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3"/>
  </p:sldMasterIdLst>
  <p:notesMasterIdLst>
    <p:notesMasterId r:id="rId14"/>
  </p:notesMasterIdLst>
  <p:sldIdLst>
    <p:sldId id="267" r:id="rId4"/>
    <p:sldId id="274" r:id="rId5"/>
    <p:sldId id="305" r:id="rId6"/>
    <p:sldId id="300" r:id="rId7"/>
    <p:sldId id="294" r:id="rId8"/>
    <p:sldId id="295" r:id="rId9"/>
    <p:sldId id="296" r:id="rId10"/>
    <p:sldId id="297" r:id="rId11"/>
    <p:sldId id="311" r:id="rId12"/>
    <p:sldId id="298" r:id="rId13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258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tags" Target="../tags/tag3.xml"/><Relationship Id="rId4" Type="http://schemas.openxmlformats.org/officeDocument/2006/relationships/image" Target="../media/image1.png"/><Relationship Id="rId3" Type="http://schemas.openxmlformats.org/officeDocument/2006/relationships/tags" Target="../tags/tag2.xml"/><Relationship Id="rId25" Type="http://schemas.openxmlformats.org/officeDocument/2006/relationships/tags" Target="../tags/tag17.xml"/><Relationship Id="rId24" Type="http://schemas.openxmlformats.org/officeDocument/2006/relationships/tags" Target="../tags/tag16.xml"/><Relationship Id="rId23" Type="http://schemas.openxmlformats.org/officeDocument/2006/relationships/tags" Target="../tags/tag15.xml"/><Relationship Id="rId22" Type="http://schemas.openxmlformats.org/officeDocument/2006/relationships/tags" Target="../tags/tag14.xml"/><Relationship Id="rId21" Type="http://schemas.openxmlformats.org/officeDocument/2006/relationships/tags" Target="../tags/tag13.xml"/><Relationship Id="rId20" Type="http://schemas.openxmlformats.org/officeDocument/2006/relationships/image" Target="../media/image7.png"/><Relationship Id="rId2" Type="http://schemas.openxmlformats.org/officeDocument/2006/relationships/tags" Target="../tags/tag1.xml"/><Relationship Id="rId19" Type="http://schemas.openxmlformats.org/officeDocument/2006/relationships/tags" Target="../tags/tag12.xml"/><Relationship Id="rId18" Type="http://schemas.openxmlformats.org/officeDocument/2006/relationships/image" Target="../media/image6.png"/><Relationship Id="rId17" Type="http://schemas.openxmlformats.org/officeDocument/2006/relationships/tags" Target="../tags/tag11.xml"/><Relationship Id="rId16" Type="http://schemas.openxmlformats.org/officeDocument/2006/relationships/image" Target="../media/image5.png"/><Relationship Id="rId15" Type="http://schemas.openxmlformats.org/officeDocument/2006/relationships/tags" Target="../tags/tag10.xml"/><Relationship Id="rId14" Type="http://schemas.openxmlformats.org/officeDocument/2006/relationships/tags" Target="../tags/tag9.xml"/><Relationship Id="rId13" Type="http://schemas.openxmlformats.org/officeDocument/2006/relationships/tags" Target="../tags/tag8.xml"/><Relationship Id="rId12" Type="http://schemas.openxmlformats.org/officeDocument/2006/relationships/image" Target="../media/image4.png"/><Relationship Id="rId11" Type="http://schemas.openxmlformats.org/officeDocument/2006/relationships/tags" Target="../tags/tag7.xml"/><Relationship Id="rId10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tags" Target="../tags/tag80.xml"/><Relationship Id="rId5" Type="http://schemas.openxmlformats.org/officeDocument/2006/relationships/image" Target="../media/image8.png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image" Target="../media/image2.png"/><Relationship Id="rId5" Type="http://schemas.openxmlformats.org/officeDocument/2006/relationships/tags" Target="../tags/tag86.xml"/><Relationship Id="rId4" Type="http://schemas.openxmlformats.org/officeDocument/2006/relationships/image" Target="../media/image1.png"/><Relationship Id="rId3" Type="http://schemas.openxmlformats.org/officeDocument/2006/relationships/tags" Target="../tags/tag85.xml"/><Relationship Id="rId25" Type="http://schemas.openxmlformats.org/officeDocument/2006/relationships/tags" Target="../tags/tag100.xml"/><Relationship Id="rId24" Type="http://schemas.openxmlformats.org/officeDocument/2006/relationships/tags" Target="../tags/tag99.xml"/><Relationship Id="rId23" Type="http://schemas.openxmlformats.org/officeDocument/2006/relationships/tags" Target="../tags/tag98.xml"/><Relationship Id="rId22" Type="http://schemas.openxmlformats.org/officeDocument/2006/relationships/tags" Target="../tags/tag97.xml"/><Relationship Id="rId21" Type="http://schemas.openxmlformats.org/officeDocument/2006/relationships/tags" Target="../tags/tag96.xml"/><Relationship Id="rId20" Type="http://schemas.openxmlformats.org/officeDocument/2006/relationships/image" Target="../media/image7.png"/><Relationship Id="rId2" Type="http://schemas.openxmlformats.org/officeDocument/2006/relationships/tags" Target="../tags/tag84.xml"/><Relationship Id="rId19" Type="http://schemas.openxmlformats.org/officeDocument/2006/relationships/tags" Target="../tags/tag95.xml"/><Relationship Id="rId18" Type="http://schemas.openxmlformats.org/officeDocument/2006/relationships/image" Target="../media/image6.png"/><Relationship Id="rId17" Type="http://schemas.openxmlformats.org/officeDocument/2006/relationships/tags" Target="../tags/tag94.xml"/><Relationship Id="rId16" Type="http://schemas.openxmlformats.org/officeDocument/2006/relationships/image" Target="../media/image5.png"/><Relationship Id="rId15" Type="http://schemas.openxmlformats.org/officeDocument/2006/relationships/tags" Target="../tags/tag93.xml"/><Relationship Id="rId14" Type="http://schemas.openxmlformats.org/officeDocument/2006/relationships/tags" Target="../tags/tag92.xml"/><Relationship Id="rId13" Type="http://schemas.openxmlformats.org/officeDocument/2006/relationships/tags" Target="../tags/tag91.xml"/><Relationship Id="rId12" Type="http://schemas.openxmlformats.org/officeDocument/2006/relationships/image" Target="../media/image4.png"/><Relationship Id="rId11" Type="http://schemas.openxmlformats.org/officeDocument/2006/relationships/tags" Target="../tags/tag90.xml"/><Relationship Id="rId10" Type="http://schemas.openxmlformats.org/officeDocument/2006/relationships/tags" Target="../tags/tag89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tags" Target="../tags/tag105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3" Type="http://schemas.openxmlformats.org/officeDocument/2006/relationships/image" Target="../media/image8.png"/><Relationship Id="rId2" Type="http://schemas.openxmlformats.org/officeDocument/2006/relationships/tags" Target="../tags/tag10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image" Target="../media/image8.png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9.xml"/><Relationship Id="rId8" Type="http://schemas.openxmlformats.org/officeDocument/2006/relationships/tags" Target="../tags/tag118.xml"/><Relationship Id="rId7" Type="http://schemas.openxmlformats.org/officeDocument/2006/relationships/tags" Target="../tags/tag117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tags" Target="../tags/tag114.xml"/><Relationship Id="rId3" Type="http://schemas.openxmlformats.org/officeDocument/2006/relationships/image" Target="../media/image8.png"/><Relationship Id="rId2" Type="http://schemas.openxmlformats.org/officeDocument/2006/relationships/tags" Target="../tags/tag113.xml"/><Relationship Id="rId10" Type="http://schemas.openxmlformats.org/officeDocument/2006/relationships/tags" Target="../tags/tag120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27.xml"/><Relationship Id="rId8" Type="http://schemas.openxmlformats.org/officeDocument/2006/relationships/tags" Target="../tags/tag126.xml"/><Relationship Id="rId7" Type="http://schemas.openxmlformats.org/officeDocument/2006/relationships/tags" Target="../tags/tag125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tags" Target="../tags/tag122.xml"/><Relationship Id="rId3" Type="http://schemas.openxmlformats.org/officeDocument/2006/relationships/image" Target="../media/image8.png"/><Relationship Id="rId2" Type="http://schemas.openxmlformats.org/officeDocument/2006/relationships/tags" Target="../tags/tag121.xml"/><Relationship Id="rId10" Type="http://schemas.openxmlformats.org/officeDocument/2006/relationships/tags" Target="../tags/tag128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35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image" Target="../media/image8.png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0" Type="http://schemas.openxmlformats.org/officeDocument/2006/relationships/tags" Target="../tags/tag136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43.xml"/><Relationship Id="rId8" Type="http://schemas.openxmlformats.org/officeDocument/2006/relationships/tags" Target="../tags/tag142.xml"/><Relationship Id="rId7" Type="http://schemas.openxmlformats.org/officeDocument/2006/relationships/tags" Target="../tags/tag141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3" Type="http://schemas.openxmlformats.org/officeDocument/2006/relationships/image" Target="../media/image8.png"/><Relationship Id="rId2" Type="http://schemas.openxmlformats.org/officeDocument/2006/relationships/tags" Target="../tags/tag137.xml"/><Relationship Id="rId12" Type="http://schemas.openxmlformats.org/officeDocument/2006/relationships/tags" Target="../tags/tag146.xml"/><Relationship Id="rId11" Type="http://schemas.openxmlformats.org/officeDocument/2006/relationships/tags" Target="../tags/tag145.xml"/><Relationship Id="rId10" Type="http://schemas.openxmlformats.org/officeDocument/2006/relationships/tags" Target="../tags/tag144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image" Target="../media/image13.png"/><Relationship Id="rId5" Type="http://schemas.openxmlformats.org/officeDocument/2006/relationships/tags" Target="../tags/tag149.xml"/><Relationship Id="rId4" Type="http://schemas.openxmlformats.org/officeDocument/2006/relationships/image" Target="../media/image12.png"/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1" Type="http://schemas.openxmlformats.org/officeDocument/2006/relationships/tags" Target="../tags/tag154.xml"/><Relationship Id="rId10" Type="http://schemas.openxmlformats.org/officeDocument/2006/relationships/tags" Target="../tags/tag153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65.xml"/><Relationship Id="rId8" Type="http://schemas.openxmlformats.org/officeDocument/2006/relationships/tags" Target="../tags/tag164.xml"/><Relationship Id="rId7" Type="http://schemas.openxmlformats.org/officeDocument/2006/relationships/image" Target="../media/image16.png"/><Relationship Id="rId6" Type="http://schemas.openxmlformats.org/officeDocument/2006/relationships/tags" Target="../tags/tag163.xml"/><Relationship Id="rId5" Type="http://schemas.openxmlformats.org/officeDocument/2006/relationships/image" Target="../media/image15.png"/><Relationship Id="rId4" Type="http://schemas.openxmlformats.org/officeDocument/2006/relationships/tags" Target="../tags/tag162.xml"/><Relationship Id="rId3" Type="http://schemas.openxmlformats.org/officeDocument/2006/relationships/image" Target="../media/image14.png"/><Relationship Id="rId21" Type="http://schemas.openxmlformats.org/officeDocument/2006/relationships/tags" Target="../tags/tag174.xml"/><Relationship Id="rId20" Type="http://schemas.openxmlformats.org/officeDocument/2006/relationships/tags" Target="../tags/tag173.xml"/><Relationship Id="rId2" Type="http://schemas.openxmlformats.org/officeDocument/2006/relationships/tags" Target="../tags/tag161.xml"/><Relationship Id="rId19" Type="http://schemas.openxmlformats.org/officeDocument/2006/relationships/tags" Target="../tags/tag172.xml"/><Relationship Id="rId18" Type="http://schemas.openxmlformats.org/officeDocument/2006/relationships/tags" Target="../tags/tag171.xml"/><Relationship Id="rId17" Type="http://schemas.openxmlformats.org/officeDocument/2006/relationships/tags" Target="../tags/tag170.xml"/><Relationship Id="rId16" Type="http://schemas.openxmlformats.org/officeDocument/2006/relationships/image" Target="../media/image19.png"/><Relationship Id="rId15" Type="http://schemas.openxmlformats.org/officeDocument/2006/relationships/tags" Target="../tags/tag169.xml"/><Relationship Id="rId14" Type="http://schemas.openxmlformats.org/officeDocument/2006/relationships/image" Target="../media/image18.png"/><Relationship Id="rId13" Type="http://schemas.openxmlformats.org/officeDocument/2006/relationships/tags" Target="../tags/tag168.xml"/><Relationship Id="rId12" Type="http://schemas.openxmlformats.org/officeDocument/2006/relationships/tags" Target="../tags/tag167.xml"/><Relationship Id="rId11" Type="http://schemas.openxmlformats.org/officeDocument/2006/relationships/tags" Target="../tags/tag166.xml"/><Relationship Id="rId10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image" Target="../media/image8.png"/><Relationship Id="rId2" Type="http://schemas.openxmlformats.org/officeDocument/2006/relationships/tags" Target="../tags/tag18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179.xml"/><Relationship Id="rId5" Type="http://schemas.openxmlformats.org/officeDocument/2006/relationships/tags" Target="../tags/tag178.xml"/><Relationship Id="rId4" Type="http://schemas.openxmlformats.org/officeDocument/2006/relationships/tags" Target="../tags/tag177.xml"/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87.xml"/><Relationship Id="rId8" Type="http://schemas.openxmlformats.org/officeDocument/2006/relationships/tags" Target="../tags/tag186.xml"/><Relationship Id="rId7" Type="http://schemas.openxmlformats.org/officeDocument/2006/relationships/tags" Target="../tags/tag185.xml"/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tags" Target="../tags/tag181.xml"/><Relationship Id="rId2" Type="http://schemas.openxmlformats.org/officeDocument/2006/relationships/tags" Target="../tags/tag180.xml"/><Relationship Id="rId19" Type="http://schemas.openxmlformats.org/officeDocument/2006/relationships/tags" Target="../tags/tag197.xml"/><Relationship Id="rId18" Type="http://schemas.openxmlformats.org/officeDocument/2006/relationships/tags" Target="../tags/tag196.xml"/><Relationship Id="rId17" Type="http://schemas.openxmlformats.org/officeDocument/2006/relationships/tags" Target="../tags/tag195.xml"/><Relationship Id="rId16" Type="http://schemas.openxmlformats.org/officeDocument/2006/relationships/tags" Target="../tags/tag194.xml"/><Relationship Id="rId15" Type="http://schemas.openxmlformats.org/officeDocument/2006/relationships/tags" Target="../tags/tag193.xml"/><Relationship Id="rId14" Type="http://schemas.openxmlformats.org/officeDocument/2006/relationships/tags" Target="../tags/tag192.xml"/><Relationship Id="rId13" Type="http://schemas.openxmlformats.org/officeDocument/2006/relationships/tags" Target="../tags/tag191.xml"/><Relationship Id="rId12" Type="http://schemas.openxmlformats.org/officeDocument/2006/relationships/tags" Target="../tags/tag190.xml"/><Relationship Id="rId11" Type="http://schemas.openxmlformats.org/officeDocument/2006/relationships/tags" Target="../tags/tag189.xml"/><Relationship Id="rId10" Type="http://schemas.openxmlformats.org/officeDocument/2006/relationships/tags" Target="../tags/tag188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7" Type="http://schemas.openxmlformats.org/officeDocument/2006/relationships/tags" Target="../tags/tag203.xml"/><Relationship Id="rId6" Type="http://schemas.openxmlformats.org/officeDocument/2006/relationships/tags" Target="../tags/tag202.xml"/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3" Type="http://schemas.openxmlformats.org/officeDocument/2006/relationships/tags" Target="../tags/tag199.xml"/><Relationship Id="rId2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211.xml"/><Relationship Id="rId8" Type="http://schemas.openxmlformats.org/officeDocument/2006/relationships/tags" Target="../tags/tag210.xml"/><Relationship Id="rId7" Type="http://schemas.openxmlformats.org/officeDocument/2006/relationships/tags" Target="../tags/tag209.xml"/><Relationship Id="rId6" Type="http://schemas.openxmlformats.org/officeDocument/2006/relationships/tags" Target="../tags/tag208.xml"/><Relationship Id="rId5" Type="http://schemas.openxmlformats.org/officeDocument/2006/relationships/tags" Target="../tags/tag207.xml"/><Relationship Id="rId4" Type="http://schemas.openxmlformats.org/officeDocument/2006/relationships/tags" Target="../tags/tag206.xml"/><Relationship Id="rId3" Type="http://schemas.openxmlformats.org/officeDocument/2006/relationships/tags" Target="../tags/tag205.xml"/><Relationship Id="rId2" Type="http://schemas.openxmlformats.org/officeDocument/2006/relationships/tags" Target="../tags/tag204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5" Type="http://schemas.openxmlformats.org/officeDocument/2006/relationships/tags" Target="../tags/tag215.xml"/><Relationship Id="rId4" Type="http://schemas.openxmlformats.org/officeDocument/2006/relationships/tags" Target="../tags/tag214.xml"/><Relationship Id="rId3" Type="http://schemas.openxmlformats.org/officeDocument/2006/relationships/tags" Target="../tags/tag213.xml"/><Relationship Id="rId2" Type="http://schemas.openxmlformats.org/officeDocument/2006/relationships/tags" Target="../tags/tag212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218.xml"/><Relationship Id="rId3" Type="http://schemas.openxmlformats.org/officeDocument/2006/relationships/tags" Target="../tags/tag217.xml"/><Relationship Id="rId2" Type="http://schemas.openxmlformats.org/officeDocument/2006/relationships/tags" Target="../tags/tag216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7" Type="http://schemas.openxmlformats.org/officeDocument/2006/relationships/tags" Target="../tags/tag224.xml"/><Relationship Id="rId6" Type="http://schemas.openxmlformats.org/officeDocument/2006/relationships/tags" Target="../tags/tag223.xml"/><Relationship Id="rId5" Type="http://schemas.openxmlformats.org/officeDocument/2006/relationships/tags" Target="../tags/tag222.xml"/><Relationship Id="rId4" Type="http://schemas.openxmlformats.org/officeDocument/2006/relationships/tags" Target="../tags/tag221.xml"/><Relationship Id="rId3" Type="http://schemas.openxmlformats.org/officeDocument/2006/relationships/tags" Target="../tags/tag220.xml"/><Relationship Id="rId2" Type="http://schemas.openxmlformats.org/officeDocument/2006/relationships/tags" Target="../tags/tag219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6" Type="http://schemas.openxmlformats.org/officeDocument/2006/relationships/tags" Target="../tags/tag229.xml"/><Relationship Id="rId5" Type="http://schemas.openxmlformats.org/officeDocument/2006/relationships/tags" Target="../tags/tag228.xml"/><Relationship Id="rId4" Type="http://schemas.openxmlformats.org/officeDocument/2006/relationships/tags" Target="../tags/tag227.xml"/><Relationship Id="rId3" Type="http://schemas.openxmlformats.org/officeDocument/2006/relationships/tags" Target="../tags/tag226.xml"/><Relationship Id="rId2" Type="http://schemas.openxmlformats.org/officeDocument/2006/relationships/tags" Target="../tags/tag225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5" Type="http://schemas.openxmlformats.org/officeDocument/2006/relationships/tags" Target="../tags/tag233.xml"/><Relationship Id="rId4" Type="http://schemas.openxmlformats.org/officeDocument/2006/relationships/tags" Target="../tags/tag232.xml"/><Relationship Id="rId3" Type="http://schemas.openxmlformats.org/officeDocument/2006/relationships/tags" Target="../tags/tag231.xml"/><Relationship Id="rId2" Type="http://schemas.openxmlformats.org/officeDocument/2006/relationships/tags" Target="../tags/tag230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238.xml"/><Relationship Id="rId8" Type="http://schemas.openxmlformats.org/officeDocument/2006/relationships/tags" Target="../tags/tag237.xml"/><Relationship Id="rId7" Type="http://schemas.openxmlformats.org/officeDocument/2006/relationships/image" Target="../media/image16.png"/><Relationship Id="rId6" Type="http://schemas.openxmlformats.org/officeDocument/2006/relationships/tags" Target="../tags/tag236.xml"/><Relationship Id="rId5" Type="http://schemas.openxmlformats.org/officeDocument/2006/relationships/image" Target="../media/image15.png"/><Relationship Id="rId4" Type="http://schemas.openxmlformats.org/officeDocument/2006/relationships/tags" Target="../tags/tag235.xml"/><Relationship Id="rId3" Type="http://schemas.openxmlformats.org/officeDocument/2006/relationships/image" Target="../media/image14.png"/><Relationship Id="rId20" Type="http://schemas.openxmlformats.org/officeDocument/2006/relationships/tags" Target="../tags/tag246.xml"/><Relationship Id="rId2" Type="http://schemas.openxmlformats.org/officeDocument/2006/relationships/tags" Target="../tags/tag234.xml"/><Relationship Id="rId19" Type="http://schemas.openxmlformats.org/officeDocument/2006/relationships/tags" Target="../tags/tag245.xml"/><Relationship Id="rId18" Type="http://schemas.openxmlformats.org/officeDocument/2006/relationships/tags" Target="../tags/tag244.xml"/><Relationship Id="rId17" Type="http://schemas.openxmlformats.org/officeDocument/2006/relationships/tags" Target="../tags/tag243.xml"/><Relationship Id="rId16" Type="http://schemas.openxmlformats.org/officeDocument/2006/relationships/image" Target="../media/image19.png"/><Relationship Id="rId15" Type="http://schemas.openxmlformats.org/officeDocument/2006/relationships/tags" Target="../tags/tag242.xml"/><Relationship Id="rId14" Type="http://schemas.openxmlformats.org/officeDocument/2006/relationships/image" Target="../media/image18.png"/><Relationship Id="rId13" Type="http://schemas.openxmlformats.org/officeDocument/2006/relationships/tags" Target="../tags/tag241.xml"/><Relationship Id="rId12" Type="http://schemas.openxmlformats.org/officeDocument/2006/relationships/tags" Target="../tags/tag240.xml"/><Relationship Id="rId11" Type="http://schemas.openxmlformats.org/officeDocument/2006/relationships/tags" Target="../tags/tag239.xml"/><Relationship Id="rId10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tags" Target="../tags/tag29.xml"/><Relationship Id="rId7" Type="http://schemas.openxmlformats.org/officeDocument/2006/relationships/tags" Target="../tags/tag28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image" Target="../media/image9.png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6" Type="http://schemas.openxmlformats.org/officeDocument/2006/relationships/tags" Target="../tags/tag36.xml"/><Relationship Id="rId15" Type="http://schemas.openxmlformats.org/officeDocument/2006/relationships/tags" Target="../tags/tag35.xml"/><Relationship Id="rId14" Type="http://schemas.openxmlformats.org/officeDocument/2006/relationships/tags" Target="../tags/tag34.xml"/><Relationship Id="rId13" Type="http://schemas.openxmlformats.org/officeDocument/2006/relationships/tags" Target="../tags/tag33.xml"/><Relationship Id="rId12" Type="http://schemas.openxmlformats.org/officeDocument/2006/relationships/tags" Target="../tags/tag32.xml"/><Relationship Id="rId11" Type="http://schemas.openxmlformats.org/officeDocument/2006/relationships/tags" Target="../tags/tag31.xml"/><Relationship Id="rId10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image" Target="../media/image8.png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50.xml"/><Relationship Id="rId8" Type="http://schemas.openxmlformats.org/officeDocument/2006/relationships/tags" Target="../tags/tag49.xml"/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image" Target="../media/image8.png"/><Relationship Id="rId2" Type="http://schemas.openxmlformats.org/officeDocument/2006/relationships/tags" Target="../tags/tag44.xml"/><Relationship Id="rId11" Type="http://schemas.openxmlformats.org/officeDocument/2006/relationships/tags" Target="../tags/tag52.xml"/><Relationship Id="rId10" Type="http://schemas.openxmlformats.org/officeDocument/2006/relationships/tags" Target="../tags/tag5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7" Type="http://schemas.openxmlformats.org/officeDocument/2006/relationships/tags" Target="../tags/tag57.xml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image" Target="../media/image11.png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image" Target="../media/image8.png"/><Relationship Id="rId2" Type="http://schemas.openxmlformats.org/officeDocument/2006/relationships/tags" Target="../tags/tag6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tags" Target="../tags/tag72.xml"/><Relationship Id="rId5" Type="http://schemas.openxmlformats.org/officeDocument/2006/relationships/image" Target="../media/image8.png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3941" y="227965"/>
            <a:ext cx="5349875" cy="6708775"/>
            <a:chOff x="7" y="587"/>
            <a:chExt cx="8425" cy="10565"/>
          </a:xfrm>
        </p:grpSpPr>
        <p:pic>
          <p:nvPicPr>
            <p:cNvPr id="8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>
              <a:lum bright="6000"/>
            </a:blip>
            <a:srcRect/>
            <a:stretch>
              <a:fillRect/>
            </a:stretch>
          </p:blipFill>
          <p:spPr>
            <a:xfrm>
              <a:off x="7" y="587"/>
              <a:ext cx="7535" cy="10201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>
              <a:lum bright="6000"/>
            </a:blip>
            <a:srcRect/>
            <a:stretch>
              <a:fillRect/>
            </a:stretch>
          </p:blipFill>
          <p:spPr>
            <a:xfrm>
              <a:off x="6905" y="10332"/>
              <a:ext cx="1527" cy="820"/>
            </a:xfrm>
            <a:prstGeom prst="rect">
              <a:avLst/>
            </a:prstGeom>
          </p:spPr>
        </p:pic>
      </p:grpSp>
      <p:sp>
        <p:nvSpPr>
          <p:cNvPr id="10" name="流程图: 延期 9"/>
          <p:cNvSpPr/>
          <p:nvPr>
            <p:custDataLst>
              <p:tags r:id="rId7"/>
            </p:custDataLst>
          </p:nvPr>
        </p:nvSpPr>
        <p:spPr>
          <a:xfrm flipH="1">
            <a:off x="2901950" y="7620"/>
            <a:ext cx="6842760" cy="6842760"/>
          </a:xfrm>
          <a:prstGeom prst="flowChartDelay">
            <a:avLst/>
          </a:prstGeom>
          <a:solidFill>
            <a:schemeClr val="bg2">
              <a:alpha val="99000"/>
            </a:schemeClr>
          </a:solidFill>
          <a:ln>
            <a:noFill/>
          </a:ln>
          <a:effectLst>
            <a:outerShdw blurRad="50800" dist="38100" dir="10800000" algn="r" rotWithShape="0">
              <a:srgbClr val="52654F">
                <a:alpha val="6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accent1"/>
                </a:solidFill>
              </a:ln>
            </a:endParaRPr>
          </a:p>
        </p:txBody>
      </p:sp>
      <p:pic>
        <p:nvPicPr>
          <p:cNvPr id="11" name="图片 10" descr="60076ba32008fed45d0337233ef2a29a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>
            <a:off x="3559810" y="4086225"/>
            <a:ext cx="8590915" cy="2835275"/>
          </a:xfrm>
          <a:prstGeom prst="rect">
            <a:avLst/>
          </a:prstGeom>
        </p:spPr>
      </p:pic>
      <p:grpSp>
        <p:nvGrpSpPr>
          <p:cNvPr id="12" name="组合 11"/>
          <p:cNvGrpSpPr/>
          <p:nvPr>
            <p:custDataLst>
              <p:tags r:id="rId10"/>
            </p:custDataLst>
          </p:nvPr>
        </p:nvGrpSpPr>
        <p:grpSpPr>
          <a:xfrm flipH="1">
            <a:off x="5172187" y="368300"/>
            <a:ext cx="7078233" cy="2336053"/>
            <a:chOff x="4985" y="560"/>
            <a:chExt cx="13529" cy="4465"/>
          </a:xfrm>
        </p:grpSpPr>
        <p:pic>
          <p:nvPicPr>
            <p:cNvPr id="13" name="图片 12" descr="60076ba32008fed45d0337233ef2a29a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/>
            <a:srcRect/>
            <a:stretch>
              <a:fillRect/>
            </a:stretch>
          </p:blipFill>
          <p:spPr>
            <a:xfrm>
              <a:off x="4985" y="560"/>
              <a:ext cx="13529" cy="4465"/>
            </a:xfrm>
            <a:prstGeom prst="rect">
              <a:avLst/>
            </a:prstGeom>
          </p:spPr>
        </p:pic>
        <p:sp>
          <p:nvSpPr>
            <p:cNvPr id="14" name="椭圆 13"/>
            <p:cNvSpPr/>
            <p:nvPr>
              <p:custDataLst>
                <p:tags r:id="rId13"/>
              </p:custDataLst>
            </p:nvPr>
          </p:nvSpPr>
          <p:spPr>
            <a:xfrm>
              <a:off x="13565" y="3480"/>
              <a:ext cx="2761" cy="102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椭圆 14"/>
            <p:cNvSpPr/>
            <p:nvPr>
              <p:custDataLst>
                <p:tags r:id="rId14"/>
              </p:custDataLst>
            </p:nvPr>
          </p:nvSpPr>
          <p:spPr>
            <a:xfrm>
              <a:off x="7586" y="3025"/>
              <a:ext cx="1877" cy="189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9" name="图片 18"/>
          <p:cNvPicPr>
            <a:picLocks noChangeAspect="1"/>
          </p:cNvPicPr>
          <p:nvPr>
            <p:custDataLst>
              <p:tags r:id="rId15"/>
            </p:custDataLst>
          </p:nvPr>
        </p:nvPicPr>
        <p:blipFill rotWithShape="1">
          <a:blip r:embed="rId16">
            <a:lum bright="18000"/>
          </a:blip>
          <a:srcRect/>
          <a:stretch>
            <a:fillRect/>
          </a:stretch>
        </p:blipFill>
        <p:spPr>
          <a:xfrm>
            <a:off x="4404678" y="2966085"/>
            <a:ext cx="1482725" cy="381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>
            <p:custDataLst>
              <p:tags r:id="rId17"/>
            </p:custDataLst>
          </p:nvPr>
        </p:nvPicPr>
        <p:blipFill rotWithShape="1">
          <a:blip r:embed="rId18">
            <a:lum bright="48000"/>
          </a:blip>
          <a:srcRect/>
          <a:stretch>
            <a:fillRect/>
          </a:stretch>
        </p:blipFill>
        <p:spPr>
          <a:xfrm flipH="1">
            <a:off x="8231188" y="4241794"/>
            <a:ext cx="2673985" cy="686435"/>
          </a:xfrm>
          <a:prstGeom prst="rect">
            <a:avLst/>
          </a:prstGeom>
        </p:spPr>
      </p:pic>
      <p:pic>
        <p:nvPicPr>
          <p:cNvPr id="21" name="图片 20" descr="90b9e84ed701da1599f8f5c551cd62cb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>
            <a:lum bright="72000"/>
          </a:blip>
          <a:srcRect/>
          <a:stretch>
            <a:fillRect/>
          </a:stretch>
        </p:blipFill>
        <p:spPr>
          <a:xfrm>
            <a:off x="6051233" y="3215640"/>
            <a:ext cx="3075940" cy="762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1"/>
            </p:custDataLst>
          </p:nvPr>
        </p:nvSpPr>
        <p:spPr>
          <a:xfrm>
            <a:off x="5109197" y="2076653"/>
            <a:ext cx="5492140" cy="1834074"/>
          </a:xfrm>
        </p:spPr>
        <p:txBody>
          <a:bodyPr lIns="90000" tIns="46800" rIns="90000" bIns="46800" anchor="t" anchorCtr="0">
            <a:normAutofit/>
          </a:bodyPr>
          <a:lstStyle>
            <a:lvl1pPr algn="ctr">
              <a:defRPr sz="6000" b="0" spc="600" baseline="0"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2"/>
            </p:custDataLst>
          </p:nvPr>
        </p:nvSpPr>
        <p:spPr>
          <a:xfrm>
            <a:off x="5109197" y="3949694"/>
            <a:ext cx="5492140" cy="564855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2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2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286385" y="273050"/>
            <a:ext cx="11905614" cy="6584951"/>
            <a:chOff x="286385" y="273050"/>
            <a:chExt cx="11905614" cy="6584951"/>
          </a:xfrm>
        </p:grpSpPr>
        <p:sp>
          <p:nvSpPr>
            <p:cNvPr id="9" name="矩形 8"/>
            <p:cNvSpPr/>
            <p:nvPr userDrawn="1">
              <p:custDataLst>
                <p:tags r:id="rId3"/>
              </p:custDataLst>
            </p:nvPr>
          </p:nvSpPr>
          <p:spPr>
            <a:xfrm>
              <a:off x="286385" y="273050"/>
              <a:ext cx="11616055" cy="6311900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altLang="zh-CN" dirty="0">
                <a:sym typeface="+mn-ea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 rotWithShape="1">
            <a:blip r:embed="rId5"/>
            <a:srcRect/>
            <a:stretch>
              <a:fillRect/>
            </a:stretch>
          </p:blipFill>
          <p:spPr>
            <a:xfrm flipH="1">
              <a:off x="10544174" y="5905493"/>
              <a:ext cx="1647825" cy="952508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2852" y="268661"/>
            <a:ext cx="5349875" cy="6708775"/>
            <a:chOff x="7" y="587"/>
            <a:chExt cx="8425" cy="10565"/>
          </a:xfrm>
        </p:grpSpPr>
        <p:pic>
          <p:nvPicPr>
            <p:cNvPr id="7" name="图片 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>
              <a:lum bright="6000"/>
            </a:blip>
            <a:srcRect/>
            <a:stretch>
              <a:fillRect/>
            </a:stretch>
          </p:blipFill>
          <p:spPr>
            <a:xfrm>
              <a:off x="7" y="587"/>
              <a:ext cx="7535" cy="1020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>
              <a:lum bright="6000"/>
            </a:blip>
            <a:srcRect/>
            <a:stretch>
              <a:fillRect/>
            </a:stretch>
          </p:blipFill>
          <p:spPr>
            <a:xfrm>
              <a:off x="6905" y="10332"/>
              <a:ext cx="1527" cy="820"/>
            </a:xfrm>
            <a:prstGeom prst="rect">
              <a:avLst/>
            </a:prstGeom>
          </p:spPr>
        </p:pic>
      </p:grpSp>
      <p:sp>
        <p:nvSpPr>
          <p:cNvPr id="9" name="流程图: 延期 8"/>
          <p:cNvSpPr/>
          <p:nvPr>
            <p:custDataLst>
              <p:tags r:id="rId7"/>
            </p:custDataLst>
          </p:nvPr>
        </p:nvSpPr>
        <p:spPr>
          <a:xfrm flipH="1">
            <a:off x="2901950" y="7620"/>
            <a:ext cx="6842760" cy="6842760"/>
          </a:xfrm>
          <a:prstGeom prst="flowChartDelay">
            <a:avLst/>
          </a:prstGeom>
          <a:solidFill>
            <a:schemeClr val="bg2">
              <a:alpha val="99000"/>
            </a:schemeClr>
          </a:solidFill>
          <a:ln>
            <a:noFill/>
          </a:ln>
          <a:effectLst>
            <a:outerShdw blurRad="50800" dist="38100" dir="10800000" algn="r" rotWithShape="0">
              <a:srgbClr val="52654F">
                <a:alpha val="6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kern="1200" cap="all" baseline="0">
              <a:ln>
                <a:solidFill>
                  <a:schemeClr val="accent1"/>
                </a:solidFill>
              </a:ln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图片 9" descr="60076ba32008fed45d0337233ef2a29a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>
            <a:off x="3559810" y="4086225"/>
            <a:ext cx="8590915" cy="2835275"/>
          </a:xfrm>
          <a:prstGeom prst="rect">
            <a:avLst/>
          </a:prstGeom>
        </p:spPr>
      </p:pic>
      <p:grpSp>
        <p:nvGrpSpPr>
          <p:cNvPr id="11" name="组合 10"/>
          <p:cNvGrpSpPr/>
          <p:nvPr>
            <p:custDataLst>
              <p:tags r:id="rId10"/>
            </p:custDataLst>
          </p:nvPr>
        </p:nvGrpSpPr>
        <p:grpSpPr>
          <a:xfrm flipH="1">
            <a:off x="5172710" y="368300"/>
            <a:ext cx="7077710" cy="2335530"/>
            <a:chOff x="4985" y="560"/>
            <a:chExt cx="13528" cy="4464"/>
          </a:xfrm>
        </p:grpSpPr>
        <p:pic>
          <p:nvPicPr>
            <p:cNvPr id="12" name="图片 11" descr="60076ba32008fed45d0337233ef2a29a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/>
            <a:srcRect/>
            <a:stretch>
              <a:fillRect/>
            </a:stretch>
          </p:blipFill>
          <p:spPr>
            <a:xfrm>
              <a:off x="4985" y="560"/>
              <a:ext cx="13529" cy="4465"/>
            </a:xfrm>
            <a:prstGeom prst="rect">
              <a:avLst/>
            </a:prstGeom>
          </p:spPr>
        </p:pic>
        <p:sp>
          <p:nvSpPr>
            <p:cNvPr id="13" name="椭圆 12"/>
            <p:cNvSpPr/>
            <p:nvPr>
              <p:custDataLst>
                <p:tags r:id="rId13"/>
              </p:custDataLst>
            </p:nvPr>
          </p:nvSpPr>
          <p:spPr>
            <a:xfrm>
              <a:off x="13565" y="3480"/>
              <a:ext cx="2761" cy="102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kern="1200" cap="all" baseline="0">
                <a:latin typeface="Arial" panose="020B0604020202020204" pitchFamily="34" charset="0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14"/>
              </p:custDataLst>
            </p:nvPr>
          </p:nvSpPr>
          <p:spPr>
            <a:xfrm>
              <a:off x="7586" y="3025"/>
              <a:ext cx="1877" cy="189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kern="1200" cap="all" baseline="0">
                <a:latin typeface="Arial" panose="020B0604020202020204" pitchFamily="34" charset="0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>
            <p:custDataLst>
              <p:tags r:id="rId15"/>
            </p:custDataLst>
          </p:nvPr>
        </p:nvPicPr>
        <p:blipFill rotWithShape="1">
          <a:blip r:embed="rId16">
            <a:lum bright="18000"/>
          </a:blip>
          <a:srcRect/>
          <a:stretch>
            <a:fillRect/>
          </a:stretch>
        </p:blipFill>
        <p:spPr>
          <a:xfrm>
            <a:off x="4404678" y="2966085"/>
            <a:ext cx="1482725" cy="381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17"/>
            </p:custDataLst>
          </p:nvPr>
        </p:nvPicPr>
        <p:blipFill rotWithShape="1">
          <a:blip r:embed="rId18">
            <a:lum bright="48000"/>
          </a:blip>
          <a:srcRect/>
          <a:stretch>
            <a:fillRect/>
          </a:stretch>
        </p:blipFill>
        <p:spPr>
          <a:xfrm flipH="1">
            <a:off x="7761288" y="3905250"/>
            <a:ext cx="2673985" cy="686435"/>
          </a:xfrm>
          <a:prstGeom prst="rect">
            <a:avLst/>
          </a:prstGeom>
        </p:spPr>
      </p:pic>
      <p:pic>
        <p:nvPicPr>
          <p:cNvPr id="17" name="图片 16" descr="90b9e84ed701da1599f8f5c551cd62cb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>
            <a:lum bright="72000"/>
          </a:blip>
          <a:srcRect/>
          <a:stretch>
            <a:fillRect/>
          </a:stretch>
        </p:blipFill>
        <p:spPr>
          <a:xfrm>
            <a:off x="6051233" y="3215640"/>
            <a:ext cx="3075940" cy="762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1"/>
            </p:custDataLst>
          </p:nvPr>
        </p:nvSpPr>
        <p:spPr>
          <a:xfrm>
            <a:off x="5533390" y="2251710"/>
            <a:ext cx="5085715" cy="1629410"/>
          </a:xfrm>
        </p:spPr>
        <p:txBody>
          <a:bodyPr vert="horz" lIns="90000" tIns="46800" rIns="90000" bIns="4680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8000" b="1" i="0" u="none" strike="noStrike" kern="1200" cap="all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kern="1200" cap="all"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kern="1200" cap="all"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kern="1200" cap="all"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3" hasCustomPrompt="1"/>
            <p:custDataLst>
              <p:tags r:id="rId25"/>
            </p:custDataLst>
          </p:nvPr>
        </p:nvSpPr>
        <p:spPr>
          <a:xfrm>
            <a:off x="5533268" y="3916681"/>
            <a:ext cx="5085464" cy="526234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2800" kern="120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10544174" y="5905493"/>
            <a:ext cx="1647825" cy="95250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86385" y="273050"/>
            <a:ext cx="11616055" cy="63119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4"/>
          <a:srcRect/>
          <a:stretch>
            <a:fillRect/>
          </a:stretch>
        </p:blipFill>
        <p:spPr>
          <a:xfrm flipH="1">
            <a:off x="10544175" y="5905500"/>
            <a:ext cx="1647825" cy="9525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10544174" y="5905493"/>
            <a:ext cx="1647825" cy="952508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-4128"/>
            <a:ext cx="508698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10544174" y="5905493"/>
            <a:ext cx="1647825" cy="952508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3810" y="502094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4"/>
          <a:srcRect/>
          <a:stretch>
            <a:fillRect/>
          </a:stretch>
        </p:blipFill>
        <p:spPr>
          <a:xfrm flipH="1">
            <a:off x="10544174" y="5905493"/>
            <a:ext cx="1647825" cy="95250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80030" y="5180400"/>
            <a:ext cx="11001600" cy="1011600"/>
          </a:xfrm>
        </p:spPr>
        <p:txBody>
          <a:bodyPr/>
          <a:lstStyle>
            <a:lvl1pPr marL="0" indent="0">
              <a:buNone/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10544174" y="5905493"/>
            <a:ext cx="1647825" cy="952508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/>
          <a:stretch>
            <a:fillRect/>
          </a:stretch>
        </p:blipFill>
        <p:spPr>
          <a:xfrm>
            <a:off x="-36830" y="2948305"/>
            <a:ext cx="1613535" cy="155511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>
          <a:xfrm flipH="1">
            <a:off x="10615295" y="2948305"/>
            <a:ext cx="1578610" cy="155511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0803820" y="2318402"/>
            <a:ext cx="1731772" cy="2545143"/>
          </a:xfrm>
          <a:custGeom>
            <a:avLst/>
            <a:gdLst>
              <a:gd name="connsiteX0" fmla="*/ 0 w 1731772"/>
              <a:gd name="connsiteY0" fmla="*/ 0 h 2545143"/>
              <a:gd name="connsiteX1" fmla="*/ 1731772 w 1731772"/>
              <a:gd name="connsiteY1" fmla="*/ 0 h 2545143"/>
              <a:gd name="connsiteX2" fmla="*/ 1731772 w 1731772"/>
              <a:gd name="connsiteY2" fmla="*/ 182850 h 2545143"/>
              <a:gd name="connsiteX3" fmla="*/ 1388180 w 1731772"/>
              <a:gd name="connsiteY3" fmla="*/ 182850 h 2545143"/>
              <a:gd name="connsiteX4" fmla="*/ 1388180 w 1731772"/>
              <a:gd name="connsiteY4" fmla="*/ 2545143 h 2545143"/>
              <a:gd name="connsiteX5" fmla="*/ 0 w 1731772"/>
              <a:gd name="connsiteY5" fmla="*/ 2545143 h 254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772" h="2545143">
                <a:moveTo>
                  <a:pt x="0" y="0"/>
                </a:moveTo>
                <a:lnTo>
                  <a:pt x="1731772" y="0"/>
                </a:lnTo>
                <a:lnTo>
                  <a:pt x="1731772" y="182850"/>
                </a:lnTo>
                <a:lnTo>
                  <a:pt x="1388180" y="182850"/>
                </a:lnTo>
                <a:lnTo>
                  <a:pt x="1388180" y="2545143"/>
                </a:lnTo>
                <a:lnTo>
                  <a:pt x="0" y="2545143"/>
                </a:lnTo>
                <a:close/>
              </a:path>
            </a:pathLst>
          </a:cu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8030835" y="5593329"/>
            <a:ext cx="1546096" cy="1238276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rcRect/>
          <a:stretch>
            <a:fillRect/>
          </a:stretch>
        </p:blipFill>
        <p:spPr>
          <a:xfrm rot="20237125">
            <a:off x="6250843" y="5266776"/>
            <a:ext cx="2488905" cy="1993377"/>
          </a:xfrm>
          <a:custGeom>
            <a:avLst/>
            <a:gdLst>
              <a:gd name="connsiteX0" fmla="*/ 2488905 w 2488905"/>
              <a:gd name="connsiteY0" fmla="*/ 0 h 1993377"/>
              <a:gd name="connsiteX1" fmla="*/ 2488905 w 2488905"/>
              <a:gd name="connsiteY1" fmla="*/ 1993377 h 1993377"/>
              <a:gd name="connsiteX2" fmla="*/ 2085724 w 2488905"/>
              <a:gd name="connsiteY2" fmla="*/ 1993377 h 1993377"/>
              <a:gd name="connsiteX3" fmla="*/ 0 w 2488905"/>
              <a:gd name="connsiteY3" fmla="*/ 1120276 h 1993377"/>
              <a:gd name="connsiteX4" fmla="*/ 0 w 2488905"/>
              <a:gd name="connsiteY4" fmla="*/ 0 h 1993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8905" h="1993377">
                <a:moveTo>
                  <a:pt x="2488905" y="0"/>
                </a:moveTo>
                <a:lnTo>
                  <a:pt x="2488905" y="1993377"/>
                </a:lnTo>
                <a:lnTo>
                  <a:pt x="2085724" y="1993377"/>
                </a:lnTo>
                <a:lnTo>
                  <a:pt x="0" y="1120276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0" name="图片 29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-293996" y="1408476"/>
            <a:ext cx="1731772" cy="2545143"/>
          </a:xfrm>
          <a:custGeom>
            <a:avLst/>
            <a:gdLst>
              <a:gd name="connsiteX0" fmla="*/ 293996 w 1731772"/>
              <a:gd name="connsiteY0" fmla="*/ 0 h 2545143"/>
              <a:gd name="connsiteX1" fmla="*/ 1731772 w 1731772"/>
              <a:gd name="connsiteY1" fmla="*/ 0 h 2545143"/>
              <a:gd name="connsiteX2" fmla="*/ 1731772 w 1731772"/>
              <a:gd name="connsiteY2" fmla="*/ 2545143 h 2545143"/>
              <a:gd name="connsiteX3" fmla="*/ 0 w 1731772"/>
              <a:gd name="connsiteY3" fmla="*/ 2545143 h 2545143"/>
              <a:gd name="connsiteX4" fmla="*/ 0 w 1731772"/>
              <a:gd name="connsiteY4" fmla="*/ 2182497 h 2545143"/>
              <a:gd name="connsiteX5" fmla="*/ 293996 w 1731772"/>
              <a:gd name="connsiteY5" fmla="*/ 2182497 h 254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772" h="2545143">
                <a:moveTo>
                  <a:pt x="293996" y="0"/>
                </a:moveTo>
                <a:lnTo>
                  <a:pt x="1731772" y="0"/>
                </a:lnTo>
                <a:lnTo>
                  <a:pt x="1731772" y="2545143"/>
                </a:lnTo>
                <a:lnTo>
                  <a:pt x="0" y="2545143"/>
                </a:lnTo>
                <a:lnTo>
                  <a:pt x="0" y="2182497"/>
                </a:lnTo>
                <a:lnTo>
                  <a:pt x="293996" y="2182497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rcRect/>
          <a:stretch>
            <a:fillRect/>
          </a:stretch>
        </p:blipFill>
        <p:spPr>
          <a:xfrm>
            <a:off x="4273493" y="0"/>
            <a:ext cx="1546096" cy="1146624"/>
          </a:xfrm>
          <a:custGeom>
            <a:avLst/>
            <a:gdLst>
              <a:gd name="connsiteX0" fmla="*/ 0 w 1546096"/>
              <a:gd name="connsiteY0" fmla="*/ 0 h 1146624"/>
              <a:gd name="connsiteX1" fmla="*/ 1546096 w 1546096"/>
              <a:gd name="connsiteY1" fmla="*/ 0 h 1146624"/>
              <a:gd name="connsiteX2" fmla="*/ 1546096 w 1546096"/>
              <a:gd name="connsiteY2" fmla="*/ 1146624 h 1146624"/>
              <a:gd name="connsiteX3" fmla="*/ 0 w 1546096"/>
              <a:gd name="connsiteY3" fmla="*/ 1146624 h 1146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6096" h="1146624">
                <a:moveTo>
                  <a:pt x="0" y="0"/>
                </a:moveTo>
                <a:lnTo>
                  <a:pt x="1546096" y="0"/>
                </a:lnTo>
                <a:lnTo>
                  <a:pt x="1546096" y="1146624"/>
                </a:lnTo>
                <a:lnTo>
                  <a:pt x="0" y="1146624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7" cstate="email"/>
          <a:srcRect/>
          <a:stretch>
            <a:fillRect/>
          </a:stretch>
        </p:blipFill>
        <p:spPr>
          <a:xfrm rot="20237125">
            <a:off x="1726117" y="-418205"/>
            <a:ext cx="2488905" cy="1993377"/>
          </a:xfrm>
          <a:custGeom>
            <a:avLst/>
            <a:gdLst>
              <a:gd name="connsiteX0" fmla="*/ 361610 w 2488905"/>
              <a:gd name="connsiteY0" fmla="*/ 0 h 1993377"/>
              <a:gd name="connsiteX1" fmla="*/ 2488905 w 2488905"/>
              <a:gd name="connsiteY1" fmla="*/ 890503 h 1993377"/>
              <a:gd name="connsiteX2" fmla="*/ 2488905 w 2488905"/>
              <a:gd name="connsiteY2" fmla="*/ 1993377 h 1993377"/>
              <a:gd name="connsiteX3" fmla="*/ 0 w 2488905"/>
              <a:gd name="connsiteY3" fmla="*/ 1993377 h 1993377"/>
              <a:gd name="connsiteX4" fmla="*/ 0 w 2488905"/>
              <a:gd name="connsiteY4" fmla="*/ 0 h 1993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8905" h="1993377">
                <a:moveTo>
                  <a:pt x="361610" y="0"/>
                </a:moveTo>
                <a:lnTo>
                  <a:pt x="2488905" y="890503"/>
                </a:lnTo>
                <a:lnTo>
                  <a:pt x="2488905" y="1993377"/>
                </a:lnTo>
                <a:lnTo>
                  <a:pt x="0" y="1993377"/>
                </a:lnTo>
                <a:lnTo>
                  <a:pt x="0" y="0"/>
                </a:lnTo>
                <a:close/>
              </a:path>
            </a:pathLst>
          </a:custGeom>
        </p:spPr>
      </p:pic>
      <p:sp useBgFill="1">
        <p:nvSpPr>
          <p:cNvPr id="16" name="矩形 15"/>
          <p:cNvSpPr/>
          <p:nvPr>
            <p:custDataLst>
              <p:tags r:id="rId12"/>
            </p:custDataLst>
          </p:nvPr>
        </p:nvSpPr>
        <p:spPr>
          <a:xfrm>
            <a:off x="546735" y="578485"/>
            <a:ext cx="11098530" cy="5701665"/>
          </a:xfrm>
          <a:prstGeom prst="rect">
            <a:avLst/>
          </a:prstGeom>
          <a:ln w="57150">
            <a:solidFill>
              <a:schemeClr val="accent1"/>
            </a:solidFill>
          </a:ln>
          <a:effectLst>
            <a:outerShdw blurRad="63500" sx="102000" sy="102000" algn="ctr" rotWithShape="0">
              <a:schemeClr val="accent4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4F5F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" name="图片 27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email"/>
          <a:srcRect/>
          <a:stretch>
            <a:fillRect/>
          </a:stretch>
        </p:blipFill>
        <p:spPr>
          <a:xfrm>
            <a:off x="1" y="0"/>
            <a:ext cx="2617291" cy="2318402"/>
          </a:xfrm>
          <a:custGeom>
            <a:avLst/>
            <a:gdLst>
              <a:gd name="connsiteX0" fmla="*/ 0 w 2617291"/>
              <a:gd name="connsiteY0" fmla="*/ 0 h 2318402"/>
              <a:gd name="connsiteX1" fmla="*/ 2617291 w 2617291"/>
              <a:gd name="connsiteY1" fmla="*/ 0 h 2318402"/>
              <a:gd name="connsiteX2" fmla="*/ 2617291 w 2617291"/>
              <a:gd name="connsiteY2" fmla="*/ 2318402 h 2318402"/>
              <a:gd name="connsiteX3" fmla="*/ 0 w 2617291"/>
              <a:gd name="connsiteY3" fmla="*/ 2318402 h 2318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7291" h="2318402">
                <a:moveTo>
                  <a:pt x="0" y="0"/>
                </a:moveTo>
                <a:lnTo>
                  <a:pt x="2617291" y="0"/>
                </a:lnTo>
                <a:lnTo>
                  <a:pt x="2617291" y="2318402"/>
                </a:lnTo>
                <a:lnTo>
                  <a:pt x="0" y="2318402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email"/>
          <a:srcRect/>
          <a:stretch>
            <a:fillRect/>
          </a:stretch>
        </p:blipFill>
        <p:spPr>
          <a:xfrm flipH="1">
            <a:off x="9131446" y="4328148"/>
            <a:ext cx="3060554" cy="2602999"/>
          </a:xfrm>
          <a:custGeom>
            <a:avLst/>
            <a:gdLst>
              <a:gd name="connsiteX0" fmla="*/ 3060554 w 3060554"/>
              <a:gd name="connsiteY0" fmla="*/ 0 h 2602999"/>
              <a:gd name="connsiteX1" fmla="*/ 0 w 3060554"/>
              <a:gd name="connsiteY1" fmla="*/ 0 h 2602999"/>
              <a:gd name="connsiteX2" fmla="*/ 0 w 3060554"/>
              <a:gd name="connsiteY2" fmla="*/ 2602999 h 2602999"/>
              <a:gd name="connsiteX3" fmla="*/ 522294 w 3060554"/>
              <a:gd name="connsiteY3" fmla="*/ 2602999 h 2602999"/>
              <a:gd name="connsiteX4" fmla="*/ 522294 w 3060554"/>
              <a:gd name="connsiteY4" fmla="*/ 2529853 h 2602999"/>
              <a:gd name="connsiteX5" fmla="*/ 3060554 w 3060554"/>
              <a:gd name="connsiteY5" fmla="*/ 2529853 h 2602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60554" h="2602999">
                <a:moveTo>
                  <a:pt x="3060554" y="0"/>
                </a:moveTo>
                <a:lnTo>
                  <a:pt x="0" y="0"/>
                </a:lnTo>
                <a:lnTo>
                  <a:pt x="0" y="2602999"/>
                </a:lnTo>
                <a:lnTo>
                  <a:pt x="522294" y="2602999"/>
                </a:lnTo>
                <a:lnTo>
                  <a:pt x="522294" y="2529853"/>
                </a:lnTo>
                <a:lnTo>
                  <a:pt x="3060554" y="2529853"/>
                </a:lnTo>
                <a:close/>
              </a:path>
            </a:pathLst>
          </a:custGeom>
        </p:spPr>
      </p:pic>
      <p:sp>
        <p:nvSpPr>
          <p:cNvPr id="4" name="标题 1"/>
          <p:cNvSpPr>
            <a:spLocks noGrp="1"/>
          </p:cNvSpPr>
          <p:nvPr>
            <p:ph type="ctrTitle" hasCustomPrompt="1"/>
            <p:custDataLst>
              <p:tags r:id="rId17"/>
            </p:custDataLst>
          </p:nvPr>
        </p:nvSpPr>
        <p:spPr>
          <a:xfrm>
            <a:off x="1524000" y="2646270"/>
            <a:ext cx="9144000" cy="1309373"/>
          </a:xfrm>
        </p:spPr>
        <p:txBody>
          <a:bodyPr anchor="b">
            <a:normAutofit/>
          </a:bodyPr>
          <a:lstStyle>
            <a:lvl1pPr algn="ctr">
              <a:defRPr sz="6600" b="1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5" name="副标题 2"/>
          <p:cNvSpPr>
            <a:spLocks noGrp="1"/>
          </p:cNvSpPr>
          <p:nvPr>
            <p:ph type="subTitle" idx="1"/>
            <p:custDataLst>
              <p:tags r:id="rId18"/>
            </p:custDataLst>
          </p:nvPr>
        </p:nvSpPr>
        <p:spPr>
          <a:xfrm>
            <a:off x="1524000" y="4055186"/>
            <a:ext cx="9144000" cy="62210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  <p:custDataLst>
              <p:tags r:id="rId19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  <p:custDataLst>
              <p:tags r:id="rId20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  <p:custDataLst>
              <p:tags r:id="rId21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Tm="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10544174" y="5905493"/>
            <a:ext cx="1647825" cy="95250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anchor="b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Tm="2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>
            <p:custDataLst>
              <p:tags r:id="rId2"/>
            </p:custDataLst>
          </p:nvPr>
        </p:nvSpPr>
        <p:spPr>
          <a:xfrm flipV="1">
            <a:off x="3630085" y="2097974"/>
            <a:ext cx="588536" cy="588536"/>
          </a:xfrm>
          <a:prstGeom prst="ellipse">
            <a:avLst/>
          </a:prstGeom>
          <a:solidFill>
            <a:schemeClr val="accent2"/>
          </a:solidFill>
          <a:ln w="444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7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" name="椭圆 7"/>
          <p:cNvSpPr/>
          <p:nvPr>
            <p:custDataLst>
              <p:tags r:id="rId3"/>
            </p:custDataLst>
          </p:nvPr>
        </p:nvSpPr>
        <p:spPr>
          <a:xfrm flipV="1">
            <a:off x="4484857" y="2314777"/>
            <a:ext cx="299650" cy="29965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444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7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" name="椭圆 8"/>
          <p:cNvSpPr/>
          <p:nvPr>
            <p:custDataLst>
              <p:tags r:id="rId4"/>
            </p:custDataLst>
          </p:nvPr>
        </p:nvSpPr>
        <p:spPr>
          <a:xfrm flipV="1">
            <a:off x="4860819" y="1537354"/>
            <a:ext cx="216812" cy="216812"/>
          </a:xfrm>
          <a:prstGeom prst="ellipse">
            <a:avLst/>
          </a:prstGeom>
          <a:solidFill>
            <a:schemeClr val="accent2"/>
          </a:solidFill>
          <a:ln w="444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7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椭圆 9"/>
          <p:cNvSpPr/>
          <p:nvPr>
            <p:custDataLst>
              <p:tags r:id="rId5"/>
            </p:custDataLst>
          </p:nvPr>
        </p:nvSpPr>
        <p:spPr>
          <a:xfrm flipV="1">
            <a:off x="4218621" y="1702008"/>
            <a:ext cx="424390" cy="42439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444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7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" name="椭圆 10"/>
          <p:cNvSpPr/>
          <p:nvPr>
            <p:custDataLst>
              <p:tags r:id="rId6"/>
            </p:custDataLst>
          </p:nvPr>
        </p:nvSpPr>
        <p:spPr>
          <a:xfrm flipH="1">
            <a:off x="7968628" y="1979815"/>
            <a:ext cx="588536" cy="58853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444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7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2" name="椭圆 11"/>
          <p:cNvSpPr/>
          <p:nvPr>
            <p:custDataLst>
              <p:tags r:id="rId7"/>
            </p:custDataLst>
          </p:nvPr>
        </p:nvSpPr>
        <p:spPr>
          <a:xfrm flipH="1">
            <a:off x="7402742" y="2051898"/>
            <a:ext cx="299650" cy="299650"/>
          </a:xfrm>
          <a:prstGeom prst="ellipse">
            <a:avLst/>
          </a:prstGeom>
          <a:solidFill>
            <a:schemeClr val="accent2"/>
          </a:solidFill>
          <a:ln w="444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7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3" name="椭圆 12"/>
          <p:cNvSpPr/>
          <p:nvPr>
            <p:custDataLst>
              <p:tags r:id="rId8"/>
            </p:custDataLst>
          </p:nvPr>
        </p:nvSpPr>
        <p:spPr>
          <a:xfrm flipH="1">
            <a:off x="7109618" y="2912159"/>
            <a:ext cx="216812" cy="21681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444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7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4" name="椭圆 13"/>
          <p:cNvSpPr/>
          <p:nvPr>
            <p:custDataLst>
              <p:tags r:id="rId9"/>
            </p:custDataLst>
          </p:nvPr>
        </p:nvSpPr>
        <p:spPr>
          <a:xfrm flipH="1">
            <a:off x="7544238" y="2539927"/>
            <a:ext cx="424390" cy="424390"/>
          </a:xfrm>
          <a:prstGeom prst="ellipse">
            <a:avLst/>
          </a:prstGeom>
          <a:solidFill>
            <a:schemeClr val="accent2"/>
          </a:solidFill>
          <a:ln w="444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75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>
            <p:custDataLst>
              <p:tags r:id="rId10"/>
            </p:custDataLst>
          </p:nvPr>
        </p:nvSpPr>
        <p:spPr>
          <a:xfrm>
            <a:off x="5087458" y="1371094"/>
            <a:ext cx="1996576" cy="1996574"/>
          </a:xfrm>
          <a:prstGeom prst="ellipse">
            <a:avLst/>
          </a:prstGeom>
          <a:solidFill>
            <a:schemeClr val="accent1"/>
          </a:solidFill>
          <a:ln w="444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75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6" name="文本框 1"/>
          <p:cNvSpPr txBox="1"/>
          <p:nvPr>
            <p:custDataLst>
              <p:tags r:id="rId11"/>
            </p:custDataLst>
          </p:nvPr>
        </p:nvSpPr>
        <p:spPr>
          <a:xfrm>
            <a:off x="5676818" y="1707663"/>
            <a:ext cx="817854" cy="132343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8000" b="1" dirty="0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9" name="组合 18"/>
          <p:cNvGrpSpPr/>
          <p:nvPr>
            <p:custDataLst>
              <p:tags r:id="rId12"/>
            </p:custDataLst>
          </p:nvPr>
        </p:nvGrpSpPr>
        <p:grpSpPr>
          <a:xfrm>
            <a:off x="2164291" y="4383236"/>
            <a:ext cx="7863419" cy="2"/>
            <a:chOff x="2369788" y="4383236"/>
            <a:chExt cx="7863419" cy="2"/>
          </a:xfrm>
        </p:grpSpPr>
        <p:cxnSp>
          <p:nvCxnSpPr>
            <p:cNvPr id="17" name="直接连接符 16"/>
            <p:cNvCxnSpPr/>
            <p:nvPr>
              <p:custDataLst>
                <p:tags r:id="rId13"/>
              </p:custDataLst>
            </p:nvPr>
          </p:nvCxnSpPr>
          <p:spPr>
            <a:xfrm>
              <a:off x="2369788" y="4383237"/>
              <a:ext cx="1456264" cy="1"/>
            </a:xfrm>
            <a:prstGeom prst="line">
              <a:avLst/>
            </a:prstGeom>
            <a:ln w="952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>
              <p:custDataLst>
                <p:tags r:id="rId14"/>
              </p:custDataLst>
            </p:nvPr>
          </p:nvCxnSpPr>
          <p:spPr>
            <a:xfrm>
              <a:off x="8853588" y="4383236"/>
              <a:ext cx="1379619" cy="1"/>
            </a:xfrm>
            <a:prstGeom prst="line">
              <a:avLst/>
            </a:prstGeom>
            <a:ln w="952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5"/>
            </p:custDataLst>
          </p:nvPr>
        </p:nvSpPr>
        <p:spPr>
          <a:xfrm>
            <a:off x="831850" y="3616784"/>
            <a:ext cx="10515600" cy="1117899"/>
          </a:xfrm>
        </p:spPr>
        <p:txBody>
          <a:bodyPr anchor="b">
            <a:normAutofit/>
          </a:bodyPr>
          <a:lstStyle>
            <a:lvl1pPr algn="ctr">
              <a:defRPr sz="4800" b="1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831850" y="4832552"/>
            <a:ext cx="10515600" cy="83240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Tm="2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anchor="b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Tm="2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512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Tm="2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20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1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 advTm="2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Tm="2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Tm="2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Tm="2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 spd="med" advTm="2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0803820" y="2318402"/>
            <a:ext cx="1731772" cy="2545143"/>
          </a:xfrm>
          <a:custGeom>
            <a:avLst/>
            <a:gdLst>
              <a:gd name="connsiteX0" fmla="*/ 0 w 1731772"/>
              <a:gd name="connsiteY0" fmla="*/ 0 h 2545143"/>
              <a:gd name="connsiteX1" fmla="*/ 1731772 w 1731772"/>
              <a:gd name="connsiteY1" fmla="*/ 0 h 2545143"/>
              <a:gd name="connsiteX2" fmla="*/ 1731772 w 1731772"/>
              <a:gd name="connsiteY2" fmla="*/ 182850 h 2545143"/>
              <a:gd name="connsiteX3" fmla="*/ 1388180 w 1731772"/>
              <a:gd name="connsiteY3" fmla="*/ 182850 h 2545143"/>
              <a:gd name="connsiteX4" fmla="*/ 1388180 w 1731772"/>
              <a:gd name="connsiteY4" fmla="*/ 2545143 h 2545143"/>
              <a:gd name="connsiteX5" fmla="*/ 0 w 1731772"/>
              <a:gd name="connsiteY5" fmla="*/ 2545143 h 254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772" h="2545143">
                <a:moveTo>
                  <a:pt x="0" y="0"/>
                </a:moveTo>
                <a:lnTo>
                  <a:pt x="1731772" y="0"/>
                </a:lnTo>
                <a:lnTo>
                  <a:pt x="1731772" y="182850"/>
                </a:lnTo>
                <a:lnTo>
                  <a:pt x="1388180" y="182850"/>
                </a:lnTo>
                <a:lnTo>
                  <a:pt x="1388180" y="2545143"/>
                </a:lnTo>
                <a:lnTo>
                  <a:pt x="0" y="2545143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8030835" y="5593329"/>
            <a:ext cx="1546096" cy="123827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rcRect/>
          <a:stretch>
            <a:fillRect/>
          </a:stretch>
        </p:blipFill>
        <p:spPr>
          <a:xfrm rot="20237125">
            <a:off x="6250843" y="5266776"/>
            <a:ext cx="2488905" cy="1993377"/>
          </a:xfrm>
          <a:custGeom>
            <a:avLst/>
            <a:gdLst>
              <a:gd name="connsiteX0" fmla="*/ 2488905 w 2488905"/>
              <a:gd name="connsiteY0" fmla="*/ 0 h 1993377"/>
              <a:gd name="connsiteX1" fmla="*/ 2488905 w 2488905"/>
              <a:gd name="connsiteY1" fmla="*/ 1993377 h 1993377"/>
              <a:gd name="connsiteX2" fmla="*/ 2085724 w 2488905"/>
              <a:gd name="connsiteY2" fmla="*/ 1993377 h 1993377"/>
              <a:gd name="connsiteX3" fmla="*/ 0 w 2488905"/>
              <a:gd name="connsiteY3" fmla="*/ 1120276 h 1993377"/>
              <a:gd name="connsiteX4" fmla="*/ 0 w 2488905"/>
              <a:gd name="connsiteY4" fmla="*/ 0 h 1993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8905" h="1993377">
                <a:moveTo>
                  <a:pt x="2488905" y="0"/>
                </a:moveTo>
                <a:lnTo>
                  <a:pt x="2488905" y="1993377"/>
                </a:lnTo>
                <a:lnTo>
                  <a:pt x="2085724" y="1993377"/>
                </a:lnTo>
                <a:lnTo>
                  <a:pt x="0" y="1120276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-293996" y="1408476"/>
            <a:ext cx="1731772" cy="2545143"/>
          </a:xfrm>
          <a:custGeom>
            <a:avLst/>
            <a:gdLst>
              <a:gd name="connsiteX0" fmla="*/ 293996 w 1731772"/>
              <a:gd name="connsiteY0" fmla="*/ 0 h 2545143"/>
              <a:gd name="connsiteX1" fmla="*/ 1731772 w 1731772"/>
              <a:gd name="connsiteY1" fmla="*/ 0 h 2545143"/>
              <a:gd name="connsiteX2" fmla="*/ 1731772 w 1731772"/>
              <a:gd name="connsiteY2" fmla="*/ 2545143 h 2545143"/>
              <a:gd name="connsiteX3" fmla="*/ 0 w 1731772"/>
              <a:gd name="connsiteY3" fmla="*/ 2545143 h 2545143"/>
              <a:gd name="connsiteX4" fmla="*/ 0 w 1731772"/>
              <a:gd name="connsiteY4" fmla="*/ 2182497 h 2545143"/>
              <a:gd name="connsiteX5" fmla="*/ 293996 w 1731772"/>
              <a:gd name="connsiteY5" fmla="*/ 2182497 h 254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772" h="2545143">
                <a:moveTo>
                  <a:pt x="293996" y="0"/>
                </a:moveTo>
                <a:lnTo>
                  <a:pt x="1731772" y="0"/>
                </a:lnTo>
                <a:lnTo>
                  <a:pt x="1731772" y="2545143"/>
                </a:lnTo>
                <a:lnTo>
                  <a:pt x="0" y="2545143"/>
                </a:lnTo>
                <a:lnTo>
                  <a:pt x="0" y="2182497"/>
                </a:lnTo>
                <a:lnTo>
                  <a:pt x="293996" y="2182497"/>
                </a:ln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rcRect/>
          <a:stretch>
            <a:fillRect/>
          </a:stretch>
        </p:blipFill>
        <p:spPr>
          <a:xfrm>
            <a:off x="4273493" y="0"/>
            <a:ext cx="1546096" cy="1146624"/>
          </a:xfrm>
          <a:custGeom>
            <a:avLst/>
            <a:gdLst>
              <a:gd name="connsiteX0" fmla="*/ 0 w 1546096"/>
              <a:gd name="connsiteY0" fmla="*/ 0 h 1146624"/>
              <a:gd name="connsiteX1" fmla="*/ 1546096 w 1546096"/>
              <a:gd name="connsiteY1" fmla="*/ 0 h 1146624"/>
              <a:gd name="connsiteX2" fmla="*/ 1546096 w 1546096"/>
              <a:gd name="connsiteY2" fmla="*/ 1146624 h 1146624"/>
              <a:gd name="connsiteX3" fmla="*/ 0 w 1546096"/>
              <a:gd name="connsiteY3" fmla="*/ 1146624 h 1146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6096" h="1146624">
                <a:moveTo>
                  <a:pt x="0" y="0"/>
                </a:moveTo>
                <a:lnTo>
                  <a:pt x="1546096" y="0"/>
                </a:lnTo>
                <a:lnTo>
                  <a:pt x="1546096" y="1146624"/>
                </a:lnTo>
                <a:lnTo>
                  <a:pt x="0" y="1146624"/>
                </a:lnTo>
                <a:close/>
              </a:path>
            </a:pathLst>
          </a:cu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7" cstate="email"/>
          <a:srcRect/>
          <a:stretch>
            <a:fillRect/>
          </a:stretch>
        </p:blipFill>
        <p:spPr>
          <a:xfrm rot="20237125">
            <a:off x="1726117" y="-418205"/>
            <a:ext cx="2488905" cy="1993377"/>
          </a:xfrm>
          <a:custGeom>
            <a:avLst/>
            <a:gdLst>
              <a:gd name="connsiteX0" fmla="*/ 361610 w 2488905"/>
              <a:gd name="connsiteY0" fmla="*/ 0 h 1993377"/>
              <a:gd name="connsiteX1" fmla="*/ 2488905 w 2488905"/>
              <a:gd name="connsiteY1" fmla="*/ 890503 h 1993377"/>
              <a:gd name="connsiteX2" fmla="*/ 2488905 w 2488905"/>
              <a:gd name="connsiteY2" fmla="*/ 1993377 h 1993377"/>
              <a:gd name="connsiteX3" fmla="*/ 0 w 2488905"/>
              <a:gd name="connsiteY3" fmla="*/ 1993377 h 1993377"/>
              <a:gd name="connsiteX4" fmla="*/ 0 w 2488905"/>
              <a:gd name="connsiteY4" fmla="*/ 0 h 1993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8905" h="1993377">
                <a:moveTo>
                  <a:pt x="361610" y="0"/>
                </a:moveTo>
                <a:lnTo>
                  <a:pt x="2488905" y="890503"/>
                </a:lnTo>
                <a:lnTo>
                  <a:pt x="2488905" y="1993377"/>
                </a:lnTo>
                <a:lnTo>
                  <a:pt x="0" y="1993377"/>
                </a:lnTo>
                <a:lnTo>
                  <a:pt x="0" y="0"/>
                </a:lnTo>
                <a:close/>
              </a:path>
            </a:pathLst>
          </a:custGeom>
        </p:spPr>
      </p:pic>
      <p:sp useBgFill="1">
        <p:nvSpPr>
          <p:cNvPr id="12" name="矩形 11"/>
          <p:cNvSpPr/>
          <p:nvPr>
            <p:custDataLst>
              <p:tags r:id="rId12"/>
            </p:custDataLst>
          </p:nvPr>
        </p:nvSpPr>
        <p:spPr>
          <a:xfrm>
            <a:off x="546735" y="578485"/>
            <a:ext cx="11098530" cy="5701665"/>
          </a:xfrm>
          <a:prstGeom prst="rect">
            <a:avLst/>
          </a:prstGeom>
          <a:ln w="57150">
            <a:solidFill>
              <a:schemeClr val="accent1"/>
            </a:solidFill>
          </a:ln>
          <a:effectLst>
            <a:outerShdw blurRad="63500" sx="102000" sy="102000" algn="ctr" rotWithShape="0">
              <a:schemeClr val="accent4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4F5F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email"/>
          <a:srcRect/>
          <a:stretch>
            <a:fillRect/>
          </a:stretch>
        </p:blipFill>
        <p:spPr>
          <a:xfrm>
            <a:off x="1" y="0"/>
            <a:ext cx="2617291" cy="2318402"/>
          </a:xfrm>
          <a:custGeom>
            <a:avLst/>
            <a:gdLst>
              <a:gd name="connsiteX0" fmla="*/ 0 w 2617291"/>
              <a:gd name="connsiteY0" fmla="*/ 0 h 2318402"/>
              <a:gd name="connsiteX1" fmla="*/ 2617291 w 2617291"/>
              <a:gd name="connsiteY1" fmla="*/ 0 h 2318402"/>
              <a:gd name="connsiteX2" fmla="*/ 2617291 w 2617291"/>
              <a:gd name="connsiteY2" fmla="*/ 2318402 h 2318402"/>
              <a:gd name="connsiteX3" fmla="*/ 0 w 2617291"/>
              <a:gd name="connsiteY3" fmla="*/ 2318402 h 2318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7291" h="2318402">
                <a:moveTo>
                  <a:pt x="0" y="0"/>
                </a:moveTo>
                <a:lnTo>
                  <a:pt x="2617291" y="0"/>
                </a:lnTo>
                <a:lnTo>
                  <a:pt x="2617291" y="2318402"/>
                </a:lnTo>
                <a:lnTo>
                  <a:pt x="0" y="2318402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email"/>
          <a:srcRect/>
          <a:stretch>
            <a:fillRect/>
          </a:stretch>
        </p:blipFill>
        <p:spPr>
          <a:xfrm flipH="1">
            <a:off x="9131446" y="4328148"/>
            <a:ext cx="3060554" cy="2602999"/>
          </a:xfrm>
          <a:custGeom>
            <a:avLst/>
            <a:gdLst>
              <a:gd name="connsiteX0" fmla="*/ 3060554 w 3060554"/>
              <a:gd name="connsiteY0" fmla="*/ 0 h 2602999"/>
              <a:gd name="connsiteX1" fmla="*/ 0 w 3060554"/>
              <a:gd name="connsiteY1" fmla="*/ 0 h 2602999"/>
              <a:gd name="connsiteX2" fmla="*/ 0 w 3060554"/>
              <a:gd name="connsiteY2" fmla="*/ 2602999 h 2602999"/>
              <a:gd name="connsiteX3" fmla="*/ 522294 w 3060554"/>
              <a:gd name="connsiteY3" fmla="*/ 2602999 h 2602999"/>
              <a:gd name="connsiteX4" fmla="*/ 522294 w 3060554"/>
              <a:gd name="connsiteY4" fmla="*/ 2529853 h 2602999"/>
              <a:gd name="connsiteX5" fmla="*/ 3060554 w 3060554"/>
              <a:gd name="connsiteY5" fmla="*/ 2529853 h 2602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60554" h="2602999">
                <a:moveTo>
                  <a:pt x="3060554" y="0"/>
                </a:moveTo>
                <a:lnTo>
                  <a:pt x="0" y="0"/>
                </a:lnTo>
                <a:lnTo>
                  <a:pt x="0" y="2602999"/>
                </a:lnTo>
                <a:lnTo>
                  <a:pt x="522294" y="2602999"/>
                </a:lnTo>
                <a:lnTo>
                  <a:pt x="522294" y="2529853"/>
                </a:lnTo>
                <a:lnTo>
                  <a:pt x="3060554" y="2529853"/>
                </a:lnTo>
                <a:close/>
              </a:path>
            </a:pathLst>
          </a:custGeom>
        </p:spPr>
      </p:pic>
      <p:sp>
        <p:nvSpPr>
          <p:cNvPr id="17" name="标题 1"/>
          <p:cNvSpPr>
            <a:spLocks noGrp="1"/>
          </p:cNvSpPr>
          <p:nvPr>
            <p:ph type="ctrTitle" hasCustomPrompt="1"/>
            <p:custDataLst>
              <p:tags r:id="rId17"/>
            </p:custDataLst>
          </p:nvPr>
        </p:nvSpPr>
        <p:spPr>
          <a:xfrm>
            <a:off x="1524000" y="2555627"/>
            <a:ext cx="9144000" cy="1746746"/>
          </a:xfrm>
        </p:spPr>
        <p:txBody>
          <a:bodyPr anchor="ctr" anchorCtr="0">
            <a:normAutofit/>
          </a:bodyPr>
          <a:lstStyle>
            <a:lvl1pPr algn="ctr">
              <a:defRPr sz="7200" b="1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19" name="日期占位符 3"/>
          <p:cNvSpPr>
            <a:spLocks noGrp="1"/>
          </p:cNvSpPr>
          <p:nvPr>
            <p:ph type="dt" sz="half" idx="10"/>
            <p:custDataLst>
              <p:tags r:id="rId18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20" name="页脚占位符 4"/>
          <p:cNvSpPr>
            <a:spLocks noGrp="1"/>
          </p:cNvSpPr>
          <p:nvPr>
            <p:ph type="ftr" sz="quarter" idx="11"/>
            <p:custDataLst>
              <p:tags r:id="rId19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1" name="灯片编号占位符 5"/>
          <p:cNvSpPr>
            <a:spLocks noGrp="1"/>
          </p:cNvSpPr>
          <p:nvPr>
            <p:ph type="sldNum" sz="quarter" idx="12"/>
            <p:custDataLst>
              <p:tags r:id="rId20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Tm="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 flipH="1">
            <a:off x="3695065" y="-256540"/>
            <a:ext cx="8722995" cy="2823210"/>
            <a:chOff x="4985" y="560"/>
            <a:chExt cx="13528" cy="4464"/>
          </a:xfrm>
        </p:grpSpPr>
        <p:pic>
          <p:nvPicPr>
            <p:cNvPr id="8" name="图片 7" descr="60076ba32008fed45d0337233ef2a29a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>
              <a:lum bright="-6000"/>
            </a:blip>
            <a:srcRect/>
            <a:stretch>
              <a:fillRect/>
            </a:stretch>
          </p:blipFill>
          <p:spPr>
            <a:xfrm>
              <a:off x="4985" y="560"/>
              <a:ext cx="13529" cy="4465"/>
            </a:xfrm>
            <a:prstGeom prst="rect">
              <a:avLst/>
            </a:prstGeom>
          </p:spPr>
        </p:pic>
        <p:sp>
          <p:nvSpPr>
            <p:cNvPr id="9" name="椭圆 8"/>
            <p:cNvSpPr/>
            <p:nvPr>
              <p:custDataLst>
                <p:tags r:id="rId5"/>
              </p:custDataLst>
            </p:nvPr>
          </p:nvSpPr>
          <p:spPr>
            <a:xfrm>
              <a:off x="13565" y="3480"/>
              <a:ext cx="2761" cy="1026"/>
            </a:xfrm>
            <a:prstGeom prst="ellipse">
              <a:avLst/>
            </a:prstGeom>
            <a:solidFill>
              <a:srgbClr val="F6F5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</a:endParaRPr>
            </a:p>
          </p:txBody>
        </p:sp>
        <p:sp>
          <p:nvSpPr>
            <p:cNvPr id="10" name="椭圆 9"/>
            <p:cNvSpPr/>
            <p:nvPr>
              <p:custDataLst>
                <p:tags r:id="rId6"/>
              </p:custDataLst>
            </p:nvPr>
          </p:nvSpPr>
          <p:spPr>
            <a:xfrm>
              <a:off x="7586" y="3025"/>
              <a:ext cx="1877" cy="1891"/>
            </a:xfrm>
            <a:prstGeom prst="ellipse">
              <a:avLst/>
            </a:prstGeom>
            <a:solidFill>
              <a:srgbClr val="F4F3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>
            <p:custDataLst>
              <p:tags r:id="rId7"/>
            </p:custDataLst>
          </p:nvPr>
        </p:nvGrpSpPr>
        <p:grpSpPr>
          <a:xfrm flipH="1">
            <a:off x="-5848" y="1301236"/>
            <a:ext cx="12206913" cy="5300859"/>
            <a:chOff x="4857" y="-184"/>
            <a:chExt cx="12473" cy="4834"/>
          </a:xfrm>
        </p:grpSpPr>
        <p:pic>
          <p:nvPicPr>
            <p:cNvPr id="12" name="图片 11" descr="60076ba32008fed45d0337233ef2a29a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>
              <a:lum bright="-12000"/>
            </a:blip>
            <a:srcRect/>
            <a:stretch>
              <a:fillRect/>
            </a:stretch>
          </p:blipFill>
          <p:spPr>
            <a:xfrm>
              <a:off x="4857" y="-184"/>
              <a:ext cx="12473" cy="4305"/>
            </a:xfrm>
            <a:prstGeom prst="rect">
              <a:avLst/>
            </a:prstGeom>
          </p:spPr>
        </p:pic>
        <p:sp>
          <p:nvSpPr>
            <p:cNvPr id="13" name="椭圆 12"/>
            <p:cNvSpPr/>
            <p:nvPr>
              <p:custDataLst>
                <p:tags r:id="rId10"/>
              </p:custDataLst>
            </p:nvPr>
          </p:nvSpPr>
          <p:spPr>
            <a:xfrm>
              <a:off x="13565" y="3480"/>
              <a:ext cx="2761" cy="1026"/>
            </a:xfrm>
            <a:prstGeom prst="ellipse">
              <a:avLst/>
            </a:prstGeom>
            <a:solidFill>
              <a:srgbClr val="F6F5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11"/>
              </p:custDataLst>
            </p:nvPr>
          </p:nvSpPr>
          <p:spPr>
            <a:xfrm>
              <a:off x="7586" y="2759"/>
              <a:ext cx="1877" cy="1891"/>
            </a:xfrm>
            <a:prstGeom prst="ellipse">
              <a:avLst/>
            </a:prstGeom>
            <a:solidFill>
              <a:srgbClr val="F4F3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2"/>
            </p:custDataLst>
          </p:nvPr>
        </p:nvSpPr>
        <p:spPr>
          <a:xfrm>
            <a:off x="3074035" y="3040380"/>
            <a:ext cx="6044565" cy="914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3073811" y="3987277"/>
            <a:ext cx="6044379" cy="1428535"/>
          </a:xfrm>
        </p:spPr>
        <p:txBody>
          <a:bodyPr lIns="90170" tIns="46990" rIns="90170" bIns="4699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24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10544174" y="5905493"/>
            <a:ext cx="1647825" cy="95250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10544174" y="5905493"/>
            <a:ext cx="1647825" cy="95250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lum bright="6000"/>
          </a:blip>
          <a:srcRect/>
          <a:stretch>
            <a:fillRect/>
          </a:stretch>
        </p:blipFill>
        <p:spPr>
          <a:xfrm>
            <a:off x="6776085" y="-243205"/>
            <a:ext cx="5459095" cy="7098030"/>
          </a:xfrm>
          <a:prstGeom prst="rect">
            <a:avLst/>
          </a:prstGeom>
        </p:spPr>
      </p:pic>
      <p:sp>
        <p:nvSpPr>
          <p:cNvPr id="7" name="流程图: 延期 6"/>
          <p:cNvSpPr/>
          <p:nvPr>
            <p:custDataLst>
              <p:tags r:id="rId4"/>
            </p:custDataLst>
          </p:nvPr>
        </p:nvSpPr>
        <p:spPr>
          <a:xfrm>
            <a:off x="2961640" y="12065"/>
            <a:ext cx="6842760" cy="6842760"/>
          </a:xfrm>
          <a:prstGeom prst="flowChartDelay">
            <a:avLst/>
          </a:prstGeom>
          <a:solidFill>
            <a:schemeClr val="bg2">
              <a:alpha val="99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10544174" y="5905493"/>
            <a:ext cx="1647825" cy="95250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286385" y="273050"/>
            <a:ext cx="11905614" cy="6584951"/>
            <a:chOff x="286385" y="273050"/>
            <a:chExt cx="11905614" cy="6584951"/>
          </a:xfrm>
        </p:grpSpPr>
        <p:sp>
          <p:nvSpPr>
            <p:cNvPr id="9" name="矩形 8"/>
            <p:cNvSpPr/>
            <p:nvPr userDrawn="1">
              <p:custDataLst>
                <p:tags r:id="rId3"/>
              </p:custDataLst>
            </p:nvPr>
          </p:nvSpPr>
          <p:spPr>
            <a:xfrm>
              <a:off x="286385" y="273050"/>
              <a:ext cx="11616055" cy="6311900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altLang="zh-CN" dirty="0">
                <a:sym typeface="+mn-ea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 rotWithShape="1">
            <a:blip r:embed="rId5"/>
            <a:srcRect/>
            <a:stretch>
              <a:fillRect/>
            </a:stretch>
          </p:blipFill>
          <p:spPr>
            <a:xfrm flipH="1">
              <a:off x="10544174" y="5905493"/>
              <a:ext cx="1647825" cy="952508"/>
            </a:xfrm>
            <a:prstGeom prst="rect">
              <a:avLst/>
            </a:prstGeom>
          </p:spPr>
        </p:pic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6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7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60.xml"/><Relationship Id="rId23" Type="http://schemas.openxmlformats.org/officeDocument/2006/relationships/tags" Target="../tags/tag159.xml"/><Relationship Id="rId22" Type="http://schemas.openxmlformats.org/officeDocument/2006/relationships/tags" Target="../tags/tag158.xml"/><Relationship Id="rId21" Type="http://schemas.openxmlformats.org/officeDocument/2006/relationships/tags" Target="../tags/tag157.xml"/><Relationship Id="rId20" Type="http://schemas.openxmlformats.org/officeDocument/2006/relationships/tags" Target="../tags/tag156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55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9" Type="http://schemas.openxmlformats.org/officeDocument/2006/relationships/theme" Target="../theme/theme2.xml"/><Relationship Id="rId18" Type="http://schemas.openxmlformats.org/officeDocument/2006/relationships/tags" Target="../tags/tag252.xml"/><Relationship Id="rId17" Type="http://schemas.openxmlformats.org/officeDocument/2006/relationships/tags" Target="../tags/tag251.xml"/><Relationship Id="rId16" Type="http://schemas.openxmlformats.org/officeDocument/2006/relationships/tags" Target="../tags/tag250.xml"/><Relationship Id="rId15" Type="http://schemas.openxmlformats.org/officeDocument/2006/relationships/tags" Target="../tags/tag249.xml"/><Relationship Id="rId14" Type="http://schemas.openxmlformats.org/officeDocument/2006/relationships/tags" Target="../tags/tag248.xml"/><Relationship Id="rId13" Type="http://schemas.openxmlformats.org/officeDocument/2006/relationships/tags" Target="../tags/tag247.xml"/><Relationship Id="rId12" Type="http://schemas.openxmlformats.org/officeDocument/2006/relationships/image" Target="../media/image20.png"/><Relationship Id="rId11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ransition spd="med" advTm="200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0.xml"/><Relationship Id="rId3" Type="http://schemas.openxmlformats.org/officeDocument/2006/relationships/tags" Target="../tags/tag254.xml"/><Relationship Id="rId2" Type="http://schemas.openxmlformats.org/officeDocument/2006/relationships/image" Target="../media/image21.jpeg"/><Relationship Id="rId1" Type="http://schemas.openxmlformats.org/officeDocument/2006/relationships/tags" Target="../tags/tag25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tags" Target="../tags/tag257.xml"/><Relationship Id="rId1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tags" Target="../tags/tag255.xml"/><Relationship Id="rId1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tags" Target="../tags/tag256.xml"/><Relationship Id="rId1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0.xml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0.xml"/><Relationship Id="rId4" Type="http://schemas.openxmlformats.org/officeDocument/2006/relationships/image" Target="../media/image26.jpeg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122" name="图片 4" descr="f3.jpg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60540"/>
          </a:xfrm>
          <a:prstGeom prst="rect">
            <a:avLst/>
          </a:prstGeom>
          <a:noFill/>
          <a:ln>
            <a:noFill/>
          </a:ln>
        </p:spPr>
      </p:pic>
      <p:sp>
        <p:nvSpPr>
          <p:cNvPr id="5124" name="TextBox 2"/>
          <p:cNvSpPr txBox="1"/>
          <p:nvPr/>
        </p:nvSpPr>
        <p:spPr>
          <a:xfrm>
            <a:off x="6585585" y="1157604"/>
            <a:ext cx="472694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buFont typeface="Arial" panose="020B0604020202020204" pitchFamily="34" charset="0"/>
            </a:pPr>
            <a:r>
              <a:rPr lang="en-US" altLang="zh-CN" sz="5400" b="1" dirty="0">
                <a:solidFill>
                  <a:schemeClr val="accent4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4 </a:t>
            </a:r>
            <a:r>
              <a:rPr lang="zh-CN" altLang="en-US" sz="5400" b="1" dirty="0">
                <a:solidFill>
                  <a:schemeClr val="accent4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古诗三首</a:t>
            </a:r>
            <a:endParaRPr lang="zh-CN" altLang="en-US" sz="5400" b="1" dirty="0">
              <a:solidFill>
                <a:schemeClr val="accent4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buFont typeface="Arial" panose="020B0604020202020204" pitchFamily="34" charset="0"/>
            </a:pPr>
            <a:endParaRPr lang="zh-CN" altLang="en-US" sz="5400" b="1" dirty="0">
              <a:solidFill>
                <a:schemeClr val="accent4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347404" y="2416810"/>
            <a:ext cx="1107996" cy="29838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000" b="1" dirty="0">
                <a:solidFill>
                  <a:schemeClr val="bg2">
                    <a:lumMod val="10000"/>
                  </a:schemeClr>
                </a:solidFill>
                <a:latin typeface="+mn-ea"/>
              </a:rPr>
              <a:t>《山行》</a:t>
            </a:r>
            <a:endParaRPr lang="zh-CN" altLang="en-US" sz="6000" b="1" dirty="0">
              <a:solidFill>
                <a:schemeClr val="bg2">
                  <a:lumMod val="10000"/>
                </a:schemeClr>
              </a:solidFill>
              <a:latin typeface="+mn-ea"/>
            </a:endParaRPr>
          </a:p>
        </p:txBody>
      </p:sp>
    </p:spTree>
    <p:custDataLst>
      <p:tags r:id="rId3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014720" y="613410"/>
            <a:ext cx="5373370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山 行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4000" b="1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[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唐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]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杜牧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远上寒山石径斜，</a:t>
            </a:r>
            <a:endParaRPr lang="zh-CN" altLang="en-US" sz="4000" b="1" spc="70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白云生处有人家。</a:t>
            </a:r>
            <a:endParaRPr kumimoji="0" lang="zh-CN" altLang="en-US" sz="4000" b="1" i="0" u="none" strike="noStrike" kern="1200" cap="none" spc="70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停车坐爱枫林晚，</a:t>
            </a:r>
            <a:endParaRPr lang="zh-CN" altLang="en-US" sz="4000" b="1" spc="70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霜叶红于二月花。</a:t>
            </a:r>
            <a:endParaRPr lang="zh-CN" altLang="en-US" sz="4000" b="1" spc="70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7" name="Picture 7" descr="c:\documents and settings\administrator\application data\360se6\User Data\temp\10422454_225630458000_2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46455" y="789305"/>
            <a:ext cx="4954270" cy="57943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" name="直接连接符 1"/>
          <p:cNvCxnSpPr/>
          <p:nvPr/>
        </p:nvCxnSpPr>
        <p:spPr>
          <a:xfrm flipH="1">
            <a:off x="7406958" y="283051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8654098" y="283051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7406958" y="378301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8654098" y="378301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7406958" y="470630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8654098" y="470630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7406958" y="5556568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8654098" y="5556568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846455" y="0"/>
            <a:ext cx="2011680" cy="8299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4800"/>
              <a:t>吟诗唱</a:t>
            </a:r>
            <a:endParaRPr lang="zh-CN" altLang="en-US" sz="4800"/>
          </a:p>
        </p:txBody>
      </p:sp>
    </p:spTree>
    <p:custDataLst>
      <p:tags r:id="rId2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8367" y="1504951"/>
            <a:ext cx="11231033" cy="42348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作家名片：杜牧</a:t>
            </a:r>
            <a:r>
              <a:rPr lang="en-US" altLang="zh-CN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(803—852)</a:t>
            </a:r>
            <a:r>
              <a:rPr lang="zh-CN" altLang="en-US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，唐代</a:t>
            </a:r>
            <a:endParaRPr lang="en-US" altLang="zh-CN" sz="3735" b="1" dirty="0">
              <a:solidFill>
                <a:schemeClr val="accent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诗人。字牧之，京兆万年</a:t>
            </a:r>
            <a:r>
              <a:rPr lang="en-US" altLang="zh-CN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今陕西西安</a:t>
            </a:r>
            <a:r>
              <a:rPr lang="en-US" altLang="zh-CN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3735" b="1" dirty="0">
              <a:solidFill>
                <a:schemeClr val="accent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人。其诗豪放、旷达、俊逸，后人称杜</a:t>
            </a:r>
            <a:endParaRPr lang="en-US" altLang="zh-CN" sz="3735" b="1" dirty="0">
              <a:solidFill>
                <a:schemeClr val="accent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甫为“老杜”，称杜牧为“小杜”。</a:t>
            </a:r>
            <a:endParaRPr lang="zh-CN" altLang="en-US" sz="3735" b="1" dirty="0">
              <a:solidFill>
                <a:schemeClr val="accent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主要作品：</a:t>
            </a:r>
            <a:r>
              <a:rPr lang="en-US" altLang="zh-CN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阿房宫赋</a:t>
            </a:r>
            <a:r>
              <a:rPr lang="en-US" altLang="zh-CN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江南春</a:t>
            </a:r>
            <a:r>
              <a:rPr lang="en-US" altLang="zh-CN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泊秦淮</a:t>
            </a:r>
            <a:r>
              <a:rPr lang="en-US" altLang="zh-CN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过华清宫</a:t>
            </a:r>
            <a:r>
              <a:rPr lang="en-US" altLang="zh-CN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735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等。</a:t>
            </a:r>
            <a:endParaRPr lang="zh-CN" altLang="en-US" sz="3735" b="1" dirty="0">
              <a:solidFill>
                <a:schemeClr val="accent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175748" y="1364353"/>
            <a:ext cx="1949449" cy="2733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文本框 1"/>
          <p:cNvSpPr txBox="1"/>
          <p:nvPr/>
        </p:nvSpPr>
        <p:spPr>
          <a:xfrm>
            <a:off x="331470" y="324485"/>
            <a:ext cx="2019300" cy="8299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知作者</a:t>
            </a:r>
            <a:endParaRPr lang="zh-CN" altLang="en-US" sz="4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636059" y="1926379"/>
            <a:ext cx="10507133" cy="40335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山 行</a:t>
            </a:r>
            <a:endParaRPr kumimoji="0" lang="en-US" altLang="zh-CN" sz="4265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26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[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唐</a:t>
            </a:r>
            <a:r>
              <a:rPr kumimoji="0" lang="en-US" altLang="zh-CN" sz="426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]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杜牧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7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远上寒山石径斜，白云生处有人家。</a:t>
            </a:r>
            <a:endParaRPr kumimoji="0" lang="zh-CN" altLang="en-US" sz="4265" b="1" i="0" u="none" strike="noStrike" kern="1200" cap="none" spc="7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7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停车坐爱枫林晚，霜叶红于二月花。</a:t>
            </a:r>
            <a:endParaRPr kumimoji="0" lang="zh-CN" altLang="en-US" sz="4265" b="1" i="0" u="none" strike="noStrike" kern="1200" cap="none" spc="7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8295" name="TextBox 5"/>
          <p:cNvSpPr txBox="1"/>
          <p:nvPr/>
        </p:nvSpPr>
        <p:spPr>
          <a:xfrm>
            <a:off x="469689" y="844973"/>
            <a:ext cx="10507133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4265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有感情地朗读诗歌，读准字音。</a:t>
            </a:r>
            <a:endParaRPr lang="zh-CN" altLang="en-US" sz="4265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568066" y="3610187"/>
            <a:ext cx="1278467" cy="6661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en-US" altLang="zh-CN" sz="3735" b="1" dirty="0">
                <a:solidFill>
                  <a:srgbClr val="CC00FF"/>
                </a:solidFill>
                <a:latin typeface="宋体" panose="02010600030101010101" pitchFamily="2" charset="-122"/>
              </a:rPr>
              <a:t>jìnɡ</a:t>
            </a:r>
            <a:endParaRPr lang="zh-CN" altLang="en-US" sz="3735" b="1" dirty="0">
              <a:solidFill>
                <a:srgbClr val="CC00FF"/>
              </a:solidFill>
              <a:latin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550410" y="3610187"/>
            <a:ext cx="1003300" cy="6661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3735" b="1" dirty="0">
                <a:solidFill>
                  <a:srgbClr val="CC00FF"/>
                </a:solidFill>
                <a:latin typeface="宋体" panose="02010600030101010101" pitchFamily="2" charset="-122"/>
              </a:rPr>
              <a:t>xié</a:t>
            </a:r>
            <a:endParaRPr lang="zh-CN" altLang="en-US" sz="3735" b="1" dirty="0">
              <a:solidFill>
                <a:srgbClr val="CC00FF"/>
              </a:solidFill>
              <a:latin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316346" y="2589530"/>
            <a:ext cx="726016" cy="6661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en-US" altLang="zh-CN" sz="3735" b="1" dirty="0">
                <a:solidFill>
                  <a:srgbClr val="CC00FF"/>
                </a:solidFill>
                <a:latin typeface="宋体" panose="02010600030101010101" pitchFamily="2" charset="-122"/>
              </a:rPr>
              <a:t>mù</a:t>
            </a:r>
            <a:endParaRPr lang="zh-CN" altLang="en-US" sz="3735" b="1" dirty="0">
              <a:solidFill>
                <a:srgbClr val="CC00FF"/>
              </a:solidFill>
              <a:latin typeface="宋体" panose="02010600030101010101" pitchFamily="2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2126192" y="4211956"/>
            <a:ext cx="124884" cy="527051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3338407" y="4276091"/>
            <a:ext cx="124884" cy="527051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7042362" y="4276091"/>
            <a:ext cx="124884" cy="527051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8343477" y="4276091"/>
            <a:ext cx="124884" cy="527051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2001097" y="5269231"/>
            <a:ext cx="124884" cy="527051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3213312" y="5269231"/>
            <a:ext cx="124884" cy="527051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7086812" y="5269231"/>
            <a:ext cx="124884" cy="527051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8343477" y="5269231"/>
            <a:ext cx="124884" cy="527051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5539317" y="4559300"/>
            <a:ext cx="1722967" cy="6661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en-US" altLang="zh-CN" sz="3735" b="1" dirty="0">
                <a:solidFill>
                  <a:srgbClr val="CC00FF"/>
                </a:solidFill>
                <a:latin typeface="宋体" panose="02010600030101010101" pitchFamily="2" charset="-122"/>
              </a:rPr>
              <a:t>shuānɡ</a:t>
            </a:r>
            <a:endParaRPr lang="zh-CN" altLang="en-US" sz="3735" b="1" dirty="0">
              <a:solidFill>
                <a:srgbClr val="CC00FF"/>
              </a:solidFill>
              <a:latin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36270" y="124460"/>
            <a:ext cx="2011680" cy="8299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zh-CN" sz="4800"/>
              <a:t>吟古诗</a:t>
            </a:r>
            <a:endParaRPr lang="zh-CN" altLang="zh-CN" sz="4800"/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915670" y="4803140"/>
            <a:ext cx="4053205" cy="1079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build="allAtOnce"/>
      <p:bldP spid="20" grpId="0"/>
      <p:bldP spid="21" grpId="0"/>
      <p:bldP spid="19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014720" y="613410"/>
            <a:ext cx="5373370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山 行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4000" b="1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[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唐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]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杜牧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远上寒山石径斜，</a:t>
            </a:r>
            <a:endParaRPr lang="zh-CN" altLang="en-US" sz="4000" b="1" spc="70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白云生处有人家。</a:t>
            </a:r>
            <a:endParaRPr kumimoji="0" lang="zh-CN" altLang="en-US" sz="4000" b="1" i="0" u="none" strike="noStrike" kern="1200" cap="none" spc="70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停车坐爱枫林晚，</a:t>
            </a:r>
            <a:endParaRPr lang="zh-CN" altLang="en-US" sz="4000" b="1" spc="70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霜叶红于二月花。</a:t>
            </a:r>
            <a:endParaRPr lang="zh-CN" altLang="en-US" sz="4000" b="1" spc="70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7" name="Picture 7" descr="c:\documents and settings\administrator\application data\360se6\User Data\temp\10422454_225630458000_2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46455" y="789305"/>
            <a:ext cx="4954270" cy="57943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" name="直接连接符 1"/>
          <p:cNvCxnSpPr/>
          <p:nvPr/>
        </p:nvCxnSpPr>
        <p:spPr>
          <a:xfrm flipH="1">
            <a:off x="7406958" y="283051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8654098" y="283051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7406958" y="378301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8654098" y="378301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7406958" y="470630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8654098" y="470630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7406958" y="5556568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8654098" y="5556568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846455" y="0"/>
            <a:ext cx="3230880" cy="82994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4800"/>
              <a:t>手舞足蹈吟</a:t>
            </a:r>
            <a:endParaRPr lang="zh-CN" altLang="en-US" sz="4800"/>
          </a:p>
        </p:txBody>
      </p:sp>
    </p:spTree>
    <p:custDataLst>
      <p:tags r:id="rId2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014720" y="613410"/>
            <a:ext cx="5373370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山 行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4000" b="1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[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唐</a:t>
            </a:r>
            <a:r>
              <a:rPr lang="en-US" altLang="zh-CN" sz="4000" b="1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]</a:t>
            </a:r>
            <a:r>
              <a:rPr lang="zh-CN" altLang="en-US" sz="4000" b="1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杜牧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远上</a:t>
            </a:r>
            <a:r>
              <a:rPr lang="zh-CN" altLang="en-US" sz="4000" b="1" spc="7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寒山石</a:t>
            </a: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径</a:t>
            </a:r>
            <a:r>
              <a:rPr lang="zh-CN" altLang="en-US" sz="4000" b="1" spc="7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斜</a:t>
            </a: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endParaRPr lang="zh-CN" altLang="en-US" sz="4000" b="1" spc="70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7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白云生</a:t>
            </a: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处有</a:t>
            </a:r>
            <a:r>
              <a:rPr lang="zh-CN" altLang="en-US" sz="4000" b="1" spc="7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人家</a:t>
            </a: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kumimoji="0" lang="zh-CN" altLang="en-US" sz="4000" b="1" i="0" u="none" strike="noStrike" kern="1200" cap="none" spc="70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7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停车</a:t>
            </a: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坐爱</a:t>
            </a:r>
            <a:r>
              <a:rPr lang="zh-CN" altLang="en-US" sz="4000" b="1" spc="7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枫林</a:t>
            </a: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晚，</a:t>
            </a:r>
            <a:endParaRPr lang="zh-CN" altLang="en-US" sz="4000" b="1" spc="70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7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霜</a:t>
            </a: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叶</a:t>
            </a:r>
            <a:r>
              <a:rPr lang="zh-CN" altLang="en-US" sz="4000" b="1" spc="7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红于</a:t>
            </a: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二月</a:t>
            </a:r>
            <a:r>
              <a:rPr lang="zh-CN" altLang="en-US" sz="4000" b="1" spc="7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花</a:t>
            </a:r>
            <a:r>
              <a:rPr lang="zh-CN" altLang="en-US" sz="4000" b="1" spc="70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4000" b="1" spc="70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7" name="Picture 7" descr="c:\documents and settings\administrator\application data\360se6\User Data\temp\10422454_225630458000_2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46455" y="789305"/>
            <a:ext cx="4954270" cy="57943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" name="直接连接符 1"/>
          <p:cNvCxnSpPr/>
          <p:nvPr/>
        </p:nvCxnSpPr>
        <p:spPr>
          <a:xfrm flipH="1">
            <a:off x="7406958" y="283051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8654098" y="283051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7406958" y="378301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8654098" y="378301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7406958" y="470630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8654098" y="4706303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7406958" y="5556568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8654098" y="5556568"/>
            <a:ext cx="93663" cy="3952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582930" y="0"/>
            <a:ext cx="2011680" cy="8299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4800"/>
              <a:t>平仄吟</a:t>
            </a:r>
            <a:endParaRPr lang="zh-CN" altLang="en-US" sz="4800"/>
          </a:p>
        </p:txBody>
      </p:sp>
      <p:cxnSp>
        <p:nvCxnSpPr>
          <p:cNvPr id="12" name="直接连接符 11"/>
          <p:cNvCxnSpPr/>
          <p:nvPr/>
        </p:nvCxnSpPr>
        <p:spPr>
          <a:xfrm>
            <a:off x="7620635" y="2611755"/>
            <a:ext cx="1067435" cy="1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9774555" y="2601595"/>
            <a:ext cx="1067435" cy="1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637655" y="3533140"/>
            <a:ext cx="1067435" cy="1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9394190" y="3522980"/>
            <a:ext cx="1067435" cy="1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433820" y="4438015"/>
            <a:ext cx="1067435" cy="1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748395" y="4427855"/>
            <a:ext cx="1067435" cy="1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014720" y="5390515"/>
            <a:ext cx="1067435" cy="1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586980" y="5380355"/>
            <a:ext cx="1067435" cy="1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9709150" y="5380355"/>
            <a:ext cx="1067435" cy="1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c:\documents and settings\administrator\application data\360se6\User Data\temp\Gucn_2011102268371211333Pic3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748780" y="180340"/>
            <a:ext cx="5325110" cy="33540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7" descr="c:\documents and settings\administrator\application data\360se6\User Data\temp\10422454_225630458000_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3604684"/>
            <a:ext cx="5564717" cy="325331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5518151" y="3604684"/>
            <a:ext cx="764116" cy="14046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Font typeface="Wingdings" panose="05000000000000000000" pitchFamily="2" charset="2"/>
            </a:pP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枫林</a:t>
            </a:r>
            <a:endParaRPr lang="zh-CN" altLang="en-US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82056" y="5009303"/>
            <a:ext cx="734483" cy="14046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Font typeface="Wingdings" panose="05000000000000000000" pitchFamily="2" charset="2"/>
            </a:pP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霜叶</a:t>
            </a:r>
            <a:endParaRPr lang="zh-CN" altLang="en-US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42586" y="1730164"/>
            <a:ext cx="764116" cy="14046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Font typeface="Wingdings" panose="05000000000000000000" pitchFamily="2" charset="2"/>
            </a:pP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石径</a:t>
            </a:r>
            <a:endParaRPr lang="zh-CN" altLang="en-US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84241" y="325544"/>
            <a:ext cx="764116" cy="14046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Font typeface="Wingdings" panose="05000000000000000000" pitchFamily="2" charset="2"/>
            </a:pP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人家</a:t>
            </a:r>
            <a:endParaRPr lang="zh-CN" altLang="en-US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64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9270" y="3586480"/>
            <a:ext cx="5332730" cy="3289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c:\documents and settings\administrator\application data\360se6\User Data\temp\Gucn_2011102268371211333Pic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86690" y="180340"/>
            <a:ext cx="5331460" cy="32905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5"/>
          <p:cNvPicPr>
            <a:picLocks noChangeAspect="1"/>
          </p:cNvPicPr>
          <p:nvPr/>
        </p:nvPicPr>
        <p:blipFill>
          <a:blip r:embed="rId1" cstate="email"/>
          <a:srcRect t="847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8"/>
          <p:cNvGrpSpPr/>
          <p:nvPr/>
        </p:nvGrpSpPr>
        <p:grpSpPr>
          <a:xfrm>
            <a:off x="742951" y="2861733"/>
            <a:ext cx="10689167" cy="2741084"/>
            <a:chOff x="557719" y="2114549"/>
            <a:chExt cx="8016520" cy="2055052"/>
          </a:xfrm>
        </p:grpSpPr>
        <p:sp>
          <p:nvSpPr>
            <p:cNvPr id="8" name="矩形: 圆角 7"/>
            <p:cNvSpPr/>
            <p:nvPr/>
          </p:nvSpPr>
          <p:spPr>
            <a:xfrm>
              <a:off x="557719" y="2114549"/>
              <a:ext cx="8016520" cy="2055052"/>
            </a:xfrm>
            <a:prstGeom prst="roundRect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246" name="Text Box 8"/>
            <p:cNvSpPr txBox="1"/>
            <p:nvPr/>
          </p:nvSpPr>
          <p:spPr>
            <a:xfrm>
              <a:off x="589692" y="2147697"/>
              <a:ext cx="7965568" cy="19895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eaLnBrk="1" hangingPunct="1">
                <a:lnSpc>
                  <a:spcPct val="130000"/>
                </a:lnSpc>
                <a:spcBef>
                  <a:spcPct val="50000"/>
                </a:spcBef>
                <a:buFont typeface="Arial" panose="020B0604020202020204" pitchFamily="34" charset="0"/>
              </a:pPr>
              <a:r>
                <a:rPr lang="zh-CN" altLang="en-US" sz="4265" b="1" dirty="0">
                  <a:solidFill>
                    <a:schemeClr val="accent4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   </a:t>
              </a:r>
              <a:r>
                <a:rPr lang="en-US" altLang="zh-CN" sz="4265" b="1" dirty="0">
                  <a:solidFill>
                    <a:schemeClr val="accent4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【</a:t>
              </a:r>
              <a:r>
                <a:rPr lang="zh-CN" altLang="en-US" sz="4265" b="1" dirty="0">
                  <a:solidFill>
                    <a:schemeClr val="accent4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诗意</a:t>
              </a:r>
              <a:r>
                <a:rPr lang="en-US" altLang="zh-CN" sz="4265" b="1" dirty="0">
                  <a:solidFill>
                    <a:schemeClr val="accent4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】</a:t>
              </a:r>
              <a:r>
                <a:rPr lang="zh-CN" altLang="en-US" sz="4265" b="1" dirty="0">
                  <a:solidFill>
                    <a:schemeClr val="accent4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在深秋时节的山上，有一条弯弯曲曲的小路伸向远方。在白云飘浮的地方隐隐约约可以看到几户人家。 </a:t>
              </a:r>
              <a:endParaRPr lang="zh-CN" altLang="en-US" sz="4265" b="1" dirty="0">
                <a:solidFill>
                  <a:schemeClr val="accent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10244" name="矩形 1"/>
          <p:cNvSpPr/>
          <p:nvPr/>
        </p:nvSpPr>
        <p:spPr>
          <a:xfrm>
            <a:off x="1579033" y="711200"/>
            <a:ext cx="8900160" cy="10109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eaLnBrk="1" hangingPunct="1">
              <a:lnSpc>
                <a:spcPct val="140000"/>
              </a:lnSpc>
              <a:spcBef>
                <a:spcPct val="20000"/>
              </a:spcBef>
              <a:buFont typeface="Wingdings" panose="05000000000000000000" pitchFamily="2" charset="2"/>
            </a:pPr>
            <a:r>
              <a:rPr lang="zh-CN" altLang="en-US" sz="4265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远上寒山石径斜，白云生处有人家。</a:t>
            </a:r>
            <a:endParaRPr lang="zh-CN" altLang="en-US" sz="4265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>
                  <a:lumMod val="40000"/>
                  <a:lumOff val="60000"/>
                </a:schemeClr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:\documents and settings\administrator\application data\360se6\User Data\temp\10422454_225630458000_2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0"/>
            <a:ext cx="12192000" cy="68586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: 圆角 4"/>
          <p:cNvSpPr/>
          <p:nvPr/>
        </p:nvSpPr>
        <p:spPr>
          <a:xfrm>
            <a:off x="1502833" y="1636184"/>
            <a:ext cx="8964084" cy="897467"/>
          </a:xfrm>
          <a:prstGeom prst="round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601133" y="3757084"/>
            <a:ext cx="10989733" cy="2502361"/>
            <a:chOff x="569153" y="2590815"/>
            <a:chExt cx="8244909" cy="1878254"/>
          </a:xfrm>
        </p:grpSpPr>
        <p:sp>
          <p:nvSpPr>
            <p:cNvPr id="6" name="矩形: 圆角 5"/>
            <p:cNvSpPr/>
            <p:nvPr/>
          </p:nvSpPr>
          <p:spPr>
            <a:xfrm>
              <a:off x="569153" y="2590815"/>
              <a:ext cx="8244909" cy="1846133"/>
            </a:xfrm>
            <a:prstGeom prst="roundRect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295" name="Text Box 8"/>
            <p:cNvSpPr txBox="1"/>
            <p:nvPr/>
          </p:nvSpPr>
          <p:spPr>
            <a:xfrm>
              <a:off x="688760" y="2625955"/>
              <a:ext cx="8005694" cy="184311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</a:pPr>
              <a:r>
                <a:rPr lang="en-US" altLang="zh-CN" sz="4265" b="1" dirty="0">
                  <a:solidFill>
                    <a:schemeClr val="accent4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   【</a:t>
              </a:r>
              <a:r>
                <a:rPr lang="zh-CN" altLang="en-US" sz="4265" b="1" dirty="0">
                  <a:solidFill>
                    <a:schemeClr val="accent4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诗意</a:t>
              </a:r>
              <a:r>
                <a:rPr lang="en-US" altLang="zh-CN" sz="4265" b="1" dirty="0">
                  <a:solidFill>
                    <a:schemeClr val="accent4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】</a:t>
              </a:r>
              <a:r>
                <a:rPr lang="zh-CN" altLang="en-US" sz="4265" b="1" dirty="0">
                  <a:solidFill>
                    <a:schemeClr val="accent4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不禁停下车来，因为太喜欢这晚秋的枫林，经秋霜打过的枫叶，比二月里的鲜花还要红艳。</a:t>
              </a:r>
              <a:endParaRPr lang="zh-CN" altLang="en-US" sz="4265" b="1" dirty="0">
                <a:solidFill>
                  <a:schemeClr val="accent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12293" name="矩形 2"/>
          <p:cNvSpPr/>
          <p:nvPr/>
        </p:nvSpPr>
        <p:spPr>
          <a:xfrm>
            <a:off x="1615017" y="1557867"/>
            <a:ext cx="8961967" cy="1010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停车坐爱枫林晚，霜叶红于二月花。</a:t>
            </a:r>
            <a:endParaRPr lang="zh-CN" altLang="en-US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c:\documents and settings\administrator\application data\360se6\User Data\temp\Gucn_2011102268371211333Pic3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" y="151944"/>
            <a:ext cx="5564717" cy="343453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372" name="Picture 4" descr="c:\documents and settings\administrator\application data\360se6\User Data\temp\Gucn_2011102268371211333Pic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866890" y="250614"/>
            <a:ext cx="5325110" cy="33540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7" descr="c:\documents and settings\administrator\application data\360se6\User Data\temp\10422454_225630458000_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3604684"/>
            <a:ext cx="5564717" cy="325331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5518151" y="3604684"/>
            <a:ext cx="764116" cy="14046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Font typeface="Wingdings" panose="05000000000000000000" pitchFamily="2" charset="2"/>
            </a:pP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枫林</a:t>
            </a:r>
            <a:endParaRPr lang="zh-CN" altLang="en-US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82056" y="5009303"/>
            <a:ext cx="734483" cy="14046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Font typeface="Wingdings" panose="05000000000000000000" pitchFamily="2" charset="2"/>
            </a:pP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霜叶</a:t>
            </a:r>
            <a:endParaRPr lang="zh-CN" altLang="en-US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42586" y="1730164"/>
            <a:ext cx="764116" cy="14046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Font typeface="Wingdings" panose="05000000000000000000" pitchFamily="2" charset="2"/>
            </a:pP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石径</a:t>
            </a:r>
            <a:endParaRPr lang="zh-CN" altLang="en-US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84241" y="325544"/>
            <a:ext cx="764116" cy="14046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Font typeface="Wingdings" panose="05000000000000000000" pitchFamily="2" charset="2"/>
            </a:pP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人家</a:t>
            </a:r>
            <a:endParaRPr lang="zh-CN" altLang="en-US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64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59270" y="3586480"/>
            <a:ext cx="5332730" cy="32893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文本框 12"/>
          <p:cNvSpPr txBox="1"/>
          <p:nvPr/>
        </p:nvSpPr>
        <p:spPr>
          <a:xfrm>
            <a:off x="582930" y="0"/>
            <a:ext cx="2621280" cy="8299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4800"/>
              <a:t>想画面吟</a:t>
            </a:r>
            <a:endParaRPr lang="zh-CN" altLang="en-US" sz="48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807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807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807"/>
  <p:tag name="KSO_WM_TEMPLATE_THUMBS_INDEX" val="1、4、6、7、9、10、11、12、14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7.xml><?xml version="1.0" encoding="utf-8"?>
<p:tagLst xmlns:p="http://schemas.openxmlformats.org/presentationml/2006/main">
  <p:tag name="KSO_WM_TAG_VERSION" val="1.0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BEAUTIFY_FLAG" val="#wm#"/>
  <p:tag name="KSO_WM_TEMPLATE_CATEGORY" val="custom"/>
  <p:tag name="KSO_WM_TEMPLATE_INDEX" val="20181600"/>
</p:tagLst>
</file>

<file path=ppt/tags/tag248.xml><?xml version="1.0" encoding="utf-8"?>
<p:tagLst xmlns:p="http://schemas.openxmlformats.org/presentationml/2006/main">
  <p:tag name="KSO_WM_TAG_VERSION" val="1.0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BEAUTIFY_FLAG" val="#wm#"/>
  <p:tag name="KSO_WM_TEMPLATE_CATEGORY" val="custom"/>
  <p:tag name="KSO_WM_TEMPLATE_INDEX" val="20181600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2.xml><?xml version="1.0" encoding="utf-8"?>
<p:tagLst xmlns:p="http://schemas.openxmlformats.org/presentationml/2006/main">
  <p:tag name="KSO_WM_TAG_VERSION" val="1.0"/>
  <p:tag name="KSO_WM_BEAUTIFY_FLAG" val="#wm#"/>
  <p:tag name="KSO_WM_COMBINE_RELATE_SLIDE_ID" val="background20180980_1"/>
  <p:tag name="KSO_WM_TEMPLATE_CATEGORY" val="custom"/>
  <p:tag name="KSO_WM_TEMPLATE_INDEX" val="20181600"/>
  <p:tag name="KSO_WM_TEMPLATE_SUBCATEGORY" val="0"/>
  <p:tag name="KSO_WM_TEMPLATE_THUMBS_INDEX" val="1、4、5、6、10、11、15、18"/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253.xml><?xml version="1.0" encoding="utf-8"?>
<p:tagLst xmlns:p="http://schemas.openxmlformats.org/presentationml/2006/main">
  <p:tag name="KSO_WM_UNIT_PLACING_PICTURE_USER_VIEWPORT" val="{&quot;height&quot;:6853,&quot;width&quot;:12179}"/>
</p:tagLst>
</file>

<file path=ppt/tags/tag254.xml><?xml version="1.0" encoding="utf-8"?>
<p:tagLst xmlns:p="http://schemas.openxmlformats.org/presentationml/2006/main">
  <p:tag name="KSO_WM_BEAUTIFY_FLAG" val="#wm#"/>
  <p:tag name="KSO_WM_TEMPLATE_CATEGORY" val="custom"/>
  <p:tag name="KSO_WM_TEMPLATE_INDEX" val="20181600"/>
</p:tagLst>
</file>

<file path=ppt/tags/tag255.xml><?xml version="1.0" encoding="utf-8"?>
<p:tagLst xmlns:p="http://schemas.openxmlformats.org/presentationml/2006/main">
  <p:tag name="KSO_WM_BEAUTIFY_FLAG" val="#wm#"/>
  <p:tag name="KSO_WM_TEMPLATE_CATEGORY" val="custom"/>
  <p:tag name="KSO_WM_TEMPLATE_INDEX" val="20181600"/>
</p:tagLst>
</file>

<file path=ppt/tags/tag256.xml><?xml version="1.0" encoding="utf-8"?>
<p:tagLst xmlns:p="http://schemas.openxmlformats.org/presentationml/2006/main">
  <p:tag name="KSO_WM_BEAUTIFY_FLAG" val="#wm#"/>
  <p:tag name="KSO_WM_TEMPLATE_CATEGORY" val="custom"/>
  <p:tag name="KSO_WM_TEMPLATE_INDEX" val="20181600"/>
</p:tagLst>
</file>

<file path=ppt/tags/tag257.xml><?xml version="1.0" encoding="utf-8"?>
<p:tagLst xmlns:p="http://schemas.openxmlformats.org/presentationml/2006/main">
  <p:tag name="KSO_WM_BEAUTIFY_FLAG" val="#wm#"/>
  <p:tag name="KSO_WM_TEMPLATE_CATEGORY" val="custom"/>
  <p:tag name="KSO_WM_TEMPLATE_INDEX" val="20181600"/>
</p:tagLst>
</file>

<file path=ppt/tags/tag258.xml><?xml version="1.0" encoding="utf-8"?>
<p:tagLst xmlns:p="http://schemas.openxmlformats.org/presentationml/2006/main">
  <p:tag name="commondata" val="eyJoZGlkIjoiN2YzNjBkOTgyNWQ1YTMxYzM3MzMwNWFiODNmOWIzYWMifQ==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9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0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 ​">
  <a:themeElements>
    <a:clrScheme name="20202807">
      <a:dk1>
        <a:srgbClr val="000000"/>
      </a:dk1>
      <a:lt1>
        <a:srgbClr val="FFFFFF"/>
      </a:lt1>
      <a:dk2>
        <a:srgbClr val="E9E8E2"/>
      </a:dk2>
      <a:lt2>
        <a:srgbClr val="F4F3EE"/>
      </a:lt2>
      <a:accent1>
        <a:srgbClr val="BACB98"/>
      </a:accent1>
      <a:accent2>
        <a:srgbClr val="C4C093"/>
      </a:accent2>
      <a:accent3>
        <a:srgbClr val="CDB996"/>
      </a:accent3>
      <a:accent4>
        <a:srgbClr val="CEAF96"/>
      </a:accent4>
      <a:accent5>
        <a:srgbClr val="D0AC9D"/>
      </a:accent5>
      <a:accent6>
        <a:srgbClr val="CFAAA2"/>
      </a:accent6>
      <a:hlink>
        <a:srgbClr val="658BD5"/>
      </a:hlink>
      <a:folHlink>
        <a:srgbClr val="9F67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​​">
  <a:themeElements>
    <a:clrScheme name="黄色">
      <a:dk1>
        <a:srgbClr val="F08313"/>
      </a:dk1>
      <a:lt1>
        <a:srgbClr val="FFFFFF"/>
      </a:lt1>
      <a:dk2>
        <a:srgbClr val="44546A"/>
      </a:dk2>
      <a:lt2>
        <a:srgbClr val="E7E6E6"/>
      </a:lt2>
      <a:accent1>
        <a:srgbClr val="F78A07"/>
      </a:accent1>
      <a:accent2>
        <a:srgbClr val="FBBE77"/>
      </a:accent2>
      <a:accent3>
        <a:srgbClr val="A5A5A5"/>
      </a:accent3>
      <a:accent4>
        <a:srgbClr val="070706"/>
      </a:accent4>
      <a:accent5>
        <a:srgbClr val="FFFFFF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477</Words>
  <Application>WPS 演示</Application>
  <PresentationFormat>自定义</PresentationFormat>
  <Paragraphs>83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隶书</vt:lpstr>
      <vt:lpstr>汉仪尚巍手书W</vt:lpstr>
      <vt:lpstr>黑体</vt:lpstr>
      <vt:lpstr>Calibri</vt:lpstr>
      <vt:lpstr>微软雅黑</vt:lpstr>
      <vt:lpstr>楷体</vt:lpstr>
      <vt:lpstr>Arial</vt:lpstr>
      <vt:lpstr>Arial Unicode MS</vt:lpstr>
      <vt:lpstr>第一PPT模板网-WWW.1PPT.COM ​</vt:lpstr>
      <vt:lpstr>第一PPT模板网-WWW.1PPT.COM​​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15</cp:revision>
  <dcterms:created xsi:type="dcterms:W3CDTF">2020-09-29T02:31:00Z</dcterms:created>
  <dcterms:modified xsi:type="dcterms:W3CDTF">2023-10-22T04:44:01Z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8B36989611084FEDA59F7E00094329B3_12</vt:lpwstr>
  </property>
</Properties>
</file>