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7" r:id="rId3"/>
    <p:sldId id="263" r:id="rId4"/>
    <p:sldId id="594" r:id="rId5"/>
    <p:sldId id="537" r:id="rId6"/>
    <p:sldId id="601" r:id="rId8"/>
    <p:sldId id="623" r:id="rId9"/>
    <p:sldId id="603" r:id="rId10"/>
    <p:sldId id="604" r:id="rId11"/>
    <p:sldId id="606" r:id="rId12"/>
    <p:sldId id="624" r:id="rId13"/>
    <p:sldId id="258" r:id="rId14"/>
    <p:sldId id="549" r:id="rId15"/>
    <p:sldId id="543" r:id="rId16"/>
    <p:sldId id="565" r:id="rId17"/>
    <p:sldId id="582" r:id="rId18"/>
    <p:sldId id="583" r:id="rId19"/>
    <p:sldId id="617" r:id="rId20"/>
    <p:sldId id="587" r:id="rId21"/>
    <p:sldId id="585" r:id="rId22"/>
    <p:sldId id="586" r:id="rId23"/>
    <p:sldId id="611" r:id="rId24"/>
    <p:sldId id="607" r:id="rId25"/>
    <p:sldId id="608" r:id="rId26"/>
    <p:sldId id="609" r:id="rId27"/>
    <p:sldId id="588" r:id="rId28"/>
    <p:sldId id="610" r:id="rId29"/>
    <p:sldId id="625" r:id="rId30"/>
    <p:sldId id="612" r:id="rId31"/>
    <p:sldId id="620" r:id="rId32"/>
    <p:sldId id="614" r:id="rId33"/>
    <p:sldId id="615" r:id="rId34"/>
  </p:sldIdLst>
  <p:sldSz cx="9144000" cy="5143500" type="screen16x9"/>
  <p:notesSz cx="6858000" cy="9144000"/>
  <p:custDataLst>
    <p:tags r:id="rId38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anose="020F0502020204030204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anose="020F0502020204030204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anose="020F0502020204030204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anose="020F0502020204030204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anose="020F0502020204030204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Calibri" panose="020F0502020204030204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Calibri" panose="020F0502020204030204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Calibri" panose="020F0502020204030204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Calibri" panose="020F0502020204030204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46" autoAdjust="0"/>
    <p:restoredTop sz="85146" autoAdjust="0"/>
  </p:normalViewPr>
  <p:slideViewPr>
    <p:cSldViewPr>
      <p:cViewPr>
        <p:scale>
          <a:sx n="130" d="100"/>
          <a:sy n="130" d="100"/>
        </p:scale>
        <p:origin x="-1074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8" Type="http://schemas.openxmlformats.org/officeDocument/2006/relationships/tags" Target="tags/tag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defTabSz="685800">
              <a:defRPr sz="1200"/>
            </a:lvl1pPr>
          </a:lstStyle>
          <a:p>
            <a:endParaRPr lang="zh-CN" altLang="en-US"/>
          </a:p>
        </p:txBody>
      </p:sp>
      <p:sp>
        <p:nvSpPr>
          <p:cNvPr id="47107" name="日期占位符 2"/>
          <p:cNvSpPr>
            <a:spLocks noGrp="1" noChangeArrowheads="1"/>
          </p:cNvSpPr>
          <p:nvPr>
            <p:ph type="dt" idx="2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14340" name="幻灯片图像占位符 3"/>
          <p:cNvSpPr>
            <a:spLocks noGrp="1" noRot="1" noChangeAspect="1"/>
          </p:cNvSpPr>
          <p:nvPr>
            <p:ph type="sldImg" idx="1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smtClean="0"/>
          </a:p>
        </p:txBody>
      </p:sp>
      <p:sp>
        <p:nvSpPr>
          <p:cNvPr id="47109" name="备注占位符 4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47110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47111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Char char="•"/>
              <a:defRPr sz="1200"/>
            </a:lvl1pPr>
          </a:lstStyle>
          <a:p>
            <a:fld id="{BE128CA6-A4E1-4446-B7FC-79783AAF4FF2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4400"/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48132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D1A49DC-A204-4570-9D28-B7FC7955F308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440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49156" name="灯片编号占位符 3"/>
          <p:cNvSpPr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>
              <a:buFont typeface="Arial" panose="020B0604020202020204" pitchFamily="34" charset="0"/>
              <a:buNone/>
            </a:pPr>
            <a:fld id="{6E501651-E57B-4750-BBFD-44D25D8DFE77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440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50180" name="灯片编号占位符 3"/>
          <p:cNvSpPr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>
              <a:buFont typeface="Arial" panose="020B0604020202020204" pitchFamily="34" charset="0"/>
              <a:buNone/>
            </a:pPr>
            <a:fld id="{9FF9F162-B1D6-4A27-8B58-431894C723B1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4400"/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1204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B7C0562-C686-46FA-AC1C-817E95E248F4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4400"/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2228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3F739A0-8F84-4182-B08F-C61B3C412F75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4579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1FD76BEF-1EE2-4783-A47A-5369FEFD7B5E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6286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8655A38A-0F8A-4293-9510-02B4D3EBE04F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028950" y="4767263"/>
            <a:ext cx="30861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4579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D20E8AC-E40B-4458-8B61-E0F323D42444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6286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48AB8981-F52D-4DAC-83E8-5832CC41856F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028950" y="4767263"/>
            <a:ext cx="30861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4579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601766F-5636-4DC6-A652-278684122ADA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6286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62E64D9C-30A2-46DE-8806-348585C412ED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028950" y="4767263"/>
            <a:ext cx="30861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4579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9206F10C-A8B8-47F9-A0D1-C1515A969D00}" type="slidenum">
              <a:rPr lang="zh-CN" altLang="en-US"/>
            </a:fld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6286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DCABFE92-E002-4B57-888A-39C110BB209A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028950" y="4767263"/>
            <a:ext cx="30861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4579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643AFAD2-8CFC-4924-B2F3-A1C80494144D}" type="slidenum">
              <a:rPr lang="zh-CN" altLang="en-US"/>
            </a:fld>
            <a:endParaRPr lang="zh-CN" altLang="en-US"/>
          </a:p>
        </p:txBody>
      </p:sp>
      <p:sp>
        <p:nvSpPr>
          <p:cNvPr id="6" name="日期占位符 3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6286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CFDFDD52-2777-4B82-B9B3-65AB350A2326}" type="datetime1">
              <a:rPr lang="zh-CN" altLang="en-US"/>
            </a:fld>
            <a:endParaRPr lang="zh-CN" altLang="en-US"/>
          </a:p>
        </p:txBody>
      </p:sp>
      <p:sp>
        <p:nvSpPr>
          <p:cNvPr id="7" name="页脚占位符 4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028950" y="4767263"/>
            <a:ext cx="30861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4579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A9C3ACF4-4EE4-4B99-87DC-5B12448E4087}" type="slidenum">
              <a:rPr lang="zh-CN" altLang="en-US"/>
            </a:fld>
            <a:endParaRPr lang="zh-CN" altLang="en-US"/>
          </a:p>
        </p:txBody>
      </p:sp>
      <p:sp>
        <p:nvSpPr>
          <p:cNvPr id="8" name="日期占位符 3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6286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6A333AE4-AF1F-4E4D-AB63-F47C0ECC2665}" type="datetime1">
              <a:rPr lang="zh-CN" altLang="en-US"/>
            </a:fld>
            <a:endParaRPr lang="zh-CN" altLang="en-US"/>
          </a:p>
        </p:txBody>
      </p:sp>
      <p:sp>
        <p:nvSpPr>
          <p:cNvPr id="9" name="页脚占位符 4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028950" y="4767263"/>
            <a:ext cx="30861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4579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75178D42-720D-472F-A0D9-9B38D7C8F54A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6286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A4967C20-E0B8-4EA6-B4F8-8EE6404FCEEC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028950" y="4767263"/>
            <a:ext cx="30861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5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4579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BD3A4090-54CE-41C2-88F0-B034F12C53C0}" type="slidenum">
              <a:rPr lang="zh-CN" altLang="en-US"/>
            </a:fld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6286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7E6EED17-10D1-49F0-B1C4-90E85A35430F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028950" y="4767263"/>
            <a:ext cx="30861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4579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C8DA9B72-8A03-480E-926B-F55D4E45E42F}" type="slidenum">
              <a:rPr lang="zh-CN" altLang="en-US"/>
            </a:fld>
            <a:endParaRPr lang="zh-CN" altLang="en-US"/>
          </a:p>
        </p:txBody>
      </p:sp>
      <p:sp>
        <p:nvSpPr>
          <p:cNvPr id="6" name="日期占位符 3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6286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FBBAEFA4-EBCE-468A-84C4-95F2D36BE6A4}" type="datetime1">
              <a:rPr lang="zh-CN" altLang="en-US"/>
            </a:fld>
            <a:endParaRPr lang="zh-CN" altLang="en-US"/>
          </a:p>
        </p:txBody>
      </p:sp>
      <p:sp>
        <p:nvSpPr>
          <p:cNvPr id="7" name="页脚占位符 4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028950" y="4767263"/>
            <a:ext cx="30861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4579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52BE96CA-8A9E-4936-ABF7-D2A76112F09F}" type="slidenum">
              <a:rPr lang="zh-CN" altLang="en-US"/>
            </a:fld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6286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BB287365-EB4E-4C17-BA99-049DF5C043F0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028950" y="4767263"/>
            <a:ext cx="30861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4"/>
            <a:ext cx="7886700" cy="43588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4579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1DE3A3EF-E12C-49A9-B6A1-51D58BEC0D1C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628650" y="4767263"/>
            <a:ext cx="20574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3056C51F-6EB4-42F9-B9ED-39B1EF27E8B2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028950" y="4767263"/>
            <a:ext cx="3086100" cy="2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2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组合 2"/>
          <p:cNvGrpSpPr/>
          <p:nvPr/>
        </p:nvGrpSpPr>
        <p:grpSpPr bwMode="auto">
          <a:xfrm flipH="1">
            <a:off x="176213" y="163513"/>
            <a:ext cx="8791575" cy="4806950"/>
            <a:chOff x="234949" y="217430"/>
            <a:chExt cx="11722101" cy="6391989"/>
          </a:xfrm>
        </p:grpSpPr>
        <p:sp>
          <p:nvSpPr>
            <p:cNvPr id="1028" name="圆角矩形 1"/>
            <p:cNvSpPr>
              <a:spLocks noChangeArrowheads="1"/>
            </p:cNvSpPr>
            <p:nvPr/>
          </p:nvSpPr>
          <p:spPr bwMode="auto">
            <a:xfrm>
              <a:off x="234949" y="217430"/>
              <a:ext cx="11722101" cy="6391989"/>
            </a:xfrm>
            <a:prstGeom prst="roundRect">
              <a:avLst>
                <a:gd name="adj" fmla="val 1472"/>
              </a:avLst>
            </a:prstGeom>
            <a:blipFill dpi="0" rotWithShape="1">
              <a:blip r:embed="rId14" cstate="email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en-US" altLang="en-US" sz="1500">
                <a:sym typeface="Calibri" panose="020F0502020204030204"/>
              </a:endParaRPr>
            </a:p>
          </p:txBody>
        </p:sp>
        <p:sp>
          <p:nvSpPr>
            <p:cNvPr id="1029" name="圆角矩形 1"/>
            <p:cNvSpPr/>
            <p:nvPr/>
          </p:nvSpPr>
          <p:spPr>
            <a:xfrm>
              <a:off x="383116" y="375751"/>
              <a:ext cx="11425768" cy="6079567"/>
            </a:xfrm>
            <a:prstGeom prst="roundRect">
              <a:avLst>
                <a:gd name="adj" fmla="val 1474"/>
              </a:avLst>
            </a:prstGeom>
            <a:noFill/>
            <a:ln w="12700" cap="flat" cmpd="sng" algn="ctr">
              <a:solidFill>
                <a:srgbClr val="808080"/>
              </a:solidFill>
              <a:prstDash val="dash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en-US" altLang="en-US" sz="1500">
                <a:sym typeface="Calibri" panose="020F0502020204030204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3300" kern="12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33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33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33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33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33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33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33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3300">
          <a:solidFill>
            <a:srgbClr val="000000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SzPct val="100000"/>
        <a:buFont typeface="Arial" panose="020B0604020202020204" pitchFamily="34" charset="0"/>
        <a:buChar char="•"/>
        <a:defRPr sz="2100" kern="1200">
          <a:solidFill>
            <a:srgbClr val="000000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SzPct val="100000"/>
        <a:buFont typeface="Arial" panose="020B0604020202020204" pitchFamily="34" charset="0"/>
        <a:buChar char="•"/>
        <a:defRPr kern="1200">
          <a:solidFill>
            <a:srgbClr val="000000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SzPct val="100000"/>
        <a:buFont typeface="Arial" panose="020B0604020202020204" pitchFamily="34" charset="0"/>
        <a:buChar char="•"/>
        <a:defRPr sz="1500" kern="1200">
          <a:solidFill>
            <a:srgbClr val="000000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SzPct val="100000"/>
        <a:buFont typeface="Arial" panose="020B0604020202020204" pitchFamily="34" charset="0"/>
        <a:buChar char="•"/>
        <a:defRPr sz="1300" kern="1200">
          <a:solidFill>
            <a:srgbClr val="000000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SzPct val="100000"/>
        <a:buFont typeface="Arial" panose="020B0604020202020204" pitchFamily="34" charset="0"/>
        <a:buChar char="•"/>
        <a:defRPr sz="1300" kern="1200">
          <a:solidFill>
            <a:srgbClr val="000000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30.png"/><Relationship Id="rId2" Type="http://schemas.openxmlformats.org/officeDocument/2006/relationships/image" Target="../media/image24.png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image" Target="../media/image14.png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39.png"/><Relationship Id="rId3" Type="http://schemas.microsoft.com/office/2007/relationships/media" Target="file:///F:\2018&#31179;\&#20154;&#25945;\3&#24180;&#32423;&#35821;&#25991;&#20154;&#25945;&#65288;&#19978;&#65289;\&#31532;2&#21333;&#20803;\&#31532;4&#35838;%20&#21476;&#35799;&#19977;&#39318;\1.&#25945;&#24072;&#25480;&#35838;&#35838;&#20214;\&#25512;&#33616;&#38405;&#35835;&#65306;&#21644;&#26460;&#24405;&#20107;&#39064;&#32418;&#21494;.mp3" TargetMode="External"/><Relationship Id="rId2" Type="http://schemas.openxmlformats.org/officeDocument/2006/relationships/audio" Target="file:///F:\2018&#31179;\&#20154;&#25945;\3&#24180;&#32423;&#35821;&#25991;&#20154;&#25945;&#65288;&#19978;&#65289;\&#31532;2&#21333;&#20803;\&#31532;4&#35838;%20&#21476;&#35799;&#19977;&#39318;\1.&#25945;&#24072;&#25480;&#35838;&#35838;&#20214;\&#25512;&#33616;&#38405;&#35835;&#65306;&#21644;&#26460;&#24405;&#20107;&#39064;&#32418;&#21494;.mp3" TargetMode="External"/><Relationship Id="rId1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39.png"/><Relationship Id="rId2" Type="http://schemas.microsoft.com/office/2007/relationships/media" Target="file:///F:\2018&#31179;\&#20154;&#25945;\3&#24180;&#32423;&#35821;&#25991;&#20154;&#25945;&#65288;&#19978;&#65289;\&#31532;2&#21333;&#20803;\&#31532;4&#35838;%20&#21476;&#35799;&#19977;&#39318;\1.&#25945;&#24072;&#25480;&#35838;&#35838;&#20214;\&#25512;&#33616;&#38405;&#35835;&#65306;&#31179;&#22805;.mp3" TargetMode="External"/><Relationship Id="rId1" Type="http://schemas.openxmlformats.org/officeDocument/2006/relationships/audio" Target="file:///F:\2018&#31179;\&#20154;&#25945;\3&#24180;&#32423;&#35821;&#25991;&#20154;&#25945;&#65288;&#19978;&#65289;\&#31532;2&#21333;&#20803;\&#31532;4&#35838;%20&#21476;&#35799;&#19977;&#39318;\1.&#25945;&#24072;&#25480;&#35838;&#35838;&#20214;\&#25512;&#33616;&#38405;&#35835;&#65306;&#31179;&#22805;.mp3" TargetMode="Externa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26"/>
          <p:cNvGrpSpPr/>
          <p:nvPr/>
        </p:nvGrpSpPr>
        <p:grpSpPr bwMode="auto">
          <a:xfrm>
            <a:off x="0" y="7938"/>
            <a:ext cx="9144000" cy="5109863"/>
            <a:chOff x="0" y="0"/>
            <a:chExt cx="12192000" cy="6813151"/>
          </a:xfrm>
        </p:grpSpPr>
        <p:pic>
          <p:nvPicPr>
            <p:cNvPr id="14339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 rot="5400000">
              <a:off x="2689424" y="-2689424"/>
              <a:ext cx="6813151" cy="1219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0" name="图片 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6200000">
              <a:off x="3392592" y="-1623695"/>
              <a:ext cx="5864455" cy="10288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1" name="图片 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16200000">
              <a:off x="7127399" y="2237341"/>
              <a:ext cx="5543955" cy="2246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2" name="图片 7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0" y="3320383"/>
              <a:ext cx="12192000" cy="3492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343" name="文本框 6"/>
          <p:cNvSpPr>
            <a:spLocks noChangeArrowheads="1"/>
          </p:cNvSpPr>
          <p:nvPr/>
        </p:nvSpPr>
        <p:spPr bwMode="auto">
          <a:xfrm>
            <a:off x="1426298" y="1043720"/>
            <a:ext cx="62071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72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夜书所见</a:t>
            </a:r>
            <a:endParaRPr lang="en-US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3" name="矩形: 圆角 5"/>
          <p:cNvSpPr/>
          <p:nvPr/>
        </p:nvSpPr>
        <p:spPr>
          <a:xfrm>
            <a:off x="3217792" y="2551488"/>
            <a:ext cx="2624138" cy="414337"/>
          </a:xfrm>
          <a:prstGeom prst="roundRect">
            <a:avLst>
              <a:gd name="adj" fmla="val 50000"/>
            </a:avLst>
          </a:prstGeom>
          <a:solidFill>
            <a:srgbClr val="609288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anchor="ctr"/>
          <a:lstStyle/>
          <a:p>
            <a:pPr algn="dist">
              <a:buFont typeface="Arial" panose="020B0604020202020204" pitchFamily="34" charset="0"/>
              <a:buNone/>
            </a:pPr>
            <a:endParaRPr lang="zh-CN" altLang="en-US" sz="1500">
              <a:solidFill>
                <a:srgbClr val="FFFFFF"/>
              </a:solidFill>
              <a:sym typeface="Calibri" panose="020F0502020204030204"/>
            </a:endParaRPr>
          </a:p>
        </p:txBody>
      </p:sp>
      <p:sp>
        <p:nvSpPr>
          <p:cNvPr id="14345" name="Rectangle 4"/>
          <p:cNvSpPr>
            <a:spLocks noChangeArrowheads="1"/>
          </p:cNvSpPr>
          <p:nvPr/>
        </p:nvSpPr>
        <p:spPr bwMode="auto">
          <a:xfrm>
            <a:off x="3327330" y="2566245"/>
            <a:ext cx="240506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6175" tIns="33088" rIns="66175" bIns="33088" anchor="ctr"/>
          <a:lstStyle/>
          <a:p>
            <a:pPr algn="dist">
              <a:spcBef>
                <a:spcPct val="50000"/>
              </a:spcBef>
            </a:pPr>
            <a:r>
              <a:rPr lang="zh-CN" altLang="en-US" sz="1400" dirty="0">
                <a:solidFill>
                  <a:srgbClr val="FFFFFF"/>
                </a:solidFill>
                <a:latin typeface="黑体" panose="02010609060101010101" charset="-122"/>
              </a:rPr>
              <a:t>人教版三年级语文上册课件</a:t>
            </a:r>
            <a:endParaRPr lang="zh-CN" altLang="en-US" sz="1400" dirty="0">
              <a:latin typeface="黑体" panose="02010609060101010101" charset="-122"/>
            </a:endParaRPr>
          </a:p>
        </p:txBody>
      </p:sp>
    </p:spTree>
  </p:cSld>
  <p:clrMapOvr>
    <a:masterClrMapping/>
  </p:clrMapOvr>
  <p:transition advClick="0" advTm="3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51200" presetClass="entr" presetSubtype="91190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26"/>
          <p:cNvGrpSpPr/>
          <p:nvPr/>
        </p:nvGrpSpPr>
        <p:grpSpPr bwMode="auto">
          <a:xfrm>
            <a:off x="0" y="0"/>
            <a:ext cx="9144000" cy="5143500"/>
            <a:chOff x="0" y="0"/>
            <a:chExt cx="12192000" cy="6858000"/>
          </a:xfrm>
        </p:grpSpPr>
        <p:pic>
          <p:nvPicPr>
            <p:cNvPr id="23555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 rot="5400000">
              <a:off x="2667000" y="-2667000"/>
              <a:ext cx="6858000" cy="1219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6" name="图片 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6200000">
              <a:off x="3392592" y="-1623695"/>
              <a:ext cx="5864455" cy="10288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7" name="图片 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16200000">
              <a:off x="7127399" y="2237341"/>
              <a:ext cx="5543955" cy="2246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8" name="图片 7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0" y="3365232"/>
              <a:ext cx="12192000" cy="3492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59" name="文本框 6"/>
          <p:cNvSpPr>
            <a:spLocks noChangeArrowheads="1"/>
          </p:cNvSpPr>
          <p:nvPr/>
        </p:nvSpPr>
        <p:spPr bwMode="auto">
          <a:xfrm>
            <a:off x="1296988" y="2265363"/>
            <a:ext cx="6207125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en-US" sz="8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课文解读</a:t>
            </a:r>
            <a:endParaRPr lang="en-US" altLang="en-US" sz="8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51" name="矩形: 圆角 6"/>
          <p:cNvSpPr/>
          <p:nvPr/>
        </p:nvSpPr>
        <p:spPr>
          <a:xfrm>
            <a:off x="3729038" y="1544638"/>
            <a:ext cx="1685925" cy="414337"/>
          </a:xfrm>
          <a:prstGeom prst="roundRect">
            <a:avLst>
              <a:gd name="adj" fmla="val 50000"/>
            </a:avLst>
          </a:prstGeom>
          <a:solidFill>
            <a:srgbClr val="609288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anchor="ctr"/>
          <a:lstStyle/>
          <a:p>
            <a:pPr algn="dist">
              <a:buFont typeface="Arial" panose="020B0604020202020204" pitchFamily="34" charset="0"/>
              <a:buNone/>
            </a:pPr>
            <a:endParaRPr lang="zh-CN" altLang="en-US" sz="1500">
              <a:solidFill>
                <a:srgbClr val="FFFFFF"/>
              </a:solidFill>
              <a:sym typeface="Calibri" panose="020F0502020204030204"/>
            </a:endParaRPr>
          </a:p>
        </p:txBody>
      </p:sp>
      <p:sp>
        <p:nvSpPr>
          <p:cNvPr id="23561" name="Rectangle 4"/>
          <p:cNvSpPr>
            <a:spLocks noChangeArrowheads="1"/>
          </p:cNvSpPr>
          <p:nvPr/>
        </p:nvSpPr>
        <p:spPr bwMode="auto">
          <a:xfrm>
            <a:off x="3954463" y="1558925"/>
            <a:ext cx="12350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6175" tIns="33088" rIns="66175" bIns="33088" anchor="ctr"/>
          <a:lstStyle/>
          <a:p>
            <a:pPr algn="dist">
              <a:spcBef>
                <a:spcPct val="50000"/>
              </a:spcBef>
            </a:pPr>
            <a:r>
              <a:rPr lang="zh-CN" altLang="en-US" sz="1400">
                <a:solidFill>
                  <a:srgbClr val="FFFFFF"/>
                </a:solidFill>
                <a:latin typeface="黑体" panose="02010609060101010101" charset="-122"/>
              </a:rPr>
              <a:t>第叁部分</a:t>
            </a:r>
            <a:endParaRPr lang="zh-CN" altLang="en-US" sz="1400">
              <a:latin typeface="黑体" panose="02010609060101010101" charset="-122"/>
            </a:endParaRPr>
          </a:p>
        </p:txBody>
      </p:sp>
    </p:spTree>
  </p:cSld>
  <p:clrMapOvr>
    <a:masterClrMapping/>
  </p:clrMapOvr>
  <p:transition advClick="0" advTm="3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159424" presetClass="entr" presetSubtype="20804377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任意多边形 18"/>
          <p:cNvSpPr/>
          <p:nvPr/>
        </p:nvSpPr>
        <p:spPr bwMode="auto">
          <a:xfrm>
            <a:off x="1455738" y="876300"/>
            <a:ext cx="1620837" cy="523875"/>
          </a:xfrm>
          <a:custGeom>
            <a:avLst/>
            <a:gdLst>
              <a:gd name="T0" fmla="*/ 0 w 258980"/>
              <a:gd name="T1" fmla="*/ 0 h 54733"/>
              <a:gd name="T2" fmla="*/ 258980 w 258980"/>
              <a:gd name="T3" fmla="*/ 0 h 54733"/>
              <a:gd name="T4" fmla="*/ 258980 w 258980"/>
              <a:gd name="T5" fmla="*/ 54733 h 54733"/>
              <a:gd name="T6" fmla="*/ 0 w 258980"/>
              <a:gd name="T7" fmla="*/ 54733 h 54733"/>
              <a:gd name="T8" fmla="*/ 0 w 258980"/>
              <a:gd name="T9" fmla="*/ 0 h 54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980" h="54733">
                <a:moveTo>
                  <a:pt x="0" y="0"/>
                </a:moveTo>
                <a:lnTo>
                  <a:pt x="258980" y="0"/>
                </a:lnTo>
                <a:lnTo>
                  <a:pt x="258980" y="54733"/>
                </a:lnTo>
                <a:lnTo>
                  <a:pt x="0" y="5473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579" name="圆角矩形 7"/>
          <p:cNvGrpSpPr/>
          <p:nvPr/>
        </p:nvGrpSpPr>
        <p:grpSpPr bwMode="auto">
          <a:xfrm>
            <a:off x="838200" y="939800"/>
            <a:ext cx="469900" cy="393700"/>
            <a:chOff x="528" y="592"/>
            <a:chExt cx="296" cy="248"/>
          </a:xfrm>
        </p:grpSpPr>
        <p:pic>
          <p:nvPicPr>
            <p:cNvPr id="24580" name="圆角矩形 7"/>
            <p:cNvPicPr>
              <a:picLocks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528" y="592"/>
              <a:ext cx="296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</p:pic>
        <p:sp>
          <p:nvSpPr>
            <p:cNvPr id="24581" name="Rectangle 5"/>
            <p:cNvSpPr>
              <a:spLocks noChangeArrowheads="1"/>
            </p:cNvSpPr>
            <p:nvPr/>
          </p:nvSpPr>
          <p:spPr bwMode="auto">
            <a:xfrm>
              <a:off x="543" y="608"/>
              <a:ext cx="266" cy="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677" name="矩形 5"/>
          <p:cNvSpPr/>
          <p:nvPr/>
        </p:nvSpPr>
        <p:spPr>
          <a:xfrm>
            <a:off x="871538" y="1439863"/>
            <a:ext cx="7450137" cy="2862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marL="355600" indent="-355600">
              <a:lnSpc>
                <a:spcPct val="150000"/>
              </a:lnSpc>
            </a:pPr>
            <a:r>
              <a:rPr lang="en-US" altLang="zh-CN" sz="2400" b="1" dirty="0">
                <a:latin typeface="宋体" panose="02010600030101010101" pitchFamily="2" charset="-122"/>
              </a:rPr>
              <a:t>1.</a:t>
            </a:r>
            <a:r>
              <a:rPr lang="zh-CN" altLang="en-US" sz="2400" b="1" dirty="0">
                <a:latin typeface="宋体" panose="02010600030101010101" pitchFamily="2" charset="-122"/>
              </a:rPr>
              <a:t>背诵课文。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355600" indent="-355600">
              <a:lnSpc>
                <a:spcPct val="150000"/>
              </a:lnSpc>
            </a:pPr>
            <a:r>
              <a:rPr lang="en-US" altLang="zh-CN" sz="2400" b="1" dirty="0">
                <a:latin typeface="宋体" panose="02010600030101010101" pitchFamily="2" charset="-122"/>
              </a:rPr>
              <a:t>2.</a:t>
            </a:r>
            <a:r>
              <a:rPr lang="zh-CN" altLang="en-US" sz="2400" b="1" dirty="0">
                <a:latin typeface="宋体" panose="02010600030101010101" pitchFamily="2" charset="-122"/>
              </a:rPr>
              <a:t>能借助注释、看图、想象画面等方法理解词语，进而理解古诗文。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（重点）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marL="355600" indent="-355600">
              <a:lnSpc>
                <a:spcPct val="150000"/>
              </a:lnSpc>
            </a:pPr>
            <a:r>
              <a:rPr lang="en-US" altLang="zh-CN" sz="2400" b="1" dirty="0">
                <a:latin typeface="宋体" panose="02010600030101010101" pitchFamily="2" charset="-122"/>
              </a:rPr>
              <a:t>3.</a:t>
            </a:r>
            <a:r>
              <a:rPr lang="zh-CN" altLang="en-US" sz="2400" b="1" dirty="0">
                <a:latin typeface="宋体" panose="02010600030101010101" pitchFamily="2" charset="-122"/>
              </a:rPr>
              <a:t>学习一组写秋景的古诗，感受作者对秋天的赞美，体会借景物描写抒发的情感。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（难点）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2"/>
          <p:cNvSpPr>
            <a:spLocks noChangeArrowheads="1"/>
          </p:cNvSpPr>
          <p:nvPr/>
        </p:nvSpPr>
        <p:spPr bwMode="auto">
          <a:xfrm>
            <a:off x="992188" y="1989138"/>
            <a:ext cx="7218362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4375" defTabSz="1244600">
              <a:lnSpc>
                <a:spcPct val="15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zh-CN" altLang="en-US" sz="2800" b="1">
                <a:latin typeface="Times New Roman" panose="02020603050405020304" pitchFamily="18" charset="0"/>
              </a:rPr>
              <a:t>请同学们自由朗读古诗，注意读准字音，读通句子，难读的地方多读几遍。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603" name="组合 5"/>
          <p:cNvGrpSpPr/>
          <p:nvPr/>
        </p:nvGrpSpPr>
        <p:grpSpPr bwMode="auto">
          <a:xfrm>
            <a:off x="923925" y="946150"/>
            <a:ext cx="2287588" cy="831850"/>
            <a:chOff x="924035" y="907522"/>
            <a:chExt cx="2287080" cy="832905"/>
          </a:xfrm>
        </p:grpSpPr>
        <p:grpSp>
          <p:nvGrpSpPr>
            <p:cNvPr id="25604" name="组合 4"/>
            <p:cNvGrpSpPr/>
            <p:nvPr/>
          </p:nvGrpSpPr>
          <p:grpSpPr bwMode="auto">
            <a:xfrm>
              <a:off x="924035" y="907522"/>
              <a:ext cx="2287080" cy="832905"/>
              <a:chOff x="1314217" y="754602"/>
              <a:chExt cx="2287080" cy="832905"/>
            </a:xfrm>
          </p:grpSpPr>
          <p:pic>
            <p:nvPicPr>
              <p:cNvPr id="25605" name="Picture 10" descr="C:\Users\Administrator\Desktop\绿.png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1314219" y="1333230"/>
                <a:ext cx="2287078" cy="254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606" name="Picture 6"/>
              <p:cNvPicPr>
                <a:picLocks noChangeAspect="1" noChangeArrowheads="1"/>
              </p:cNvPicPr>
              <p:nvPr/>
            </p:nvPicPr>
            <p:blipFill>
              <a:blip r:embed="rId2" cstate="email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314217" y="754602"/>
                <a:ext cx="619094" cy="788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5607" name="圆角矩形 16"/>
            <p:cNvGrpSpPr/>
            <p:nvPr/>
          </p:nvGrpSpPr>
          <p:grpSpPr bwMode="auto">
            <a:xfrm>
              <a:off x="1485885" y="1053757"/>
              <a:ext cx="1676028" cy="559509"/>
              <a:chOff x="1485900" y="1092200"/>
              <a:chExt cx="1676400" cy="558800"/>
            </a:xfrm>
          </p:grpSpPr>
          <p:pic>
            <p:nvPicPr>
              <p:cNvPr id="25608" name="圆角矩形 16"/>
              <p:cNvPicPr>
                <a:picLocks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485900" y="1092200"/>
                <a:ext cx="1676400" cy="558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</p:pic>
          <p:sp>
            <p:nvSpPr>
              <p:cNvPr id="25609" name="Rectangle 9"/>
              <p:cNvSpPr>
                <a:spLocks noChangeArrowheads="1"/>
              </p:cNvSpPr>
              <p:nvPr/>
            </p:nvSpPr>
            <p:spPr bwMode="auto">
              <a:xfrm>
                <a:off x="1511893" y="1132219"/>
                <a:ext cx="1616558" cy="478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defTabSz="16002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zh-CN" altLang="en-US" sz="28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自读提示</a:t>
                </a:r>
                <a:endParaRPr lang="zh-CN" altLang="en-US" sz="2800" b="1"/>
              </a:p>
            </p:txBody>
          </p:sp>
        </p:grp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矩形 5"/>
          <p:cNvSpPr/>
          <p:nvPr/>
        </p:nvSpPr>
        <p:spPr>
          <a:xfrm>
            <a:off x="4095750" y="2225675"/>
            <a:ext cx="4560888" cy="4000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latin typeface="黑体" panose="02010609060101010101" charset="-122"/>
              </a:rPr>
              <a:t>旅客思乡之情。</a:t>
            </a:r>
            <a:endParaRPr lang="zh-CN" altLang="en-US" sz="2000" b="1">
              <a:latin typeface="黑体" panose="02010609060101010101" charset="-122"/>
            </a:endParaRPr>
          </a:p>
        </p:txBody>
      </p:sp>
      <p:sp>
        <p:nvSpPr>
          <p:cNvPr id="26627" name="矩形 4"/>
          <p:cNvSpPr>
            <a:spLocks noChangeArrowheads="1"/>
          </p:cNvSpPr>
          <p:nvPr/>
        </p:nvSpPr>
        <p:spPr bwMode="auto">
          <a:xfrm>
            <a:off x="795338" y="1195388"/>
            <a:ext cx="19240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>
                <a:latin typeface="黑体" panose="02010609060101010101" charset="-122"/>
              </a:rPr>
              <a:t>【</a:t>
            </a:r>
            <a:r>
              <a:rPr lang="zh-CN" altLang="en-US" sz="2000" b="1">
                <a:latin typeface="黑体" panose="02010609060101010101" charset="-122"/>
              </a:rPr>
              <a:t>夜书</a:t>
            </a:r>
            <a:r>
              <a:rPr lang="en-US" altLang="zh-CN" sz="2000" b="1">
                <a:latin typeface="黑体" panose="02010609060101010101" charset="-122"/>
              </a:rPr>
              <a:t>】</a:t>
            </a:r>
            <a:endParaRPr lang="en-US" altLang="zh-CN" sz="2000" b="1">
              <a:latin typeface="黑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>
                <a:latin typeface="黑体" panose="02010609060101010101" charset="-122"/>
              </a:rPr>
              <a:t>【</a:t>
            </a:r>
            <a:r>
              <a:rPr lang="zh-CN" altLang="en-US" sz="2000" b="1">
                <a:latin typeface="黑体" panose="02010609060101010101" charset="-122"/>
              </a:rPr>
              <a:t>萧萧</a:t>
            </a:r>
            <a:r>
              <a:rPr lang="en-US" altLang="zh-CN" sz="2000" b="1">
                <a:latin typeface="黑体" panose="02010609060101010101" charset="-122"/>
              </a:rPr>
              <a:t>】</a:t>
            </a:r>
            <a:endParaRPr lang="en-US" altLang="zh-CN" sz="2000" b="1">
              <a:latin typeface="黑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>
                <a:latin typeface="黑体" panose="02010609060101010101" charset="-122"/>
              </a:rPr>
              <a:t>【</a:t>
            </a:r>
            <a:r>
              <a:rPr lang="zh-CN" altLang="en-US" sz="2000" b="1">
                <a:latin typeface="黑体" panose="02010609060101010101" charset="-122"/>
              </a:rPr>
              <a:t>梧</a:t>
            </a:r>
            <a:r>
              <a:rPr lang="en-US" altLang="zh-CN" sz="2000" b="1">
                <a:latin typeface="黑体" panose="02010609060101010101" charset="-122"/>
              </a:rPr>
              <a:t>】</a:t>
            </a:r>
            <a:endParaRPr lang="zh-CN" altLang="en-US" sz="2000" b="1">
              <a:latin typeface="黑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>
                <a:latin typeface="黑体" panose="02010609060101010101" charset="-122"/>
              </a:rPr>
              <a:t>【</a:t>
            </a:r>
            <a:r>
              <a:rPr lang="zh-CN" altLang="en-US" sz="2000" b="1">
                <a:latin typeface="黑体" panose="02010609060101010101" charset="-122"/>
              </a:rPr>
              <a:t>客情</a:t>
            </a:r>
            <a:r>
              <a:rPr lang="en-US" altLang="zh-CN" sz="2000" b="1">
                <a:latin typeface="黑体" panose="02010609060101010101" charset="-122"/>
              </a:rPr>
              <a:t>】</a:t>
            </a:r>
            <a:endParaRPr lang="en-US" altLang="zh-CN" sz="2000" b="1">
              <a:latin typeface="黑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>
                <a:latin typeface="黑体" panose="02010609060101010101" charset="-122"/>
              </a:rPr>
              <a:t>【</a:t>
            </a:r>
            <a:r>
              <a:rPr lang="zh-CN" altLang="en-US" sz="2000" b="1">
                <a:latin typeface="黑体" panose="02010609060101010101" charset="-122"/>
              </a:rPr>
              <a:t>知</a:t>
            </a:r>
            <a:r>
              <a:rPr lang="en-US" altLang="zh-CN" sz="2000" b="1">
                <a:latin typeface="黑体" panose="02010609060101010101" charset="-122"/>
              </a:rPr>
              <a:t>】</a:t>
            </a:r>
            <a:endParaRPr lang="en-US" altLang="zh-CN" sz="2000" b="1">
              <a:latin typeface="黑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>
                <a:latin typeface="黑体" panose="02010609060101010101" charset="-122"/>
              </a:rPr>
              <a:t>【</a:t>
            </a:r>
            <a:r>
              <a:rPr lang="zh-CN" altLang="en-US" sz="2000" b="1">
                <a:latin typeface="黑体" panose="02010609060101010101" charset="-122"/>
              </a:rPr>
              <a:t>挑</a:t>
            </a:r>
            <a:r>
              <a:rPr lang="en-US" altLang="zh-CN" sz="2000" b="1">
                <a:latin typeface="黑体" panose="02010609060101010101" charset="-122"/>
              </a:rPr>
              <a:t>】</a:t>
            </a:r>
            <a:endParaRPr lang="en-US" altLang="zh-CN" sz="2000" b="1">
              <a:latin typeface="黑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>
                <a:latin typeface="黑体" panose="02010609060101010101" charset="-122"/>
              </a:rPr>
              <a:t>【</a:t>
            </a:r>
            <a:r>
              <a:rPr lang="zh-CN" altLang="en-US" sz="2000" b="1">
                <a:latin typeface="黑体" panose="02010609060101010101" charset="-122"/>
              </a:rPr>
              <a:t>促织</a:t>
            </a:r>
            <a:r>
              <a:rPr lang="en-US" altLang="zh-CN" sz="2000" b="1">
                <a:latin typeface="黑体" panose="02010609060101010101" charset="-122"/>
              </a:rPr>
              <a:t>】</a:t>
            </a:r>
            <a:endParaRPr lang="en-US" altLang="zh-CN" sz="2000" b="1">
              <a:latin typeface="黑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>
                <a:latin typeface="黑体" panose="02010609060101010101" charset="-122"/>
              </a:rPr>
              <a:t>【</a:t>
            </a:r>
            <a:r>
              <a:rPr lang="zh-CN" altLang="en-US" sz="2000" b="1">
                <a:latin typeface="黑体" panose="02010609060101010101" charset="-122"/>
              </a:rPr>
              <a:t>篱落</a:t>
            </a:r>
            <a:r>
              <a:rPr lang="en-US" altLang="zh-CN" sz="2000" b="1">
                <a:latin typeface="黑体" panose="02010609060101010101" charset="-122"/>
              </a:rPr>
              <a:t>】</a:t>
            </a:r>
            <a:endParaRPr lang="en-US" altLang="zh-CN" sz="2000" b="1">
              <a:latin typeface="黑体" panose="02010609060101010101" charset="-122"/>
            </a:endParaRPr>
          </a:p>
        </p:txBody>
      </p:sp>
      <p:cxnSp>
        <p:nvCxnSpPr>
          <p:cNvPr id="26628" name="直接连接符 3"/>
          <p:cNvCxnSpPr>
            <a:cxnSpLocks noChangeShapeType="1"/>
          </p:cNvCxnSpPr>
          <p:nvPr/>
        </p:nvCxnSpPr>
        <p:spPr bwMode="auto">
          <a:xfrm>
            <a:off x="1854200" y="1527175"/>
            <a:ext cx="2314575" cy="465138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29" name="直接连接符 4"/>
          <p:cNvCxnSpPr>
            <a:cxnSpLocks noChangeShapeType="1"/>
          </p:cNvCxnSpPr>
          <p:nvPr/>
        </p:nvCxnSpPr>
        <p:spPr bwMode="auto">
          <a:xfrm flipV="1">
            <a:off x="1860550" y="1543050"/>
            <a:ext cx="2338388" cy="398463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0" name="直接连接符 5"/>
          <p:cNvCxnSpPr>
            <a:cxnSpLocks noChangeShapeType="1"/>
          </p:cNvCxnSpPr>
          <p:nvPr/>
        </p:nvCxnSpPr>
        <p:spPr bwMode="auto">
          <a:xfrm>
            <a:off x="1571625" y="2424113"/>
            <a:ext cx="2589213" cy="46355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26" name="矩形 5"/>
          <p:cNvSpPr/>
          <p:nvPr/>
        </p:nvSpPr>
        <p:spPr>
          <a:xfrm>
            <a:off x="4513263" y="806450"/>
            <a:ext cx="5227637" cy="4857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3500"/>
              </a:lnSpc>
              <a:buFont typeface="Arial" panose="020B0604020202020204" pitchFamily="34" charset="0"/>
              <a:buNone/>
            </a:pPr>
            <a:endParaRPr lang="zh-CN" altLang="en-US" sz="2600" b="1">
              <a:latin typeface="黑体" panose="02010609060101010101" charset="-122"/>
            </a:endParaRPr>
          </a:p>
        </p:txBody>
      </p:sp>
      <p:sp>
        <p:nvSpPr>
          <p:cNvPr id="30727" name="矩形 5"/>
          <p:cNvSpPr/>
          <p:nvPr/>
        </p:nvSpPr>
        <p:spPr>
          <a:xfrm>
            <a:off x="4095750" y="1784350"/>
            <a:ext cx="4560888" cy="4000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latin typeface="黑体" panose="02010609060101010101" charset="-122"/>
              </a:rPr>
              <a:t>晚上写。</a:t>
            </a:r>
            <a:endParaRPr lang="zh-CN" altLang="en-US" sz="2000" b="1">
              <a:latin typeface="黑体" panose="02010609060101010101" charset="-122"/>
            </a:endParaRPr>
          </a:p>
        </p:txBody>
      </p:sp>
      <p:sp>
        <p:nvSpPr>
          <p:cNvPr id="30728" name="矩形 5"/>
          <p:cNvSpPr/>
          <p:nvPr/>
        </p:nvSpPr>
        <p:spPr>
          <a:xfrm>
            <a:off x="4095750" y="1343025"/>
            <a:ext cx="4560888" cy="4000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latin typeface="黑体" panose="02010609060101010101" charset="-122"/>
              </a:rPr>
              <a:t>风声。</a:t>
            </a:r>
            <a:endParaRPr lang="zh-CN" altLang="en-US" sz="2000" b="1">
              <a:latin typeface="黑体" panose="02010609060101010101" charset="-122"/>
            </a:endParaRPr>
          </a:p>
        </p:txBody>
      </p:sp>
      <p:cxnSp>
        <p:nvCxnSpPr>
          <p:cNvPr id="26634" name="直接连接符 24"/>
          <p:cNvCxnSpPr>
            <a:cxnSpLocks noChangeShapeType="1"/>
            <a:endCxn id="30721" idx="1"/>
          </p:cNvCxnSpPr>
          <p:nvPr/>
        </p:nvCxnSpPr>
        <p:spPr bwMode="auto">
          <a:xfrm flipV="1">
            <a:off x="1830388" y="2425700"/>
            <a:ext cx="2265362" cy="454025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6635" name="组合 20"/>
          <p:cNvPicPr>
            <a:picLocks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06400" y="520700"/>
            <a:ext cx="208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grpSp>
        <p:nvGrpSpPr>
          <p:cNvPr id="26636" name="组合 25"/>
          <p:cNvGrpSpPr/>
          <p:nvPr/>
        </p:nvGrpSpPr>
        <p:grpSpPr bwMode="auto">
          <a:xfrm>
            <a:off x="3321050" y="660400"/>
            <a:ext cx="3990975" cy="557213"/>
            <a:chOff x="3124895" y="802160"/>
            <a:chExt cx="3989649" cy="557510"/>
          </a:xfrm>
        </p:grpSpPr>
        <p:pic>
          <p:nvPicPr>
            <p:cNvPr id="26637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124895" y="802160"/>
              <a:ext cx="3885506" cy="557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8" name="矩形 12"/>
            <p:cNvSpPr>
              <a:spLocks noChangeArrowheads="1"/>
            </p:cNvSpPr>
            <p:nvPr/>
          </p:nvSpPr>
          <p:spPr bwMode="auto">
            <a:xfrm>
              <a:off x="3236559" y="832662"/>
              <a:ext cx="387798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400" b="1">
                  <a:latin typeface="黑体" panose="02010609060101010101" charset="-122"/>
                </a:rPr>
                <a:t>试着把词语和意思连起来！</a:t>
              </a:r>
              <a:endParaRPr lang="zh-CN" altLang="en-US" sz="2400" b="1">
                <a:latin typeface="黑体" panose="02010609060101010101" charset="-122"/>
              </a:endParaRPr>
            </a:p>
          </p:txBody>
        </p:sp>
      </p:grpSp>
      <p:sp>
        <p:nvSpPr>
          <p:cNvPr id="30732" name="矩形 5"/>
          <p:cNvSpPr/>
          <p:nvPr/>
        </p:nvSpPr>
        <p:spPr>
          <a:xfrm>
            <a:off x="4095750" y="3987800"/>
            <a:ext cx="4560888" cy="4000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latin typeface="黑体" panose="02010609060101010101" charset="-122"/>
              </a:rPr>
              <a:t>猜想。</a:t>
            </a:r>
            <a:endParaRPr lang="zh-CN" altLang="en-US" sz="2000" b="1">
              <a:latin typeface="黑体" panose="02010609060101010101" charset="-122"/>
            </a:endParaRPr>
          </a:p>
        </p:txBody>
      </p:sp>
      <p:sp>
        <p:nvSpPr>
          <p:cNvPr id="30733" name="矩形 5"/>
          <p:cNvSpPr/>
          <p:nvPr/>
        </p:nvSpPr>
        <p:spPr>
          <a:xfrm>
            <a:off x="4095750" y="4429125"/>
            <a:ext cx="4560888" cy="4000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latin typeface="黑体" panose="02010609060101010101" charset="-122"/>
              </a:rPr>
              <a:t>俗称蟋蟀，也叫蛐蛐。</a:t>
            </a:r>
            <a:endParaRPr lang="zh-CN" altLang="en-US" sz="2000" b="1">
              <a:latin typeface="黑体" panose="02010609060101010101" charset="-122"/>
            </a:endParaRPr>
          </a:p>
        </p:txBody>
      </p:sp>
      <p:cxnSp>
        <p:nvCxnSpPr>
          <p:cNvPr id="26641" name="直接连接符 23"/>
          <p:cNvCxnSpPr>
            <a:cxnSpLocks noChangeShapeType="1"/>
            <a:endCxn id="30721" idx="1"/>
          </p:cNvCxnSpPr>
          <p:nvPr/>
        </p:nvCxnSpPr>
        <p:spPr bwMode="auto">
          <a:xfrm>
            <a:off x="1584325" y="3349625"/>
            <a:ext cx="2598738" cy="893763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2" name="直接连接符 25"/>
          <p:cNvCxnSpPr>
            <a:cxnSpLocks noChangeShapeType="1"/>
            <a:endCxn id="30721" idx="1"/>
          </p:cNvCxnSpPr>
          <p:nvPr/>
        </p:nvCxnSpPr>
        <p:spPr bwMode="auto">
          <a:xfrm flipV="1">
            <a:off x="1584325" y="3328988"/>
            <a:ext cx="2598738" cy="481012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6" name="矩形 5"/>
          <p:cNvSpPr/>
          <p:nvPr/>
        </p:nvSpPr>
        <p:spPr>
          <a:xfrm>
            <a:off x="4095750" y="2665413"/>
            <a:ext cx="4560888" cy="4000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latin typeface="黑体" panose="02010609060101010101" charset="-122"/>
              </a:rPr>
              <a:t>梧桐树。</a:t>
            </a:r>
            <a:endParaRPr lang="zh-CN" altLang="en-US" sz="2000" b="1">
              <a:latin typeface="黑体" panose="02010609060101010101" charset="-122"/>
            </a:endParaRPr>
          </a:p>
        </p:txBody>
      </p:sp>
      <p:sp>
        <p:nvSpPr>
          <p:cNvPr id="30737" name="矩形 5"/>
          <p:cNvSpPr/>
          <p:nvPr/>
        </p:nvSpPr>
        <p:spPr>
          <a:xfrm>
            <a:off x="4095750" y="3106738"/>
            <a:ext cx="4560888" cy="4000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latin typeface="黑体" panose="02010609060101010101" charset="-122"/>
              </a:rPr>
              <a:t>读作“</a:t>
            </a:r>
            <a:r>
              <a:rPr lang="en-US" altLang="zh-CN" sz="2000" b="1">
                <a:latin typeface="方正姚体" panose="02010601030101010101" pitchFamily="2" charset="-122"/>
                <a:ea typeface="方正姚体" panose="02010601030101010101" pitchFamily="2" charset="-122"/>
              </a:rPr>
              <a:t>tiǎo</a:t>
            </a:r>
            <a:r>
              <a:rPr lang="en-US" altLang="zh-CN" sz="2000" b="1">
                <a:latin typeface="黑体" panose="02010609060101010101" charset="-122"/>
              </a:rPr>
              <a:t>”</a:t>
            </a:r>
            <a:r>
              <a:rPr lang="zh-CN" altLang="en-US" sz="2000" b="1">
                <a:latin typeface="黑体" panose="02010609060101010101" charset="-122"/>
              </a:rPr>
              <a:t>，用细长的物件逗引。</a:t>
            </a:r>
            <a:endParaRPr lang="zh-CN" altLang="en-US" sz="2000" b="1">
              <a:latin typeface="黑体" panose="02010609060101010101" charset="-122"/>
            </a:endParaRPr>
          </a:p>
        </p:txBody>
      </p:sp>
      <p:sp>
        <p:nvSpPr>
          <p:cNvPr id="30738" name="矩形 5"/>
          <p:cNvSpPr/>
          <p:nvPr/>
        </p:nvSpPr>
        <p:spPr>
          <a:xfrm>
            <a:off x="4095750" y="3546475"/>
            <a:ext cx="4560888" cy="4000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latin typeface="黑体" panose="02010609060101010101" charset="-122"/>
              </a:rPr>
              <a:t>篱笆。</a:t>
            </a:r>
            <a:endParaRPr lang="zh-CN" altLang="en-US" sz="2000" b="1">
              <a:latin typeface="黑体" panose="02010609060101010101" charset="-122"/>
            </a:endParaRPr>
          </a:p>
        </p:txBody>
      </p:sp>
      <p:cxnSp>
        <p:nvCxnSpPr>
          <p:cNvPr id="26646" name="直接连接符 38"/>
          <p:cNvCxnSpPr>
            <a:cxnSpLocks noChangeShapeType="1"/>
            <a:endCxn id="30721" idx="1"/>
          </p:cNvCxnSpPr>
          <p:nvPr/>
        </p:nvCxnSpPr>
        <p:spPr bwMode="auto">
          <a:xfrm>
            <a:off x="1838325" y="4248150"/>
            <a:ext cx="2265363" cy="38735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7" name="直接连接符 40"/>
          <p:cNvCxnSpPr>
            <a:cxnSpLocks noChangeShapeType="1"/>
            <a:endCxn id="30721" idx="1"/>
          </p:cNvCxnSpPr>
          <p:nvPr/>
        </p:nvCxnSpPr>
        <p:spPr bwMode="auto">
          <a:xfrm flipV="1">
            <a:off x="1822450" y="3746500"/>
            <a:ext cx="2376488" cy="993775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任意多边形 32"/>
          <p:cNvSpPr/>
          <p:nvPr/>
        </p:nvSpPr>
        <p:spPr>
          <a:xfrm>
            <a:off x="1004888" y="2268538"/>
            <a:ext cx="7339012" cy="863600"/>
          </a:xfrm>
          <a:custGeom>
            <a:avLst/>
            <a:gdLst>
              <a:gd name="connsiteX0" fmla="*/ 0 w 6799134"/>
              <a:gd name="connsiteY0" fmla="*/ 0 h 976260"/>
              <a:gd name="connsiteX1" fmla="*/ 6799134 w 6799134"/>
              <a:gd name="connsiteY1" fmla="*/ 0 h 976260"/>
              <a:gd name="connsiteX2" fmla="*/ 6799134 w 6799134"/>
              <a:gd name="connsiteY2" fmla="*/ 976260 h 976260"/>
              <a:gd name="connsiteX3" fmla="*/ 0 w 6799134"/>
              <a:gd name="connsiteY3" fmla="*/ 976260 h 976260"/>
              <a:gd name="connsiteX4" fmla="*/ 0 w 6799134"/>
              <a:gd name="connsiteY4" fmla="*/ 0 h 97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9134" h="976259">
                <a:moveTo>
                  <a:pt x="0" y="0"/>
                </a:moveTo>
                <a:lnTo>
                  <a:pt x="6799134" y="0"/>
                </a:lnTo>
                <a:lnTo>
                  <a:pt x="6799134" y="976260"/>
                </a:lnTo>
                <a:lnTo>
                  <a:pt x="0" y="97626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37160" tIns="137160" rIns="137160" bIns="137160" anchor="ctr"/>
          <a:lstStyle/>
          <a:p>
            <a:pPr indent="812800" defTabSz="1600200">
              <a:lnSpc>
                <a:spcPct val="15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zh-CN" altLang="en-US" sz="2800" b="1">
                <a:latin typeface="宋体" panose="02010600030101010101" pitchFamily="2" charset="-122"/>
              </a:rPr>
              <a:t>指名读课文，同学互评：字音是否正确，句子是否通顺。  </a:t>
            </a:r>
            <a:endParaRPr lang="zh-CN" altLang="en-US" sz="2800">
              <a:latin typeface="宋体" panose="02010600030101010101" pitchFamily="2" charset="-122"/>
            </a:endParaRPr>
          </a:p>
        </p:txBody>
      </p:sp>
      <p:grpSp>
        <p:nvGrpSpPr>
          <p:cNvPr id="27651" name="组合 1"/>
          <p:cNvGrpSpPr/>
          <p:nvPr/>
        </p:nvGrpSpPr>
        <p:grpSpPr bwMode="auto">
          <a:xfrm>
            <a:off x="541338" y="1044575"/>
            <a:ext cx="2846387" cy="693738"/>
            <a:chOff x="3739606" y="1084755"/>
            <a:chExt cx="2845344" cy="693772"/>
          </a:xfrm>
        </p:grpSpPr>
        <p:pic>
          <p:nvPicPr>
            <p:cNvPr id="27652" name="Picture 8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39606" y="1084755"/>
              <a:ext cx="511649" cy="688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7653" name="组合 10"/>
            <p:cNvGrpSpPr/>
            <p:nvPr/>
          </p:nvGrpSpPr>
          <p:grpSpPr bwMode="auto">
            <a:xfrm>
              <a:off x="4200604" y="1096470"/>
              <a:ext cx="2384346" cy="682057"/>
              <a:chOff x="847804" y="1058370"/>
              <a:chExt cx="2384346" cy="682057"/>
            </a:xfrm>
          </p:grpSpPr>
          <p:pic>
            <p:nvPicPr>
              <p:cNvPr id="27654" name="Picture 10" descr="C:\Users\Administrator\Desktop\绿.png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924037" y="1486150"/>
                <a:ext cx="2287078" cy="254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7655" name="圆角矩形 12"/>
              <p:cNvGrpSpPr/>
              <p:nvPr/>
            </p:nvGrpSpPr>
            <p:grpSpPr bwMode="auto">
              <a:xfrm>
                <a:off x="835903" y="1056181"/>
                <a:ext cx="2399420" cy="533426"/>
                <a:chOff x="990600" y="1054100"/>
                <a:chExt cx="2400300" cy="533400"/>
              </a:xfrm>
            </p:grpSpPr>
            <p:pic>
              <p:nvPicPr>
                <p:cNvPr id="27656" name="圆角矩形 12"/>
                <p:cNvPicPr>
                  <a:picLocks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990600" y="1054100"/>
                  <a:ext cx="2400300" cy="533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</p:pic>
            <p:sp>
              <p:nvSpPr>
                <p:cNvPr id="27657" name="Rectangle 9"/>
                <p:cNvSpPr>
                  <a:spLocks noChangeArrowheads="1"/>
                </p:cNvSpPr>
                <p:nvPr/>
              </p:nvSpPr>
              <p:spPr bwMode="auto">
                <a:xfrm>
                  <a:off x="1028435" y="1082219"/>
                  <a:ext cx="2333360" cy="4793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defTabSz="1600200">
                    <a:lnSpc>
                      <a:spcPct val="90000"/>
                    </a:lnSpc>
                    <a:spcAft>
                      <a:spcPct val="35000"/>
                    </a:spcAft>
                  </a:pPr>
                  <a:r>
                    <a:rPr lang="zh-CN" altLang="en-US" sz="2800" b="1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检查自读情况</a:t>
                  </a:r>
                  <a:endParaRPr lang="zh-CN" altLang="en-US" sz="2800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矩形 3"/>
          <p:cNvSpPr/>
          <p:nvPr/>
        </p:nvSpPr>
        <p:spPr>
          <a:xfrm>
            <a:off x="731838" y="3275013"/>
            <a:ext cx="7883525" cy="14049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宋体" panose="02010600030101010101" pitchFamily="2" charset="-122"/>
              </a:rPr>
              <a:t>诗意：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萧萧秋风吹动梧桐树的叶子，送来阵阵寒意，江上的秋风让客游在外的诗人不禁思念起自己的家乡。猜想是孩子们在捉蟋蟀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因为夜深了，他忽然看到远处篱笆下的灯火。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791200" y="1079500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28676" name="Picture 2" descr="C:\Users\Administrator\Desktop\可改图标 - 副本\品读释疑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75968" y="267494"/>
            <a:ext cx="2333625" cy="506412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矩形 2"/>
          <p:cNvSpPr>
            <a:spLocks noChangeArrowheads="1"/>
          </p:cNvSpPr>
          <p:nvPr/>
        </p:nvSpPr>
        <p:spPr bwMode="auto">
          <a:xfrm>
            <a:off x="652463" y="1020763"/>
            <a:ext cx="5165725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黑体" panose="02010609060101010101" charset="-122"/>
              </a:rPr>
              <a:t>夜书所见</a:t>
            </a:r>
            <a:endParaRPr lang="zh-CN" altLang="en-US" sz="2400" b="1" dirty="0">
              <a:latin typeface="黑体" panose="02010609060101010101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[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宋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]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叶绍翁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萧萧梧叶送寒声，江上秋风动客情。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知有儿童挑促织，夜深篱落一灯明。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矩形 7"/>
          <p:cNvSpPr/>
          <p:nvPr/>
        </p:nvSpPr>
        <p:spPr>
          <a:xfrm>
            <a:off x="628650" y="1457325"/>
            <a:ext cx="7842250" cy="2862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诗的前两句：“寒”字一语双关，不仅写出秋风的寒凉逼人，更体现了诗人的孤独，不如意。一“送”一“动”，运用拟人的修辞手法，用梧叶摇落，萧萧作响，江上秋风寒气袭人，写出了秋意的清冷，表达了游子漂泊流浪、孤单寂寞得凄凉之感。</a:t>
            </a:r>
            <a:endParaRPr lang="en-US" altLang="zh-CN" sz="2400" b="1" dirty="0">
              <a:latin typeface="宋体" panose="02010600030101010101" pitchFamily="2" charset="-122"/>
            </a:endParaRPr>
          </a:p>
        </p:txBody>
      </p:sp>
      <p:sp>
        <p:nvSpPr>
          <p:cNvPr id="33794" name="圆角矩形 4"/>
          <p:cNvSpPr>
            <a:spLocks noChangeArrowheads="1"/>
          </p:cNvSpPr>
          <p:nvPr/>
        </p:nvSpPr>
        <p:spPr bwMode="auto">
          <a:xfrm>
            <a:off x="495300" y="803275"/>
            <a:ext cx="2070100" cy="4699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9DAFB"/>
              </a:gs>
              <a:gs pos="50000">
                <a:srgbClr val="D3E7FC"/>
              </a:gs>
              <a:gs pos="100000">
                <a:srgbClr val="E9F2FD"/>
              </a:gs>
            </a:gsLst>
            <a:lin ang="5400000" scaled="1"/>
          </a:gradFill>
          <a:ln w="9525" algn="ctr">
            <a:solidFill>
              <a:srgbClr val="A5A5A5"/>
            </a:solidFill>
            <a:rou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defTabSz="1600200">
              <a:lnSpc>
                <a:spcPct val="90000"/>
              </a:lnSpc>
              <a:spcAft>
                <a:spcPct val="35000"/>
              </a:spcAft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课文整体感知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700" name="直线连接符 21"/>
          <p:cNvCxnSpPr>
            <a:cxnSpLocks noChangeShapeType="1"/>
          </p:cNvCxnSpPr>
          <p:nvPr/>
        </p:nvCxnSpPr>
        <p:spPr bwMode="auto">
          <a:xfrm flipV="1">
            <a:off x="455613" y="1250950"/>
            <a:ext cx="2144712" cy="0"/>
          </a:xfrm>
          <a:prstGeom prst="line">
            <a:avLst/>
          </a:prstGeom>
          <a:noFill/>
          <a:ln w="38100" algn="ctr">
            <a:solidFill>
              <a:srgbClr val="9DC3E6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矩形 7"/>
          <p:cNvSpPr/>
          <p:nvPr/>
        </p:nvSpPr>
        <p:spPr>
          <a:xfrm>
            <a:off x="641350" y="1241425"/>
            <a:ext cx="7842250" cy="27765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诗的后两句</a:t>
            </a:r>
            <a:r>
              <a:rPr lang="zh-CN" altLang="en-US" sz="2400" b="1" dirty="0">
                <a:latin typeface="宋体" panose="02010600030101010101" pitchFamily="2" charset="-122"/>
              </a:rPr>
              <a:t>：这两句描写了儿童挑灯夜捉蟋蟀的生活场景，自然容易引发作者的联想。她回想起自己的童年时代也是如此天真烂漫，无忧无虑；想起家乡得温馨美好。儿童无忧无虑、活泼天真得举动，巧妙地反衬出了诗人客居他乡的孤寂无奈及对家乡得思念之情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矩形 1"/>
          <p:cNvSpPr/>
          <p:nvPr/>
        </p:nvSpPr>
        <p:spPr>
          <a:xfrm>
            <a:off x="854075" y="1117600"/>
            <a:ext cx="7386638" cy="1200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indent="53340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>
                <a:latin typeface="黑体" panose="02010609060101010101" charset="-122"/>
                <a:sym typeface="Calibri" panose="020F0502020204030204"/>
              </a:rPr>
              <a:t>《</a:t>
            </a:r>
            <a:r>
              <a:rPr lang="zh-CN" altLang="en-US" sz="2400" b="1">
                <a:latin typeface="黑体" panose="02010609060101010101" charset="-122"/>
                <a:sym typeface="Calibri" panose="020F0502020204030204"/>
              </a:rPr>
              <a:t>夜书所见</a:t>
            </a:r>
            <a:r>
              <a:rPr lang="en-US" altLang="zh-CN" sz="2400" b="1">
                <a:latin typeface="黑体" panose="02010609060101010101" charset="-122"/>
                <a:sym typeface="Calibri" panose="020F0502020204030204"/>
              </a:rPr>
              <a:t>》</a:t>
            </a:r>
            <a:r>
              <a:rPr lang="zh-CN" altLang="en-US" sz="2400" b="1">
                <a:latin typeface="黑体" panose="02010609060101010101" charset="-122"/>
                <a:sym typeface="Calibri" panose="020F0502020204030204"/>
              </a:rPr>
              <a:t>诗人在瑟瑟秋风中看到了什么，想到了什么？</a:t>
            </a:r>
            <a:r>
              <a:rPr lang="zh-CN" altLang="en-US" sz="24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（串珠问题</a:t>
            </a:r>
            <a:r>
              <a:rPr lang="en-US" altLang="zh-CN" sz="24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24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endParaRPr lang="en-US" altLang="zh-CN" sz="2400" b="1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671513" y="2701925"/>
            <a:ext cx="7694612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43" name="矩形 2"/>
          <p:cNvSpPr/>
          <p:nvPr/>
        </p:nvSpPr>
        <p:spPr>
          <a:xfrm>
            <a:off x="900113" y="2301875"/>
            <a:ext cx="7378700" cy="16684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夜书所见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诗人在瑟瑟秋风中看到了秋叶、秋风、秋江、秋灯、想到了儿童在明亮的灯光照耀下挑促织。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 fill="hold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 animBg="1"/>
      <p:bldP spid="3584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矩形 1"/>
          <p:cNvSpPr/>
          <p:nvPr/>
        </p:nvSpPr>
        <p:spPr>
          <a:xfrm>
            <a:off x="2724150" y="1811338"/>
            <a:ext cx="1123950" cy="7381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charset="-122"/>
              </a:rPr>
              <a:t>近处</a:t>
            </a:r>
            <a:endParaRPr lang="zh-CN" altLang="en-US" sz="2800" b="1">
              <a:latin typeface="黑体" panose="02010609060101010101" charset="-122"/>
            </a:endParaRPr>
          </a:p>
        </p:txBody>
      </p:sp>
      <p:sp>
        <p:nvSpPr>
          <p:cNvPr id="32771" name="矩形 1"/>
          <p:cNvSpPr>
            <a:spLocks noChangeArrowheads="1"/>
          </p:cNvSpPr>
          <p:nvPr/>
        </p:nvSpPr>
        <p:spPr bwMode="auto">
          <a:xfrm>
            <a:off x="750888" y="2670175"/>
            <a:ext cx="18335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夜书所见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1" name="矩形 4"/>
          <p:cNvSpPr/>
          <p:nvPr/>
        </p:nvSpPr>
        <p:spPr>
          <a:xfrm>
            <a:off x="6178550" y="2565400"/>
            <a:ext cx="183197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思乡怀亲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73" name="左大括号 5"/>
          <p:cNvSpPr>
            <a:spLocks noChangeArrowheads="1"/>
          </p:cNvSpPr>
          <p:nvPr/>
        </p:nvSpPr>
        <p:spPr bwMode="auto">
          <a:xfrm rot="10800000">
            <a:off x="5937250" y="1631950"/>
            <a:ext cx="215900" cy="2587625"/>
          </a:xfrm>
          <a:prstGeom prst="leftBrace">
            <a:avLst>
              <a:gd name="adj1" fmla="val 8323"/>
              <a:gd name="adj2" fmla="val 50000"/>
            </a:avLst>
          </a:prstGeom>
          <a:noFill/>
          <a:ln w="12700" algn="ctr">
            <a:solidFill>
              <a:srgbClr val="000000"/>
            </a:solidFill>
            <a:miter lim="800000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32774" name="左大括号 15"/>
          <p:cNvSpPr>
            <a:spLocks noChangeArrowheads="1"/>
          </p:cNvSpPr>
          <p:nvPr/>
        </p:nvSpPr>
        <p:spPr bwMode="auto">
          <a:xfrm>
            <a:off x="2557463" y="1958975"/>
            <a:ext cx="215900" cy="2036763"/>
          </a:xfrm>
          <a:prstGeom prst="leftBrace">
            <a:avLst>
              <a:gd name="adj1" fmla="val 8342"/>
              <a:gd name="adj2" fmla="val 50000"/>
            </a:avLst>
          </a:prstGeom>
          <a:noFill/>
          <a:ln w="12700" algn="ctr">
            <a:solidFill>
              <a:srgbClr val="000000"/>
            </a:solidFill>
            <a:miter lim="800000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37894" name="矩形 11"/>
          <p:cNvSpPr/>
          <p:nvPr/>
        </p:nvSpPr>
        <p:spPr>
          <a:xfrm>
            <a:off x="3927475" y="1462088"/>
            <a:ext cx="3206750" cy="1384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charset="-122"/>
              </a:rPr>
              <a:t>梧叶送寒声</a:t>
            </a:r>
            <a:endParaRPr lang="zh-CN" altLang="en-US" sz="2800" b="1">
              <a:latin typeface="黑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charset="-122"/>
              </a:rPr>
              <a:t>秋风动客情</a:t>
            </a:r>
            <a:endParaRPr lang="zh-CN" altLang="en-US" sz="2800" b="1">
              <a:latin typeface="黑体" panose="02010609060101010101" charset="-122"/>
            </a:endParaRPr>
          </a:p>
        </p:txBody>
      </p:sp>
      <p:sp>
        <p:nvSpPr>
          <p:cNvPr id="32776" name="左大括号 12"/>
          <p:cNvSpPr>
            <a:spLocks noChangeArrowheads="1"/>
          </p:cNvSpPr>
          <p:nvPr/>
        </p:nvSpPr>
        <p:spPr bwMode="auto">
          <a:xfrm>
            <a:off x="3706813" y="1674813"/>
            <a:ext cx="215900" cy="1025525"/>
          </a:xfrm>
          <a:prstGeom prst="leftBrace">
            <a:avLst>
              <a:gd name="adj1" fmla="val 8334"/>
              <a:gd name="adj2" fmla="val 50000"/>
            </a:avLst>
          </a:prstGeom>
          <a:noFill/>
          <a:ln w="12700" algn="ctr">
            <a:solidFill>
              <a:srgbClr val="000000"/>
            </a:solidFill>
            <a:miter lim="800000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37896" name="矩形 13"/>
          <p:cNvSpPr/>
          <p:nvPr/>
        </p:nvSpPr>
        <p:spPr>
          <a:xfrm>
            <a:off x="2759075" y="3359150"/>
            <a:ext cx="1123950" cy="738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charset="-122"/>
              </a:rPr>
              <a:t>远处</a:t>
            </a:r>
            <a:endParaRPr lang="zh-CN" altLang="en-US" sz="2800" b="1">
              <a:latin typeface="黑体" panose="02010609060101010101" charset="-122"/>
            </a:endParaRPr>
          </a:p>
        </p:txBody>
      </p:sp>
      <p:sp>
        <p:nvSpPr>
          <p:cNvPr id="37897" name="矩形 17"/>
          <p:cNvSpPr/>
          <p:nvPr/>
        </p:nvSpPr>
        <p:spPr>
          <a:xfrm>
            <a:off x="3927475" y="3070225"/>
            <a:ext cx="3206750" cy="1384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charset="-122"/>
              </a:rPr>
              <a:t>儿童挑促织</a:t>
            </a:r>
            <a:endParaRPr lang="zh-CN" altLang="en-US" sz="2800" b="1">
              <a:latin typeface="黑体" panose="0201060906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charset="-122"/>
              </a:rPr>
              <a:t>篱落一灯明</a:t>
            </a:r>
            <a:endParaRPr lang="zh-CN" altLang="en-US" sz="2800" b="1">
              <a:latin typeface="黑体" panose="02010609060101010101" charset="-122"/>
            </a:endParaRPr>
          </a:p>
        </p:txBody>
      </p:sp>
      <p:sp>
        <p:nvSpPr>
          <p:cNvPr id="32779" name="左大括号 18"/>
          <p:cNvSpPr>
            <a:spLocks noChangeArrowheads="1"/>
          </p:cNvSpPr>
          <p:nvPr/>
        </p:nvSpPr>
        <p:spPr bwMode="auto">
          <a:xfrm>
            <a:off x="3706813" y="3279775"/>
            <a:ext cx="215900" cy="1023938"/>
          </a:xfrm>
          <a:prstGeom prst="leftBrace">
            <a:avLst>
              <a:gd name="adj1" fmla="val 8344"/>
              <a:gd name="adj2" fmla="val 50000"/>
            </a:avLst>
          </a:prstGeom>
          <a:noFill/>
          <a:ln w="12700" algn="ctr">
            <a:solidFill>
              <a:srgbClr val="000000"/>
            </a:solidFill>
            <a:miter lim="800000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/>
          </a:p>
        </p:txBody>
      </p:sp>
      <p:pic>
        <p:nvPicPr>
          <p:cNvPr id="32780" name="组合 20"/>
          <p:cNvPicPr>
            <a:picLocks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66700" y="660400"/>
            <a:ext cx="208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 fill="hold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 fill="hold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 fill="hold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 fill="hold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 fill="hold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fill="hold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fill="hold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 animBg="1"/>
      <p:bldP spid="37891" grpId="0" animBg="1"/>
      <p:bldP spid="32773" grpId="0" animBg="1"/>
      <p:bldP spid="32774" grpId="0" animBg="1"/>
      <p:bldP spid="37894" grpId="0" animBg="1"/>
      <p:bldP spid="32776" grpId="0" animBg="1"/>
      <p:bldP spid="37896" grpId="0" animBg="1"/>
      <p:bldP spid="37897" grpId="0" animBg="1"/>
      <p:bldP spid="3277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36"/>
          <p:cNvGrpSpPr/>
          <p:nvPr/>
        </p:nvGrpSpPr>
        <p:grpSpPr bwMode="auto">
          <a:xfrm>
            <a:off x="0" y="0"/>
            <a:ext cx="9144000" cy="5143500"/>
            <a:chOff x="0" y="0"/>
            <a:chExt cx="12192000" cy="6858000"/>
          </a:xfrm>
        </p:grpSpPr>
        <p:pic>
          <p:nvPicPr>
            <p:cNvPr id="15363" name="图片 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 rot="5400000">
              <a:off x="2667000" y="-2667000"/>
              <a:ext cx="6858000" cy="1219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3" name="矩形 2"/>
            <p:cNvSpPr/>
            <p:nvPr/>
          </p:nvSpPr>
          <p:spPr>
            <a:xfrm>
              <a:off x="952500" y="774700"/>
              <a:ext cx="10287000" cy="5308600"/>
            </a:xfrm>
            <a:prstGeom prst="rect">
              <a:avLst/>
            </a:prstGeom>
            <a:solidFill>
              <a:srgbClr val="053E39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黑体" panose="02010609060101010101" charset="-122"/>
                <a:sym typeface="字魂36号-孙新恒宋楷体"/>
              </a:endParaRPr>
            </a:p>
          </p:txBody>
        </p:sp>
        <p:pic>
          <p:nvPicPr>
            <p:cNvPr id="15365" name="图片 6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79999" y="774700"/>
              <a:ext cx="2032002" cy="1016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6" name="图片 3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101587" y="4091084"/>
              <a:ext cx="1992216" cy="1992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367" name="组合 37"/>
          <p:cNvGrpSpPr/>
          <p:nvPr/>
        </p:nvGrpSpPr>
        <p:grpSpPr bwMode="auto">
          <a:xfrm>
            <a:off x="1231901" y="1155700"/>
            <a:ext cx="6311899" cy="2844800"/>
            <a:chOff x="1643184" y="1541146"/>
            <a:chExt cx="8414584" cy="3793476"/>
          </a:xfrm>
        </p:grpSpPr>
        <p:grpSp>
          <p:nvGrpSpPr>
            <p:cNvPr id="15368" name="组合 38"/>
            <p:cNvGrpSpPr/>
            <p:nvPr/>
          </p:nvGrpSpPr>
          <p:grpSpPr bwMode="auto">
            <a:xfrm>
              <a:off x="5655771" y="1541146"/>
              <a:ext cx="880399" cy="2404792"/>
              <a:chOff x="5651148" y="1198140"/>
              <a:chExt cx="880399" cy="2404792"/>
            </a:xfrm>
          </p:grpSpPr>
          <p:pic>
            <p:nvPicPr>
              <p:cNvPr id="15369" name="图片 60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5651148" y="1198140"/>
                <a:ext cx="880399" cy="24047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</p:pic>
          <p:sp>
            <p:nvSpPr>
              <p:cNvPr id="16401" name="文本框 61"/>
              <p:cNvSpPr/>
              <p:nvPr/>
            </p:nvSpPr>
            <p:spPr>
              <a:xfrm>
                <a:off x="5663727" y="1727364"/>
                <a:ext cx="800097" cy="1346346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vert="eaVert">
                <a:spAutoFit/>
              </a:bodyPr>
              <a:lstStyle/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27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sym typeface="字魂36号-孙新恒宋楷体"/>
                  </a:rPr>
                  <a:t>目录</a:t>
                </a:r>
                <a:endParaRPr lang="zh-CN" altLang="en-US" sz="27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字魂36号-孙新恒宋楷体"/>
                </a:endParaRPr>
              </a:p>
            </p:txBody>
          </p:sp>
        </p:grpSp>
        <p:grpSp>
          <p:nvGrpSpPr>
            <p:cNvPr id="15371" name="组合 39"/>
            <p:cNvGrpSpPr/>
            <p:nvPr/>
          </p:nvGrpSpPr>
          <p:grpSpPr bwMode="auto">
            <a:xfrm>
              <a:off x="1643184" y="2066135"/>
              <a:ext cx="8414584" cy="3268487"/>
              <a:chOff x="1693984" y="2066135"/>
              <a:chExt cx="8414584" cy="3268487"/>
            </a:xfrm>
          </p:grpSpPr>
          <p:grpSp>
            <p:nvGrpSpPr>
              <p:cNvPr id="15372" name="组合 56"/>
              <p:cNvGrpSpPr/>
              <p:nvPr/>
            </p:nvGrpSpPr>
            <p:grpSpPr bwMode="auto">
              <a:xfrm>
                <a:off x="1693984" y="2066135"/>
                <a:ext cx="1134361" cy="3251550"/>
                <a:chOff x="3633961" y="1687528"/>
                <a:chExt cx="1214530" cy="3481353"/>
              </a:xfrm>
            </p:grpSpPr>
            <p:pic>
              <p:nvPicPr>
                <p:cNvPr id="15373" name="图片 58"/>
                <p:cNvPicPr>
                  <a:picLocks noChangeAspect="1" noChangeArrowheads="1"/>
                </p:cNvPicPr>
                <p:nvPr/>
              </p:nvPicPr>
              <p:blipFill>
                <a:blip r:embed="rId5" cstate="email"/>
                <a:srcRect/>
                <a:stretch>
                  <a:fillRect/>
                </a:stretch>
              </p:blipFill>
              <p:spPr bwMode="auto">
                <a:xfrm>
                  <a:off x="3633961" y="1687528"/>
                  <a:ext cx="1214530" cy="34813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</p:pic>
            <p:sp>
              <p:nvSpPr>
                <p:cNvPr id="16399" name="文本框 59"/>
                <p:cNvSpPr/>
                <p:nvPr/>
              </p:nvSpPr>
              <p:spPr>
                <a:xfrm>
                  <a:off x="3958411" y="1864315"/>
                  <a:ext cx="658956" cy="3168575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vert="eaVert">
                  <a:spAutoFit/>
                </a:bodyPr>
                <a:lstStyle/>
                <a:p>
                  <a:pPr algn="ctr">
                    <a:buFont typeface="Arial" panose="020B0604020202020204" pitchFamily="34" charset="0"/>
                    <a:buNone/>
                  </a:pPr>
                  <a:r>
                    <a:rPr lang="zh-CN" altLang="en-US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  <a:sym typeface="字魂36号-孙新恒宋楷体"/>
                    </a:rPr>
                    <a:t>学习目标</a:t>
                  </a:r>
                  <a:endParaRPr lang="zh-CN" altLang="en-US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sym typeface="字魂36号-孙新恒宋楷体"/>
                  </a:endParaRPr>
                </a:p>
              </p:txBody>
            </p:sp>
          </p:grpSp>
          <p:grpSp>
            <p:nvGrpSpPr>
              <p:cNvPr id="15375" name="组合 52"/>
              <p:cNvGrpSpPr/>
              <p:nvPr/>
            </p:nvGrpSpPr>
            <p:grpSpPr bwMode="auto">
              <a:xfrm>
                <a:off x="3556367" y="2066135"/>
                <a:ext cx="1134361" cy="3251550"/>
                <a:chOff x="3627509" y="1687528"/>
                <a:chExt cx="1214530" cy="3481353"/>
              </a:xfrm>
            </p:grpSpPr>
            <p:pic>
              <p:nvPicPr>
                <p:cNvPr id="15376" name="图片 54"/>
                <p:cNvPicPr>
                  <a:picLocks noChangeAspect="1" noChangeArrowheads="1"/>
                </p:cNvPicPr>
                <p:nvPr/>
              </p:nvPicPr>
              <p:blipFill>
                <a:blip r:embed="rId6" cstate="email"/>
                <a:srcRect/>
                <a:stretch>
                  <a:fillRect/>
                </a:stretch>
              </p:blipFill>
              <p:spPr bwMode="auto">
                <a:xfrm>
                  <a:off x="3627509" y="1687528"/>
                  <a:ext cx="1214530" cy="34813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</p:pic>
            <p:sp>
              <p:nvSpPr>
                <p:cNvPr id="16397" name="文本框 55"/>
                <p:cNvSpPr/>
                <p:nvPr/>
              </p:nvSpPr>
              <p:spPr>
                <a:xfrm>
                  <a:off x="3958758" y="1864315"/>
                  <a:ext cx="658956" cy="3168575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vert="eaVert">
                  <a:spAutoFit/>
                </a:bodyPr>
                <a:lstStyle/>
                <a:p>
                  <a:pPr algn="ctr">
                    <a:buFont typeface="Arial" panose="020B0604020202020204" pitchFamily="34" charset="0"/>
                    <a:buNone/>
                  </a:pPr>
                  <a:r>
                    <a:rPr lang="zh-CN" altLang="en-US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  <a:sym typeface="字魂36号-孙新恒宋楷体"/>
                    </a:rPr>
                    <a:t>字词释义</a:t>
                  </a:r>
                  <a:endParaRPr lang="zh-CN" altLang="en-US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sym typeface="字魂36号-孙新恒宋楷体"/>
                  </a:endParaRPr>
                </a:p>
              </p:txBody>
            </p:sp>
          </p:grpSp>
          <p:grpSp>
            <p:nvGrpSpPr>
              <p:cNvPr id="15378" name="组合 48"/>
              <p:cNvGrpSpPr/>
              <p:nvPr/>
            </p:nvGrpSpPr>
            <p:grpSpPr bwMode="auto">
              <a:xfrm>
                <a:off x="7162618" y="2066135"/>
                <a:ext cx="1134361" cy="3251550"/>
                <a:chOff x="3624897" y="1687528"/>
                <a:chExt cx="1214530" cy="3481353"/>
              </a:xfrm>
            </p:grpSpPr>
            <p:pic>
              <p:nvPicPr>
                <p:cNvPr id="15379" name="图片 50"/>
                <p:cNvPicPr>
                  <a:picLocks noChangeAspect="1" noChangeArrowheads="1"/>
                </p:cNvPicPr>
                <p:nvPr/>
              </p:nvPicPr>
              <p:blipFill>
                <a:blip r:embed="rId7" cstate="email"/>
                <a:srcRect/>
                <a:stretch>
                  <a:fillRect/>
                </a:stretch>
              </p:blipFill>
              <p:spPr bwMode="auto">
                <a:xfrm>
                  <a:off x="3624897" y="1687528"/>
                  <a:ext cx="1214530" cy="34813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</p:pic>
            <p:sp>
              <p:nvSpPr>
                <p:cNvPr id="16395" name="文本框 51"/>
                <p:cNvSpPr/>
                <p:nvPr/>
              </p:nvSpPr>
              <p:spPr>
                <a:xfrm>
                  <a:off x="3958411" y="1864315"/>
                  <a:ext cx="658956" cy="3168575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vert="eaVert">
                  <a:spAutoFit/>
                </a:bodyPr>
                <a:lstStyle/>
                <a:p>
                  <a:pPr algn="ctr">
                    <a:buFont typeface="Arial" panose="020B0604020202020204" pitchFamily="34" charset="0"/>
                    <a:buNone/>
                  </a:pPr>
                  <a:r>
                    <a:rPr lang="zh-CN" altLang="en-US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  <a:sym typeface="字魂36号-孙新恒宋楷体"/>
                    </a:rPr>
                    <a:t>课文解读</a:t>
                  </a:r>
                  <a:endParaRPr lang="zh-CN" altLang="en-US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sym typeface="字魂36号-孙新恒宋楷体"/>
                  </a:endParaRPr>
                </a:p>
              </p:txBody>
            </p:sp>
          </p:grpSp>
          <p:pic>
            <p:nvPicPr>
              <p:cNvPr id="15381" name="图片 46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8991138" y="2083071"/>
                <a:ext cx="1117430" cy="32515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</p:pic>
        </p:grpSp>
      </p:grpSp>
      <p:sp>
        <p:nvSpPr>
          <p:cNvPr id="16387" name="文本框 5"/>
          <p:cNvSpPr/>
          <p:nvPr/>
        </p:nvSpPr>
        <p:spPr>
          <a:xfrm>
            <a:off x="6974185" y="1695450"/>
            <a:ext cx="461665" cy="2219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eaVert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字魂36号-孙新恒宋楷体"/>
              </a:rPr>
              <a:t>延伸拓展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字魂36号-孙新恒宋楷体"/>
            </a:endParaRPr>
          </a:p>
        </p:txBody>
      </p:sp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0971136" presetClass="entr" presetSubtype="9126604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内容占位符 2"/>
          <p:cNvSpPr/>
          <p:nvPr/>
        </p:nvSpPr>
        <p:spPr>
          <a:xfrm>
            <a:off x="782638" y="2243138"/>
            <a:ext cx="7691437" cy="1831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pPr indent="6223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/>
              </a:rPr>
              <a:t>夜书所见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/>
              </a:rPr>
              <a:t>诗人通过对秋风落叶、小孩捉蟋蟀、篱笆下的灯火等的描写，抒发了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/>
              </a:rPr>
              <a:t>自己在秋夜思念家乡的感情。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/>
            </a:endParaRPr>
          </a:p>
        </p:txBody>
      </p:sp>
      <p:sp>
        <p:nvSpPr>
          <p:cNvPr id="33795" name="矩形 1"/>
          <p:cNvSpPr>
            <a:spLocks noChangeArrowheads="1"/>
          </p:cNvSpPr>
          <p:nvPr/>
        </p:nvSpPr>
        <p:spPr bwMode="auto">
          <a:xfrm>
            <a:off x="631825" y="1619250"/>
            <a:ext cx="726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黑体" panose="02010609060101010101" charset="-122"/>
              </a:rPr>
              <a:t>表达了作者怎样的思想感情？</a:t>
            </a:r>
            <a:endParaRPr lang="zh-CN" altLang="en-US" sz="28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33796" name="组合 8"/>
          <p:cNvPicPr>
            <a:picLocks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2900" y="673100"/>
            <a:ext cx="20955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 fill="hold"/>
                                        <p:tgtEl>
                                          <p:spTgt spid="3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7"/>
          <p:cNvSpPr>
            <a:spLocks noChangeArrowheads="1"/>
          </p:cNvSpPr>
          <p:nvPr/>
        </p:nvSpPr>
        <p:spPr bwMode="auto">
          <a:xfrm>
            <a:off x="1971675" y="815975"/>
            <a:ext cx="4510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938" name="文本框 23"/>
          <p:cNvSpPr/>
          <p:nvPr/>
        </p:nvSpPr>
        <p:spPr>
          <a:xfrm>
            <a:off x="806450" y="1408113"/>
            <a:ext cx="7756525" cy="3416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defTabSz="1066800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</a:rPr>
              <a:t>概念：</a:t>
            </a:r>
            <a:r>
              <a:rPr lang="zh-CN" altLang="en-US" sz="2400" b="1" dirty="0">
                <a:latin typeface="宋体" panose="02010600030101010101" pitchFamily="2" charset="-122"/>
              </a:rPr>
              <a:t>借景抒情（诗人写景物是为了把自己的想法、感情表达出来）是古诗的主要写法，由于古诗离我们的生活已经很遥远了，要想准确把握古诗所要表达的情感，借助作者写诗时的背景资料，会容易很多。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 defTabSz="1066800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</a:rPr>
              <a:t>运用：</a:t>
            </a:r>
            <a:r>
              <a:rPr lang="zh-CN" altLang="en-US" sz="2400" b="1" dirty="0">
                <a:latin typeface="宋体" panose="02010600030101010101" pitchFamily="2" charset="-122"/>
              </a:rPr>
              <a:t>比如</a:t>
            </a:r>
            <a:r>
              <a:rPr lang="en-US" altLang="zh-CN" sz="2400" b="1" dirty="0">
                <a:latin typeface="宋体" panose="02010600030101010101" pitchFamily="2" charset="-122"/>
              </a:rPr>
              <a:t>《</a:t>
            </a:r>
            <a:r>
              <a:rPr lang="zh-CN" altLang="en-US" sz="2400" b="1" dirty="0">
                <a:latin typeface="宋体" panose="02010600030101010101" pitchFamily="2" charset="-122"/>
              </a:rPr>
              <a:t>赠刘景文</a:t>
            </a:r>
            <a:r>
              <a:rPr lang="en-US" altLang="zh-CN" sz="2400" b="1" dirty="0">
                <a:latin typeface="宋体" panose="02010600030101010101" pitchFamily="2" charset="-122"/>
              </a:rPr>
              <a:t>》</a:t>
            </a:r>
            <a:r>
              <a:rPr lang="zh-CN" altLang="en-US" sz="2400" b="1" dirty="0">
                <a:latin typeface="宋体" panose="02010600030101010101" pitchFamily="2" charset="-122"/>
              </a:rPr>
              <a:t>这首诗的情感把握，就要读一读刘景文、苏轼写诗的背景资料，才会把握得准确。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grpSp>
        <p:nvGrpSpPr>
          <p:cNvPr id="34820" name="组合 9"/>
          <p:cNvGrpSpPr/>
          <p:nvPr/>
        </p:nvGrpSpPr>
        <p:grpSpPr bwMode="auto">
          <a:xfrm>
            <a:off x="688975" y="625475"/>
            <a:ext cx="8102600" cy="835025"/>
            <a:chOff x="651350" y="964628"/>
            <a:chExt cx="8102232" cy="835025"/>
          </a:xfrm>
        </p:grpSpPr>
        <p:sp>
          <p:nvSpPr>
            <p:cNvPr id="34821" name="矩形 1"/>
            <p:cNvSpPr>
              <a:spLocks noChangeArrowheads="1"/>
            </p:cNvSpPr>
            <p:nvPr/>
          </p:nvSpPr>
          <p:spPr bwMode="auto">
            <a:xfrm>
              <a:off x="3729513" y="1001660"/>
              <a:ext cx="5024069" cy="637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800" b="1">
                  <a:latin typeface="黑体" panose="02010609060101010101" charset="-122"/>
                </a:rPr>
                <a:t>借助资料理解古诗</a:t>
              </a:r>
              <a:endParaRPr lang="zh-CN" altLang="en-US" sz="2800" b="1">
                <a:latin typeface="黑体" panose="02010609060101010101" charset="-122"/>
              </a:endParaRPr>
            </a:p>
          </p:txBody>
        </p:sp>
        <p:pic>
          <p:nvPicPr>
            <p:cNvPr id="34822" name="Picture 6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651350" y="964628"/>
              <a:ext cx="3078163" cy="835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39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79400" y="328613"/>
            <a:ext cx="8181975" cy="448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矩形 11"/>
          <p:cNvSpPr/>
          <p:nvPr/>
        </p:nvSpPr>
        <p:spPr>
          <a:xfrm>
            <a:off x="2473325" y="1419225"/>
            <a:ext cx="4197350" cy="6381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charset="-122"/>
              </a:rPr>
              <a:t>本文在写法上有什么特点？</a:t>
            </a:r>
            <a:endParaRPr lang="zh-CN" altLang="en-US" sz="2800" b="1">
              <a:latin typeface="黑体" panose="02010609060101010101" charset="-122"/>
            </a:endParaRPr>
          </a:p>
        </p:txBody>
      </p:sp>
      <p:sp>
        <p:nvSpPr>
          <p:cNvPr id="41987" name="矩形 9"/>
          <p:cNvSpPr/>
          <p:nvPr/>
        </p:nvSpPr>
        <p:spPr>
          <a:xfrm>
            <a:off x="868363" y="2220913"/>
            <a:ext cx="7593012" cy="13033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indent="536575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latin typeface="Times New Roman" panose="02020603050405020304" pitchFamily="18" charset="0"/>
              </a:rPr>
              <a:t> 想象是我们写好作文的一种必备能力，读词语想画面是常用的一种方法。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utoUpdateAnimBg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矩形 3"/>
          <p:cNvSpPr/>
          <p:nvPr/>
        </p:nvSpPr>
        <p:spPr>
          <a:xfrm>
            <a:off x="661988" y="666750"/>
            <a:ext cx="1447800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800" b="1">
                <a:latin typeface="黑体" panose="02010609060101010101" charset="-122"/>
              </a:rPr>
              <a:t>举例：</a:t>
            </a:r>
            <a:r>
              <a:rPr lang="en-US" altLang="zh-CN" sz="2800" b="1">
                <a:latin typeface="黑体" panose="02010609060101010101" charset="-122"/>
              </a:rPr>
              <a:t> </a:t>
            </a:r>
            <a:endParaRPr lang="zh-CN" altLang="zh-CN" sz="2800">
              <a:latin typeface="黑体" panose="02010609060101010101" charset="-122"/>
            </a:endParaRPr>
          </a:p>
        </p:txBody>
      </p:sp>
      <p:sp>
        <p:nvSpPr>
          <p:cNvPr id="43010" name="矩形 4"/>
          <p:cNvSpPr/>
          <p:nvPr/>
        </p:nvSpPr>
        <p:spPr>
          <a:xfrm>
            <a:off x="758825" y="1162050"/>
            <a:ext cx="7747000" cy="3694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indent="624205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比如读古诗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山行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》“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停车坐爱枫林晚”，看到“枫林”脑海中就出现这样的画面：秋天来了，一丝微凉的秋风拂过，有点丝丝的寒意！也带来漫天的树叶纷纷落下，有的像蝴蝶翩翩起舞，有的像黄莺展翅飞翔，还有的像舞蹈演员那样轻盈地旋转着飘飘而下。我看看这儿，看看那儿。突然，一片“火光”，不对，是一片片红云映入眼帘。我走近一看，原来不是火光也不是红云，而是一片枫树林，那枫树林格外动人，一层层、一段段、红的鲜艳、红的可爱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衬着白云蓝天格外的艳丽，我心中不由发出感叹：我爱这如诗如画般的枫林之季！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utoUpdateAnimBg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矩形 3"/>
          <p:cNvSpPr/>
          <p:nvPr/>
        </p:nvSpPr>
        <p:spPr>
          <a:xfrm>
            <a:off x="676275" y="1319213"/>
            <a:ext cx="1627188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latin typeface="黑体" panose="02010609060101010101" charset="-122"/>
              </a:rPr>
              <a:t>练一练：</a:t>
            </a:r>
            <a:endParaRPr lang="zh-CN" altLang="en-US" sz="2800" b="1">
              <a:latin typeface="黑体" panose="02010609060101010101" charset="-122"/>
            </a:endParaRPr>
          </a:p>
        </p:txBody>
      </p:sp>
      <p:sp>
        <p:nvSpPr>
          <p:cNvPr id="44034" name="矩形 4"/>
          <p:cNvSpPr/>
          <p:nvPr/>
        </p:nvSpPr>
        <p:spPr>
          <a:xfrm>
            <a:off x="773113" y="1846263"/>
            <a:ext cx="7456487" cy="1301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indent="624205">
              <a:lnSpc>
                <a:spcPct val="150000"/>
              </a:lnSpc>
            </a:pPr>
            <a:r>
              <a:rPr lang="zh-CN" altLang="en-US" sz="2800" b="1">
                <a:latin typeface="宋体" panose="02010600030101010101" pitchFamily="2" charset="-122"/>
                <a:cs typeface="Times New Roman" panose="02020603050405020304" pitchFamily="18" charset="0"/>
              </a:rPr>
              <a:t>读古诗</a:t>
            </a:r>
            <a:r>
              <a:rPr lang="en-US" altLang="zh-CN" sz="2800" b="1">
                <a:latin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lang="zh-CN" altLang="en-US" sz="2800" b="1">
                <a:latin typeface="宋体" panose="02010600030101010101" pitchFamily="2" charset="-122"/>
                <a:cs typeface="Times New Roman" panose="02020603050405020304" pitchFamily="18" charset="0"/>
              </a:rPr>
              <a:t>夜书所见</a:t>
            </a:r>
            <a:r>
              <a:rPr lang="en-US" altLang="zh-CN" sz="2800" b="1">
                <a:latin typeface="宋体" panose="02010600030101010101" pitchFamily="2" charset="-122"/>
                <a:cs typeface="Times New Roman" panose="02020603050405020304" pitchFamily="18" charset="0"/>
              </a:rPr>
              <a:t>》“</a:t>
            </a:r>
            <a:r>
              <a:rPr lang="zh-CN" altLang="en-US" sz="2800" b="1">
                <a:latin typeface="宋体" panose="02010600030101010101" pitchFamily="2" charset="-122"/>
                <a:cs typeface="Times New Roman" panose="02020603050405020304" pitchFamily="18" charset="0"/>
              </a:rPr>
              <a:t>萧萧梧叶送寒声”中“萧萧梧叶”会想到什么景象？</a:t>
            </a:r>
            <a:endParaRPr lang="zh-CN" altLang="en-US" sz="2800" b="1"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 fill="hold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矩形 1"/>
          <p:cNvSpPr/>
          <p:nvPr/>
        </p:nvSpPr>
        <p:spPr>
          <a:xfrm>
            <a:off x="704850" y="1296988"/>
            <a:ext cx="7805738" cy="3416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indent="624205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夜书所见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是南宋诗人叶绍翁写的客游在外，因秋风落叶，感到孤独郁闷，由看到远处篱笆下的灯火，料想是小孩在捉蟋蟀，不禁回忆起自己的故乡和童年的生活。让我们体会到作者秋夜思念家乡的感情。在体会古诗感情的同时，我还学习了借助注释、看图、想象画面等方法理解词语，进而理解古诗文的方法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8915" name="组合 3"/>
          <p:cNvGrpSpPr/>
          <p:nvPr/>
        </p:nvGrpSpPr>
        <p:grpSpPr bwMode="auto">
          <a:xfrm>
            <a:off x="588963" y="727075"/>
            <a:ext cx="2125662" cy="522288"/>
            <a:chOff x="638175" y="996434"/>
            <a:chExt cx="2125697" cy="523220"/>
          </a:xfrm>
        </p:grpSpPr>
        <p:sp>
          <p:nvSpPr>
            <p:cNvPr id="38916" name="矩形 2"/>
            <p:cNvSpPr>
              <a:spLocks noChangeArrowheads="1"/>
            </p:cNvSpPr>
            <p:nvPr/>
          </p:nvSpPr>
          <p:spPr bwMode="auto">
            <a:xfrm>
              <a:off x="1142915" y="996434"/>
              <a:ext cx="1620957" cy="5232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课堂小结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8917" name="圆角矩形 4"/>
            <p:cNvGrpSpPr/>
            <p:nvPr/>
          </p:nvGrpSpPr>
          <p:grpSpPr bwMode="auto">
            <a:xfrm>
              <a:off x="633412" y="1018699"/>
              <a:ext cx="609610" cy="470739"/>
              <a:chOff x="584200" y="749300"/>
              <a:chExt cx="609600" cy="469900"/>
            </a:xfrm>
          </p:grpSpPr>
          <p:pic>
            <p:nvPicPr>
              <p:cNvPr id="38918" name="圆角矩形 4"/>
              <p:cNvPicPr>
                <a:picLocks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584200" y="749300"/>
                <a:ext cx="609600" cy="469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</p:pic>
          <p:sp>
            <p:nvSpPr>
              <p:cNvPr id="38919" name="Rectangle 7"/>
              <p:cNvSpPr>
                <a:spLocks noChangeArrowheads="1"/>
              </p:cNvSpPr>
              <p:nvPr/>
            </p:nvSpPr>
            <p:spPr bwMode="auto">
              <a:xfrm>
                <a:off x="602114" y="766611"/>
                <a:ext cx="564153" cy="4227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矩形 3"/>
          <p:cNvSpPr/>
          <p:nvPr/>
        </p:nvSpPr>
        <p:spPr>
          <a:xfrm>
            <a:off x="762000" y="1136650"/>
            <a:ext cx="7642225" cy="11144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indent="536575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latin typeface="黑体" panose="02010609060101010101" charset="-122"/>
              </a:rPr>
              <a:t>这三首诗都是写秋天的景物的，学完后我们组织一次“秋天的诗歌诵读会”吧！建议如下：</a:t>
            </a:r>
            <a:endParaRPr lang="zh-CN" altLang="en-US" sz="2400" b="1">
              <a:latin typeface="黑体" panose="02010609060101010101" charset="-122"/>
            </a:endParaRPr>
          </a:p>
        </p:txBody>
      </p:sp>
      <p:sp>
        <p:nvSpPr>
          <p:cNvPr id="39939" name="矩形 4"/>
          <p:cNvSpPr>
            <a:spLocks noChangeArrowheads="1"/>
          </p:cNvSpPr>
          <p:nvPr/>
        </p:nvSpPr>
        <p:spPr bwMode="auto">
          <a:xfrm>
            <a:off x="3757613" y="646113"/>
            <a:ext cx="16287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latin typeface="隶书" panose="02010509060101010101" pitchFamily="49" charset="-122"/>
                <a:ea typeface="隶书" panose="02010509060101010101" pitchFamily="49" charset="-122"/>
              </a:rPr>
              <a:t>拓展延伸</a:t>
            </a:r>
            <a:endParaRPr lang="zh-CN" altLang="en-US" sz="2800" b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6083" name="矩形 6"/>
          <p:cNvSpPr/>
          <p:nvPr/>
        </p:nvSpPr>
        <p:spPr>
          <a:xfrm>
            <a:off x="823913" y="2322513"/>
            <a:ext cx="7594600" cy="2124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marL="363855" indent="-363855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200" b="1">
                <a:latin typeface="宋体" panose="02010600030101010101" pitchFamily="2" charset="-122"/>
              </a:rPr>
              <a:t>1.</a:t>
            </a:r>
            <a:r>
              <a:rPr lang="zh-CN" altLang="en-US" sz="2200" b="1">
                <a:latin typeface="宋体" panose="02010600030101010101" pitchFamily="2" charset="-122"/>
              </a:rPr>
              <a:t>自己收集不少于</a:t>
            </a:r>
            <a:r>
              <a:rPr lang="en-US" altLang="zh-CN" sz="2200" b="1">
                <a:latin typeface="宋体" panose="02010600030101010101" pitchFamily="2" charset="-122"/>
              </a:rPr>
              <a:t>3</a:t>
            </a:r>
            <a:r>
              <a:rPr lang="zh-CN" altLang="en-US" sz="2200" b="1">
                <a:latin typeface="宋体" panose="02010600030101010101" pitchFamily="2" charset="-122"/>
              </a:rPr>
              <a:t>首写秋景的诗；</a:t>
            </a:r>
            <a:endParaRPr lang="zh-CN" altLang="en-US" sz="2200" b="1">
              <a:latin typeface="宋体" panose="02010600030101010101" pitchFamily="2" charset="-122"/>
            </a:endParaRPr>
          </a:p>
          <a:p>
            <a:pPr marL="363855" indent="-363855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200" b="1">
                <a:latin typeface="宋体" panose="02010600030101010101" pitchFamily="2" charset="-122"/>
              </a:rPr>
              <a:t>2.</a:t>
            </a:r>
            <a:r>
              <a:rPr lang="zh-CN" altLang="en-US" sz="2200" b="1">
                <a:latin typeface="宋体" panose="02010600030101010101" pitchFamily="2" charset="-122"/>
              </a:rPr>
              <a:t>先自己练习朗读，再读给家人听，听听他们的建议；</a:t>
            </a:r>
            <a:endParaRPr lang="en-US" altLang="zh-CN" sz="2200" b="1">
              <a:latin typeface="宋体" panose="02010600030101010101" pitchFamily="2" charset="-122"/>
            </a:endParaRPr>
          </a:p>
          <a:p>
            <a:pPr marL="363855" indent="-363855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200" b="1">
                <a:latin typeface="宋体" panose="02010600030101010101" pitchFamily="2" charset="-122"/>
              </a:rPr>
              <a:t>3.</a:t>
            </a:r>
            <a:r>
              <a:rPr lang="zh-CN" altLang="en-US" sz="2200" b="1">
                <a:latin typeface="宋体" panose="02010600030101010101" pitchFamily="2" charset="-122"/>
              </a:rPr>
              <a:t>做好朗诵的准备，形式多样：可以诗配画、可以表演</a:t>
            </a:r>
            <a:r>
              <a:rPr lang="en-US" altLang="zh-CN" sz="2200" b="1">
                <a:latin typeface="宋体" panose="02010600030101010101" pitchFamily="2" charset="-122"/>
              </a:rPr>
              <a:t>(</a:t>
            </a:r>
            <a:r>
              <a:rPr lang="zh-CN" altLang="en-US" sz="2200" b="1">
                <a:latin typeface="宋体" panose="02010600030101010101" pitchFamily="2" charset="-122"/>
              </a:rPr>
              <a:t>跳舞、歌唱</a:t>
            </a:r>
            <a:r>
              <a:rPr lang="en-US" altLang="zh-CN" sz="2200" b="1">
                <a:latin typeface="宋体" panose="02010600030101010101" pitchFamily="2" charset="-122"/>
              </a:rPr>
              <a:t>)</a:t>
            </a:r>
            <a:r>
              <a:rPr lang="zh-CN" altLang="en-US" sz="2200" b="1">
                <a:latin typeface="宋体" panose="02010600030101010101" pitchFamily="2" charset="-122"/>
              </a:rPr>
              <a:t>、也可以做成</a:t>
            </a:r>
            <a:r>
              <a:rPr lang="en-US" altLang="zh-CN" sz="2200" b="1">
                <a:latin typeface="宋体" panose="02010600030101010101" pitchFamily="2" charset="-122"/>
              </a:rPr>
              <a:t>PPT</a:t>
            </a:r>
            <a:r>
              <a:rPr lang="zh-CN" altLang="en-US" sz="2200" b="1">
                <a:latin typeface="宋体" panose="02010600030101010101" pitchFamily="2" charset="-122"/>
              </a:rPr>
              <a:t>配上音乐诵读</a:t>
            </a:r>
            <a:r>
              <a:rPr lang="en-US" altLang="zh-CN" sz="2200" b="1">
                <a:latin typeface="宋体" panose="02010600030101010101" pitchFamily="2" charset="-122"/>
              </a:rPr>
              <a:t>……</a:t>
            </a:r>
            <a:endParaRPr lang="en-US" altLang="zh-CN" sz="2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utoUpdateAnimBg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组合 26"/>
          <p:cNvGrpSpPr/>
          <p:nvPr/>
        </p:nvGrpSpPr>
        <p:grpSpPr bwMode="auto">
          <a:xfrm>
            <a:off x="0" y="0"/>
            <a:ext cx="9144000" cy="5143500"/>
            <a:chOff x="0" y="0"/>
            <a:chExt cx="12192000" cy="6858000"/>
          </a:xfrm>
        </p:grpSpPr>
        <p:pic>
          <p:nvPicPr>
            <p:cNvPr id="40963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 rot="5400000">
              <a:off x="2667000" y="-2667000"/>
              <a:ext cx="6858000" cy="1219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64" name="图片 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6200000">
              <a:off x="3392592" y="-1623695"/>
              <a:ext cx="5864455" cy="10288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65" name="图片 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16200000">
              <a:off x="7127399" y="2237341"/>
              <a:ext cx="5543955" cy="2246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66" name="图片 7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0" y="3365232"/>
              <a:ext cx="12192000" cy="3492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7106" name="文本框 6"/>
          <p:cNvSpPr txBox="1">
            <a:spLocks noChangeArrowheads="1"/>
          </p:cNvSpPr>
          <p:nvPr/>
        </p:nvSpPr>
        <p:spPr bwMode="auto">
          <a:xfrm>
            <a:off x="1296988" y="2265363"/>
            <a:ext cx="6207125" cy="1419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en-US" sz="8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延伸拓展</a:t>
            </a:r>
            <a:endParaRPr lang="en-US" altLang="en-US" sz="8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107" name="矩形: 圆角 6"/>
          <p:cNvSpPr/>
          <p:nvPr/>
        </p:nvSpPr>
        <p:spPr>
          <a:xfrm>
            <a:off x="3729038" y="1544638"/>
            <a:ext cx="1685925" cy="414337"/>
          </a:xfrm>
          <a:prstGeom prst="roundRect">
            <a:avLst>
              <a:gd name="adj" fmla="val 50000"/>
            </a:avLst>
          </a:prstGeom>
          <a:solidFill>
            <a:srgbClr val="609288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anchor="ctr"/>
          <a:lstStyle/>
          <a:p>
            <a:pPr algn="dist">
              <a:buFont typeface="Arial" panose="020B0604020202020204" pitchFamily="34" charset="0"/>
              <a:buNone/>
            </a:pPr>
            <a:endParaRPr lang="zh-CN" altLang="en-US" sz="1500">
              <a:solidFill>
                <a:srgbClr val="FFFFFF"/>
              </a:solidFill>
              <a:sym typeface="Calibri" panose="020F0502020204030204"/>
            </a:endParaRPr>
          </a:p>
        </p:txBody>
      </p:sp>
      <p:sp>
        <p:nvSpPr>
          <p:cNvPr id="40969" name="Rectangle 4"/>
          <p:cNvSpPr>
            <a:spLocks noChangeArrowheads="1"/>
          </p:cNvSpPr>
          <p:nvPr/>
        </p:nvSpPr>
        <p:spPr bwMode="auto">
          <a:xfrm>
            <a:off x="3954463" y="1558925"/>
            <a:ext cx="12350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6175" tIns="33088" rIns="66175" bIns="33088" anchor="ctr"/>
          <a:lstStyle/>
          <a:p>
            <a:pPr algn="dist">
              <a:spcBef>
                <a:spcPct val="50000"/>
              </a:spcBef>
            </a:pPr>
            <a:r>
              <a:rPr lang="zh-CN" altLang="en-US" sz="1400">
                <a:solidFill>
                  <a:srgbClr val="FFFFFF"/>
                </a:solidFill>
                <a:latin typeface="黑体" panose="02010609060101010101" charset="-122"/>
              </a:rPr>
              <a:t>第肆部分</a:t>
            </a:r>
            <a:endParaRPr lang="zh-CN" altLang="en-US" sz="1400">
              <a:latin typeface="黑体" panose="02010609060101010101" charset="-122"/>
            </a:endParaRPr>
          </a:p>
        </p:txBody>
      </p:sp>
    </p:spTree>
  </p:cSld>
  <p:clrMapOvr>
    <a:masterClrMapping/>
  </p:clrMapOvr>
  <p:transition advClick="0" advTm="3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0413312" presetClass="entr" presetSubtype="44910634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矩形 1"/>
          <p:cNvSpPr>
            <a:spLocks noChangeArrowheads="1"/>
          </p:cNvSpPr>
          <p:nvPr/>
        </p:nvSpPr>
        <p:spPr bwMode="auto">
          <a:xfrm>
            <a:off x="2259013" y="1168400"/>
            <a:ext cx="4699000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200" b="1">
                <a:latin typeface="黑体" panose="02010609060101010101" charset="-122"/>
              </a:rPr>
              <a:t>和杜录事题红叶</a:t>
            </a:r>
            <a:endParaRPr lang="zh-CN" altLang="en-US" sz="2200" b="1">
              <a:latin typeface="黑体" panose="02010609060101010101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200" b="1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sz="2200" b="1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白居易</a:t>
            </a:r>
            <a:endParaRPr lang="zh-CN" altLang="en-US" sz="2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寒山十月旦，霜叶一时新。</a:t>
            </a:r>
            <a:endParaRPr lang="zh-CN" altLang="en-US" sz="2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似烧非因火，如花不待春。</a:t>
            </a:r>
            <a:endParaRPr lang="zh-CN" altLang="en-US" sz="2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连行排绛帐，乱落剪红巾。</a:t>
            </a:r>
            <a:endParaRPr lang="zh-CN" altLang="en-US" sz="2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200" b="1">
                <a:latin typeface="楷体" panose="02010609060101010101" pitchFamily="49" charset="-122"/>
                <a:ea typeface="楷体" panose="02010609060101010101" pitchFamily="49" charset="-122"/>
              </a:rPr>
              <a:t>解驻篮舆看，风前唯两人。</a:t>
            </a:r>
            <a:endParaRPr lang="zh-CN" altLang="en-US" sz="2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130" name="Rectangle 1"/>
          <p:cNvSpPr/>
          <p:nvPr/>
        </p:nvSpPr>
        <p:spPr>
          <a:xfrm>
            <a:off x="606425" y="4294188"/>
            <a:ext cx="8129588" cy="431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ctr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zh-CN" sz="2200" b="1">
                <a:solidFill>
                  <a:srgbClr val="0000FF"/>
                </a:solidFill>
                <a:latin typeface="黑体" panose="02010609060101010101" charset="-122"/>
              </a:rPr>
              <a:t>思考：</a:t>
            </a:r>
            <a:r>
              <a:rPr lang="zh-CN" altLang="zh-CN" sz="2200" b="1">
                <a:latin typeface="黑体" panose="02010609060101010101" charset="-122"/>
              </a:rPr>
              <a:t>背诵这首诗，借助资料思考表现了作者怎样的思想感情？</a:t>
            </a:r>
            <a:endParaRPr lang="zh-CN" altLang="zh-CN" sz="2200">
              <a:latin typeface="黑体" panose="02010609060101010101" charset="-122"/>
            </a:endParaRPr>
          </a:p>
        </p:txBody>
      </p:sp>
      <p:pic>
        <p:nvPicPr>
          <p:cNvPr id="41988" name="组合 10"/>
          <p:cNvPicPr>
            <a:picLocks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41300" y="609600"/>
            <a:ext cx="20828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41989" name="推荐阅读：和杜录事题红叶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120967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9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9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8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89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/>
          <p:nvPr/>
        </p:nvSpPr>
        <p:spPr>
          <a:xfrm>
            <a:off x="693738" y="3160713"/>
            <a:ext cx="7883525" cy="1536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200" b="1">
                <a:solidFill>
                  <a:srgbClr val="0000FF"/>
                </a:solidFill>
                <a:latin typeface="黑体" panose="02010609060101010101" charset="-122"/>
              </a:rPr>
              <a:t>思考：</a:t>
            </a:r>
            <a:endParaRPr lang="en-US" altLang="zh-CN" sz="2200" b="1">
              <a:solidFill>
                <a:srgbClr val="0000FF"/>
              </a:solidFill>
              <a:latin typeface="黑体" panose="02010609060101010101" charset="-122"/>
            </a:endParaRPr>
          </a:p>
          <a:p>
            <a:pPr eaLnBrk="0" hangingPunc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200" b="1">
                <a:latin typeface="黑体" panose="02010609060101010101" charset="-122"/>
              </a:rPr>
              <a:t>1.	</a:t>
            </a:r>
            <a:r>
              <a:rPr lang="zh-CN" altLang="en-US" sz="2200" b="1">
                <a:latin typeface="黑体" panose="02010609060101010101" charset="-122"/>
              </a:rPr>
              <a:t>看注释，用自己的话说说诗句的意思。 </a:t>
            </a:r>
            <a:endParaRPr lang="zh-CN" altLang="en-US" sz="2200" b="1">
              <a:latin typeface="黑体" panose="02010609060101010101" charset="-122"/>
            </a:endParaRPr>
          </a:p>
          <a:p>
            <a:pPr eaLnBrk="0" hangingPunc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200" b="1">
                <a:latin typeface="黑体" panose="02010609060101010101" charset="-122"/>
              </a:rPr>
              <a:t>2.	</a:t>
            </a:r>
            <a:r>
              <a:rPr lang="zh-CN" altLang="en-US" sz="2200" b="1">
                <a:latin typeface="黑体" panose="02010609060101010101" charset="-122"/>
              </a:rPr>
              <a:t>从“冷”“凉”读出诗人要表达什么感情？</a:t>
            </a:r>
            <a:endParaRPr lang="zh-CN" altLang="en-US" sz="2200" b="1">
              <a:latin typeface="黑体" panose="02010609060101010101" charset="-122"/>
            </a:endParaRPr>
          </a:p>
        </p:txBody>
      </p:sp>
      <p:grpSp>
        <p:nvGrpSpPr>
          <p:cNvPr id="43011" name="组合 5"/>
          <p:cNvGrpSpPr/>
          <p:nvPr/>
        </p:nvGrpSpPr>
        <p:grpSpPr bwMode="auto">
          <a:xfrm>
            <a:off x="1739900" y="719138"/>
            <a:ext cx="5665788" cy="2584450"/>
            <a:chOff x="1753621" y="849092"/>
            <a:chExt cx="5665787" cy="2585323"/>
          </a:xfrm>
        </p:grpSpPr>
        <p:sp>
          <p:nvSpPr>
            <p:cNvPr id="43012" name="矩形 1"/>
            <p:cNvSpPr>
              <a:spLocks noChangeArrowheads="1"/>
            </p:cNvSpPr>
            <p:nvPr/>
          </p:nvSpPr>
          <p:spPr bwMode="auto">
            <a:xfrm>
              <a:off x="1753621" y="849092"/>
              <a:ext cx="5665787" cy="2585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800" b="1">
                  <a:latin typeface="黑体" panose="02010609060101010101" charset="-122"/>
                </a:rPr>
                <a:t>秋 夕</a:t>
              </a:r>
              <a:endParaRPr lang="zh-CN" altLang="en-US" sz="2800" b="1">
                <a:latin typeface="黑体" panose="02010609060101010101" charset="-122"/>
              </a:endParaRPr>
            </a:p>
            <a:p>
              <a:pPr algn="ctr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仿宋" panose="02010609060101010101" pitchFamily="49" charset="-122"/>
                  <a:ea typeface="仿宋" panose="02010609060101010101" pitchFamily="49" charset="-122"/>
                </a:rPr>
                <a:t>【</a:t>
              </a:r>
              <a:r>
                <a:rPr lang="zh-CN" altLang="en-US" sz="2400" b="1">
                  <a:latin typeface="仿宋" panose="02010609060101010101" pitchFamily="49" charset="-122"/>
                  <a:ea typeface="仿宋" panose="02010609060101010101" pitchFamily="49" charset="-122"/>
                </a:rPr>
                <a:t>唐</a:t>
              </a:r>
              <a:r>
                <a:rPr lang="en-US" altLang="zh-CN" sz="2400" b="1">
                  <a:latin typeface="仿宋" panose="02010609060101010101" pitchFamily="49" charset="-122"/>
                  <a:ea typeface="仿宋" panose="02010609060101010101" pitchFamily="49" charset="-122"/>
                </a:rPr>
                <a:t>】</a:t>
              </a:r>
              <a:r>
                <a:rPr lang="zh-CN" altLang="en-US" sz="2400" b="1">
                  <a:latin typeface="仿宋" panose="02010609060101010101" pitchFamily="49" charset="-122"/>
                  <a:ea typeface="仿宋" panose="02010609060101010101" pitchFamily="49" charset="-122"/>
                </a:rPr>
                <a:t>杜 牧</a:t>
              </a:r>
              <a:endParaRPr lang="zh-CN" altLang="en-US" sz="24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algn="ctr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银烛秋光冷画屏，轻罗小扇扑流萤。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天阶夜色凉如水，坐看牵牛织女星。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9157" name="矩形 3"/>
            <p:cNvSpPr/>
            <p:nvPr/>
          </p:nvSpPr>
          <p:spPr>
            <a:xfrm>
              <a:off x="6581208" y="1927368"/>
              <a:ext cx="625475" cy="40018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2000">
                  <a:latin typeface="方正姚体" panose="02010601030101010101" pitchFamily="2" charset="-122"/>
                  <a:ea typeface="方正姚体" panose="02010601030101010101" pitchFamily="2" charset="-122"/>
                </a:rPr>
                <a:t>yíng</a:t>
              </a:r>
              <a:endParaRPr lang="zh-CN" altLang="en-US" sz="1600"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49158" name="矩形 4"/>
            <p:cNvSpPr/>
            <p:nvPr/>
          </p:nvSpPr>
          <p:spPr>
            <a:xfrm>
              <a:off x="3739584" y="1905136"/>
              <a:ext cx="625475" cy="40018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/>
                  <a:ea typeface="宋体" panose="02010600030101010101" pitchFamily="2" charset="-122"/>
                </a:defRPr>
              </a:lvl5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000"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solidFill>
                    <a:srgbClr val="00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Wingdings" panose="05000000000000000000"/>
                </a:rPr>
                <a:t>píng</a:t>
              </a:r>
              <a:endParaRPr lang="en-US" altLang="zh-CN" sz="2000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pic>
        <p:nvPicPr>
          <p:cNvPr id="43015" name="推荐阅读：秋夕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814388"/>
            <a:ext cx="66992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0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0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1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26"/>
          <p:cNvGrpSpPr/>
          <p:nvPr/>
        </p:nvGrpSpPr>
        <p:grpSpPr bwMode="auto">
          <a:xfrm>
            <a:off x="0" y="0"/>
            <a:ext cx="9144000" cy="5143500"/>
            <a:chOff x="0" y="0"/>
            <a:chExt cx="12192000" cy="6858000"/>
          </a:xfrm>
        </p:grpSpPr>
        <p:pic>
          <p:nvPicPr>
            <p:cNvPr id="16387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 rot="5400000">
              <a:off x="2667000" y="-2667000"/>
              <a:ext cx="6858000" cy="1219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88" name="图片 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6200000">
              <a:off x="3392592" y="-1623695"/>
              <a:ext cx="5864455" cy="10288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89" name="图片 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16200000">
              <a:off x="7127399" y="2237341"/>
              <a:ext cx="5543955" cy="2246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0" name="图片 7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0" y="3365232"/>
              <a:ext cx="12192000" cy="3492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91" name="文本框 6"/>
          <p:cNvSpPr>
            <a:spLocks noChangeArrowheads="1"/>
          </p:cNvSpPr>
          <p:nvPr/>
        </p:nvSpPr>
        <p:spPr bwMode="auto">
          <a:xfrm>
            <a:off x="1296988" y="2265363"/>
            <a:ext cx="6207125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en-US" sz="8600" b="1" dirty="0" err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学习目标</a:t>
            </a:r>
            <a:endParaRPr lang="en-US" altLang="en-US" sz="8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1" name="矩形: 圆角 6"/>
          <p:cNvSpPr/>
          <p:nvPr/>
        </p:nvSpPr>
        <p:spPr>
          <a:xfrm>
            <a:off x="3729038" y="1544638"/>
            <a:ext cx="1685925" cy="414337"/>
          </a:xfrm>
          <a:prstGeom prst="roundRect">
            <a:avLst>
              <a:gd name="adj" fmla="val 50000"/>
            </a:avLst>
          </a:prstGeom>
          <a:solidFill>
            <a:srgbClr val="609288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anchor="ctr"/>
          <a:lstStyle/>
          <a:p>
            <a:pPr algn="dist">
              <a:buFont typeface="Arial" panose="020B0604020202020204" pitchFamily="34" charset="0"/>
              <a:buNone/>
            </a:pPr>
            <a:endParaRPr lang="zh-CN" altLang="en-US" sz="1500">
              <a:solidFill>
                <a:srgbClr val="FFFFFF"/>
              </a:solidFill>
              <a:sym typeface="Calibri" panose="020F0502020204030204"/>
            </a:endParaRPr>
          </a:p>
        </p:txBody>
      </p:sp>
      <p:sp>
        <p:nvSpPr>
          <p:cNvPr id="16393" name="Rectangle 4"/>
          <p:cNvSpPr>
            <a:spLocks noChangeArrowheads="1"/>
          </p:cNvSpPr>
          <p:nvPr/>
        </p:nvSpPr>
        <p:spPr bwMode="auto">
          <a:xfrm>
            <a:off x="3954463" y="1558925"/>
            <a:ext cx="12350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6175" tIns="33088" rIns="66175" bIns="33088" anchor="ctr"/>
          <a:lstStyle/>
          <a:p>
            <a:pPr algn="dist">
              <a:spcBef>
                <a:spcPct val="50000"/>
              </a:spcBef>
            </a:pPr>
            <a:r>
              <a:rPr lang="zh-CN" altLang="en-US" sz="1400">
                <a:solidFill>
                  <a:srgbClr val="FFFFFF"/>
                </a:solidFill>
                <a:latin typeface="黑体" panose="02010609060101010101" charset="-122"/>
              </a:rPr>
              <a:t>第壹部分</a:t>
            </a:r>
            <a:endParaRPr lang="zh-CN" altLang="en-US" sz="1400">
              <a:latin typeface="黑体" panose="02010609060101010101" charset="-122"/>
            </a:endParaRPr>
          </a:p>
        </p:txBody>
      </p:sp>
    </p:spTree>
  </p:cSld>
  <p:clrMapOvr>
    <a:masterClrMapping/>
  </p:clrMapOvr>
  <p:transition advClick="0" advTm="3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023104" presetClass="entr" presetSubtype="913945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1"/>
          <p:cNvSpPr>
            <a:spLocks noChangeArrowheads="1"/>
          </p:cNvSpPr>
          <p:nvPr/>
        </p:nvSpPr>
        <p:spPr bwMode="auto">
          <a:xfrm>
            <a:off x="1165225" y="2303463"/>
            <a:ext cx="748506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石径斜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赠刘景文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寒山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)    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挑促织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橙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黄橘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绿  霜叶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178" name="矩形 6"/>
          <p:cNvSpPr/>
          <p:nvPr/>
        </p:nvSpPr>
        <p:spPr>
          <a:xfrm>
            <a:off x="2176463" y="2946400"/>
            <a:ext cx="657225" cy="461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hán</a:t>
            </a:r>
            <a:endParaRPr lang="zh-CN" altLang="en-US" sz="24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0179" name="矩形 7"/>
          <p:cNvSpPr/>
          <p:nvPr/>
        </p:nvSpPr>
        <p:spPr>
          <a:xfrm>
            <a:off x="5486400" y="3479800"/>
            <a:ext cx="1228725" cy="461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shuāng</a:t>
            </a:r>
            <a:endParaRPr lang="zh-CN" altLang="en-US" sz="24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4037" name="矩形 1"/>
          <p:cNvSpPr>
            <a:spLocks noChangeArrowheads="1"/>
          </p:cNvSpPr>
          <p:nvPr/>
        </p:nvSpPr>
        <p:spPr bwMode="auto">
          <a:xfrm>
            <a:off x="598488" y="1652588"/>
            <a:ext cx="2970212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latin typeface="黑体" panose="02010609060101010101" charset="-122"/>
              </a:rPr>
              <a:t>一、给加点字注音。</a:t>
            </a:r>
            <a:endParaRPr lang="zh-CN" altLang="en-US" sz="2400" b="1">
              <a:latin typeface="黑体" panose="02010609060101010101" charset="-122"/>
            </a:endParaRPr>
          </a:p>
        </p:txBody>
      </p:sp>
      <p:sp>
        <p:nvSpPr>
          <p:cNvPr id="50181" name="矩形 2"/>
          <p:cNvSpPr/>
          <p:nvPr/>
        </p:nvSpPr>
        <p:spPr>
          <a:xfrm>
            <a:off x="1860550" y="2643188"/>
            <a:ext cx="341313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•</a:t>
            </a:r>
            <a:endParaRPr lang="zh-CN" altLang="en-US"/>
          </a:p>
        </p:txBody>
      </p:sp>
      <p:sp>
        <p:nvSpPr>
          <p:cNvPr id="50182" name="矩形 12"/>
          <p:cNvSpPr/>
          <p:nvPr/>
        </p:nvSpPr>
        <p:spPr>
          <a:xfrm>
            <a:off x="3705225" y="2657475"/>
            <a:ext cx="339725" cy="461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•</a:t>
            </a:r>
            <a:endParaRPr lang="zh-CN" altLang="en-US"/>
          </a:p>
        </p:txBody>
      </p:sp>
      <p:sp>
        <p:nvSpPr>
          <p:cNvPr id="50183" name="矩形 13"/>
          <p:cNvSpPr/>
          <p:nvPr/>
        </p:nvSpPr>
        <p:spPr>
          <a:xfrm>
            <a:off x="1270000" y="3740150"/>
            <a:ext cx="341313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•</a:t>
            </a:r>
            <a:endParaRPr lang="zh-CN" altLang="en-US"/>
          </a:p>
        </p:txBody>
      </p:sp>
      <p:sp>
        <p:nvSpPr>
          <p:cNvPr id="50184" name="矩形 14"/>
          <p:cNvSpPr/>
          <p:nvPr/>
        </p:nvSpPr>
        <p:spPr>
          <a:xfrm>
            <a:off x="1276350" y="3176588"/>
            <a:ext cx="339725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•</a:t>
            </a:r>
            <a:endParaRPr lang="zh-CN" altLang="en-US"/>
          </a:p>
        </p:txBody>
      </p:sp>
      <p:sp>
        <p:nvSpPr>
          <p:cNvPr id="50185" name="矩形 15"/>
          <p:cNvSpPr/>
          <p:nvPr/>
        </p:nvSpPr>
        <p:spPr>
          <a:xfrm>
            <a:off x="3743325" y="3190875"/>
            <a:ext cx="339725" cy="461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•</a:t>
            </a:r>
            <a:endParaRPr lang="zh-CN" altLang="en-US"/>
          </a:p>
        </p:txBody>
      </p:sp>
      <p:sp>
        <p:nvSpPr>
          <p:cNvPr id="50186" name="矩形 18"/>
          <p:cNvSpPr/>
          <p:nvPr/>
        </p:nvSpPr>
        <p:spPr>
          <a:xfrm>
            <a:off x="2989263" y="3749675"/>
            <a:ext cx="339725" cy="461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•</a:t>
            </a:r>
            <a:endParaRPr lang="zh-CN" altLang="en-US"/>
          </a:p>
        </p:txBody>
      </p:sp>
      <p:sp>
        <p:nvSpPr>
          <p:cNvPr id="50187" name="矩形 3"/>
          <p:cNvSpPr/>
          <p:nvPr/>
        </p:nvSpPr>
        <p:spPr>
          <a:xfrm>
            <a:off x="2433638" y="2425700"/>
            <a:ext cx="530225" cy="461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xié</a:t>
            </a:r>
            <a:endParaRPr lang="zh-CN" altLang="en-US"/>
          </a:p>
        </p:txBody>
      </p:sp>
      <p:sp>
        <p:nvSpPr>
          <p:cNvPr id="50188" name="矩形 4"/>
          <p:cNvSpPr/>
          <p:nvPr/>
        </p:nvSpPr>
        <p:spPr>
          <a:xfrm>
            <a:off x="5116513" y="2411413"/>
            <a:ext cx="831850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zèng </a:t>
            </a:r>
            <a:endParaRPr lang="zh-CN" altLang="en-US"/>
          </a:p>
        </p:txBody>
      </p:sp>
      <p:sp>
        <p:nvSpPr>
          <p:cNvPr id="50189" name="矩形 5"/>
          <p:cNvSpPr/>
          <p:nvPr/>
        </p:nvSpPr>
        <p:spPr>
          <a:xfrm>
            <a:off x="4849813" y="2974975"/>
            <a:ext cx="650875" cy="461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tiǎo</a:t>
            </a:r>
            <a:endParaRPr lang="zh-CN" altLang="en-US"/>
          </a:p>
        </p:txBody>
      </p:sp>
      <p:sp>
        <p:nvSpPr>
          <p:cNvPr id="50190" name="矩形 8"/>
          <p:cNvSpPr/>
          <p:nvPr/>
        </p:nvSpPr>
        <p:spPr>
          <a:xfrm>
            <a:off x="1641475" y="3516313"/>
            <a:ext cx="927100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chéng</a:t>
            </a:r>
            <a:endParaRPr lang="zh-CN" altLang="en-US"/>
          </a:p>
        </p:txBody>
      </p:sp>
      <p:sp>
        <p:nvSpPr>
          <p:cNvPr id="50191" name="矩形 21"/>
          <p:cNvSpPr/>
          <p:nvPr/>
        </p:nvSpPr>
        <p:spPr>
          <a:xfrm>
            <a:off x="3484563" y="3511550"/>
            <a:ext cx="409575" cy="461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jú</a:t>
            </a:r>
            <a:endParaRPr lang="zh-CN" altLang="en-US"/>
          </a:p>
        </p:txBody>
      </p:sp>
      <p:sp>
        <p:nvSpPr>
          <p:cNvPr id="50192" name="矩形 22"/>
          <p:cNvSpPr/>
          <p:nvPr/>
        </p:nvSpPr>
        <p:spPr>
          <a:xfrm>
            <a:off x="4819650" y="3725863"/>
            <a:ext cx="339725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•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0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utoUpdateAnimBg="0" build="p"/>
      <p:bldP spid="50179" grpId="0" autoUpdateAnimBg="0" build="p"/>
      <p:bldP spid="50187" grpId="0" autoUpdateAnimBg="0" build="p"/>
      <p:bldP spid="50188" grpId="0" autoUpdateAnimBg="0" build="p"/>
      <p:bldP spid="50189" grpId="0" autoUpdateAnimBg="0" build="p"/>
      <p:bldP spid="50190" grpId="0" autoUpdateAnimBg="0" build="p"/>
      <p:bldP spid="50191" grpId="0" autoUpdateAnimBg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矩形 1"/>
          <p:cNvSpPr>
            <a:spLocks noChangeArrowheads="1"/>
          </p:cNvSpPr>
          <p:nvPr/>
        </p:nvSpPr>
        <p:spPr bwMode="auto">
          <a:xfrm>
            <a:off x="627063" y="1525588"/>
            <a:ext cx="816927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</a:rPr>
              <a:t>1.</a:t>
            </a:r>
            <a:r>
              <a: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</a:rPr>
              <a:t>远上寒山石径斜：</a:t>
            </a:r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</a:rPr>
              <a:t>________________________________</a:t>
            </a:r>
            <a:r>
              <a: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</a:rPr>
              <a:t>           </a:t>
            </a:r>
            <a:endParaRPr lang="zh-CN" altLang="en-US" sz="2400" b="1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</a:rPr>
              <a:t>2.</a:t>
            </a:r>
            <a:r>
              <a: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</a:rPr>
              <a:t>停车坐爱枫林晚：</a:t>
            </a:r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</a:rPr>
              <a:t> ________________________________</a:t>
            </a:r>
            <a:endParaRPr lang="zh-CN" altLang="en-US" sz="2400" b="1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</a:rPr>
              <a:t>3.</a:t>
            </a:r>
            <a:r>
              <a: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</a:rPr>
              <a:t>正是橙黄橘绿时：</a:t>
            </a:r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</a:rPr>
              <a:t> ________________________________</a:t>
            </a:r>
            <a:endParaRPr lang="zh-CN" altLang="en-US" sz="2400" b="1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</a:rPr>
              <a:t>4.</a:t>
            </a:r>
            <a:r>
              <a: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</a:rPr>
              <a:t>江上秋风动客情：</a:t>
            </a:r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</a:rPr>
              <a:t> ________________________________</a:t>
            </a:r>
            <a:endParaRPr lang="zh-CN" altLang="en-US" sz="2400" b="1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</a:rPr>
              <a:t>5.</a:t>
            </a:r>
            <a:r>
              <a: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</a:rPr>
              <a:t>知有儿童挑促织：</a:t>
            </a:r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</a:rPr>
              <a:t> ________________________________</a:t>
            </a:r>
            <a:endParaRPr lang="zh-CN" altLang="en-US" sz="24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1202" name="矩形 5"/>
          <p:cNvSpPr/>
          <p:nvPr/>
        </p:nvSpPr>
        <p:spPr>
          <a:xfrm>
            <a:off x="3489325" y="1530350"/>
            <a:ext cx="5908675" cy="27765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深秋时节的山。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因为。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橙子将黄，橘子犹绿。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挑动旅客思乡之情。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用细长的物件逗引蟋蟀。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60" name="矩形 12"/>
          <p:cNvSpPr>
            <a:spLocks noChangeArrowheads="1"/>
          </p:cNvSpPr>
          <p:nvPr/>
        </p:nvSpPr>
        <p:spPr bwMode="auto">
          <a:xfrm>
            <a:off x="555625" y="882650"/>
            <a:ext cx="3587750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latin typeface="黑体" panose="02010609060101010101" charset="-122"/>
              </a:rPr>
              <a:t>二、解释加点的字或词。</a:t>
            </a:r>
            <a:endParaRPr lang="zh-CN" altLang="en-US" sz="2400" b="1">
              <a:latin typeface="黑体" panose="02010609060101010101" charset="-122"/>
            </a:endParaRPr>
          </a:p>
        </p:txBody>
      </p:sp>
      <p:sp>
        <p:nvSpPr>
          <p:cNvPr id="51204" name="矩形 13"/>
          <p:cNvSpPr/>
          <p:nvPr/>
        </p:nvSpPr>
        <p:spPr>
          <a:xfrm>
            <a:off x="1592263" y="1855788"/>
            <a:ext cx="715962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• •</a:t>
            </a:r>
            <a:endParaRPr lang="zh-CN" altLang="en-US" sz="2400"/>
          </a:p>
        </p:txBody>
      </p:sp>
      <p:sp>
        <p:nvSpPr>
          <p:cNvPr id="51205" name="矩形 14"/>
          <p:cNvSpPr/>
          <p:nvPr/>
        </p:nvSpPr>
        <p:spPr>
          <a:xfrm>
            <a:off x="1622425" y="2416175"/>
            <a:ext cx="373063" cy="461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•</a:t>
            </a:r>
            <a:endParaRPr lang="zh-CN" altLang="en-US" sz="2400"/>
          </a:p>
        </p:txBody>
      </p:sp>
      <p:sp>
        <p:nvSpPr>
          <p:cNvPr id="51206" name="矩形 15"/>
          <p:cNvSpPr/>
          <p:nvPr/>
        </p:nvSpPr>
        <p:spPr>
          <a:xfrm>
            <a:off x="1603375" y="2955925"/>
            <a:ext cx="1400175" cy="461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• • • •</a:t>
            </a:r>
            <a:endParaRPr lang="zh-CN" altLang="en-US" sz="2400"/>
          </a:p>
        </p:txBody>
      </p:sp>
      <p:sp>
        <p:nvSpPr>
          <p:cNvPr id="51207" name="矩形 18"/>
          <p:cNvSpPr/>
          <p:nvPr/>
        </p:nvSpPr>
        <p:spPr>
          <a:xfrm>
            <a:off x="2217738" y="3519488"/>
            <a:ext cx="1057275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• • •</a:t>
            </a:r>
            <a:endParaRPr lang="zh-CN" altLang="en-US" sz="2400"/>
          </a:p>
        </p:txBody>
      </p:sp>
      <p:sp>
        <p:nvSpPr>
          <p:cNvPr id="51208" name="矩形 19"/>
          <p:cNvSpPr/>
          <p:nvPr/>
        </p:nvSpPr>
        <p:spPr>
          <a:xfrm>
            <a:off x="2236788" y="4065588"/>
            <a:ext cx="1058862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宋体" panose="02010600030101010101" pitchFamily="2" charset="-122"/>
              </a:rPr>
              <a:t>• • •</a:t>
            </a:r>
            <a:endParaRPr lang="zh-CN" alt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utoUpdateAnimBg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9" descr="구름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40" descr="구름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4"/>
          <p:cNvSpPr/>
          <p:nvPr/>
        </p:nvSpPr>
        <p:spPr>
          <a:xfrm>
            <a:off x="4524375" y="1758950"/>
            <a:ext cx="3505200" cy="1938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>
            <a:spAutoFit/>
          </a:bodyPr>
          <a:lstStyle/>
          <a:p>
            <a:pPr algn="ctr" eaLnBrk="0" hangingPunc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000" b="1">
                <a:latin typeface="黑体" panose="02010609060101010101" charset="-122"/>
              </a:rPr>
              <a:t>《</a:t>
            </a:r>
            <a:r>
              <a:rPr lang="zh-CN" altLang="en-US" sz="4000" b="1">
                <a:latin typeface="黑体" panose="02010609060101010101" charset="-122"/>
              </a:rPr>
              <a:t>夜书所见</a:t>
            </a:r>
            <a:r>
              <a:rPr lang="en-US" altLang="zh-CN" sz="4000" b="1">
                <a:latin typeface="黑体" panose="02010609060101010101" charset="-122"/>
              </a:rPr>
              <a:t>》</a:t>
            </a:r>
            <a:endParaRPr lang="en-US" altLang="zh-CN" sz="4000" b="1">
              <a:latin typeface="黑体" panose="02010609060101010101" charset="-122"/>
            </a:endParaRPr>
          </a:p>
          <a:p>
            <a:pPr algn="ctr" eaLnBrk="0" hangingPunc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>
                <a:latin typeface="仿宋" panose="02010609060101010101" pitchFamily="49" charset="-122"/>
                <a:ea typeface="仿宋" panose="02010609060101010101" pitchFamily="49" charset="-122"/>
              </a:rPr>
              <a:t>作者：叶绍翁</a:t>
            </a:r>
            <a:endParaRPr lang="zh-CN" altLang="en-US" sz="24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06500" y="1066800"/>
            <a:ext cx="3365500" cy="322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/>
          <p:nvPr/>
        </p:nvSpPr>
        <p:spPr>
          <a:xfrm>
            <a:off x="3636963" y="1465263"/>
            <a:ext cx="4618037" cy="2862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>
            <a:spAutoFit/>
          </a:bodyPr>
          <a:lstStyle/>
          <a:p>
            <a:pPr indent="627380" latinLnBrk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黑体" panose="02010609060101010101" charset="-122"/>
              </a:rPr>
              <a:t>叶绍翁：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南宋中期诗人。他是江湖派诗人，他的诗以七言绝句最佳。主要作品：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游园不值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嘉兴界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访隐者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四朝闻见录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等。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65200" y="1562100"/>
            <a:ext cx="2400300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20483" name="圆角矩形 7"/>
          <p:cNvSpPr>
            <a:spLocks noChangeArrowheads="1"/>
          </p:cNvSpPr>
          <p:nvPr/>
        </p:nvSpPr>
        <p:spPr bwMode="auto">
          <a:xfrm>
            <a:off x="527050" y="823913"/>
            <a:ext cx="1668463" cy="5318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9DAFB"/>
              </a:gs>
              <a:gs pos="50000">
                <a:srgbClr val="D3E7FC"/>
              </a:gs>
              <a:gs pos="100000">
                <a:srgbClr val="E9F2FD"/>
              </a:gs>
            </a:gsLst>
            <a:lin ang="5400000" scaled="1"/>
          </a:gradFill>
          <a:ln w="9525" algn="ctr">
            <a:solidFill>
              <a:srgbClr val="A5A5A5"/>
            </a:solidFill>
            <a:rou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defTabSz="1600200">
              <a:lnSpc>
                <a:spcPct val="90000"/>
              </a:lnSpc>
              <a:spcAft>
                <a:spcPct val="35000"/>
              </a:spcAft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走近作者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437" name="直线连接符 21"/>
          <p:cNvCxnSpPr>
            <a:cxnSpLocks noChangeShapeType="1"/>
          </p:cNvCxnSpPr>
          <p:nvPr/>
        </p:nvCxnSpPr>
        <p:spPr bwMode="auto">
          <a:xfrm flipV="1">
            <a:off x="485775" y="1308100"/>
            <a:ext cx="1773238" cy="0"/>
          </a:xfrm>
          <a:prstGeom prst="line">
            <a:avLst/>
          </a:prstGeom>
          <a:noFill/>
          <a:ln w="38100" algn="ctr">
            <a:solidFill>
              <a:srgbClr val="9DC3E6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26"/>
          <p:cNvGrpSpPr/>
          <p:nvPr/>
        </p:nvGrpSpPr>
        <p:grpSpPr bwMode="auto">
          <a:xfrm>
            <a:off x="0" y="0"/>
            <a:ext cx="9144000" cy="5143500"/>
            <a:chOff x="0" y="0"/>
            <a:chExt cx="12192000" cy="6858000"/>
          </a:xfrm>
        </p:grpSpPr>
        <p:pic>
          <p:nvPicPr>
            <p:cNvPr id="19459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 rot="5400000">
              <a:off x="2667000" y="-2667000"/>
              <a:ext cx="6858000" cy="1219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0" name="图片 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6200000">
              <a:off x="3392592" y="-1623695"/>
              <a:ext cx="5864455" cy="10288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1" name="图片 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16200000">
              <a:off x="7127399" y="2237341"/>
              <a:ext cx="5543955" cy="2246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2" name="图片 7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0" y="3365232"/>
              <a:ext cx="12192000" cy="3492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463" name="文本框 6"/>
          <p:cNvSpPr>
            <a:spLocks noChangeArrowheads="1"/>
          </p:cNvSpPr>
          <p:nvPr/>
        </p:nvSpPr>
        <p:spPr bwMode="auto">
          <a:xfrm>
            <a:off x="1296988" y="2265363"/>
            <a:ext cx="6207125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en-US" sz="8600" b="1" dirty="0" err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字词学习</a:t>
            </a:r>
            <a:endParaRPr lang="en-US" altLang="en-US" sz="8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7" name="矩形: 圆角 6"/>
          <p:cNvSpPr/>
          <p:nvPr/>
        </p:nvSpPr>
        <p:spPr>
          <a:xfrm>
            <a:off x="3729038" y="1544638"/>
            <a:ext cx="1685925" cy="414337"/>
          </a:xfrm>
          <a:prstGeom prst="roundRect">
            <a:avLst>
              <a:gd name="adj" fmla="val 50000"/>
            </a:avLst>
          </a:prstGeom>
          <a:solidFill>
            <a:srgbClr val="609288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 anchor="ctr"/>
          <a:lstStyle/>
          <a:p>
            <a:pPr algn="dist">
              <a:buFont typeface="Arial" panose="020B0604020202020204" pitchFamily="34" charset="0"/>
              <a:buNone/>
            </a:pPr>
            <a:endParaRPr lang="zh-CN" altLang="en-US" sz="1500">
              <a:solidFill>
                <a:srgbClr val="FFFFFF"/>
              </a:solidFill>
              <a:sym typeface="Calibri" panose="020F0502020204030204"/>
            </a:endParaRPr>
          </a:p>
        </p:txBody>
      </p:sp>
      <p:sp>
        <p:nvSpPr>
          <p:cNvPr id="19465" name="Rectangle 4"/>
          <p:cNvSpPr>
            <a:spLocks noChangeArrowheads="1"/>
          </p:cNvSpPr>
          <p:nvPr/>
        </p:nvSpPr>
        <p:spPr bwMode="auto">
          <a:xfrm>
            <a:off x="3954463" y="1558925"/>
            <a:ext cx="12350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6175" tIns="33088" rIns="66175" bIns="33088" anchor="ctr"/>
          <a:lstStyle/>
          <a:p>
            <a:pPr algn="dist">
              <a:spcBef>
                <a:spcPct val="50000"/>
              </a:spcBef>
            </a:pPr>
            <a:r>
              <a:rPr lang="zh-CN" altLang="en-US" sz="1400">
                <a:solidFill>
                  <a:srgbClr val="FFFFFF"/>
                </a:solidFill>
                <a:latin typeface="黑体" panose="02010609060101010101" charset="-122"/>
              </a:rPr>
              <a:t>第贰部分</a:t>
            </a:r>
            <a:endParaRPr lang="zh-CN" altLang="en-US" sz="1400">
              <a:latin typeface="黑体" panose="02010609060101010101" charset="-122"/>
            </a:endParaRPr>
          </a:p>
        </p:txBody>
      </p:sp>
    </p:spTree>
  </p:cSld>
  <p:clrMapOvr>
    <a:masterClrMapping/>
  </p:clrMapOvr>
  <p:transition advClick="0" advTm="3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128576" presetClass="entr" presetSubtype="9139758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Group 47"/>
          <p:cNvGraphicFramePr>
            <a:graphicFrameLocks noGrp="1"/>
          </p:cNvGraphicFramePr>
          <p:nvPr/>
        </p:nvGraphicFramePr>
        <p:xfrm>
          <a:off x="5478463" y="1339850"/>
          <a:ext cx="2590800" cy="2279651"/>
        </p:xfrm>
        <a:graphic>
          <a:graphicData uri="http://schemas.openxmlformats.org/drawingml/2006/table">
            <a:tbl>
              <a:tblPr/>
              <a:tblGrid>
                <a:gridCol w="1284287"/>
                <a:gridCol w="1306513"/>
              </a:tblGrid>
              <a:tr h="113506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5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93" name="Rectangle 24"/>
          <p:cNvSpPr>
            <a:spLocks noChangeArrowheads="1"/>
          </p:cNvSpPr>
          <p:nvPr/>
        </p:nvSpPr>
        <p:spPr bwMode="auto">
          <a:xfrm>
            <a:off x="4014788" y="1587500"/>
            <a:ext cx="317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zh-CN" altLang="en-US" sz="1000">
                <a:latin typeface="Times New Roman" panose="02020603050405020304" pitchFamily="18" charset="0"/>
              </a:rPr>
              <a:t> </a:t>
            </a:r>
            <a:endParaRPr lang="zh-CN" altLang="en-US"/>
          </a:p>
        </p:txBody>
      </p:sp>
      <p:sp>
        <p:nvSpPr>
          <p:cNvPr id="22541" name="Freeform 43"/>
          <p:cNvSpPr/>
          <p:nvPr/>
        </p:nvSpPr>
        <p:spPr bwMode="auto">
          <a:xfrm>
            <a:off x="5945188" y="2292350"/>
            <a:ext cx="384175" cy="703263"/>
          </a:xfrm>
          <a:custGeom>
            <a:avLst/>
            <a:gdLst/>
            <a:ahLst/>
            <a:cxnLst>
              <a:cxn ang="0">
                <a:pos x="144682460" y="3625486"/>
              </a:cxn>
              <a:cxn ang="0">
                <a:pos x="161963996" y="805452"/>
              </a:cxn>
              <a:cxn ang="0">
                <a:pos x="182058377" y="8460102"/>
              </a:cxn>
              <a:cxn ang="0">
                <a:pos x="207779717" y="22963314"/>
              </a:cxn>
              <a:cxn ang="0">
                <a:pos x="227874733" y="39077431"/>
              </a:cxn>
              <a:cxn ang="0">
                <a:pos x="241538937" y="57609172"/>
              </a:cxn>
              <a:cxn ang="0">
                <a:pos x="241538937" y="73723924"/>
              </a:cxn>
              <a:cxn ang="0">
                <a:pos x="229884361" y="97492690"/>
              </a:cxn>
              <a:cxn ang="0">
                <a:pos x="208985494" y="127304567"/>
              </a:cxn>
              <a:cxn ang="0">
                <a:pos x="193713587" y="157115809"/>
              </a:cxn>
              <a:cxn ang="0">
                <a:pos x="187685336" y="177259089"/>
              </a:cxn>
              <a:cxn ang="0">
                <a:pos x="184871857" y="197402370"/>
              </a:cxn>
              <a:cxn ang="0">
                <a:pos x="184871857" y="207070967"/>
              </a:cxn>
              <a:cxn ang="0">
                <a:pos x="186077634" y="216336520"/>
              </a:cxn>
              <a:cxn ang="0">
                <a:pos x="189694331" y="232854315"/>
              </a:cxn>
              <a:cxn ang="0">
                <a:pos x="196527067" y="255011542"/>
              </a:cxn>
              <a:cxn ang="0">
                <a:pos x="204966872" y="281600342"/>
              </a:cxn>
              <a:cxn ang="0">
                <a:pos x="212602825" y="317857739"/>
              </a:cxn>
              <a:cxn ang="0">
                <a:pos x="217425299" y="359352795"/>
              </a:cxn>
              <a:cxn ang="0">
                <a:pos x="220238779" y="407293370"/>
              </a:cxn>
              <a:cxn ang="0">
                <a:pos x="184871857" y="446370801"/>
              </a:cxn>
              <a:cxn ang="0">
                <a:pos x="178441680" y="375466911"/>
              </a:cxn>
              <a:cxn ang="0">
                <a:pos x="161963996" y="299729040"/>
              </a:cxn>
              <a:cxn ang="0">
                <a:pos x="150308786" y="268305625"/>
              </a:cxn>
              <a:cxn ang="0">
                <a:pos x="141868981" y="242522911"/>
              </a:cxn>
              <a:cxn ang="0">
                <a:pos x="136242656" y="223185718"/>
              </a:cxn>
              <a:cxn ang="0">
                <a:pos x="135036879" y="211502539"/>
              </a:cxn>
              <a:cxn ang="0">
                <a:pos x="135036879" y="203847889"/>
              </a:cxn>
              <a:cxn ang="0">
                <a:pos x="137850358" y="188539225"/>
              </a:cxn>
              <a:cxn ang="0">
                <a:pos x="142672832" y="168395945"/>
              </a:cxn>
              <a:cxn ang="0">
                <a:pos x="148701083" y="143821726"/>
              </a:cxn>
              <a:cxn ang="0">
                <a:pos x="151514563" y="118844465"/>
              </a:cxn>
              <a:cxn ang="0">
                <a:pos x="153524191" y="100715132"/>
              </a:cxn>
              <a:cxn ang="0">
                <a:pos x="154328042" y="87018006"/>
              </a:cxn>
              <a:cxn ang="0">
                <a:pos x="152318414" y="80572486"/>
              </a:cxn>
              <a:cxn ang="0">
                <a:pos x="146692089" y="78557905"/>
              </a:cxn>
              <a:cxn ang="0">
                <a:pos x="136242656" y="79363991"/>
              </a:cxn>
              <a:cxn ang="0">
                <a:pos x="119764971" y="82184025"/>
              </a:cxn>
              <a:cxn ang="0">
                <a:pos x="98866105" y="86212554"/>
              </a:cxn>
              <a:cxn ang="0">
                <a:pos x="71938988" y="93866569"/>
              </a:cxn>
              <a:cxn ang="0">
                <a:pos x="54657452" y="98701185"/>
              </a:cxn>
              <a:cxn ang="0">
                <a:pos x="44208653" y="100715132"/>
              </a:cxn>
              <a:cxn ang="0">
                <a:pos x="37376551" y="101521219"/>
              </a:cxn>
              <a:cxn ang="0">
                <a:pos x="26123266" y="95881151"/>
              </a:cxn>
              <a:cxn ang="0">
                <a:pos x="9645582" y="85406468"/>
              </a:cxn>
              <a:cxn ang="0">
                <a:pos x="3215405" y="81377938"/>
              </a:cxn>
              <a:cxn ang="0">
                <a:pos x="1205777" y="73723924"/>
              </a:cxn>
              <a:cxn ang="0">
                <a:pos x="6028251" y="68083856"/>
              </a:cxn>
              <a:cxn ang="0">
                <a:pos x="14468056" y="64055327"/>
              </a:cxn>
              <a:cxn ang="0">
                <a:pos x="29739963" y="57609172"/>
              </a:cxn>
              <a:cxn ang="0">
                <a:pos x="52648458" y="49955157"/>
              </a:cxn>
              <a:cxn ang="0">
                <a:pos x="81584569" y="40285926"/>
              </a:cxn>
              <a:cxn ang="0">
                <a:pos x="104493064" y="32631911"/>
              </a:cxn>
              <a:cxn ang="0">
                <a:pos x="121774600" y="24977261"/>
              </a:cxn>
              <a:cxn ang="0">
                <a:pos x="132223399" y="16114751"/>
              </a:cxn>
            </a:cxnLst>
            <a:rect l="l" t="t" r="r" b="b"/>
            <a:pathLst>
              <a:path w="606" h="1108">
                <a:moveTo>
                  <a:pt x="336" y="31"/>
                </a:moveTo>
                <a:lnTo>
                  <a:pt x="343" y="21"/>
                </a:lnTo>
                <a:lnTo>
                  <a:pt x="353" y="14"/>
                </a:lnTo>
                <a:lnTo>
                  <a:pt x="360" y="9"/>
                </a:lnTo>
                <a:lnTo>
                  <a:pt x="370" y="5"/>
                </a:lnTo>
                <a:lnTo>
                  <a:pt x="379" y="2"/>
                </a:lnTo>
                <a:lnTo>
                  <a:pt x="391" y="0"/>
                </a:lnTo>
                <a:lnTo>
                  <a:pt x="403" y="2"/>
                </a:lnTo>
                <a:lnTo>
                  <a:pt x="408" y="2"/>
                </a:lnTo>
                <a:lnTo>
                  <a:pt x="415" y="5"/>
                </a:lnTo>
                <a:lnTo>
                  <a:pt x="439" y="17"/>
                </a:lnTo>
                <a:lnTo>
                  <a:pt x="453" y="21"/>
                </a:lnTo>
                <a:lnTo>
                  <a:pt x="467" y="28"/>
                </a:lnTo>
                <a:lnTo>
                  <a:pt x="484" y="36"/>
                </a:lnTo>
                <a:lnTo>
                  <a:pt x="501" y="45"/>
                </a:lnTo>
                <a:lnTo>
                  <a:pt x="517" y="57"/>
                </a:lnTo>
                <a:lnTo>
                  <a:pt x="527" y="64"/>
                </a:lnTo>
                <a:lnTo>
                  <a:pt x="539" y="71"/>
                </a:lnTo>
                <a:lnTo>
                  <a:pt x="553" y="86"/>
                </a:lnTo>
                <a:lnTo>
                  <a:pt x="567" y="97"/>
                </a:lnTo>
                <a:lnTo>
                  <a:pt x="579" y="109"/>
                </a:lnTo>
                <a:lnTo>
                  <a:pt x="589" y="121"/>
                </a:lnTo>
                <a:lnTo>
                  <a:pt x="596" y="131"/>
                </a:lnTo>
                <a:lnTo>
                  <a:pt x="601" y="143"/>
                </a:lnTo>
                <a:lnTo>
                  <a:pt x="606" y="152"/>
                </a:lnTo>
                <a:lnTo>
                  <a:pt x="606" y="162"/>
                </a:lnTo>
                <a:lnTo>
                  <a:pt x="606" y="171"/>
                </a:lnTo>
                <a:lnTo>
                  <a:pt x="601" y="183"/>
                </a:lnTo>
                <a:lnTo>
                  <a:pt x="596" y="195"/>
                </a:lnTo>
                <a:lnTo>
                  <a:pt x="589" y="209"/>
                </a:lnTo>
                <a:lnTo>
                  <a:pt x="582" y="226"/>
                </a:lnTo>
                <a:lnTo>
                  <a:pt x="572" y="242"/>
                </a:lnTo>
                <a:lnTo>
                  <a:pt x="560" y="259"/>
                </a:lnTo>
                <a:lnTo>
                  <a:pt x="548" y="278"/>
                </a:lnTo>
                <a:lnTo>
                  <a:pt x="534" y="297"/>
                </a:lnTo>
                <a:lnTo>
                  <a:pt x="520" y="316"/>
                </a:lnTo>
                <a:lnTo>
                  <a:pt x="508" y="335"/>
                </a:lnTo>
                <a:lnTo>
                  <a:pt x="498" y="354"/>
                </a:lnTo>
                <a:lnTo>
                  <a:pt x="489" y="373"/>
                </a:lnTo>
                <a:lnTo>
                  <a:pt x="482" y="390"/>
                </a:lnTo>
                <a:lnTo>
                  <a:pt x="475" y="407"/>
                </a:lnTo>
                <a:lnTo>
                  <a:pt x="470" y="421"/>
                </a:lnTo>
                <a:lnTo>
                  <a:pt x="467" y="430"/>
                </a:lnTo>
                <a:lnTo>
                  <a:pt x="467" y="440"/>
                </a:lnTo>
                <a:lnTo>
                  <a:pt x="465" y="454"/>
                </a:lnTo>
                <a:lnTo>
                  <a:pt x="463" y="468"/>
                </a:lnTo>
                <a:lnTo>
                  <a:pt x="460" y="480"/>
                </a:lnTo>
                <a:lnTo>
                  <a:pt x="460" y="490"/>
                </a:lnTo>
                <a:lnTo>
                  <a:pt x="460" y="499"/>
                </a:lnTo>
                <a:lnTo>
                  <a:pt x="460" y="506"/>
                </a:lnTo>
                <a:lnTo>
                  <a:pt x="460" y="511"/>
                </a:lnTo>
                <a:lnTo>
                  <a:pt x="460" y="514"/>
                </a:lnTo>
                <a:lnTo>
                  <a:pt x="460" y="518"/>
                </a:lnTo>
                <a:lnTo>
                  <a:pt x="460" y="523"/>
                </a:lnTo>
                <a:lnTo>
                  <a:pt x="463" y="530"/>
                </a:lnTo>
                <a:lnTo>
                  <a:pt x="463" y="537"/>
                </a:lnTo>
                <a:lnTo>
                  <a:pt x="465" y="547"/>
                </a:lnTo>
                <a:lnTo>
                  <a:pt x="467" y="556"/>
                </a:lnTo>
                <a:lnTo>
                  <a:pt x="470" y="566"/>
                </a:lnTo>
                <a:lnTo>
                  <a:pt x="472" y="578"/>
                </a:lnTo>
                <a:lnTo>
                  <a:pt x="475" y="590"/>
                </a:lnTo>
                <a:lnTo>
                  <a:pt x="479" y="604"/>
                </a:lnTo>
                <a:lnTo>
                  <a:pt x="484" y="618"/>
                </a:lnTo>
                <a:lnTo>
                  <a:pt x="489" y="633"/>
                </a:lnTo>
                <a:lnTo>
                  <a:pt x="494" y="647"/>
                </a:lnTo>
                <a:lnTo>
                  <a:pt x="498" y="663"/>
                </a:lnTo>
                <a:lnTo>
                  <a:pt x="505" y="680"/>
                </a:lnTo>
                <a:lnTo>
                  <a:pt x="510" y="699"/>
                </a:lnTo>
                <a:lnTo>
                  <a:pt x="515" y="721"/>
                </a:lnTo>
                <a:lnTo>
                  <a:pt x="520" y="742"/>
                </a:lnTo>
                <a:lnTo>
                  <a:pt x="525" y="766"/>
                </a:lnTo>
                <a:lnTo>
                  <a:pt x="529" y="789"/>
                </a:lnTo>
                <a:lnTo>
                  <a:pt x="534" y="813"/>
                </a:lnTo>
                <a:lnTo>
                  <a:pt x="536" y="839"/>
                </a:lnTo>
                <a:lnTo>
                  <a:pt x="539" y="866"/>
                </a:lnTo>
                <a:lnTo>
                  <a:pt x="541" y="892"/>
                </a:lnTo>
                <a:lnTo>
                  <a:pt x="544" y="920"/>
                </a:lnTo>
                <a:lnTo>
                  <a:pt x="546" y="949"/>
                </a:lnTo>
                <a:lnTo>
                  <a:pt x="546" y="980"/>
                </a:lnTo>
                <a:lnTo>
                  <a:pt x="548" y="1011"/>
                </a:lnTo>
                <a:lnTo>
                  <a:pt x="548" y="1042"/>
                </a:lnTo>
                <a:lnTo>
                  <a:pt x="548" y="1075"/>
                </a:lnTo>
                <a:lnTo>
                  <a:pt x="548" y="1108"/>
                </a:lnTo>
                <a:lnTo>
                  <a:pt x="460" y="1108"/>
                </a:lnTo>
                <a:lnTo>
                  <a:pt x="458" y="1065"/>
                </a:lnTo>
                <a:lnTo>
                  <a:pt x="455" y="1020"/>
                </a:lnTo>
                <a:lnTo>
                  <a:pt x="451" y="977"/>
                </a:lnTo>
                <a:lnTo>
                  <a:pt x="444" y="932"/>
                </a:lnTo>
                <a:lnTo>
                  <a:pt x="434" y="887"/>
                </a:lnTo>
                <a:lnTo>
                  <a:pt x="424" y="839"/>
                </a:lnTo>
                <a:lnTo>
                  <a:pt x="415" y="794"/>
                </a:lnTo>
                <a:lnTo>
                  <a:pt x="403" y="744"/>
                </a:lnTo>
                <a:lnTo>
                  <a:pt x="396" y="723"/>
                </a:lnTo>
                <a:lnTo>
                  <a:pt x="386" y="704"/>
                </a:lnTo>
                <a:lnTo>
                  <a:pt x="379" y="682"/>
                </a:lnTo>
                <a:lnTo>
                  <a:pt x="374" y="666"/>
                </a:lnTo>
                <a:lnTo>
                  <a:pt x="367" y="647"/>
                </a:lnTo>
                <a:lnTo>
                  <a:pt x="363" y="630"/>
                </a:lnTo>
                <a:lnTo>
                  <a:pt x="358" y="616"/>
                </a:lnTo>
                <a:lnTo>
                  <a:pt x="353" y="602"/>
                </a:lnTo>
                <a:lnTo>
                  <a:pt x="348" y="587"/>
                </a:lnTo>
                <a:lnTo>
                  <a:pt x="346" y="575"/>
                </a:lnTo>
                <a:lnTo>
                  <a:pt x="341" y="564"/>
                </a:lnTo>
                <a:lnTo>
                  <a:pt x="339" y="554"/>
                </a:lnTo>
                <a:lnTo>
                  <a:pt x="339" y="545"/>
                </a:lnTo>
                <a:lnTo>
                  <a:pt x="336" y="537"/>
                </a:lnTo>
                <a:lnTo>
                  <a:pt x="336" y="530"/>
                </a:lnTo>
                <a:lnTo>
                  <a:pt x="336" y="525"/>
                </a:lnTo>
                <a:lnTo>
                  <a:pt x="336" y="521"/>
                </a:lnTo>
                <a:lnTo>
                  <a:pt x="336" y="518"/>
                </a:lnTo>
                <a:lnTo>
                  <a:pt x="336" y="511"/>
                </a:lnTo>
                <a:lnTo>
                  <a:pt x="336" y="506"/>
                </a:lnTo>
                <a:lnTo>
                  <a:pt x="339" y="497"/>
                </a:lnTo>
                <a:lnTo>
                  <a:pt x="341" y="490"/>
                </a:lnTo>
                <a:lnTo>
                  <a:pt x="341" y="480"/>
                </a:lnTo>
                <a:lnTo>
                  <a:pt x="343" y="468"/>
                </a:lnTo>
                <a:lnTo>
                  <a:pt x="346" y="459"/>
                </a:lnTo>
                <a:lnTo>
                  <a:pt x="348" y="445"/>
                </a:lnTo>
                <a:lnTo>
                  <a:pt x="351" y="433"/>
                </a:lnTo>
                <a:lnTo>
                  <a:pt x="355" y="418"/>
                </a:lnTo>
                <a:lnTo>
                  <a:pt x="358" y="404"/>
                </a:lnTo>
                <a:lnTo>
                  <a:pt x="360" y="388"/>
                </a:lnTo>
                <a:lnTo>
                  <a:pt x="365" y="373"/>
                </a:lnTo>
                <a:lnTo>
                  <a:pt x="370" y="357"/>
                </a:lnTo>
                <a:lnTo>
                  <a:pt x="372" y="340"/>
                </a:lnTo>
                <a:lnTo>
                  <a:pt x="372" y="323"/>
                </a:lnTo>
                <a:lnTo>
                  <a:pt x="374" y="309"/>
                </a:lnTo>
                <a:lnTo>
                  <a:pt x="377" y="295"/>
                </a:lnTo>
                <a:lnTo>
                  <a:pt x="379" y="283"/>
                </a:lnTo>
                <a:lnTo>
                  <a:pt x="379" y="271"/>
                </a:lnTo>
                <a:lnTo>
                  <a:pt x="382" y="259"/>
                </a:lnTo>
                <a:lnTo>
                  <a:pt x="382" y="250"/>
                </a:lnTo>
                <a:lnTo>
                  <a:pt x="384" y="240"/>
                </a:lnTo>
                <a:lnTo>
                  <a:pt x="384" y="231"/>
                </a:lnTo>
                <a:lnTo>
                  <a:pt x="384" y="223"/>
                </a:lnTo>
                <a:lnTo>
                  <a:pt x="384" y="216"/>
                </a:lnTo>
                <a:lnTo>
                  <a:pt x="384" y="212"/>
                </a:lnTo>
                <a:lnTo>
                  <a:pt x="384" y="207"/>
                </a:lnTo>
                <a:lnTo>
                  <a:pt x="382" y="202"/>
                </a:lnTo>
                <a:lnTo>
                  <a:pt x="379" y="200"/>
                </a:lnTo>
                <a:lnTo>
                  <a:pt x="377" y="197"/>
                </a:lnTo>
                <a:lnTo>
                  <a:pt x="374" y="197"/>
                </a:lnTo>
                <a:lnTo>
                  <a:pt x="370" y="195"/>
                </a:lnTo>
                <a:lnTo>
                  <a:pt x="365" y="195"/>
                </a:lnTo>
                <a:lnTo>
                  <a:pt x="360" y="195"/>
                </a:lnTo>
                <a:lnTo>
                  <a:pt x="353" y="195"/>
                </a:lnTo>
                <a:lnTo>
                  <a:pt x="346" y="195"/>
                </a:lnTo>
                <a:lnTo>
                  <a:pt x="339" y="197"/>
                </a:lnTo>
                <a:lnTo>
                  <a:pt x="329" y="197"/>
                </a:lnTo>
                <a:lnTo>
                  <a:pt x="320" y="200"/>
                </a:lnTo>
                <a:lnTo>
                  <a:pt x="310" y="202"/>
                </a:lnTo>
                <a:lnTo>
                  <a:pt x="298" y="204"/>
                </a:lnTo>
                <a:lnTo>
                  <a:pt x="286" y="207"/>
                </a:lnTo>
                <a:lnTo>
                  <a:pt x="272" y="209"/>
                </a:lnTo>
                <a:lnTo>
                  <a:pt x="260" y="212"/>
                </a:lnTo>
                <a:lnTo>
                  <a:pt x="246" y="214"/>
                </a:lnTo>
                <a:lnTo>
                  <a:pt x="217" y="223"/>
                </a:lnTo>
                <a:lnTo>
                  <a:pt x="203" y="226"/>
                </a:lnTo>
                <a:lnTo>
                  <a:pt x="191" y="231"/>
                </a:lnTo>
                <a:lnTo>
                  <a:pt x="179" y="233"/>
                </a:lnTo>
                <a:lnTo>
                  <a:pt x="167" y="238"/>
                </a:lnTo>
                <a:lnTo>
                  <a:pt x="155" y="240"/>
                </a:lnTo>
                <a:lnTo>
                  <a:pt x="146" y="242"/>
                </a:lnTo>
                <a:lnTo>
                  <a:pt x="136" y="245"/>
                </a:lnTo>
                <a:lnTo>
                  <a:pt x="129" y="247"/>
                </a:lnTo>
                <a:lnTo>
                  <a:pt x="122" y="247"/>
                </a:lnTo>
                <a:lnTo>
                  <a:pt x="115" y="250"/>
                </a:lnTo>
                <a:lnTo>
                  <a:pt x="110" y="250"/>
                </a:lnTo>
                <a:lnTo>
                  <a:pt x="105" y="252"/>
                </a:lnTo>
                <a:lnTo>
                  <a:pt x="101" y="252"/>
                </a:lnTo>
                <a:lnTo>
                  <a:pt x="98" y="252"/>
                </a:lnTo>
                <a:lnTo>
                  <a:pt x="93" y="252"/>
                </a:lnTo>
                <a:lnTo>
                  <a:pt x="89" y="250"/>
                </a:lnTo>
                <a:lnTo>
                  <a:pt x="81" y="247"/>
                </a:lnTo>
                <a:lnTo>
                  <a:pt x="72" y="242"/>
                </a:lnTo>
                <a:lnTo>
                  <a:pt x="65" y="238"/>
                </a:lnTo>
                <a:lnTo>
                  <a:pt x="53" y="231"/>
                </a:lnTo>
                <a:lnTo>
                  <a:pt x="43" y="223"/>
                </a:lnTo>
                <a:lnTo>
                  <a:pt x="31" y="214"/>
                </a:lnTo>
                <a:lnTo>
                  <a:pt x="24" y="212"/>
                </a:lnTo>
                <a:lnTo>
                  <a:pt x="20" y="209"/>
                </a:lnTo>
                <a:lnTo>
                  <a:pt x="15" y="207"/>
                </a:lnTo>
                <a:lnTo>
                  <a:pt x="12" y="204"/>
                </a:lnTo>
                <a:lnTo>
                  <a:pt x="8" y="202"/>
                </a:lnTo>
                <a:lnTo>
                  <a:pt x="5" y="197"/>
                </a:lnTo>
                <a:lnTo>
                  <a:pt x="3" y="193"/>
                </a:lnTo>
                <a:lnTo>
                  <a:pt x="0" y="188"/>
                </a:lnTo>
                <a:lnTo>
                  <a:pt x="3" y="183"/>
                </a:lnTo>
                <a:lnTo>
                  <a:pt x="5" y="178"/>
                </a:lnTo>
                <a:lnTo>
                  <a:pt x="8" y="174"/>
                </a:lnTo>
                <a:lnTo>
                  <a:pt x="10" y="171"/>
                </a:lnTo>
                <a:lnTo>
                  <a:pt x="15" y="169"/>
                </a:lnTo>
                <a:lnTo>
                  <a:pt x="17" y="166"/>
                </a:lnTo>
                <a:lnTo>
                  <a:pt x="24" y="164"/>
                </a:lnTo>
                <a:lnTo>
                  <a:pt x="29" y="162"/>
                </a:lnTo>
                <a:lnTo>
                  <a:pt x="36" y="159"/>
                </a:lnTo>
                <a:lnTo>
                  <a:pt x="43" y="154"/>
                </a:lnTo>
                <a:lnTo>
                  <a:pt x="53" y="152"/>
                </a:lnTo>
                <a:lnTo>
                  <a:pt x="62" y="147"/>
                </a:lnTo>
                <a:lnTo>
                  <a:pt x="74" y="143"/>
                </a:lnTo>
                <a:lnTo>
                  <a:pt x="86" y="140"/>
                </a:lnTo>
                <a:lnTo>
                  <a:pt x="101" y="135"/>
                </a:lnTo>
                <a:lnTo>
                  <a:pt x="115" y="128"/>
                </a:lnTo>
                <a:lnTo>
                  <a:pt x="131" y="124"/>
                </a:lnTo>
                <a:lnTo>
                  <a:pt x="148" y="116"/>
                </a:lnTo>
                <a:lnTo>
                  <a:pt x="167" y="109"/>
                </a:lnTo>
                <a:lnTo>
                  <a:pt x="184" y="105"/>
                </a:lnTo>
                <a:lnTo>
                  <a:pt x="203" y="100"/>
                </a:lnTo>
                <a:lnTo>
                  <a:pt x="217" y="95"/>
                </a:lnTo>
                <a:lnTo>
                  <a:pt x="234" y="90"/>
                </a:lnTo>
                <a:lnTo>
                  <a:pt x="248" y="86"/>
                </a:lnTo>
                <a:lnTo>
                  <a:pt x="260" y="81"/>
                </a:lnTo>
                <a:lnTo>
                  <a:pt x="274" y="76"/>
                </a:lnTo>
                <a:lnTo>
                  <a:pt x="284" y="71"/>
                </a:lnTo>
                <a:lnTo>
                  <a:pt x="293" y="67"/>
                </a:lnTo>
                <a:lnTo>
                  <a:pt x="303" y="62"/>
                </a:lnTo>
                <a:lnTo>
                  <a:pt x="313" y="57"/>
                </a:lnTo>
                <a:lnTo>
                  <a:pt x="317" y="50"/>
                </a:lnTo>
                <a:lnTo>
                  <a:pt x="324" y="45"/>
                </a:lnTo>
                <a:lnTo>
                  <a:pt x="329" y="40"/>
                </a:lnTo>
                <a:lnTo>
                  <a:pt x="332" y="36"/>
                </a:lnTo>
                <a:lnTo>
                  <a:pt x="336" y="31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sp>
        <p:nvSpPr>
          <p:cNvPr id="22542" name="Freeform 44"/>
          <p:cNvSpPr/>
          <p:nvPr/>
        </p:nvSpPr>
        <p:spPr bwMode="auto">
          <a:xfrm>
            <a:off x="6149975" y="1809750"/>
            <a:ext cx="236538" cy="255588"/>
          </a:xfrm>
          <a:custGeom>
            <a:avLst/>
            <a:gdLst/>
            <a:ahLst/>
            <a:cxnLst>
              <a:cxn ang="0">
                <a:pos x="7681762" y="6063539"/>
              </a:cxn>
              <a:cxn ang="0">
                <a:pos x="12533971" y="2829906"/>
              </a:cxn>
              <a:cxn ang="0">
                <a:pos x="18598118" y="0"/>
              </a:cxn>
              <a:cxn ang="0">
                <a:pos x="27088688" y="0"/>
              </a:cxn>
              <a:cxn ang="0">
                <a:pos x="31132089" y="0"/>
              </a:cxn>
              <a:cxn ang="0">
                <a:pos x="36792469" y="2021180"/>
              </a:cxn>
              <a:cxn ang="0">
                <a:pos x="43665423" y="4042359"/>
              </a:cxn>
              <a:cxn ang="0">
                <a:pos x="51347822" y="7680356"/>
              </a:cxn>
              <a:cxn ang="0">
                <a:pos x="61050966" y="11722715"/>
              </a:cxn>
              <a:cxn ang="0">
                <a:pos x="70350344" y="17381891"/>
              </a:cxn>
              <a:cxn ang="0">
                <a:pos x="82883678" y="24253521"/>
              </a:cxn>
              <a:cxn ang="0">
                <a:pos x="95417649" y="30721423"/>
              </a:cxn>
              <a:cxn ang="0">
                <a:pos x="107950984" y="39614868"/>
              </a:cxn>
              <a:cxn ang="0">
                <a:pos x="119676147" y="48103315"/>
              </a:cxn>
              <a:cxn ang="0">
                <a:pos x="129379927" y="56996760"/>
              </a:cxn>
              <a:cxn ang="0">
                <a:pos x="137061690" y="66293932"/>
              </a:cxn>
              <a:cxn ang="0">
                <a:pos x="142722070" y="75186742"/>
              </a:cxn>
              <a:cxn ang="0">
                <a:pos x="146764835" y="84888277"/>
              </a:cxn>
              <a:cxn ang="0">
                <a:pos x="149595024" y="94185450"/>
              </a:cxn>
              <a:cxn ang="0">
                <a:pos x="150403832" y="104695711"/>
              </a:cxn>
              <a:cxn ang="0">
                <a:pos x="150403832" y="113588521"/>
              </a:cxn>
              <a:cxn ang="0">
                <a:pos x="150403832" y="122077603"/>
              </a:cxn>
              <a:cxn ang="0">
                <a:pos x="150403832" y="129757959"/>
              </a:cxn>
              <a:cxn ang="0">
                <a:pos x="149595024" y="135821498"/>
              </a:cxn>
              <a:cxn ang="0">
                <a:pos x="149595024" y="141480674"/>
              </a:cxn>
              <a:cxn ang="0">
                <a:pos x="148382449" y="146331124"/>
              </a:cxn>
              <a:cxn ang="0">
                <a:pos x="147573642" y="149161030"/>
              </a:cxn>
              <a:cxn ang="0">
                <a:pos x="145552259" y="151990300"/>
              </a:cxn>
              <a:cxn ang="0">
                <a:pos x="141913262" y="156032659"/>
              </a:cxn>
              <a:cxn ang="0">
                <a:pos x="137061690" y="158862565"/>
              </a:cxn>
              <a:cxn ang="0">
                <a:pos x="132210117" y="161691835"/>
              </a:cxn>
              <a:cxn ang="0">
                <a:pos x="127357909" y="162500562"/>
              </a:cxn>
              <a:cxn ang="0">
                <a:pos x="123315144" y="161691835"/>
              </a:cxn>
              <a:cxn ang="0">
                <a:pos x="117654764" y="158862565"/>
              </a:cxn>
              <a:cxn ang="0">
                <a:pos x="110781173" y="152799026"/>
              </a:cxn>
              <a:cxn ang="0">
                <a:pos x="103099411" y="146331124"/>
              </a:cxn>
              <a:cxn ang="0">
                <a:pos x="94608841" y="136629588"/>
              </a:cxn>
              <a:cxn ang="0">
                <a:pos x="84096889" y="124906873"/>
              </a:cxn>
              <a:cxn ang="0">
                <a:pos x="72371726" y="110759251"/>
              </a:cxn>
              <a:cxn ang="0">
                <a:pos x="59029584" y="94185450"/>
              </a:cxn>
              <a:cxn ang="0">
                <a:pos x="45283038" y="78824738"/>
              </a:cxn>
              <a:cxn ang="0">
                <a:pos x="32749068" y="65485206"/>
              </a:cxn>
              <a:cxn ang="0">
                <a:pos x="22237115" y="53762491"/>
              </a:cxn>
              <a:cxn ang="0">
                <a:pos x="14555353" y="43252865"/>
              </a:cxn>
              <a:cxn ang="0">
                <a:pos x="7681762" y="34763783"/>
              </a:cxn>
              <a:cxn ang="0">
                <a:pos x="3234594" y="27892153"/>
              </a:cxn>
              <a:cxn ang="0">
                <a:pos x="1213211" y="23041067"/>
              </a:cxn>
              <a:cxn ang="0">
                <a:pos x="0" y="20211797"/>
              </a:cxn>
              <a:cxn ang="0">
                <a:pos x="0" y="17381891"/>
              </a:cxn>
              <a:cxn ang="0">
                <a:pos x="0" y="15360712"/>
              </a:cxn>
              <a:cxn ang="0">
                <a:pos x="2021383" y="13743895"/>
              </a:cxn>
              <a:cxn ang="0">
                <a:pos x="4851572" y="10510262"/>
              </a:cxn>
            </a:cxnLst>
            <a:rect l="l" t="t" r="r" b="b"/>
            <a:pathLst>
              <a:path w="372" h="402">
                <a:moveTo>
                  <a:pt x="12" y="26"/>
                </a:moveTo>
                <a:lnTo>
                  <a:pt x="19" y="15"/>
                </a:lnTo>
                <a:lnTo>
                  <a:pt x="24" y="12"/>
                </a:lnTo>
                <a:lnTo>
                  <a:pt x="31" y="7"/>
                </a:lnTo>
                <a:lnTo>
                  <a:pt x="39" y="5"/>
                </a:lnTo>
                <a:lnTo>
                  <a:pt x="46" y="0"/>
                </a:lnTo>
                <a:lnTo>
                  <a:pt x="55" y="0"/>
                </a:lnTo>
                <a:lnTo>
                  <a:pt x="67" y="0"/>
                </a:lnTo>
                <a:lnTo>
                  <a:pt x="72" y="0"/>
                </a:lnTo>
                <a:lnTo>
                  <a:pt x="77" y="0"/>
                </a:lnTo>
                <a:lnTo>
                  <a:pt x="84" y="3"/>
                </a:lnTo>
                <a:lnTo>
                  <a:pt x="91" y="5"/>
                </a:lnTo>
                <a:lnTo>
                  <a:pt x="98" y="7"/>
                </a:lnTo>
                <a:lnTo>
                  <a:pt x="108" y="10"/>
                </a:lnTo>
                <a:lnTo>
                  <a:pt x="117" y="15"/>
                </a:lnTo>
                <a:lnTo>
                  <a:pt x="127" y="19"/>
                </a:lnTo>
                <a:lnTo>
                  <a:pt x="139" y="24"/>
                </a:lnTo>
                <a:lnTo>
                  <a:pt x="151" y="29"/>
                </a:lnTo>
                <a:lnTo>
                  <a:pt x="162" y="36"/>
                </a:lnTo>
                <a:lnTo>
                  <a:pt x="174" y="43"/>
                </a:lnTo>
                <a:lnTo>
                  <a:pt x="189" y="50"/>
                </a:lnTo>
                <a:lnTo>
                  <a:pt x="205" y="60"/>
                </a:lnTo>
                <a:lnTo>
                  <a:pt x="220" y="67"/>
                </a:lnTo>
                <a:lnTo>
                  <a:pt x="236" y="76"/>
                </a:lnTo>
                <a:lnTo>
                  <a:pt x="253" y="86"/>
                </a:lnTo>
                <a:lnTo>
                  <a:pt x="267" y="98"/>
                </a:lnTo>
                <a:lnTo>
                  <a:pt x="282" y="107"/>
                </a:lnTo>
                <a:lnTo>
                  <a:pt x="296" y="119"/>
                </a:lnTo>
                <a:lnTo>
                  <a:pt x="308" y="129"/>
                </a:lnTo>
                <a:lnTo>
                  <a:pt x="320" y="141"/>
                </a:lnTo>
                <a:lnTo>
                  <a:pt x="329" y="152"/>
                </a:lnTo>
                <a:lnTo>
                  <a:pt x="339" y="164"/>
                </a:lnTo>
                <a:lnTo>
                  <a:pt x="346" y="174"/>
                </a:lnTo>
                <a:lnTo>
                  <a:pt x="353" y="186"/>
                </a:lnTo>
                <a:lnTo>
                  <a:pt x="358" y="198"/>
                </a:lnTo>
                <a:lnTo>
                  <a:pt x="363" y="210"/>
                </a:lnTo>
                <a:lnTo>
                  <a:pt x="367" y="221"/>
                </a:lnTo>
                <a:lnTo>
                  <a:pt x="370" y="233"/>
                </a:lnTo>
                <a:lnTo>
                  <a:pt x="372" y="248"/>
                </a:lnTo>
                <a:lnTo>
                  <a:pt x="372" y="259"/>
                </a:lnTo>
                <a:lnTo>
                  <a:pt x="372" y="271"/>
                </a:lnTo>
                <a:lnTo>
                  <a:pt x="372" y="281"/>
                </a:lnTo>
                <a:lnTo>
                  <a:pt x="372" y="293"/>
                </a:lnTo>
                <a:lnTo>
                  <a:pt x="372" y="302"/>
                </a:lnTo>
                <a:lnTo>
                  <a:pt x="372" y="312"/>
                </a:lnTo>
                <a:lnTo>
                  <a:pt x="372" y="321"/>
                </a:lnTo>
                <a:lnTo>
                  <a:pt x="372" y="328"/>
                </a:lnTo>
                <a:lnTo>
                  <a:pt x="370" y="336"/>
                </a:lnTo>
                <a:lnTo>
                  <a:pt x="370" y="343"/>
                </a:lnTo>
                <a:lnTo>
                  <a:pt x="370" y="350"/>
                </a:lnTo>
                <a:lnTo>
                  <a:pt x="367" y="355"/>
                </a:lnTo>
                <a:lnTo>
                  <a:pt x="367" y="362"/>
                </a:lnTo>
                <a:lnTo>
                  <a:pt x="365" y="367"/>
                </a:lnTo>
                <a:lnTo>
                  <a:pt x="365" y="369"/>
                </a:lnTo>
                <a:lnTo>
                  <a:pt x="363" y="374"/>
                </a:lnTo>
                <a:lnTo>
                  <a:pt x="360" y="376"/>
                </a:lnTo>
                <a:lnTo>
                  <a:pt x="355" y="381"/>
                </a:lnTo>
                <a:lnTo>
                  <a:pt x="351" y="386"/>
                </a:lnTo>
                <a:lnTo>
                  <a:pt x="343" y="390"/>
                </a:lnTo>
                <a:lnTo>
                  <a:pt x="339" y="393"/>
                </a:lnTo>
                <a:lnTo>
                  <a:pt x="332" y="397"/>
                </a:lnTo>
                <a:lnTo>
                  <a:pt x="327" y="400"/>
                </a:lnTo>
                <a:lnTo>
                  <a:pt x="320" y="400"/>
                </a:lnTo>
                <a:lnTo>
                  <a:pt x="315" y="402"/>
                </a:lnTo>
                <a:lnTo>
                  <a:pt x="310" y="400"/>
                </a:lnTo>
                <a:lnTo>
                  <a:pt x="305" y="400"/>
                </a:lnTo>
                <a:lnTo>
                  <a:pt x="298" y="395"/>
                </a:lnTo>
                <a:lnTo>
                  <a:pt x="291" y="393"/>
                </a:lnTo>
                <a:lnTo>
                  <a:pt x="284" y="386"/>
                </a:lnTo>
                <a:lnTo>
                  <a:pt x="274" y="378"/>
                </a:lnTo>
                <a:lnTo>
                  <a:pt x="267" y="371"/>
                </a:lnTo>
                <a:lnTo>
                  <a:pt x="255" y="362"/>
                </a:lnTo>
                <a:lnTo>
                  <a:pt x="246" y="350"/>
                </a:lnTo>
                <a:lnTo>
                  <a:pt x="234" y="338"/>
                </a:lnTo>
                <a:lnTo>
                  <a:pt x="220" y="324"/>
                </a:lnTo>
                <a:lnTo>
                  <a:pt x="208" y="309"/>
                </a:lnTo>
                <a:lnTo>
                  <a:pt x="193" y="293"/>
                </a:lnTo>
                <a:lnTo>
                  <a:pt x="179" y="274"/>
                </a:lnTo>
                <a:lnTo>
                  <a:pt x="162" y="255"/>
                </a:lnTo>
                <a:lnTo>
                  <a:pt x="146" y="233"/>
                </a:lnTo>
                <a:lnTo>
                  <a:pt x="129" y="214"/>
                </a:lnTo>
                <a:lnTo>
                  <a:pt x="112" y="195"/>
                </a:lnTo>
                <a:lnTo>
                  <a:pt x="96" y="179"/>
                </a:lnTo>
                <a:lnTo>
                  <a:pt x="81" y="162"/>
                </a:lnTo>
                <a:lnTo>
                  <a:pt x="67" y="148"/>
                </a:lnTo>
                <a:lnTo>
                  <a:pt x="55" y="133"/>
                </a:lnTo>
                <a:lnTo>
                  <a:pt x="46" y="119"/>
                </a:lnTo>
                <a:lnTo>
                  <a:pt x="36" y="107"/>
                </a:lnTo>
                <a:lnTo>
                  <a:pt x="27" y="95"/>
                </a:lnTo>
                <a:lnTo>
                  <a:pt x="19" y="86"/>
                </a:lnTo>
                <a:lnTo>
                  <a:pt x="15" y="79"/>
                </a:lnTo>
                <a:lnTo>
                  <a:pt x="8" y="69"/>
                </a:lnTo>
                <a:lnTo>
                  <a:pt x="5" y="64"/>
                </a:lnTo>
                <a:lnTo>
                  <a:pt x="3" y="57"/>
                </a:lnTo>
                <a:lnTo>
                  <a:pt x="0" y="55"/>
                </a:lnTo>
                <a:lnTo>
                  <a:pt x="0" y="50"/>
                </a:lnTo>
                <a:lnTo>
                  <a:pt x="0" y="48"/>
                </a:lnTo>
                <a:lnTo>
                  <a:pt x="0" y="43"/>
                </a:lnTo>
                <a:lnTo>
                  <a:pt x="0" y="41"/>
                </a:lnTo>
                <a:lnTo>
                  <a:pt x="0" y="38"/>
                </a:lnTo>
                <a:lnTo>
                  <a:pt x="3" y="36"/>
                </a:lnTo>
                <a:lnTo>
                  <a:pt x="5" y="34"/>
                </a:lnTo>
                <a:lnTo>
                  <a:pt x="8" y="29"/>
                </a:lnTo>
                <a:lnTo>
                  <a:pt x="12" y="26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sp>
        <p:nvSpPr>
          <p:cNvPr id="22543" name="Freeform 45"/>
          <p:cNvSpPr/>
          <p:nvPr/>
        </p:nvSpPr>
        <p:spPr bwMode="auto">
          <a:xfrm>
            <a:off x="5945188" y="2959100"/>
            <a:ext cx="1701800" cy="374650"/>
          </a:xfrm>
          <a:custGeom>
            <a:avLst/>
            <a:gdLst/>
            <a:ahLst/>
            <a:cxnLst>
              <a:cxn ang="0">
                <a:pos x="760079125" y="116128800"/>
              </a:cxn>
              <a:cxn ang="0">
                <a:pos x="851207975" y="118951375"/>
              </a:cxn>
              <a:cxn ang="0">
                <a:pos x="908869150" y="114112675"/>
              </a:cxn>
              <a:cxn ang="0">
                <a:pos x="981852875" y="112096550"/>
              </a:cxn>
              <a:cxn ang="0">
                <a:pos x="1031852775" y="112096550"/>
              </a:cxn>
              <a:cxn ang="0">
                <a:pos x="1054836600" y="112096550"/>
              </a:cxn>
              <a:cxn ang="0">
                <a:pos x="1071368825" y="113306225"/>
              </a:cxn>
              <a:cxn ang="0">
                <a:pos x="1079836550" y="114919125"/>
              </a:cxn>
              <a:cxn ang="0">
                <a:pos x="1079836550" y="119757825"/>
              </a:cxn>
              <a:cxn ang="0">
                <a:pos x="1071368825" y="127419100"/>
              </a:cxn>
              <a:cxn ang="0">
                <a:pos x="1052820475" y="139112625"/>
              </a:cxn>
              <a:cxn ang="0">
                <a:pos x="1026207625" y="154435175"/>
              </a:cxn>
              <a:cxn ang="0">
                <a:pos x="989514150" y="173789975"/>
              </a:cxn>
              <a:cxn ang="0">
                <a:pos x="919353000" y="203225400"/>
              </a:cxn>
              <a:cxn ang="0">
                <a:pos x="856853125" y="225402775"/>
              </a:cxn>
              <a:cxn ang="0">
                <a:pos x="806046775" y="235080175"/>
              </a:cxn>
              <a:cxn ang="0">
                <a:pos x="773385550" y="237902750"/>
              </a:cxn>
              <a:cxn ang="0">
                <a:pos x="760079125" y="235080175"/>
              </a:cxn>
              <a:cxn ang="0">
                <a:pos x="739917875" y="230241475"/>
              </a:cxn>
              <a:cxn ang="0">
                <a:pos x="712901800" y="221370525"/>
              </a:cxn>
              <a:cxn ang="0">
                <a:pos x="679434125" y="210886675"/>
              </a:cxn>
              <a:cxn ang="0">
                <a:pos x="639111625" y="195564125"/>
              </a:cxn>
              <a:cxn ang="0">
                <a:pos x="591934300" y="178225450"/>
              </a:cxn>
              <a:cxn ang="0">
                <a:pos x="537902150" y="156451300"/>
              </a:cxn>
              <a:cxn ang="0">
                <a:pos x="478628075" y="132257800"/>
              </a:cxn>
              <a:cxn ang="0">
                <a:pos x="420966900" y="110483650"/>
              </a:cxn>
              <a:cxn ang="0">
                <a:pos x="368950875" y="91935300"/>
              </a:cxn>
              <a:cxn ang="0">
                <a:pos x="322983225" y="76612750"/>
              </a:cxn>
              <a:cxn ang="0">
                <a:pos x="283467175" y="65322450"/>
              </a:cxn>
              <a:cxn ang="0">
                <a:pos x="249999500" y="56451500"/>
              </a:cxn>
              <a:cxn ang="0">
                <a:pos x="222983425" y="50806350"/>
              </a:cxn>
              <a:cxn ang="0">
                <a:pos x="202015725" y="48790225"/>
              </a:cxn>
              <a:cxn ang="0">
                <a:pos x="174999650" y="50806350"/>
              </a:cxn>
              <a:cxn ang="0">
                <a:pos x="122177175" y="60483750"/>
              </a:cxn>
              <a:cxn ang="0">
                <a:pos x="84677250" y="72983725"/>
              </a:cxn>
              <a:cxn ang="0">
                <a:pos x="66532125" y="80645000"/>
              </a:cxn>
              <a:cxn ang="0">
                <a:pos x="51209575" y="83467575"/>
              </a:cxn>
              <a:cxn ang="0">
                <a:pos x="31048325" y="80645000"/>
              </a:cxn>
              <a:cxn ang="0">
                <a:pos x="13709650" y="68951475"/>
              </a:cxn>
              <a:cxn ang="0">
                <a:pos x="3225800" y="48790225"/>
              </a:cxn>
              <a:cxn ang="0">
                <a:pos x="0" y="35483800"/>
              </a:cxn>
              <a:cxn ang="0">
                <a:pos x="2016125" y="24999950"/>
              </a:cxn>
              <a:cxn ang="0">
                <a:pos x="8064500" y="22177375"/>
              </a:cxn>
              <a:cxn ang="0">
                <a:pos x="21370925" y="20161250"/>
              </a:cxn>
              <a:cxn ang="0">
                <a:pos x="41532175" y="17338675"/>
              </a:cxn>
              <a:cxn ang="0">
                <a:pos x="68548250" y="13306425"/>
              </a:cxn>
              <a:cxn ang="0">
                <a:pos x="118144925" y="8467725"/>
              </a:cxn>
              <a:cxn ang="0">
                <a:pos x="162499675" y="4032250"/>
              </a:cxn>
              <a:cxn ang="0">
                <a:pos x="185483500" y="0"/>
              </a:cxn>
              <a:cxn ang="0">
                <a:pos x="208467325" y="806450"/>
              </a:cxn>
              <a:cxn ang="0">
                <a:pos x="256451100" y="8467725"/>
              </a:cxn>
              <a:cxn ang="0">
                <a:pos x="297176825" y="19354800"/>
              </a:cxn>
              <a:cxn ang="0">
                <a:pos x="336289650" y="29838650"/>
              </a:cxn>
              <a:cxn ang="0">
                <a:pos x="384273425" y="41128950"/>
              </a:cxn>
              <a:cxn ang="0">
                <a:pos x="441934600" y="55645050"/>
              </a:cxn>
              <a:cxn ang="0">
                <a:pos x="505240925" y="70967600"/>
              </a:cxn>
              <a:cxn ang="0">
                <a:pos x="578627875" y="87096600"/>
              </a:cxn>
              <a:cxn ang="0">
                <a:pos x="685079275" y="106451400"/>
              </a:cxn>
            </a:cxnLst>
            <a:rect l="l" t="t" r="r" b="b"/>
            <a:pathLst>
              <a:path w="2680" h="590">
                <a:moveTo>
                  <a:pt x="1699" y="264"/>
                </a:moveTo>
                <a:lnTo>
                  <a:pt x="1763" y="274"/>
                </a:lnTo>
                <a:lnTo>
                  <a:pt x="1825" y="281"/>
                </a:lnTo>
                <a:lnTo>
                  <a:pt x="1885" y="288"/>
                </a:lnTo>
                <a:lnTo>
                  <a:pt x="1944" y="293"/>
                </a:lnTo>
                <a:lnTo>
                  <a:pt x="2001" y="295"/>
                </a:lnTo>
                <a:lnTo>
                  <a:pt x="2056" y="295"/>
                </a:lnTo>
                <a:lnTo>
                  <a:pt x="2111" y="295"/>
                </a:lnTo>
                <a:lnTo>
                  <a:pt x="2137" y="293"/>
                </a:lnTo>
                <a:lnTo>
                  <a:pt x="2161" y="290"/>
                </a:lnTo>
                <a:lnTo>
                  <a:pt x="2209" y="285"/>
                </a:lnTo>
                <a:lnTo>
                  <a:pt x="2254" y="283"/>
                </a:lnTo>
                <a:lnTo>
                  <a:pt x="2302" y="281"/>
                </a:lnTo>
                <a:lnTo>
                  <a:pt x="2347" y="278"/>
                </a:lnTo>
                <a:lnTo>
                  <a:pt x="2392" y="278"/>
                </a:lnTo>
                <a:lnTo>
                  <a:pt x="2435" y="278"/>
                </a:lnTo>
                <a:lnTo>
                  <a:pt x="2480" y="278"/>
                </a:lnTo>
                <a:lnTo>
                  <a:pt x="2523" y="278"/>
                </a:lnTo>
                <a:lnTo>
                  <a:pt x="2542" y="278"/>
                </a:lnTo>
                <a:lnTo>
                  <a:pt x="2559" y="278"/>
                </a:lnTo>
                <a:lnTo>
                  <a:pt x="2576" y="278"/>
                </a:lnTo>
                <a:lnTo>
                  <a:pt x="2590" y="278"/>
                </a:lnTo>
                <a:lnTo>
                  <a:pt x="2604" y="278"/>
                </a:lnTo>
                <a:lnTo>
                  <a:pt x="2616" y="278"/>
                </a:lnTo>
                <a:lnTo>
                  <a:pt x="2628" y="278"/>
                </a:lnTo>
                <a:lnTo>
                  <a:pt x="2640" y="278"/>
                </a:lnTo>
                <a:lnTo>
                  <a:pt x="2649" y="281"/>
                </a:lnTo>
                <a:lnTo>
                  <a:pt x="2657" y="281"/>
                </a:lnTo>
                <a:lnTo>
                  <a:pt x="2664" y="283"/>
                </a:lnTo>
                <a:lnTo>
                  <a:pt x="2671" y="283"/>
                </a:lnTo>
                <a:lnTo>
                  <a:pt x="2676" y="285"/>
                </a:lnTo>
                <a:lnTo>
                  <a:pt x="2678" y="285"/>
                </a:lnTo>
                <a:lnTo>
                  <a:pt x="2680" y="288"/>
                </a:lnTo>
                <a:lnTo>
                  <a:pt x="2680" y="290"/>
                </a:lnTo>
                <a:lnTo>
                  <a:pt x="2680" y="293"/>
                </a:lnTo>
                <a:lnTo>
                  <a:pt x="2678" y="297"/>
                </a:lnTo>
                <a:lnTo>
                  <a:pt x="2673" y="300"/>
                </a:lnTo>
                <a:lnTo>
                  <a:pt x="2668" y="304"/>
                </a:lnTo>
                <a:lnTo>
                  <a:pt x="2664" y="309"/>
                </a:lnTo>
                <a:lnTo>
                  <a:pt x="2657" y="316"/>
                </a:lnTo>
                <a:lnTo>
                  <a:pt x="2647" y="324"/>
                </a:lnTo>
                <a:lnTo>
                  <a:pt x="2637" y="328"/>
                </a:lnTo>
                <a:lnTo>
                  <a:pt x="2626" y="338"/>
                </a:lnTo>
                <a:lnTo>
                  <a:pt x="2611" y="345"/>
                </a:lnTo>
                <a:lnTo>
                  <a:pt x="2597" y="354"/>
                </a:lnTo>
                <a:lnTo>
                  <a:pt x="2580" y="364"/>
                </a:lnTo>
                <a:lnTo>
                  <a:pt x="2564" y="373"/>
                </a:lnTo>
                <a:lnTo>
                  <a:pt x="2545" y="383"/>
                </a:lnTo>
                <a:lnTo>
                  <a:pt x="2523" y="395"/>
                </a:lnTo>
                <a:lnTo>
                  <a:pt x="2499" y="407"/>
                </a:lnTo>
                <a:lnTo>
                  <a:pt x="2478" y="419"/>
                </a:lnTo>
                <a:lnTo>
                  <a:pt x="2454" y="431"/>
                </a:lnTo>
                <a:lnTo>
                  <a:pt x="2409" y="452"/>
                </a:lnTo>
                <a:lnTo>
                  <a:pt x="2366" y="471"/>
                </a:lnTo>
                <a:lnTo>
                  <a:pt x="2323" y="488"/>
                </a:lnTo>
                <a:lnTo>
                  <a:pt x="2280" y="504"/>
                </a:lnTo>
                <a:lnTo>
                  <a:pt x="2240" y="521"/>
                </a:lnTo>
                <a:lnTo>
                  <a:pt x="2199" y="535"/>
                </a:lnTo>
                <a:lnTo>
                  <a:pt x="2161" y="549"/>
                </a:lnTo>
                <a:lnTo>
                  <a:pt x="2125" y="559"/>
                </a:lnTo>
                <a:lnTo>
                  <a:pt x="2090" y="568"/>
                </a:lnTo>
                <a:lnTo>
                  <a:pt x="2056" y="573"/>
                </a:lnTo>
                <a:lnTo>
                  <a:pt x="2028" y="580"/>
                </a:lnTo>
                <a:lnTo>
                  <a:pt x="1999" y="583"/>
                </a:lnTo>
                <a:lnTo>
                  <a:pt x="1970" y="587"/>
                </a:lnTo>
                <a:lnTo>
                  <a:pt x="1947" y="587"/>
                </a:lnTo>
                <a:lnTo>
                  <a:pt x="1925" y="590"/>
                </a:lnTo>
                <a:lnTo>
                  <a:pt x="1918" y="590"/>
                </a:lnTo>
                <a:lnTo>
                  <a:pt x="1913" y="587"/>
                </a:lnTo>
                <a:lnTo>
                  <a:pt x="1904" y="587"/>
                </a:lnTo>
                <a:lnTo>
                  <a:pt x="1894" y="585"/>
                </a:lnTo>
                <a:lnTo>
                  <a:pt x="1885" y="583"/>
                </a:lnTo>
                <a:lnTo>
                  <a:pt x="1875" y="580"/>
                </a:lnTo>
                <a:lnTo>
                  <a:pt x="1863" y="578"/>
                </a:lnTo>
                <a:lnTo>
                  <a:pt x="1849" y="576"/>
                </a:lnTo>
                <a:lnTo>
                  <a:pt x="1835" y="571"/>
                </a:lnTo>
                <a:lnTo>
                  <a:pt x="1820" y="566"/>
                </a:lnTo>
                <a:lnTo>
                  <a:pt x="1804" y="561"/>
                </a:lnTo>
                <a:lnTo>
                  <a:pt x="1785" y="557"/>
                </a:lnTo>
                <a:lnTo>
                  <a:pt x="1768" y="549"/>
                </a:lnTo>
                <a:lnTo>
                  <a:pt x="1749" y="545"/>
                </a:lnTo>
                <a:lnTo>
                  <a:pt x="1728" y="538"/>
                </a:lnTo>
                <a:lnTo>
                  <a:pt x="1706" y="530"/>
                </a:lnTo>
                <a:lnTo>
                  <a:pt x="1685" y="523"/>
                </a:lnTo>
                <a:lnTo>
                  <a:pt x="1661" y="514"/>
                </a:lnTo>
                <a:lnTo>
                  <a:pt x="1635" y="504"/>
                </a:lnTo>
                <a:lnTo>
                  <a:pt x="1611" y="497"/>
                </a:lnTo>
                <a:lnTo>
                  <a:pt x="1585" y="485"/>
                </a:lnTo>
                <a:lnTo>
                  <a:pt x="1556" y="476"/>
                </a:lnTo>
                <a:lnTo>
                  <a:pt x="1527" y="464"/>
                </a:lnTo>
                <a:lnTo>
                  <a:pt x="1499" y="454"/>
                </a:lnTo>
                <a:lnTo>
                  <a:pt x="1468" y="442"/>
                </a:lnTo>
                <a:lnTo>
                  <a:pt x="1437" y="428"/>
                </a:lnTo>
                <a:lnTo>
                  <a:pt x="1404" y="416"/>
                </a:lnTo>
                <a:lnTo>
                  <a:pt x="1370" y="402"/>
                </a:lnTo>
                <a:lnTo>
                  <a:pt x="1334" y="388"/>
                </a:lnTo>
                <a:lnTo>
                  <a:pt x="1299" y="373"/>
                </a:lnTo>
                <a:lnTo>
                  <a:pt x="1263" y="359"/>
                </a:lnTo>
                <a:lnTo>
                  <a:pt x="1225" y="343"/>
                </a:lnTo>
                <a:lnTo>
                  <a:pt x="1187" y="328"/>
                </a:lnTo>
                <a:lnTo>
                  <a:pt x="1149" y="314"/>
                </a:lnTo>
                <a:lnTo>
                  <a:pt x="1113" y="300"/>
                </a:lnTo>
                <a:lnTo>
                  <a:pt x="1077" y="288"/>
                </a:lnTo>
                <a:lnTo>
                  <a:pt x="1044" y="274"/>
                </a:lnTo>
                <a:lnTo>
                  <a:pt x="1010" y="262"/>
                </a:lnTo>
                <a:lnTo>
                  <a:pt x="977" y="250"/>
                </a:lnTo>
                <a:lnTo>
                  <a:pt x="946" y="240"/>
                </a:lnTo>
                <a:lnTo>
                  <a:pt x="915" y="228"/>
                </a:lnTo>
                <a:lnTo>
                  <a:pt x="884" y="219"/>
                </a:lnTo>
                <a:lnTo>
                  <a:pt x="856" y="209"/>
                </a:lnTo>
                <a:lnTo>
                  <a:pt x="827" y="200"/>
                </a:lnTo>
                <a:lnTo>
                  <a:pt x="801" y="190"/>
                </a:lnTo>
                <a:lnTo>
                  <a:pt x="775" y="183"/>
                </a:lnTo>
                <a:lnTo>
                  <a:pt x="751" y="176"/>
                </a:lnTo>
                <a:lnTo>
                  <a:pt x="727" y="169"/>
                </a:lnTo>
                <a:lnTo>
                  <a:pt x="703" y="162"/>
                </a:lnTo>
                <a:lnTo>
                  <a:pt x="682" y="155"/>
                </a:lnTo>
                <a:lnTo>
                  <a:pt x="660" y="150"/>
                </a:lnTo>
                <a:lnTo>
                  <a:pt x="639" y="145"/>
                </a:lnTo>
                <a:lnTo>
                  <a:pt x="620" y="140"/>
                </a:lnTo>
                <a:lnTo>
                  <a:pt x="601" y="136"/>
                </a:lnTo>
                <a:lnTo>
                  <a:pt x="584" y="131"/>
                </a:lnTo>
                <a:lnTo>
                  <a:pt x="567" y="129"/>
                </a:lnTo>
                <a:lnTo>
                  <a:pt x="553" y="126"/>
                </a:lnTo>
                <a:lnTo>
                  <a:pt x="539" y="124"/>
                </a:lnTo>
                <a:lnTo>
                  <a:pt x="525" y="121"/>
                </a:lnTo>
                <a:lnTo>
                  <a:pt x="513" y="121"/>
                </a:lnTo>
                <a:lnTo>
                  <a:pt x="501" y="121"/>
                </a:lnTo>
                <a:lnTo>
                  <a:pt x="489" y="121"/>
                </a:lnTo>
                <a:lnTo>
                  <a:pt x="479" y="121"/>
                </a:lnTo>
                <a:lnTo>
                  <a:pt x="470" y="121"/>
                </a:lnTo>
                <a:lnTo>
                  <a:pt x="434" y="126"/>
                </a:lnTo>
                <a:lnTo>
                  <a:pt x="398" y="131"/>
                </a:lnTo>
                <a:lnTo>
                  <a:pt x="365" y="138"/>
                </a:lnTo>
                <a:lnTo>
                  <a:pt x="334" y="143"/>
                </a:lnTo>
                <a:lnTo>
                  <a:pt x="303" y="150"/>
                </a:lnTo>
                <a:lnTo>
                  <a:pt x="274" y="157"/>
                </a:lnTo>
                <a:lnTo>
                  <a:pt x="248" y="164"/>
                </a:lnTo>
                <a:lnTo>
                  <a:pt x="222" y="174"/>
                </a:lnTo>
                <a:lnTo>
                  <a:pt x="210" y="181"/>
                </a:lnTo>
                <a:lnTo>
                  <a:pt x="198" y="188"/>
                </a:lnTo>
                <a:lnTo>
                  <a:pt x="186" y="193"/>
                </a:lnTo>
                <a:lnTo>
                  <a:pt x="177" y="197"/>
                </a:lnTo>
                <a:lnTo>
                  <a:pt x="165" y="200"/>
                </a:lnTo>
                <a:lnTo>
                  <a:pt x="155" y="202"/>
                </a:lnTo>
                <a:lnTo>
                  <a:pt x="146" y="205"/>
                </a:lnTo>
                <a:lnTo>
                  <a:pt x="136" y="207"/>
                </a:lnTo>
                <a:lnTo>
                  <a:pt x="127" y="207"/>
                </a:lnTo>
                <a:lnTo>
                  <a:pt x="120" y="207"/>
                </a:lnTo>
                <a:lnTo>
                  <a:pt x="103" y="207"/>
                </a:lnTo>
                <a:lnTo>
                  <a:pt x="89" y="205"/>
                </a:lnTo>
                <a:lnTo>
                  <a:pt x="77" y="200"/>
                </a:lnTo>
                <a:lnTo>
                  <a:pt x="65" y="195"/>
                </a:lnTo>
                <a:lnTo>
                  <a:pt x="53" y="188"/>
                </a:lnTo>
                <a:lnTo>
                  <a:pt x="43" y="181"/>
                </a:lnTo>
                <a:lnTo>
                  <a:pt x="34" y="171"/>
                </a:lnTo>
                <a:lnTo>
                  <a:pt x="24" y="159"/>
                </a:lnTo>
                <a:lnTo>
                  <a:pt x="20" y="150"/>
                </a:lnTo>
                <a:lnTo>
                  <a:pt x="12" y="136"/>
                </a:lnTo>
                <a:lnTo>
                  <a:pt x="8" y="121"/>
                </a:lnTo>
                <a:lnTo>
                  <a:pt x="5" y="114"/>
                </a:lnTo>
                <a:lnTo>
                  <a:pt x="5" y="109"/>
                </a:lnTo>
                <a:lnTo>
                  <a:pt x="3" y="98"/>
                </a:lnTo>
                <a:lnTo>
                  <a:pt x="0" y="88"/>
                </a:lnTo>
                <a:lnTo>
                  <a:pt x="0" y="81"/>
                </a:lnTo>
                <a:lnTo>
                  <a:pt x="0" y="74"/>
                </a:lnTo>
                <a:lnTo>
                  <a:pt x="3" y="67"/>
                </a:lnTo>
                <a:lnTo>
                  <a:pt x="5" y="62"/>
                </a:lnTo>
                <a:lnTo>
                  <a:pt x="8" y="57"/>
                </a:lnTo>
                <a:lnTo>
                  <a:pt x="10" y="57"/>
                </a:lnTo>
                <a:lnTo>
                  <a:pt x="15" y="57"/>
                </a:lnTo>
                <a:lnTo>
                  <a:pt x="20" y="55"/>
                </a:lnTo>
                <a:lnTo>
                  <a:pt x="27" y="55"/>
                </a:lnTo>
                <a:lnTo>
                  <a:pt x="34" y="55"/>
                </a:lnTo>
                <a:lnTo>
                  <a:pt x="43" y="52"/>
                </a:lnTo>
                <a:lnTo>
                  <a:pt x="53" y="50"/>
                </a:lnTo>
                <a:lnTo>
                  <a:pt x="65" y="50"/>
                </a:lnTo>
                <a:lnTo>
                  <a:pt x="77" y="48"/>
                </a:lnTo>
                <a:lnTo>
                  <a:pt x="89" y="45"/>
                </a:lnTo>
                <a:lnTo>
                  <a:pt x="103" y="43"/>
                </a:lnTo>
                <a:lnTo>
                  <a:pt x="120" y="41"/>
                </a:lnTo>
                <a:lnTo>
                  <a:pt x="134" y="38"/>
                </a:lnTo>
                <a:lnTo>
                  <a:pt x="153" y="36"/>
                </a:lnTo>
                <a:lnTo>
                  <a:pt x="170" y="33"/>
                </a:lnTo>
                <a:lnTo>
                  <a:pt x="189" y="31"/>
                </a:lnTo>
                <a:lnTo>
                  <a:pt x="224" y="26"/>
                </a:lnTo>
                <a:lnTo>
                  <a:pt x="260" y="24"/>
                </a:lnTo>
                <a:lnTo>
                  <a:pt x="293" y="21"/>
                </a:lnTo>
                <a:lnTo>
                  <a:pt x="324" y="19"/>
                </a:lnTo>
                <a:lnTo>
                  <a:pt x="353" y="17"/>
                </a:lnTo>
                <a:lnTo>
                  <a:pt x="379" y="12"/>
                </a:lnTo>
                <a:lnTo>
                  <a:pt x="403" y="10"/>
                </a:lnTo>
                <a:lnTo>
                  <a:pt x="424" y="5"/>
                </a:lnTo>
                <a:lnTo>
                  <a:pt x="436" y="2"/>
                </a:lnTo>
                <a:lnTo>
                  <a:pt x="448" y="2"/>
                </a:lnTo>
                <a:lnTo>
                  <a:pt x="460" y="0"/>
                </a:lnTo>
                <a:lnTo>
                  <a:pt x="475" y="0"/>
                </a:lnTo>
                <a:lnTo>
                  <a:pt x="486" y="0"/>
                </a:lnTo>
                <a:lnTo>
                  <a:pt x="501" y="0"/>
                </a:lnTo>
                <a:lnTo>
                  <a:pt x="517" y="2"/>
                </a:lnTo>
                <a:lnTo>
                  <a:pt x="532" y="2"/>
                </a:lnTo>
                <a:lnTo>
                  <a:pt x="565" y="7"/>
                </a:lnTo>
                <a:lnTo>
                  <a:pt x="601" y="14"/>
                </a:lnTo>
                <a:lnTo>
                  <a:pt x="636" y="21"/>
                </a:lnTo>
                <a:lnTo>
                  <a:pt x="675" y="31"/>
                </a:lnTo>
                <a:lnTo>
                  <a:pt x="694" y="36"/>
                </a:lnTo>
                <a:lnTo>
                  <a:pt x="713" y="43"/>
                </a:lnTo>
                <a:lnTo>
                  <a:pt x="737" y="48"/>
                </a:lnTo>
                <a:lnTo>
                  <a:pt x="758" y="52"/>
                </a:lnTo>
                <a:lnTo>
                  <a:pt x="782" y="60"/>
                </a:lnTo>
                <a:lnTo>
                  <a:pt x="808" y="67"/>
                </a:lnTo>
                <a:lnTo>
                  <a:pt x="834" y="74"/>
                </a:lnTo>
                <a:lnTo>
                  <a:pt x="863" y="81"/>
                </a:lnTo>
                <a:lnTo>
                  <a:pt x="891" y="88"/>
                </a:lnTo>
                <a:lnTo>
                  <a:pt x="922" y="95"/>
                </a:lnTo>
                <a:lnTo>
                  <a:pt x="953" y="102"/>
                </a:lnTo>
                <a:lnTo>
                  <a:pt x="987" y="112"/>
                </a:lnTo>
                <a:lnTo>
                  <a:pt x="1022" y="119"/>
                </a:lnTo>
                <a:lnTo>
                  <a:pt x="1058" y="129"/>
                </a:lnTo>
                <a:lnTo>
                  <a:pt x="1096" y="138"/>
                </a:lnTo>
                <a:lnTo>
                  <a:pt x="1137" y="148"/>
                </a:lnTo>
                <a:lnTo>
                  <a:pt x="1175" y="157"/>
                </a:lnTo>
                <a:lnTo>
                  <a:pt x="1215" y="167"/>
                </a:lnTo>
                <a:lnTo>
                  <a:pt x="1253" y="176"/>
                </a:lnTo>
                <a:lnTo>
                  <a:pt x="1289" y="186"/>
                </a:lnTo>
                <a:lnTo>
                  <a:pt x="1327" y="193"/>
                </a:lnTo>
                <a:lnTo>
                  <a:pt x="1363" y="202"/>
                </a:lnTo>
                <a:lnTo>
                  <a:pt x="1435" y="216"/>
                </a:lnTo>
                <a:lnTo>
                  <a:pt x="1504" y="231"/>
                </a:lnTo>
                <a:lnTo>
                  <a:pt x="1570" y="243"/>
                </a:lnTo>
                <a:lnTo>
                  <a:pt x="1635" y="255"/>
                </a:lnTo>
                <a:lnTo>
                  <a:pt x="1699" y="264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sp>
        <p:nvSpPr>
          <p:cNvPr id="22544" name="Freeform 46"/>
          <p:cNvSpPr/>
          <p:nvPr/>
        </p:nvSpPr>
        <p:spPr bwMode="auto">
          <a:xfrm>
            <a:off x="6988175" y="2616200"/>
            <a:ext cx="274638" cy="322263"/>
          </a:xfrm>
          <a:custGeom>
            <a:avLst/>
            <a:gdLst/>
            <a:ahLst/>
            <a:cxnLst>
              <a:cxn ang="0">
                <a:pos x="0" y="8888611"/>
              </a:cxn>
              <a:cxn ang="0">
                <a:pos x="2030155" y="4848564"/>
              </a:cxn>
              <a:cxn ang="0">
                <a:pos x="5684561" y="2020023"/>
              </a:cxn>
              <a:cxn ang="0">
                <a:pos x="13399276" y="0"/>
              </a:cxn>
              <a:cxn ang="0">
                <a:pos x="20302184" y="0"/>
              </a:cxn>
              <a:cxn ang="0">
                <a:pos x="25174300" y="1212141"/>
              </a:cxn>
              <a:cxn ang="0">
                <a:pos x="32077209" y="2827905"/>
              </a:cxn>
              <a:cxn ang="0">
                <a:pos x="39791924" y="5656447"/>
              </a:cxn>
              <a:cxn ang="0">
                <a:pos x="50348601" y="9696493"/>
              </a:cxn>
              <a:cxn ang="0">
                <a:pos x="60905915" y="14545058"/>
              </a:cxn>
              <a:cxn ang="0">
                <a:pos x="74711094" y="21413010"/>
              </a:cxn>
              <a:cxn ang="0">
                <a:pos x="88110370" y="27877339"/>
              </a:cxn>
              <a:cxn ang="0">
                <a:pos x="103539800" y="35553808"/>
              </a:cxn>
              <a:cxn ang="0">
                <a:pos x="116939076" y="44442420"/>
              </a:cxn>
              <a:cxn ang="0">
                <a:pos x="128714101" y="52926772"/>
              </a:cxn>
              <a:cxn ang="0">
                <a:pos x="139270778" y="61411124"/>
              </a:cxn>
              <a:cxn ang="0">
                <a:pos x="149015648" y="71107617"/>
              </a:cxn>
              <a:cxn ang="0">
                <a:pos x="156730363" y="80804110"/>
              </a:cxn>
              <a:cxn ang="0">
                <a:pos x="162414923" y="90500603"/>
              </a:cxn>
              <a:cxn ang="0">
                <a:pos x="167287677" y="100197732"/>
              </a:cxn>
              <a:cxn ang="0">
                <a:pos x="170129639" y="114338531"/>
              </a:cxn>
              <a:cxn ang="0">
                <a:pos x="174190585" y="133731517"/>
              </a:cxn>
              <a:cxn ang="0">
                <a:pos x="175002392" y="151912363"/>
              </a:cxn>
              <a:cxn ang="0">
                <a:pos x="175002392" y="167265303"/>
              </a:cxn>
              <a:cxn ang="0">
                <a:pos x="173378141" y="172921114"/>
              </a:cxn>
              <a:cxn ang="0">
                <a:pos x="171347986" y="180597584"/>
              </a:cxn>
              <a:cxn ang="0">
                <a:pos x="169317832" y="186658289"/>
              </a:cxn>
              <a:cxn ang="0">
                <a:pos x="167287677" y="192314736"/>
              </a:cxn>
              <a:cxn ang="0">
                <a:pos x="164445715" y="197162665"/>
              </a:cxn>
              <a:cxn ang="0">
                <a:pos x="161603116" y="199990570"/>
              </a:cxn>
              <a:cxn ang="0">
                <a:pos x="159572962" y="202819111"/>
              </a:cxn>
              <a:cxn ang="0">
                <a:pos x="157542807" y="203626993"/>
              </a:cxn>
              <a:cxn ang="0">
                <a:pos x="153888401" y="203626993"/>
              </a:cxn>
              <a:cxn ang="0">
                <a:pos x="148203841" y="200799088"/>
              </a:cxn>
              <a:cxn ang="0">
                <a:pos x="141300932" y="195142641"/>
              </a:cxn>
              <a:cxn ang="0">
                <a:pos x="132368507" y="186658289"/>
              </a:cxn>
              <a:cxn ang="0">
                <a:pos x="121811193" y="174941773"/>
              </a:cxn>
              <a:cxn ang="0">
                <a:pos x="110442071" y="160396715"/>
              </a:cxn>
              <a:cxn ang="0">
                <a:pos x="96636892" y="142215870"/>
              </a:cxn>
              <a:cxn ang="0">
                <a:pos x="81207462" y="122014365"/>
              </a:cxn>
              <a:cxn ang="0">
                <a:pos x="63747877" y="98985591"/>
              </a:cxn>
              <a:cxn ang="0">
                <a:pos x="47506639" y="77976205"/>
              </a:cxn>
              <a:cxn ang="0">
                <a:pos x="34107363" y="59795359"/>
              </a:cxn>
              <a:cxn ang="0">
                <a:pos x="22332339" y="45250302"/>
              </a:cxn>
              <a:cxn ang="0">
                <a:pos x="13399276" y="32725903"/>
              </a:cxn>
              <a:cxn ang="0">
                <a:pos x="6902908" y="23029410"/>
              </a:cxn>
              <a:cxn ang="0">
                <a:pos x="2030155" y="16565081"/>
              </a:cxn>
              <a:cxn ang="0">
                <a:pos x="0" y="11716517"/>
              </a:cxn>
            </a:cxnLst>
            <a:rect l="l" t="t" r="r" b="b"/>
            <a:pathLst>
              <a:path w="431" h="507">
                <a:moveTo>
                  <a:pt x="0" y="26"/>
                </a:moveTo>
                <a:lnTo>
                  <a:pt x="0" y="22"/>
                </a:lnTo>
                <a:lnTo>
                  <a:pt x="0" y="17"/>
                </a:lnTo>
                <a:lnTo>
                  <a:pt x="5" y="12"/>
                </a:lnTo>
                <a:lnTo>
                  <a:pt x="10" y="10"/>
                </a:lnTo>
                <a:lnTo>
                  <a:pt x="14" y="5"/>
                </a:lnTo>
                <a:lnTo>
                  <a:pt x="24" y="3"/>
                </a:lnTo>
                <a:lnTo>
                  <a:pt x="33" y="0"/>
                </a:lnTo>
                <a:lnTo>
                  <a:pt x="45" y="0"/>
                </a:lnTo>
                <a:lnTo>
                  <a:pt x="50" y="0"/>
                </a:lnTo>
                <a:lnTo>
                  <a:pt x="55" y="3"/>
                </a:lnTo>
                <a:lnTo>
                  <a:pt x="62" y="3"/>
                </a:lnTo>
                <a:lnTo>
                  <a:pt x="69" y="5"/>
                </a:lnTo>
                <a:lnTo>
                  <a:pt x="79" y="7"/>
                </a:lnTo>
                <a:lnTo>
                  <a:pt x="88" y="12"/>
                </a:lnTo>
                <a:lnTo>
                  <a:pt x="98" y="14"/>
                </a:lnTo>
                <a:lnTo>
                  <a:pt x="110" y="19"/>
                </a:lnTo>
                <a:lnTo>
                  <a:pt x="124" y="24"/>
                </a:lnTo>
                <a:lnTo>
                  <a:pt x="136" y="31"/>
                </a:lnTo>
                <a:lnTo>
                  <a:pt x="150" y="36"/>
                </a:lnTo>
                <a:lnTo>
                  <a:pt x="167" y="43"/>
                </a:lnTo>
                <a:lnTo>
                  <a:pt x="184" y="53"/>
                </a:lnTo>
                <a:lnTo>
                  <a:pt x="200" y="60"/>
                </a:lnTo>
                <a:lnTo>
                  <a:pt x="217" y="69"/>
                </a:lnTo>
                <a:lnTo>
                  <a:pt x="236" y="79"/>
                </a:lnTo>
                <a:lnTo>
                  <a:pt x="255" y="88"/>
                </a:lnTo>
                <a:lnTo>
                  <a:pt x="272" y="98"/>
                </a:lnTo>
                <a:lnTo>
                  <a:pt x="288" y="110"/>
                </a:lnTo>
                <a:lnTo>
                  <a:pt x="303" y="119"/>
                </a:lnTo>
                <a:lnTo>
                  <a:pt x="317" y="131"/>
                </a:lnTo>
                <a:lnTo>
                  <a:pt x="331" y="143"/>
                </a:lnTo>
                <a:lnTo>
                  <a:pt x="343" y="152"/>
                </a:lnTo>
                <a:lnTo>
                  <a:pt x="355" y="164"/>
                </a:lnTo>
                <a:lnTo>
                  <a:pt x="367" y="176"/>
                </a:lnTo>
                <a:lnTo>
                  <a:pt x="377" y="188"/>
                </a:lnTo>
                <a:lnTo>
                  <a:pt x="386" y="200"/>
                </a:lnTo>
                <a:lnTo>
                  <a:pt x="393" y="212"/>
                </a:lnTo>
                <a:lnTo>
                  <a:pt x="400" y="224"/>
                </a:lnTo>
                <a:lnTo>
                  <a:pt x="407" y="236"/>
                </a:lnTo>
                <a:lnTo>
                  <a:pt x="412" y="248"/>
                </a:lnTo>
                <a:lnTo>
                  <a:pt x="417" y="259"/>
                </a:lnTo>
                <a:lnTo>
                  <a:pt x="419" y="283"/>
                </a:lnTo>
                <a:lnTo>
                  <a:pt x="424" y="307"/>
                </a:lnTo>
                <a:lnTo>
                  <a:pt x="429" y="331"/>
                </a:lnTo>
                <a:lnTo>
                  <a:pt x="431" y="355"/>
                </a:lnTo>
                <a:lnTo>
                  <a:pt x="431" y="376"/>
                </a:lnTo>
                <a:lnTo>
                  <a:pt x="431" y="395"/>
                </a:lnTo>
                <a:lnTo>
                  <a:pt x="431" y="414"/>
                </a:lnTo>
                <a:lnTo>
                  <a:pt x="429" y="421"/>
                </a:lnTo>
                <a:lnTo>
                  <a:pt x="427" y="428"/>
                </a:lnTo>
                <a:lnTo>
                  <a:pt x="424" y="438"/>
                </a:lnTo>
                <a:lnTo>
                  <a:pt x="422" y="447"/>
                </a:lnTo>
                <a:lnTo>
                  <a:pt x="419" y="454"/>
                </a:lnTo>
                <a:lnTo>
                  <a:pt x="417" y="462"/>
                </a:lnTo>
                <a:lnTo>
                  <a:pt x="415" y="469"/>
                </a:lnTo>
                <a:lnTo>
                  <a:pt x="412" y="476"/>
                </a:lnTo>
                <a:lnTo>
                  <a:pt x="407" y="481"/>
                </a:lnTo>
                <a:lnTo>
                  <a:pt x="405" y="488"/>
                </a:lnTo>
                <a:lnTo>
                  <a:pt x="403" y="493"/>
                </a:lnTo>
                <a:lnTo>
                  <a:pt x="398" y="495"/>
                </a:lnTo>
                <a:lnTo>
                  <a:pt x="396" y="500"/>
                </a:lnTo>
                <a:lnTo>
                  <a:pt x="393" y="502"/>
                </a:lnTo>
                <a:lnTo>
                  <a:pt x="391" y="504"/>
                </a:lnTo>
                <a:lnTo>
                  <a:pt x="388" y="504"/>
                </a:lnTo>
                <a:lnTo>
                  <a:pt x="384" y="507"/>
                </a:lnTo>
                <a:lnTo>
                  <a:pt x="379" y="504"/>
                </a:lnTo>
                <a:lnTo>
                  <a:pt x="372" y="502"/>
                </a:lnTo>
                <a:lnTo>
                  <a:pt x="365" y="497"/>
                </a:lnTo>
                <a:lnTo>
                  <a:pt x="357" y="493"/>
                </a:lnTo>
                <a:lnTo>
                  <a:pt x="348" y="483"/>
                </a:lnTo>
                <a:lnTo>
                  <a:pt x="338" y="473"/>
                </a:lnTo>
                <a:lnTo>
                  <a:pt x="326" y="462"/>
                </a:lnTo>
                <a:lnTo>
                  <a:pt x="315" y="447"/>
                </a:lnTo>
                <a:lnTo>
                  <a:pt x="300" y="433"/>
                </a:lnTo>
                <a:lnTo>
                  <a:pt x="286" y="416"/>
                </a:lnTo>
                <a:lnTo>
                  <a:pt x="272" y="397"/>
                </a:lnTo>
                <a:lnTo>
                  <a:pt x="255" y="376"/>
                </a:lnTo>
                <a:lnTo>
                  <a:pt x="238" y="352"/>
                </a:lnTo>
                <a:lnTo>
                  <a:pt x="219" y="328"/>
                </a:lnTo>
                <a:lnTo>
                  <a:pt x="200" y="302"/>
                </a:lnTo>
                <a:lnTo>
                  <a:pt x="179" y="274"/>
                </a:lnTo>
                <a:lnTo>
                  <a:pt x="157" y="245"/>
                </a:lnTo>
                <a:lnTo>
                  <a:pt x="136" y="217"/>
                </a:lnTo>
                <a:lnTo>
                  <a:pt x="117" y="193"/>
                </a:lnTo>
                <a:lnTo>
                  <a:pt x="100" y="169"/>
                </a:lnTo>
                <a:lnTo>
                  <a:pt x="84" y="148"/>
                </a:lnTo>
                <a:lnTo>
                  <a:pt x="69" y="129"/>
                </a:lnTo>
                <a:lnTo>
                  <a:pt x="55" y="112"/>
                </a:lnTo>
                <a:lnTo>
                  <a:pt x="43" y="95"/>
                </a:lnTo>
                <a:lnTo>
                  <a:pt x="33" y="81"/>
                </a:lnTo>
                <a:lnTo>
                  <a:pt x="24" y="69"/>
                </a:lnTo>
                <a:lnTo>
                  <a:pt x="17" y="57"/>
                </a:lnTo>
                <a:lnTo>
                  <a:pt x="10" y="48"/>
                </a:lnTo>
                <a:lnTo>
                  <a:pt x="5" y="41"/>
                </a:lnTo>
                <a:lnTo>
                  <a:pt x="3" y="34"/>
                </a:lnTo>
                <a:lnTo>
                  <a:pt x="0" y="29"/>
                </a:lnTo>
                <a:lnTo>
                  <a:pt x="0" y="26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sp>
        <p:nvSpPr>
          <p:cNvPr id="22545" name="Freeform 47"/>
          <p:cNvSpPr/>
          <p:nvPr/>
        </p:nvSpPr>
        <p:spPr bwMode="auto">
          <a:xfrm>
            <a:off x="6629400" y="1781175"/>
            <a:ext cx="200025" cy="249238"/>
          </a:xfrm>
          <a:custGeom>
            <a:avLst/>
            <a:gdLst/>
            <a:ahLst/>
            <a:cxnLst>
              <a:cxn ang="0">
                <a:pos x="115862431" y="155638322"/>
              </a:cxn>
              <a:cxn ang="0">
                <a:pos x="111880860" y="157659566"/>
              </a:cxn>
              <a:cxn ang="0">
                <a:pos x="108297447" y="157659566"/>
              </a:cxn>
              <a:cxn ang="0">
                <a:pos x="102325092" y="155638322"/>
              </a:cxn>
              <a:cxn ang="0">
                <a:pos x="96750894" y="152808962"/>
              </a:cxn>
              <a:cxn ang="0">
                <a:pos x="91177326" y="149978967"/>
              </a:cxn>
              <a:cxn ang="0">
                <a:pos x="85603128" y="144319611"/>
              </a:cxn>
              <a:cxn ang="0">
                <a:pos x="78834459" y="137447127"/>
              </a:cxn>
              <a:cxn ang="0">
                <a:pos x="72065789" y="128957776"/>
              </a:cxn>
              <a:cxn ang="0">
                <a:pos x="63704492" y="118447180"/>
              </a:cxn>
              <a:cxn ang="0">
                <a:pos x="54945038" y="104702213"/>
              </a:cxn>
              <a:cxn ang="0">
                <a:pos x="46583740" y="89340378"/>
              </a:cxn>
              <a:cxn ang="0">
                <a:pos x="36231658" y="73170427"/>
              </a:cxn>
              <a:cxn ang="0">
                <a:pos x="25482049" y="58617344"/>
              </a:cxn>
              <a:cxn ang="0">
                <a:pos x="17120752" y="46084869"/>
              </a:cxn>
              <a:cxn ang="0">
                <a:pos x="10352082" y="34766158"/>
              </a:cxn>
              <a:cxn ang="0">
                <a:pos x="5574198" y="25872430"/>
              </a:cxn>
              <a:cxn ang="0">
                <a:pos x="1990785" y="18191831"/>
              </a:cxn>
              <a:cxn ang="0">
                <a:pos x="0" y="12531839"/>
              </a:cxn>
              <a:cxn ang="0">
                <a:pos x="0" y="8489351"/>
              </a:cxn>
              <a:cxn ang="0">
                <a:pos x="1194471" y="6872484"/>
              </a:cxn>
              <a:cxn ang="0">
                <a:pos x="1990785" y="4851240"/>
              </a:cxn>
              <a:cxn ang="0">
                <a:pos x="4777884" y="2829996"/>
              </a:cxn>
              <a:cxn ang="0">
                <a:pos x="8759454" y="808752"/>
              </a:cxn>
              <a:cxn ang="0">
                <a:pos x="13537339" y="0"/>
              </a:cxn>
              <a:cxn ang="0">
                <a:pos x="19907851" y="0"/>
              </a:cxn>
              <a:cxn ang="0">
                <a:pos x="27472834" y="0"/>
              </a:cxn>
              <a:cxn ang="0">
                <a:pos x="36231658" y="808752"/>
              </a:cxn>
              <a:cxn ang="0">
                <a:pos x="49370839" y="4851240"/>
              </a:cxn>
              <a:cxn ang="0">
                <a:pos x="66491591" y="11723723"/>
              </a:cxn>
              <a:cxn ang="0">
                <a:pos x="82417872" y="22234319"/>
              </a:cxn>
              <a:cxn ang="0">
                <a:pos x="97945365" y="32744914"/>
              </a:cxn>
              <a:cxn ang="0">
                <a:pos x="109093761" y="45276753"/>
              </a:cxn>
              <a:cxn ang="0">
                <a:pos x="116658745" y="58617344"/>
              </a:cxn>
              <a:cxn ang="0">
                <a:pos x="123427414" y="73978543"/>
              </a:cxn>
              <a:cxn ang="0">
                <a:pos x="126214513" y="92170374"/>
              </a:cxn>
              <a:cxn ang="0">
                <a:pos x="126214513" y="111574697"/>
              </a:cxn>
              <a:cxn ang="0">
                <a:pos x="125418199" y="128957776"/>
              </a:cxn>
              <a:cxn ang="0">
                <a:pos x="123427414" y="135425883"/>
              </a:cxn>
              <a:cxn ang="0">
                <a:pos x="122232943" y="142298367"/>
              </a:cxn>
              <a:cxn ang="0">
                <a:pos x="120640315" y="147148971"/>
              </a:cxn>
              <a:cxn ang="0">
                <a:pos x="119445844" y="152000210"/>
              </a:cxn>
              <a:cxn ang="0">
                <a:pos x="117853216" y="154021454"/>
              </a:cxn>
            </a:cxnLst>
            <a:rect l="l" t="t" r="r" b="b"/>
            <a:pathLst>
              <a:path w="317" h="392">
                <a:moveTo>
                  <a:pt x="296" y="381"/>
                </a:moveTo>
                <a:lnTo>
                  <a:pt x="291" y="385"/>
                </a:lnTo>
                <a:lnTo>
                  <a:pt x="286" y="388"/>
                </a:lnTo>
                <a:lnTo>
                  <a:pt x="281" y="390"/>
                </a:lnTo>
                <a:lnTo>
                  <a:pt x="277" y="392"/>
                </a:lnTo>
                <a:lnTo>
                  <a:pt x="272" y="390"/>
                </a:lnTo>
                <a:lnTo>
                  <a:pt x="265" y="388"/>
                </a:lnTo>
                <a:lnTo>
                  <a:pt x="257" y="385"/>
                </a:lnTo>
                <a:lnTo>
                  <a:pt x="250" y="381"/>
                </a:lnTo>
                <a:lnTo>
                  <a:pt x="243" y="378"/>
                </a:lnTo>
                <a:lnTo>
                  <a:pt x="236" y="376"/>
                </a:lnTo>
                <a:lnTo>
                  <a:pt x="229" y="371"/>
                </a:lnTo>
                <a:lnTo>
                  <a:pt x="222" y="364"/>
                </a:lnTo>
                <a:lnTo>
                  <a:pt x="215" y="357"/>
                </a:lnTo>
                <a:lnTo>
                  <a:pt x="207" y="350"/>
                </a:lnTo>
                <a:lnTo>
                  <a:pt x="198" y="340"/>
                </a:lnTo>
                <a:lnTo>
                  <a:pt x="188" y="331"/>
                </a:lnTo>
                <a:lnTo>
                  <a:pt x="181" y="319"/>
                </a:lnTo>
                <a:lnTo>
                  <a:pt x="172" y="304"/>
                </a:lnTo>
                <a:lnTo>
                  <a:pt x="160" y="293"/>
                </a:lnTo>
                <a:lnTo>
                  <a:pt x="150" y="276"/>
                </a:lnTo>
                <a:lnTo>
                  <a:pt x="138" y="259"/>
                </a:lnTo>
                <a:lnTo>
                  <a:pt x="129" y="240"/>
                </a:lnTo>
                <a:lnTo>
                  <a:pt x="117" y="221"/>
                </a:lnTo>
                <a:lnTo>
                  <a:pt x="105" y="200"/>
                </a:lnTo>
                <a:lnTo>
                  <a:pt x="91" y="181"/>
                </a:lnTo>
                <a:lnTo>
                  <a:pt x="76" y="162"/>
                </a:lnTo>
                <a:lnTo>
                  <a:pt x="64" y="145"/>
                </a:lnTo>
                <a:lnTo>
                  <a:pt x="53" y="129"/>
                </a:lnTo>
                <a:lnTo>
                  <a:pt x="43" y="114"/>
                </a:lnTo>
                <a:lnTo>
                  <a:pt x="34" y="100"/>
                </a:lnTo>
                <a:lnTo>
                  <a:pt x="26" y="86"/>
                </a:lnTo>
                <a:lnTo>
                  <a:pt x="19" y="74"/>
                </a:lnTo>
                <a:lnTo>
                  <a:pt x="14" y="64"/>
                </a:lnTo>
                <a:lnTo>
                  <a:pt x="10" y="55"/>
                </a:lnTo>
                <a:lnTo>
                  <a:pt x="5" y="45"/>
                </a:lnTo>
                <a:lnTo>
                  <a:pt x="3" y="38"/>
                </a:lnTo>
                <a:lnTo>
                  <a:pt x="0" y="31"/>
                </a:lnTo>
                <a:lnTo>
                  <a:pt x="0" y="26"/>
                </a:lnTo>
                <a:lnTo>
                  <a:pt x="0" y="21"/>
                </a:lnTo>
                <a:lnTo>
                  <a:pt x="3" y="19"/>
                </a:lnTo>
                <a:lnTo>
                  <a:pt x="3" y="17"/>
                </a:lnTo>
                <a:lnTo>
                  <a:pt x="5" y="14"/>
                </a:lnTo>
                <a:lnTo>
                  <a:pt x="5" y="12"/>
                </a:lnTo>
                <a:lnTo>
                  <a:pt x="10" y="10"/>
                </a:lnTo>
                <a:lnTo>
                  <a:pt x="12" y="7"/>
                </a:lnTo>
                <a:lnTo>
                  <a:pt x="17" y="5"/>
                </a:lnTo>
                <a:lnTo>
                  <a:pt x="22" y="2"/>
                </a:lnTo>
                <a:lnTo>
                  <a:pt x="29" y="2"/>
                </a:lnTo>
                <a:lnTo>
                  <a:pt x="34" y="0"/>
                </a:lnTo>
                <a:lnTo>
                  <a:pt x="43" y="0"/>
                </a:lnTo>
                <a:lnTo>
                  <a:pt x="50" y="0"/>
                </a:lnTo>
                <a:lnTo>
                  <a:pt x="60" y="0"/>
                </a:lnTo>
                <a:lnTo>
                  <a:pt x="69" y="0"/>
                </a:lnTo>
                <a:lnTo>
                  <a:pt x="81" y="2"/>
                </a:lnTo>
                <a:lnTo>
                  <a:pt x="91" y="2"/>
                </a:lnTo>
                <a:lnTo>
                  <a:pt x="105" y="5"/>
                </a:lnTo>
                <a:lnTo>
                  <a:pt x="124" y="12"/>
                </a:lnTo>
                <a:lnTo>
                  <a:pt x="145" y="19"/>
                </a:lnTo>
                <a:lnTo>
                  <a:pt x="167" y="29"/>
                </a:lnTo>
                <a:lnTo>
                  <a:pt x="186" y="41"/>
                </a:lnTo>
                <a:lnTo>
                  <a:pt x="207" y="55"/>
                </a:lnTo>
                <a:lnTo>
                  <a:pt x="226" y="67"/>
                </a:lnTo>
                <a:lnTo>
                  <a:pt x="246" y="81"/>
                </a:lnTo>
                <a:lnTo>
                  <a:pt x="262" y="95"/>
                </a:lnTo>
                <a:lnTo>
                  <a:pt x="274" y="112"/>
                </a:lnTo>
                <a:lnTo>
                  <a:pt x="284" y="129"/>
                </a:lnTo>
                <a:lnTo>
                  <a:pt x="293" y="145"/>
                </a:lnTo>
                <a:lnTo>
                  <a:pt x="303" y="164"/>
                </a:lnTo>
                <a:lnTo>
                  <a:pt x="310" y="183"/>
                </a:lnTo>
                <a:lnTo>
                  <a:pt x="315" y="205"/>
                </a:lnTo>
                <a:lnTo>
                  <a:pt x="317" y="228"/>
                </a:lnTo>
                <a:lnTo>
                  <a:pt x="317" y="252"/>
                </a:lnTo>
                <a:lnTo>
                  <a:pt x="317" y="276"/>
                </a:lnTo>
                <a:lnTo>
                  <a:pt x="317" y="297"/>
                </a:lnTo>
                <a:lnTo>
                  <a:pt x="315" y="319"/>
                </a:lnTo>
                <a:lnTo>
                  <a:pt x="312" y="328"/>
                </a:lnTo>
                <a:lnTo>
                  <a:pt x="310" y="335"/>
                </a:lnTo>
                <a:lnTo>
                  <a:pt x="310" y="345"/>
                </a:lnTo>
                <a:lnTo>
                  <a:pt x="307" y="352"/>
                </a:lnTo>
                <a:lnTo>
                  <a:pt x="305" y="359"/>
                </a:lnTo>
                <a:lnTo>
                  <a:pt x="303" y="364"/>
                </a:lnTo>
                <a:lnTo>
                  <a:pt x="303" y="371"/>
                </a:lnTo>
                <a:lnTo>
                  <a:pt x="300" y="376"/>
                </a:lnTo>
                <a:lnTo>
                  <a:pt x="298" y="378"/>
                </a:lnTo>
                <a:lnTo>
                  <a:pt x="296" y="381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sp>
        <p:nvSpPr>
          <p:cNvPr id="22546" name="Freeform 48"/>
          <p:cNvSpPr/>
          <p:nvPr/>
        </p:nvSpPr>
        <p:spPr bwMode="auto">
          <a:xfrm>
            <a:off x="6964363" y="1620838"/>
            <a:ext cx="284162" cy="420687"/>
          </a:xfrm>
          <a:custGeom>
            <a:avLst/>
            <a:gdLst/>
            <a:ahLst/>
            <a:cxnLst>
              <a:cxn ang="0">
                <a:pos x="178229832" y="76960900"/>
              </a:cxn>
              <a:cxn ang="0">
                <a:pos x="174608669" y="86681888"/>
              </a:cxn>
              <a:cxn ang="0">
                <a:pos x="167769118" y="100049042"/>
              </a:cxn>
              <a:cxn ang="0">
                <a:pos x="157308404" y="115440713"/>
              </a:cxn>
              <a:cxn ang="0">
                <a:pos x="151273768" y="125162338"/>
              </a:cxn>
              <a:cxn ang="0">
                <a:pos x="133169223" y="146225328"/>
              </a:cxn>
              <a:cxn ang="0">
                <a:pos x="113053344" y="168503282"/>
              </a:cxn>
              <a:cxn ang="0">
                <a:pos x="90120583" y="192807026"/>
              </a:cxn>
              <a:cxn ang="0">
                <a:pos x="65176487" y="219540698"/>
              </a:cxn>
              <a:cxn ang="0">
                <a:pos x="51899525" y="233312628"/>
              </a:cxn>
              <a:cxn ang="0">
                <a:pos x="40232392" y="243843805"/>
              </a:cxn>
              <a:cxn ang="0">
                <a:pos x="29771678" y="252349829"/>
              </a:cxn>
              <a:cxn ang="0">
                <a:pos x="20920793" y="259236112"/>
              </a:cxn>
              <a:cxn ang="0">
                <a:pos x="14483382" y="264096606"/>
              </a:cxn>
              <a:cxn ang="0">
                <a:pos x="7644465" y="266931948"/>
              </a:cxn>
              <a:cxn ang="0">
                <a:pos x="4023303" y="267742136"/>
              </a:cxn>
              <a:cxn ang="0">
                <a:pos x="804914" y="266931948"/>
              </a:cxn>
              <a:cxn ang="0">
                <a:pos x="0" y="264096606"/>
              </a:cxn>
              <a:cxn ang="0">
                <a:pos x="804914" y="259236112"/>
              </a:cxn>
              <a:cxn ang="0">
                <a:pos x="2011334" y="252349829"/>
              </a:cxn>
              <a:cxn ang="0">
                <a:pos x="5632497" y="243843805"/>
              </a:cxn>
              <a:cxn ang="0">
                <a:pos x="10460714" y="233312628"/>
              </a:cxn>
              <a:cxn ang="0">
                <a:pos x="16495350" y="219540698"/>
              </a:cxn>
              <a:cxn ang="0">
                <a:pos x="24139181" y="205363355"/>
              </a:cxn>
              <a:cxn ang="0">
                <a:pos x="33392841" y="188756083"/>
              </a:cxn>
              <a:cxn ang="0">
                <a:pos x="43048640" y="171338623"/>
              </a:cxn>
              <a:cxn ang="0">
                <a:pos x="51899525" y="155136764"/>
              </a:cxn>
              <a:cxn ang="0">
                <a:pos x="60348905" y="141769610"/>
              </a:cxn>
              <a:cxn ang="0">
                <a:pos x="67992736" y="127997679"/>
              </a:cxn>
              <a:cxn ang="0">
                <a:pos x="74832287" y="115440713"/>
              </a:cxn>
              <a:cxn ang="0">
                <a:pos x="87304334" y="93568172"/>
              </a:cxn>
              <a:cxn ang="0">
                <a:pos x="93741745" y="78175864"/>
              </a:cxn>
              <a:cxn ang="0">
                <a:pos x="96960134" y="65618898"/>
              </a:cxn>
              <a:cxn ang="0">
                <a:pos x="99776382" y="51036779"/>
              </a:cxn>
              <a:cxn ang="0">
                <a:pos x="98569328" y="39290638"/>
              </a:cxn>
              <a:cxn ang="0">
                <a:pos x="96960134" y="30783978"/>
              </a:cxn>
              <a:cxn ang="0">
                <a:pos x="90925497" y="23088143"/>
              </a:cxn>
              <a:cxn ang="0">
                <a:pos x="87304334" y="15392307"/>
              </a:cxn>
              <a:cxn ang="0">
                <a:pos x="85293000" y="9721625"/>
              </a:cxn>
              <a:cxn ang="0">
                <a:pos x="87304334" y="4860494"/>
              </a:cxn>
              <a:cxn ang="0">
                <a:pos x="92131917" y="810188"/>
              </a:cxn>
              <a:cxn ang="0">
                <a:pos x="98569328" y="0"/>
              </a:cxn>
              <a:cxn ang="0">
                <a:pos x="107420213" y="810188"/>
              </a:cxn>
              <a:cxn ang="0">
                <a:pos x="118685841" y="4860494"/>
              </a:cxn>
              <a:cxn ang="0">
                <a:pos x="130352975" y="9721625"/>
              </a:cxn>
              <a:cxn ang="0">
                <a:pos x="142020108" y="15392307"/>
              </a:cxn>
              <a:cxn ang="0">
                <a:pos x="153285736" y="23088143"/>
              </a:cxn>
              <a:cxn ang="0">
                <a:pos x="164952870" y="30783978"/>
              </a:cxn>
              <a:cxn ang="0">
                <a:pos x="173401615" y="41315791"/>
              </a:cxn>
              <a:cxn ang="0">
                <a:pos x="178229832" y="51846968"/>
              </a:cxn>
              <a:cxn ang="0">
                <a:pos x="180241166" y="61568593"/>
              </a:cxn>
              <a:cxn ang="0">
                <a:pos x="178229832" y="73315370"/>
              </a:cxn>
            </a:cxnLst>
            <a:rect l="l" t="t" r="r" b="b"/>
            <a:pathLst>
              <a:path w="448" h="661">
                <a:moveTo>
                  <a:pt x="443" y="181"/>
                </a:moveTo>
                <a:lnTo>
                  <a:pt x="443" y="190"/>
                </a:lnTo>
                <a:lnTo>
                  <a:pt x="438" y="202"/>
                </a:lnTo>
                <a:lnTo>
                  <a:pt x="434" y="214"/>
                </a:lnTo>
                <a:lnTo>
                  <a:pt x="426" y="231"/>
                </a:lnTo>
                <a:lnTo>
                  <a:pt x="417" y="247"/>
                </a:lnTo>
                <a:lnTo>
                  <a:pt x="405" y="264"/>
                </a:lnTo>
                <a:lnTo>
                  <a:pt x="391" y="285"/>
                </a:lnTo>
                <a:lnTo>
                  <a:pt x="384" y="297"/>
                </a:lnTo>
                <a:lnTo>
                  <a:pt x="376" y="309"/>
                </a:lnTo>
                <a:lnTo>
                  <a:pt x="355" y="335"/>
                </a:lnTo>
                <a:lnTo>
                  <a:pt x="331" y="361"/>
                </a:lnTo>
                <a:lnTo>
                  <a:pt x="307" y="388"/>
                </a:lnTo>
                <a:lnTo>
                  <a:pt x="281" y="416"/>
                </a:lnTo>
                <a:lnTo>
                  <a:pt x="253" y="445"/>
                </a:lnTo>
                <a:lnTo>
                  <a:pt x="224" y="476"/>
                </a:lnTo>
                <a:lnTo>
                  <a:pt x="193" y="509"/>
                </a:lnTo>
                <a:lnTo>
                  <a:pt x="162" y="542"/>
                </a:lnTo>
                <a:lnTo>
                  <a:pt x="145" y="559"/>
                </a:lnTo>
                <a:lnTo>
                  <a:pt x="129" y="576"/>
                </a:lnTo>
                <a:lnTo>
                  <a:pt x="114" y="590"/>
                </a:lnTo>
                <a:lnTo>
                  <a:pt x="100" y="602"/>
                </a:lnTo>
                <a:lnTo>
                  <a:pt x="88" y="614"/>
                </a:lnTo>
                <a:lnTo>
                  <a:pt x="74" y="623"/>
                </a:lnTo>
                <a:lnTo>
                  <a:pt x="64" y="633"/>
                </a:lnTo>
                <a:lnTo>
                  <a:pt x="52" y="640"/>
                </a:lnTo>
                <a:lnTo>
                  <a:pt x="43" y="647"/>
                </a:lnTo>
                <a:lnTo>
                  <a:pt x="36" y="652"/>
                </a:lnTo>
                <a:lnTo>
                  <a:pt x="26" y="656"/>
                </a:lnTo>
                <a:lnTo>
                  <a:pt x="19" y="659"/>
                </a:lnTo>
                <a:lnTo>
                  <a:pt x="14" y="661"/>
                </a:lnTo>
                <a:lnTo>
                  <a:pt x="10" y="661"/>
                </a:lnTo>
                <a:lnTo>
                  <a:pt x="5" y="661"/>
                </a:lnTo>
                <a:lnTo>
                  <a:pt x="2" y="659"/>
                </a:lnTo>
                <a:lnTo>
                  <a:pt x="2" y="656"/>
                </a:lnTo>
                <a:lnTo>
                  <a:pt x="0" y="652"/>
                </a:lnTo>
                <a:lnTo>
                  <a:pt x="0" y="647"/>
                </a:lnTo>
                <a:lnTo>
                  <a:pt x="2" y="640"/>
                </a:lnTo>
                <a:lnTo>
                  <a:pt x="2" y="633"/>
                </a:lnTo>
                <a:lnTo>
                  <a:pt x="5" y="623"/>
                </a:lnTo>
                <a:lnTo>
                  <a:pt x="10" y="614"/>
                </a:lnTo>
                <a:lnTo>
                  <a:pt x="14" y="602"/>
                </a:lnTo>
                <a:lnTo>
                  <a:pt x="19" y="587"/>
                </a:lnTo>
                <a:lnTo>
                  <a:pt x="26" y="576"/>
                </a:lnTo>
                <a:lnTo>
                  <a:pt x="31" y="559"/>
                </a:lnTo>
                <a:lnTo>
                  <a:pt x="41" y="542"/>
                </a:lnTo>
                <a:lnTo>
                  <a:pt x="50" y="526"/>
                </a:lnTo>
                <a:lnTo>
                  <a:pt x="60" y="507"/>
                </a:lnTo>
                <a:lnTo>
                  <a:pt x="69" y="485"/>
                </a:lnTo>
                <a:lnTo>
                  <a:pt x="83" y="466"/>
                </a:lnTo>
                <a:lnTo>
                  <a:pt x="95" y="442"/>
                </a:lnTo>
                <a:lnTo>
                  <a:pt x="107" y="423"/>
                </a:lnTo>
                <a:lnTo>
                  <a:pt x="117" y="402"/>
                </a:lnTo>
                <a:lnTo>
                  <a:pt x="129" y="383"/>
                </a:lnTo>
                <a:lnTo>
                  <a:pt x="138" y="366"/>
                </a:lnTo>
                <a:lnTo>
                  <a:pt x="150" y="350"/>
                </a:lnTo>
                <a:lnTo>
                  <a:pt x="160" y="331"/>
                </a:lnTo>
                <a:lnTo>
                  <a:pt x="169" y="316"/>
                </a:lnTo>
                <a:lnTo>
                  <a:pt x="176" y="300"/>
                </a:lnTo>
                <a:lnTo>
                  <a:pt x="186" y="285"/>
                </a:lnTo>
                <a:lnTo>
                  <a:pt x="200" y="257"/>
                </a:lnTo>
                <a:lnTo>
                  <a:pt x="217" y="231"/>
                </a:lnTo>
                <a:lnTo>
                  <a:pt x="229" y="205"/>
                </a:lnTo>
                <a:lnTo>
                  <a:pt x="233" y="193"/>
                </a:lnTo>
                <a:lnTo>
                  <a:pt x="236" y="183"/>
                </a:lnTo>
                <a:lnTo>
                  <a:pt x="241" y="162"/>
                </a:lnTo>
                <a:lnTo>
                  <a:pt x="245" y="143"/>
                </a:lnTo>
                <a:lnTo>
                  <a:pt x="248" y="126"/>
                </a:lnTo>
                <a:lnTo>
                  <a:pt x="248" y="112"/>
                </a:lnTo>
                <a:lnTo>
                  <a:pt x="245" y="97"/>
                </a:lnTo>
                <a:lnTo>
                  <a:pt x="243" y="86"/>
                </a:lnTo>
                <a:lnTo>
                  <a:pt x="241" y="76"/>
                </a:lnTo>
                <a:lnTo>
                  <a:pt x="231" y="67"/>
                </a:lnTo>
                <a:lnTo>
                  <a:pt x="226" y="57"/>
                </a:lnTo>
                <a:lnTo>
                  <a:pt x="219" y="48"/>
                </a:lnTo>
                <a:lnTo>
                  <a:pt x="217" y="38"/>
                </a:lnTo>
                <a:lnTo>
                  <a:pt x="214" y="31"/>
                </a:lnTo>
                <a:lnTo>
                  <a:pt x="212" y="24"/>
                </a:lnTo>
                <a:lnTo>
                  <a:pt x="214" y="17"/>
                </a:lnTo>
                <a:lnTo>
                  <a:pt x="217" y="12"/>
                </a:lnTo>
                <a:lnTo>
                  <a:pt x="222" y="7"/>
                </a:lnTo>
                <a:lnTo>
                  <a:pt x="229" y="2"/>
                </a:lnTo>
                <a:lnTo>
                  <a:pt x="236" y="2"/>
                </a:lnTo>
                <a:lnTo>
                  <a:pt x="245" y="0"/>
                </a:lnTo>
                <a:lnTo>
                  <a:pt x="255" y="2"/>
                </a:lnTo>
                <a:lnTo>
                  <a:pt x="267" y="2"/>
                </a:lnTo>
                <a:lnTo>
                  <a:pt x="281" y="7"/>
                </a:lnTo>
                <a:lnTo>
                  <a:pt x="295" y="12"/>
                </a:lnTo>
                <a:lnTo>
                  <a:pt x="310" y="17"/>
                </a:lnTo>
                <a:lnTo>
                  <a:pt x="324" y="24"/>
                </a:lnTo>
                <a:lnTo>
                  <a:pt x="338" y="31"/>
                </a:lnTo>
                <a:lnTo>
                  <a:pt x="353" y="38"/>
                </a:lnTo>
                <a:lnTo>
                  <a:pt x="367" y="48"/>
                </a:lnTo>
                <a:lnTo>
                  <a:pt x="381" y="57"/>
                </a:lnTo>
                <a:lnTo>
                  <a:pt x="395" y="67"/>
                </a:lnTo>
                <a:lnTo>
                  <a:pt x="410" y="76"/>
                </a:lnTo>
                <a:lnTo>
                  <a:pt x="422" y="90"/>
                </a:lnTo>
                <a:lnTo>
                  <a:pt x="431" y="102"/>
                </a:lnTo>
                <a:lnTo>
                  <a:pt x="438" y="117"/>
                </a:lnTo>
                <a:lnTo>
                  <a:pt x="443" y="128"/>
                </a:lnTo>
                <a:lnTo>
                  <a:pt x="445" y="140"/>
                </a:lnTo>
                <a:lnTo>
                  <a:pt x="448" y="152"/>
                </a:lnTo>
                <a:lnTo>
                  <a:pt x="445" y="166"/>
                </a:lnTo>
                <a:lnTo>
                  <a:pt x="443" y="181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sp>
        <p:nvSpPr>
          <p:cNvPr id="22547" name="Freeform 49"/>
          <p:cNvSpPr/>
          <p:nvPr/>
        </p:nvSpPr>
        <p:spPr bwMode="auto">
          <a:xfrm>
            <a:off x="6608763" y="2047875"/>
            <a:ext cx="631825" cy="215900"/>
          </a:xfrm>
          <a:custGeom>
            <a:avLst/>
            <a:gdLst/>
            <a:ahLst/>
            <a:cxnLst>
              <a:cxn ang="0">
                <a:pos x="13737426" y="122403164"/>
              </a:cxn>
              <a:cxn ang="0">
                <a:pos x="2827957" y="113427345"/>
              </a:cxn>
              <a:cxn ang="0">
                <a:pos x="0" y="105674746"/>
              </a:cxn>
              <a:cxn ang="0">
                <a:pos x="2020060" y="102818862"/>
              </a:cxn>
              <a:cxn ang="0">
                <a:pos x="6868713" y="99962978"/>
              </a:cxn>
              <a:cxn ang="0">
                <a:pos x="14545323" y="95882595"/>
              </a:cxn>
              <a:cxn ang="0">
                <a:pos x="25050526" y="92210379"/>
              </a:cxn>
              <a:cxn ang="0">
                <a:pos x="37575154" y="86498610"/>
              </a:cxn>
              <a:cxn ang="0">
                <a:pos x="54141173" y="80378037"/>
              </a:cxn>
              <a:cxn ang="0">
                <a:pos x="72322351" y="73849936"/>
              </a:cxn>
              <a:cxn ang="0">
                <a:pos x="93332757" y="66913670"/>
              </a:cxn>
              <a:cxn ang="0">
                <a:pos x="118382648" y="59161710"/>
              </a:cxn>
              <a:cxn ang="0">
                <a:pos x="145453234" y="50593418"/>
              </a:cxn>
              <a:cxn ang="0">
                <a:pos x="173331718" y="41616961"/>
              </a:cxn>
              <a:cxn ang="0">
                <a:pos x="200402304" y="33865001"/>
              </a:cxn>
              <a:cxn ang="0">
                <a:pos x="224240668" y="26112402"/>
              </a:cxn>
              <a:cxn ang="0">
                <a:pos x="246462601" y="20400634"/>
              </a:cxn>
              <a:cxn ang="0">
                <a:pos x="266664474" y="14688226"/>
              </a:cxn>
              <a:cxn ang="0">
                <a:pos x="289694305" y="8568292"/>
              </a:cxn>
              <a:cxn ang="0">
                <a:pos x="317572789" y="2855884"/>
              </a:cxn>
              <a:cxn ang="0">
                <a:pos x="336966765" y="0"/>
              </a:cxn>
              <a:cxn ang="0">
                <a:pos x="357168638" y="816332"/>
              </a:cxn>
              <a:cxn ang="0">
                <a:pos x="375349816" y="5712407"/>
              </a:cxn>
              <a:cxn ang="0">
                <a:pos x="391915835" y="15504558"/>
              </a:cxn>
              <a:cxn ang="0">
                <a:pos x="397572385" y="23256518"/>
              </a:cxn>
              <a:cxn ang="0">
                <a:pos x="401612506" y="30192785"/>
              </a:cxn>
              <a:cxn ang="0">
                <a:pos x="401612506" y="33865001"/>
              </a:cxn>
              <a:cxn ang="0">
                <a:pos x="399592445" y="37944744"/>
              </a:cxn>
              <a:cxn ang="0">
                <a:pos x="393935895" y="40801267"/>
              </a:cxn>
              <a:cxn ang="0">
                <a:pos x="385047122" y="44473484"/>
              </a:cxn>
              <a:cxn ang="0">
                <a:pos x="372521859" y="49369559"/>
              </a:cxn>
              <a:cxn ang="0">
                <a:pos x="354340046" y="56305826"/>
              </a:cxn>
              <a:cxn ang="0">
                <a:pos x="331310215" y="64057786"/>
              </a:cxn>
              <a:cxn ang="0">
                <a:pos x="303431732" y="72626077"/>
              </a:cxn>
              <a:cxn ang="0">
                <a:pos x="261007925" y="85274112"/>
              </a:cxn>
              <a:cxn ang="0">
                <a:pos x="219392014" y="97106454"/>
              </a:cxn>
              <a:cxn ang="0">
                <a:pos x="191513531" y="104859053"/>
              </a:cxn>
              <a:cxn ang="0">
                <a:pos x="166463005" y="112611013"/>
              </a:cxn>
              <a:cxn ang="0">
                <a:pos x="143433174" y="119547279"/>
              </a:cxn>
              <a:cxn ang="0">
                <a:pos x="123231301" y="125259687"/>
              </a:cxn>
              <a:cxn ang="0">
                <a:pos x="105857384" y="130155762"/>
              </a:cxn>
              <a:cxn ang="0">
                <a:pos x="92524224" y="133827340"/>
              </a:cxn>
              <a:cxn ang="0">
                <a:pos x="80807494" y="135867531"/>
              </a:cxn>
              <a:cxn ang="0">
                <a:pos x="72322351" y="136683863"/>
              </a:cxn>
              <a:cxn ang="0">
                <a:pos x="62625680" y="136683863"/>
              </a:cxn>
              <a:cxn ang="0">
                <a:pos x="47272460" y="133827340"/>
              </a:cxn>
              <a:cxn ang="0">
                <a:pos x="29090647" y="128931264"/>
              </a:cxn>
            </a:cxnLst>
            <a:rect l="l" t="t" r="r" b="b"/>
            <a:pathLst>
              <a:path w="994" h="338">
                <a:moveTo>
                  <a:pt x="55" y="312"/>
                </a:moveTo>
                <a:lnTo>
                  <a:pt x="43" y="304"/>
                </a:lnTo>
                <a:lnTo>
                  <a:pt x="34" y="300"/>
                </a:lnTo>
                <a:lnTo>
                  <a:pt x="24" y="293"/>
                </a:lnTo>
                <a:lnTo>
                  <a:pt x="15" y="285"/>
                </a:lnTo>
                <a:lnTo>
                  <a:pt x="7" y="278"/>
                </a:lnTo>
                <a:lnTo>
                  <a:pt x="3" y="271"/>
                </a:lnTo>
                <a:lnTo>
                  <a:pt x="0" y="264"/>
                </a:lnTo>
                <a:lnTo>
                  <a:pt x="0" y="259"/>
                </a:lnTo>
                <a:lnTo>
                  <a:pt x="0" y="257"/>
                </a:lnTo>
                <a:lnTo>
                  <a:pt x="3" y="254"/>
                </a:lnTo>
                <a:lnTo>
                  <a:pt x="5" y="252"/>
                </a:lnTo>
                <a:lnTo>
                  <a:pt x="7" y="250"/>
                </a:lnTo>
                <a:lnTo>
                  <a:pt x="12" y="247"/>
                </a:lnTo>
                <a:lnTo>
                  <a:pt x="17" y="245"/>
                </a:lnTo>
                <a:lnTo>
                  <a:pt x="24" y="243"/>
                </a:lnTo>
                <a:lnTo>
                  <a:pt x="29" y="240"/>
                </a:lnTo>
                <a:lnTo>
                  <a:pt x="36" y="235"/>
                </a:lnTo>
                <a:lnTo>
                  <a:pt x="43" y="233"/>
                </a:lnTo>
                <a:lnTo>
                  <a:pt x="53" y="228"/>
                </a:lnTo>
                <a:lnTo>
                  <a:pt x="62" y="226"/>
                </a:lnTo>
                <a:lnTo>
                  <a:pt x="72" y="221"/>
                </a:lnTo>
                <a:lnTo>
                  <a:pt x="84" y="216"/>
                </a:lnTo>
                <a:lnTo>
                  <a:pt x="93" y="212"/>
                </a:lnTo>
                <a:lnTo>
                  <a:pt x="107" y="207"/>
                </a:lnTo>
                <a:lnTo>
                  <a:pt x="119" y="202"/>
                </a:lnTo>
                <a:lnTo>
                  <a:pt x="134" y="197"/>
                </a:lnTo>
                <a:lnTo>
                  <a:pt x="148" y="193"/>
                </a:lnTo>
                <a:lnTo>
                  <a:pt x="162" y="188"/>
                </a:lnTo>
                <a:lnTo>
                  <a:pt x="179" y="181"/>
                </a:lnTo>
                <a:lnTo>
                  <a:pt x="196" y="176"/>
                </a:lnTo>
                <a:lnTo>
                  <a:pt x="215" y="171"/>
                </a:lnTo>
                <a:lnTo>
                  <a:pt x="231" y="164"/>
                </a:lnTo>
                <a:lnTo>
                  <a:pt x="250" y="157"/>
                </a:lnTo>
                <a:lnTo>
                  <a:pt x="272" y="152"/>
                </a:lnTo>
                <a:lnTo>
                  <a:pt x="293" y="145"/>
                </a:lnTo>
                <a:lnTo>
                  <a:pt x="315" y="138"/>
                </a:lnTo>
                <a:lnTo>
                  <a:pt x="336" y="131"/>
                </a:lnTo>
                <a:lnTo>
                  <a:pt x="360" y="124"/>
                </a:lnTo>
                <a:lnTo>
                  <a:pt x="384" y="117"/>
                </a:lnTo>
                <a:lnTo>
                  <a:pt x="408" y="109"/>
                </a:lnTo>
                <a:lnTo>
                  <a:pt x="429" y="102"/>
                </a:lnTo>
                <a:lnTo>
                  <a:pt x="453" y="95"/>
                </a:lnTo>
                <a:lnTo>
                  <a:pt x="474" y="88"/>
                </a:lnTo>
                <a:lnTo>
                  <a:pt x="496" y="83"/>
                </a:lnTo>
                <a:lnTo>
                  <a:pt x="517" y="76"/>
                </a:lnTo>
                <a:lnTo>
                  <a:pt x="536" y="71"/>
                </a:lnTo>
                <a:lnTo>
                  <a:pt x="555" y="64"/>
                </a:lnTo>
                <a:lnTo>
                  <a:pt x="574" y="59"/>
                </a:lnTo>
                <a:lnTo>
                  <a:pt x="593" y="55"/>
                </a:lnTo>
                <a:lnTo>
                  <a:pt x="610" y="50"/>
                </a:lnTo>
                <a:lnTo>
                  <a:pt x="629" y="45"/>
                </a:lnTo>
                <a:lnTo>
                  <a:pt x="643" y="40"/>
                </a:lnTo>
                <a:lnTo>
                  <a:pt x="660" y="36"/>
                </a:lnTo>
                <a:lnTo>
                  <a:pt x="674" y="31"/>
                </a:lnTo>
                <a:lnTo>
                  <a:pt x="691" y="29"/>
                </a:lnTo>
                <a:lnTo>
                  <a:pt x="717" y="21"/>
                </a:lnTo>
                <a:lnTo>
                  <a:pt x="743" y="17"/>
                </a:lnTo>
                <a:lnTo>
                  <a:pt x="765" y="10"/>
                </a:lnTo>
                <a:lnTo>
                  <a:pt x="786" y="7"/>
                </a:lnTo>
                <a:lnTo>
                  <a:pt x="803" y="2"/>
                </a:lnTo>
                <a:lnTo>
                  <a:pt x="820" y="2"/>
                </a:lnTo>
                <a:lnTo>
                  <a:pt x="834" y="0"/>
                </a:lnTo>
                <a:lnTo>
                  <a:pt x="846" y="0"/>
                </a:lnTo>
                <a:lnTo>
                  <a:pt x="865" y="0"/>
                </a:lnTo>
                <a:lnTo>
                  <a:pt x="884" y="2"/>
                </a:lnTo>
                <a:lnTo>
                  <a:pt x="901" y="5"/>
                </a:lnTo>
                <a:lnTo>
                  <a:pt x="915" y="10"/>
                </a:lnTo>
                <a:lnTo>
                  <a:pt x="929" y="14"/>
                </a:lnTo>
                <a:lnTo>
                  <a:pt x="944" y="21"/>
                </a:lnTo>
                <a:lnTo>
                  <a:pt x="955" y="29"/>
                </a:lnTo>
                <a:lnTo>
                  <a:pt x="970" y="38"/>
                </a:lnTo>
                <a:lnTo>
                  <a:pt x="975" y="45"/>
                </a:lnTo>
                <a:lnTo>
                  <a:pt x="979" y="52"/>
                </a:lnTo>
                <a:lnTo>
                  <a:pt x="984" y="57"/>
                </a:lnTo>
                <a:lnTo>
                  <a:pt x="989" y="64"/>
                </a:lnTo>
                <a:lnTo>
                  <a:pt x="991" y="69"/>
                </a:lnTo>
                <a:lnTo>
                  <a:pt x="994" y="74"/>
                </a:lnTo>
                <a:lnTo>
                  <a:pt x="994" y="76"/>
                </a:lnTo>
                <a:lnTo>
                  <a:pt x="994" y="81"/>
                </a:lnTo>
                <a:lnTo>
                  <a:pt x="994" y="83"/>
                </a:lnTo>
                <a:lnTo>
                  <a:pt x="994" y="88"/>
                </a:lnTo>
                <a:lnTo>
                  <a:pt x="991" y="90"/>
                </a:lnTo>
                <a:lnTo>
                  <a:pt x="989" y="93"/>
                </a:lnTo>
                <a:lnTo>
                  <a:pt x="984" y="95"/>
                </a:lnTo>
                <a:lnTo>
                  <a:pt x="979" y="98"/>
                </a:lnTo>
                <a:lnTo>
                  <a:pt x="975" y="100"/>
                </a:lnTo>
                <a:lnTo>
                  <a:pt x="970" y="102"/>
                </a:lnTo>
                <a:lnTo>
                  <a:pt x="963" y="107"/>
                </a:lnTo>
                <a:lnTo>
                  <a:pt x="953" y="109"/>
                </a:lnTo>
                <a:lnTo>
                  <a:pt x="944" y="114"/>
                </a:lnTo>
                <a:lnTo>
                  <a:pt x="934" y="117"/>
                </a:lnTo>
                <a:lnTo>
                  <a:pt x="922" y="121"/>
                </a:lnTo>
                <a:lnTo>
                  <a:pt x="908" y="126"/>
                </a:lnTo>
                <a:lnTo>
                  <a:pt x="894" y="133"/>
                </a:lnTo>
                <a:lnTo>
                  <a:pt x="877" y="138"/>
                </a:lnTo>
                <a:lnTo>
                  <a:pt x="858" y="145"/>
                </a:lnTo>
                <a:lnTo>
                  <a:pt x="839" y="152"/>
                </a:lnTo>
                <a:lnTo>
                  <a:pt x="820" y="157"/>
                </a:lnTo>
                <a:lnTo>
                  <a:pt x="798" y="164"/>
                </a:lnTo>
                <a:lnTo>
                  <a:pt x="774" y="171"/>
                </a:lnTo>
                <a:lnTo>
                  <a:pt x="751" y="178"/>
                </a:lnTo>
                <a:lnTo>
                  <a:pt x="724" y="188"/>
                </a:lnTo>
                <a:lnTo>
                  <a:pt x="698" y="195"/>
                </a:lnTo>
                <a:lnTo>
                  <a:pt x="646" y="209"/>
                </a:lnTo>
                <a:lnTo>
                  <a:pt x="593" y="224"/>
                </a:lnTo>
                <a:lnTo>
                  <a:pt x="567" y="231"/>
                </a:lnTo>
                <a:lnTo>
                  <a:pt x="543" y="238"/>
                </a:lnTo>
                <a:lnTo>
                  <a:pt x="520" y="245"/>
                </a:lnTo>
                <a:lnTo>
                  <a:pt x="498" y="252"/>
                </a:lnTo>
                <a:lnTo>
                  <a:pt x="474" y="257"/>
                </a:lnTo>
                <a:lnTo>
                  <a:pt x="453" y="264"/>
                </a:lnTo>
                <a:lnTo>
                  <a:pt x="431" y="271"/>
                </a:lnTo>
                <a:lnTo>
                  <a:pt x="412" y="276"/>
                </a:lnTo>
                <a:lnTo>
                  <a:pt x="391" y="283"/>
                </a:lnTo>
                <a:lnTo>
                  <a:pt x="374" y="288"/>
                </a:lnTo>
                <a:lnTo>
                  <a:pt x="355" y="293"/>
                </a:lnTo>
                <a:lnTo>
                  <a:pt x="338" y="297"/>
                </a:lnTo>
                <a:lnTo>
                  <a:pt x="322" y="302"/>
                </a:lnTo>
                <a:lnTo>
                  <a:pt x="305" y="307"/>
                </a:lnTo>
                <a:lnTo>
                  <a:pt x="291" y="312"/>
                </a:lnTo>
                <a:lnTo>
                  <a:pt x="277" y="316"/>
                </a:lnTo>
                <a:lnTo>
                  <a:pt x="262" y="319"/>
                </a:lnTo>
                <a:lnTo>
                  <a:pt x="250" y="321"/>
                </a:lnTo>
                <a:lnTo>
                  <a:pt x="238" y="326"/>
                </a:lnTo>
                <a:lnTo>
                  <a:pt x="229" y="328"/>
                </a:lnTo>
                <a:lnTo>
                  <a:pt x="217" y="331"/>
                </a:lnTo>
                <a:lnTo>
                  <a:pt x="207" y="331"/>
                </a:lnTo>
                <a:lnTo>
                  <a:pt x="200" y="333"/>
                </a:lnTo>
                <a:lnTo>
                  <a:pt x="191" y="335"/>
                </a:lnTo>
                <a:lnTo>
                  <a:pt x="184" y="335"/>
                </a:lnTo>
                <a:lnTo>
                  <a:pt x="179" y="335"/>
                </a:lnTo>
                <a:lnTo>
                  <a:pt x="174" y="335"/>
                </a:lnTo>
                <a:lnTo>
                  <a:pt x="169" y="338"/>
                </a:lnTo>
                <a:lnTo>
                  <a:pt x="155" y="335"/>
                </a:lnTo>
                <a:lnTo>
                  <a:pt x="143" y="335"/>
                </a:lnTo>
                <a:lnTo>
                  <a:pt x="129" y="333"/>
                </a:lnTo>
                <a:lnTo>
                  <a:pt x="117" y="328"/>
                </a:lnTo>
                <a:lnTo>
                  <a:pt x="103" y="326"/>
                </a:lnTo>
                <a:lnTo>
                  <a:pt x="88" y="321"/>
                </a:lnTo>
                <a:lnTo>
                  <a:pt x="72" y="316"/>
                </a:lnTo>
                <a:lnTo>
                  <a:pt x="55" y="312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sp>
        <p:nvSpPr>
          <p:cNvPr id="22548" name="Freeform 50"/>
          <p:cNvSpPr/>
          <p:nvPr/>
        </p:nvSpPr>
        <p:spPr bwMode="auto">
          <a:xfrm>
            <a:off x="6494463" y="2352675"/>
            <a:ext cx="830262" cy="230188"/>
          </a:xfrm>
          <a:custGeom>
            <a:avLst/>
            <a:gdLst/>
            <a:ahLst/>
            <a:cxnLst>
              <a:cxn ang="0">
                <a:pos x="291711411" y="31942718"/>
              </a:cxn>
              <a:cxn ang="0">
                <a:pos x="335226534" y="20217120"/>
              </a:cxn>
              <a:cxn ang="0">
                <a:pos x="371488925" y="10917397"/>
              </a:cxn>
              <a:cxn ang="0">
                <a:pos x="403319444" y="4043551"/>
              </a:cxn>
              <a:cxn ang="0">
                <a:pos x="427091089" y="0"/>
              </a:cxn>
              <a:cxn ang="0">
                <a:pos x="451266440" y="0"/>
              </a:cxn>
              <a:cxn ang="0">
                <a:pos x="477858944" y="3234714"/>
              </a:cxn>
              <a:cxn ang="0">
                <a:pos x="499213435" y="7682683"/>
              </a:cxn>
              <a:cxn ang="0">
                <a:pos x="513718265" y="15364731"/>
              </a:cxn>
              <a:cxn ang="0">
                <a:pos x="522985081" y="25068872"/>
              </a:cxn>
              <a:cxn ang="0">
                <a:pos x="527014517" y="36795107"/>
              </a:cxn>
              <a:cxn ang="0">
                <a:pos x="524999799" y="46499248"/>
              </a:cxn>
              <a:cxn ang="0">
                <a:pos x="517344631" y="52968675"/>
              </a:cxn>
              <a:cxn ang="0">
                <a:pos x="504048379" y="58629265"/>
              </a:cxn>
              <a:cxn ang="0">
                <a:pos x="484708606" y="61863979"/>
              </a:cxn>
              <a:cxn ang="0">
                <a:pos x="462547974" y="62672816"/>
              </a:cxn>
              <a:cxn ang="0">
                <a:pos x="435955469" y="62672816"/>
              </a:cxn>
              <a:cxn ang="0">
                <a:pos x="402110232" y="63481654"/>
              </a:cxn>
              <a:cxn ang="0">
                <a:pos x="363833123" y="68333406"/>
              </a:cxn>
              <a:cxn ang="0">
                <a:pos x="324347436" y="75207252"/>
              </a:cxn>
              <a:cxn ang="0">
                <a:pos x="288891186" y="83698773"/>
              </a:cxn>
              <a:cxn ang="0">
                <a:pos x="263104188" y="90572619"/>
              </a:cxn>
              <a:cxn ang="0">
                <a:pos x="244972992" y="97446465"/>
              </a:cxn>
              <a:cxn ang="0">
                <a:pos x="223618502" y="103107055"/>
              </a:cxn>
              <a:cxn ang="0">
                <a:pos x="199846222" y="109980901"/>
              </a:cxn>
              <a:cxn ang="0">
                <a:pos x="172045140" y="117663585"/>
              </a:cxn>
              <a:cxn ang="0">
                <a:pos x="141020762" y="126154470"/>
              </a:cxn>
              <a:cxn ang="0">
                <a:pos x="111204962" y="133837153"/>
              </a:cxn>
              <a:cxn ang="0">
                <a:pos x="87432682" y="139497743"/>
              </a:cxn>
              <a:cxn ang="0">
                <a:pos x="70107628" y="143541294"/>
              </a:cxn>
              <a:cxn ang="0">
                <a:pos x="57616882" y="145562752"/>
              </a:cxn>
              <a:cxn ang="0">
                <a:pos x="50767221" y="146371589"/>
              </a:cxn>
              <a:cxn ang="0">
                <a:pos x="46335348" y="145562752"/>
              </a:cxn>
              <a:cxn ang="0">
                <a:pos x="36665462" y="140710999"/>
              </a:cxn>
              <a:cxn ang="0">
                <a:pos x="22966139" y="131006858"/>
              </a:cxn>
              <a:cxn ang="0">
                <a:pos x="9669886" y="123324175"/>
              </a:cxn>
              <a:cxn ang="0">
                <a:pos x="2014718" y="114428871"/>
              </a:cxn>
              <a:cxn ang="0">
                <a:pos x="0" y="108767645"/>
              </a:cxn>
              <a:cxn ang="0">
                <a:pos x="4029437" y="105937350"/>
              </a:cxn>
              <a:cxn ang="0">
                <a:pos x="12490111" y="103107055"/>
              </a:cxn>
              <a:cxn ang="0">
                <a:pos x="25786364" y="99063504"/>
              </a:cxn>
              <a:cxn ang="0">
                <a:pos x="42305911" y="94211752"/>
              </a:cxn>
              <a:cxn ang="0">
                <a:pos x="63257966" y="88550526"/>
              </a:cxn>
              <a:cxn ang="0">
                <a:pos x="89447401" y="84911393"/>
              </a:cxn>
              <a:cxn ang="0">
                <a:pos x="120874849" y="78846385"/>
              </a:cxn>
              <a:cxn ang="0">
                <a:pos x="156331733" y="70355500"/>
              </a:cxn>
              <a:cxn ang="0">
                <a:pos x="197832138" y="59842521"/>
              </a:cxn>
              <a:cxn ang="0">
                <a:pos x="242958274" y="46499248"/>
              </a:cxn>
            </a:cxnLst>
            <a:rect l="l" t="t" r="r" b="b"/>
            <a:pathLst>
              <a:path w="1308" h="362">
                <a:moveTo>
                  <a:pt x="643" y="103"/>
                </a:moveTo>
                <a:lnTo>
                  <a:pt x="684" y="91"/>
                </a:lnTo>
                <a:lnTo>
                  <a:pt x="724" y="79"/>
                </a:lnTo>
                <a:lnTo>
                  <a:pt x="762" y="69"/>
                </a:lnTo>
                <a:lnTo>
                  <a:pt x="798" y="60"/>
                </a:lnTo>
                <a:lnTo>
                  <a:pt x="832" y="50"/>
                </a:lnTo>
                <a:lnTo>
                  <a:pt x="863" y="41"/>
                </a:lnTo>
                <a:lnTo>
                  <a:pt x="893" y="34"/>
                </a:lnTo>
                <a:lnTo>
                  <a:pt x="922" y="27"/>
                </a:lnTo>
                <a:lnTo>
                  <a:pt x="951" y="19"/>
                </a:lnTo>
                <a:lnTo>
                  <a:pt x="977" y="15"/>
                </a:lnTo>
                <a:lnTo>
                  <a:pt x="1001" y="10"/>
                </a:lnTo>
                <a:lnTo>
                  <a:pt x="1022" y="5"/>
                </a:lnTo>
                <a:lnTo>
                  <a:pt x="1041" y="3"/>
                </a:lnTo>
                <a:lnTo>
                  <a:pt x="1060" y="0"/>
                </a:lnTo>
                <a:lnTo>
                  <a:pt x="1079" y="0"/>
                </a:lnTo>
                <a:lnTo>
                  <a:pt x="1094" y="0"/>
                </a:lnTo>
                <a:lnTo>
                  <a:pt x="1120" y="0"/>
                </a:lnTo>
                <a:lnTo>
                  <a:pt x="1141" y="0"/>
                </a:lnTo>
                <a:lnTo>
                  <a:pt x="1165" y="5"/>
                </a:lnTo>
                <a:lnTo>
                  <a:pt x="1186" y="8"/>
                </a:lnTo>
                <a:lnTo>
                  <a:pt x="1206" y="12"/>
                </a:lnTo>
                <a:lnTo>
                  <a:pt x="1222" y="15"/>
                </a:lnTo>
                <a:lnTo>
                  <a:pt x="1239" y="19"/>
                </a:lnTo>
                <a:lnTo>
                  <a:pt x="1251" y="27"/>
                </a:lnTo>
                <a:lnTo>
                  <a:pt x="1263" y="31"/>
                </a:lnTo>
                <a:lnTo>
                  <a:pt x="1275" y="38"/>
                </a:lnTo>
                <a:lnTo>
                  <a:pt x="1284" y="46"/>
                </a:lnTo>
                <a:lnTo>
                  <a:pt x="1294" y="53"/>
                </a:lnTo>
                <a:lnTo>
                  <a:pt x="1298" y="62"/>
                </a:lnTo>
                <a:lnTo>
                  <a:pt x="1303" y="72"/>
                </a:lnTo>
                <a:lnTo>
                  <a:pt x="1308" y="81"/>
                </a:lnTo>
                <a:lnTo>
                  <a:pt x="1308" y="91"/>
                </a:lnTo>
                <a:lnTo>
                  <a:pt x="1308" y="100"/>
                </a:lnTo>
                <a:lnTo>
                  <a:pt x="1306" y="107"/>
                </a:lnTo>
                <a:lnTo>
                  <a:pt x="1303" y="115"/>
                </a:lnTo>
                <a:lnTo>
                  <a:pt x="1298" y="122"/>
                </a:lnTo>
                <a:lnTo>
                  <a:pt x="1291" y="126"/>
                </a:lnTo>
                <a:lnTo>
                  <a:pt x="1284" y="131"/>
                </a:lnTo>
                <a:lnTo>
                  <a:pt x="1275" y="138"/>
                </a:lnTo>
                <a:lnTo>
                  <a:pt x="1263" y="143"/>
                </a:lnTo>
                <a:lnTo>
                  <a:pt x="1251" y="145"/>
                </a:lnTo>
                <a:lnTo>
                  <a:pt x="1236" y="150"/>
                </a:lnTo>
                <a:lnTo>
                  <a:pt x="1220" y="153"/>
                </a:lnTo>
                <a:lnTo>
                  <a:pt x="1203" y="153"/>
                </a:lnTo>
                <a:lnTo>
                  <a:pt x="1186" y="155"/>
                </a:lnTo>
                <a:lnTo>
                  <a:pt x="1167" y="155"/>
                </a:lnTo>
                <a:lnTo>
                  <a:pt x="1148" y="155"/>
                </a:lnTo>
                <a:lnTo>
                  <a:pt x="1127" y="155"/>
                </a:lnTo>
                <a:lnTo>
                  <a:pt x="1105" y="155"/>
                </a:lnTo>
                <a:lnTo>
                  <a:pt x="1082" y="155"/>
                </a:lnTo>
                <a:lnTo>
                  <a:pt x="1055" y="155"/>
                </a:lnTo>
                <a:lnTo>
                  <a:pt x="1027" y="157"/>
                </a:lnTo>
                <a:lnTo>
                  <a:pt x="998" y="157"/>
                </a:lnTo>
                <a:lnTo>
                  <a:pt x="967" y="160"/>
                </a:lnTo>
                <a:lnTo>
                  <a:pt x="936" y="165"/>
                </a:lnTo>
                <a:lnTo>
                  <a:pt x="903" y="169"/>
                </a:lnTo>
                <a:lnTo>
                  <a:pt x="870" y="174"/>
                </a:lnTo>
                <a:lnTo>
                  <a:pt x="836" y="179"/>
                </a:lnTo>
                <a:lnTo>
                  <a:pt x="805" y="186"/>
                </a:lnTo>
                <a:lnTo>
                  <a:pt x="774" y="193"/>
                </a:lnTo>
                <a:lnTo>
                  <a:pt x="746" y="200"/>
                </a:lnTo>
                <a:lnTo>
                  <a:pt x="717" y="207"/>
                </a:lnTo>
                <a:lnTo>
                  <a:pt x="691" y="214"/>
                </a:lnTo>
                <a:lnTo>
                  <a:pt x="665" y="219"/>
                </a:lnTo>
                <a:lnTo>
                  <a:pt x="653" y="224"/>
                </a:lnTo>
                <a:lnTo>
                  <a:pt x="639" y="229"/>
                </a:lnTo>
                <a:lnTo>
                  <a:pt x="624" y="233"/>
                </a:lnTo>
                <a:lnTo>
                  <a:pt x="608" y="241"/>
                </a:lnTo>
                <a:lnTo>
                  <a:pt x="591" y="245"/>
                </a:lnTo>
                <a:lnTo>
                  <a:pt x="574" y="250"/>
                </a:lnTo>
                <a:lnTo>
                  <a:pt x="555" y="255"/>
                </a:lnTo>
                <a:lnTo>
                  <a:pt x="536" y="260"/>
                </a:lnTo>
                <a:lnTo>
                  <a:pt x="517" y="267"/>
                </a:lnTo>
                <a:lnTo>
                  <a:pt x="496" y="272"/>
                </a:lnTo>
                <a:lnTo>
                  <a:pt x="474" y="276"/>
                </a:lnTo>
                <a:lnTo>
                  <a:pt x="450" y="283"/>
                </a:lnTo>
                <a:lnTo>
                  <a:pt x="427" y="291"/>
                </a:lnTo>
                <a:lnTo>
                  <a:pt x="403" y="298"/>
                </a:lnTo>
                <a:lnTo>
                  <a:pt x="377" y="302"/>
                </a:lnTo>
                <a:lnTo>
                  <a:pt x="350" y="312"/>
                </a:lnTo>
                <a:lnTo>
                  <a:pt x="324" y="319"/>
                </a:lnTo>
                <a:lnTo>
                  <a:pt x="298" y="324"/>
                </a:lnTo>
                <a:lnTo>
                  <a:pt x="276" y="331"/>
                </a:lnTo>
                <a:lnTo>
                  <a:pt x="255" y="336"/>
                </a:lnTo>
                <a:lnTo>
                  <a:pt x="234" y="341"/>
                </a:lnTo>
                <a:lnTo>
                  <a:pt x="217" y="345"/>
                </a:lnTo>
                <a:lnTo>
                  <a:pt x="200" y="348"/>
                </a:lnTo>
                <a:lnTo>
                  <a:pt x="186" y="352"/>
                </a:lnTo>
                <a:lnTo>
                  <a:pt x="174" y="355"/>
                </a:lnTo>
                <a:lnTo>
                  <a:pt x="162" y="357"/>
                </a:lnTo>
                <a:lnTo>
                  <a:pt x="153" y="360"/>
                </a:lnTo>
                <a:lnTo>
                  <a:pt x="143" y="360"/>
                </a:lnTo>
                <a:lnTo>
                  <a:pt x="136" y="362"/>
                </a:lnTo>
                <a:lnTo>
                  <a:pt x="131" y="362"/>
                </a:lnTo>
                <a:lnTo>
                  <a:pt x="126" y="362"/>
                </a:lnTo>
                <a:lnTo>
                  <a:pt x="124" y="362"/>
                </a:lnTo>
                <a:lnTo>
                  <a:pt x="119" y="362"/>
                </a:lnTo>
                <a:lnTo>
                  <a:pt x="115" y="360"/>
                </a:lnTo>
                <a:lnTo>
                  <a:pt x="107" y="357"/>
                </a:lnTo>
                <a:lnTo>
                  <a:pt x="98" y="352"/>
                </a:lnTo>
                <a:lnTo>
                  <a:pt x="91" y="348"/>
                </a:lnTo>
                <a:lnTo>
                  <a:pt x="79" y="341"/>
                </a:lnTo>
                <a:lnTo>
                  <a:pt x="69" y="333"/>
                </a:lnTo>
                <a:lnTo>
                  <a:pt x="57" y="324"/>
                </a:lnTo>
                <a:lnTo>
                  <a:pt x="45" y="319"/>
                </a:lnTo>
                <a:lnTo>
                  <a:pt x="34" y="312"/>
                </a:lnTo>
                <a:lnTo>
                  <a:pt x="24" y="305"/>
                </a:lnTo>
                <a:lnTo>
                  <a:pt x="14" y="298"/>
                </a:lnTo>
                <a:lnTo>
                  <a:pt x="10" y="291"/>
                </a:lnTo>
                <a:lnTo>
                  <a:pt x="5" y="283"/>
                </a:lnTo>
                <a:lnTo>
                  <a:pt x="0" y="276"/>
                </a:lnTo>
                <a:lnTo>
                  <a:pt x="0" y="272"/>
                </a:lnTo>
                <a:lnTo>
                  <a:pt x="0" y="269"/>
                </a:lnTo>
                <a:lnTo>
                  <a:pt x="3" y="267"/>
                </a:lnTo>
                <a:lnTo>
                  <a:pt x="5" y="264"/>
                </a:lnTo>
                <a:lnTo>
                  <a:pt x="10" y="262"/>
                </a:lnTo>
                <a:lnTo>
                  <a:pt x="17" y="260"/>
                </a:lnTo>
                <a:lnTo>
                  <a:pt x="24" y="257"/>
                </a:lnTo>
                <a:lnTo>
                  <a:pt x="31" y="255"/>
                </a:lnTo>
                <a:lnTo>
                  <a:pt x="41" y="250"/>
                </a:lnTo>
                <a:lnTo>
                  <a:pt x="53" y="248"/>
                </a:lnTo>
                <a:lnTo>
                  <a:pt x="64" y="245"/>
                </a:lnTo>
                <a:lnTo>
                  <a:pt x="76" y="241"/>
                </a:lnTo>
                <a:lnTo>
                  <a:pt x="91" y="238"/>
                </a:lnTo>
                <a:lnTo>
                  <a:pt x="105" y="233"/>
                </a:lnTo>
                <a:lnTo>
                  <a:pt x="122" y="229"/>
                </a:lnTo>
                <a:lnTo>
                  <a:pt x="141" y="224"/>
                </a:lnTo>
                <a:lnTo>
                  <a:pt x="157" y="219"/>
                </a:lnTo>
                <a:lnTo>
                  <a:pt x="179" y="217"/>
                </a:lnTo>
                <a:lnTo>
                  <a:pt x="200" y="214"/>
                </a:lnTo>
                <a:lnTo>
                  <a:pt x="222" y="210"/>
                </a:lnTo>
                <a:lnTo>
                  <a:pt x="246" y="205"/>
                </a:lnTo>
                <a:lnTo>
                  <a:pt x="272" y="200"/>
                </a:lnTo>
                <a:lnTo>
                  <a:pt x="300" y="195"/>
                </a:lnTo>
                <a:lnTo>
                  <a:pt x="329" y="188"/>
                </a:lnTo>
                <a:lnTo>
                  <a:pt x="357" y="181"/>
                </a:lnTo>
                <a:lnTo>
                  <a:pt x="388" y="174"/>
                </a:lnTo>
                <a:lnTo>
                  <a:pt x="422" y="167"/>
                </a:lnTo>
                <a:lnTo>
                  <a:pt x="455" y="157"/>
                </a:lnTo>
                <a:lnTo>
                  <a:pt x="491" y="148"/>
                </a:lnTo>
                <a:lnTo>
                  <a:pt x="527" y="138"/>
                </a:lnTo>
                <a:lnTo>
                  <a:pt x="565" y="126"/>
                </a:lnTo>
                <a:lnTo>
                  <a:pt x="603" y="115"/>
                </a:lnTo>
                <a:lnTo>
                  <a:pt x="643" y="103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sp>
        <p:nvSpPr>
          <p:cNvPr id="22549" name="Freeform 51"/>
          <p:cNvSpPr/>
          <p:nvPr/>
        </p:nvSpPr>
        <p:spPr bwMode="auto">
          <a:xfrm>
            <a:off x="6529388" y="2179638"/>
            <a:ext cx="430212" cy="800100"/>
          </a:xfrm>
          <a:custGeom>
            <a:avLst/>
            <a:gdLst/>
            <a:ahLst/>
            <a:cxnLst>
              <a:cxn ang="0">
                <a:pos x="146125719" y="334676750"/>
              </a:cxn>
              <a:cxn ang="0">
                <a:pos x="163388055" y="301209075"/>
              </a:cxn>
              <a:cxn ang="0">
                <a:pos x="177839757" y="264515600"/>
              </a:cxn>
              <a:cxn ang="0">
                <a:pos x="190284858" y="225402775"/>
              </a:cxn>
              <a:cxn ang="0">
                <a:pos x="195102092" y="204031850"/>
              </a:cxn>
              <a:cxn ang="0">
                <a:pos x="199919326" y="182257700"/>
              </a:cxn>
              <a:cxn ang="0">
                <a:pos x="202729327" y="159273875"/>
              </a:cxn>
              <a:cxn ang="0">
                <a:pos x="204736560" y="135080375"/>
              </a:cxn>
              <a:cxn ang="0">
                <a:pos x="205539327" y="110080425"/>
              </a:cxn>
              <a:cxn ang="0">
                <a:pos x="205539327" y="83467575"/>
              </a:cxn>
              <a:cxn ang="0">
                <a:pos x="204736560" y="56451500"/>
              </a:cxn>
              <a:cxn ang="0">
                <a:pos x="202729327" y="28628975"/>
              </a:cxn>
              <a:cxn ang="0">
                <a:pos x="199919326" y="0"/>
              </a:cxn>
              <a:cxn ang="0">
                <a:pos x="271376336" y="23790275"/>
              </a:cxn>
              <a:cxn ang="0">
                <a:pos x="268566335" y="70161150"/>
              </a:cxn>
              <a:cxn ang="0">
                <a:pos x="264953568" y="113306225"/>
              </a:cxn>
              <a:cxn ang="0">
                <a:pos x="260136334" y="153225500"/>
              </a:cxn>
              <a:cxn ang="0">
                <a:pos x="254515700" y="190725425"/>
              </a:cxn>
              <a:cxn ang="0">
                <a:pos x="246888466" y="225402775"/>
              </a:cxn>
              <a:cxn ang="0">
                <a:pos x="238056765" y="256047875"/>
              </a:cxn>
              <a:cxn ang="0">
                <a:pos x="227618897" y="284676850"/>
              </a:cxn>
              <a:cxn ang="0">
                <a:pos x="215977195" y="311692925"/>
              </a:cxn>
              <a:cxn ang="0">
                <a:pos x="203532093" y="337499325"/>
              </a:cxn>
              <a:cxn ang="0">
                <a:pos x="189482092" y="360483150"/>
              </a:cxn>
              <a:cxn ang="0">
                <a:pos x="173022523" y="382660525"/>
              </a:cxn>
              <a:cxn ang="0">
                <a:pos x="156964654" y="402821775"/>
              </a:cxn>
              <a:cxn ang="0">
                <a:pos x="139702952" y="420966900"/>
              </a:cxn>
              <a:cxn ang="0">
                <a:pos x="120433383" y="438305575"/>
              </a:cxn>
              <a:cxn ang="0">
                <a:pos x="101163813" y="453628125"/>
              </a:cxn>
              <a:cxn ang="0">
                <a:pos x="80288710" y="466934550"/>
              </a:cxn>
              <a:cxn ang="0">
                <a:pos x="61019775" y="478628075"/>
              </a:cxn>
              <a:cxn ang="0">
                <a:pos x="44961906" y="489111925"/>
              </a:cxn>
              <a:cxn ang="0">
                <a:pos x="31714037" y="496773200"/>
              </a:cxn>
              <a:cxn ang="0">
                <a:pos x="20072336" y="502418350"/>
              </a:cxn>
              <a:cxn ang="0">
                <a:pos x="11641701" y="506450600"/>
              </a:cxn>
              <a:cxn ang="0">
                <a:pos x="5620001" y="508063500"/>
              </a:cxn>
              <a:cxn ang="0">
                <a:pos x="2007234" y="508063500"/>
              </a:cxn>
              <a:cxn ang="0">
                <a:pos x="0" y="506450600"/>
              </a:cxn>
              <a:cxn ang="0">
                <a:pos x="0" y="502418350"/>
              </a:cxn>
              <a:cxn ang="0">
                <a:pos x="2810000" y="498789325"/>
              </a:cxn>
              <a:cxn ang="0">
                <a:pos x="6824468" y="492740950"/>
              </a:cxn>
              <a:cxn ang="0">
                <a:pos x="13247868" y="485079675"/>
              </a:cxn>
              <a:cxn ang="0">
                <a:pos x="20072336" y="477418400"/>
              </a:cxn>
              <a:cxn ang="0">
                <a:pos x="29706804" y="468950675"/>
              </a:cxn>
              <a:cxn ang="0">
                <a:pos x="40144672" y="460079725"/>
              </a:cxn>
              <a:cxn ang="0">
                <a:pos x="57406374" y="444757175"/>
              </a:cxn>
              <a:cxn ang="0">
                <a:pos x="81091477" y="421773350"/>
              </a:cxn>
              <a:cxn ang="0">
                <a:pos x="104375514" y="395160500"/>
              </a:cxn>
              <a:cxn ang="0">
                <a:pos x="126053383" y="366128300"/>
              </a:cxn>
            </a:cxnLst>
            <a:rect l="l" t="t" r="r" b="b"/>
            <a:pathLst>
              <a:path w="679" h="1260">
                <a:moveTo>
                  <a:pt x="341" y="870"/>
                </a:moveTo>
                <a:lnTo>
                  <a:pt x="364" y="830"/>
                </a:lnTo>
                <a:lnTo>
                  <a:pt x="386" y="789"/>
                </a:lnTo>
                <a:lnTo>
                  <a:pt x="407" y="747"/>
                </a:lnTo>
                <a:lnTo>
                  <a:pt x="426" y="701"/>
                </a:lnTo>
                <a:lnTo>
                  <a:pt x="443" y="656"/>
                </a:lnTo>
                <a:lnTo>
                  <a:pt x="460" y="609"/>
                </a:lnTo>
                <a:lnTo>
                  <a:pt x="474" y="559"/>
                </a:lnTo>
                <a:lnTo>
                  <a:pt x="479" y="533"/>
                </a:lnTo>
                <a:lnTo>
                  <a:pt x="486" y="506"/>
                </a:lnTo>
                <a:lnTo>
                  <a:pt x="493" y="478"/>
                </a:lnTo>
                <a:lnTo>
                  <a:pt x="498" y="452"/>
                </a:lnTo>
                <a:lnTo>
                  <a:pt x="503" y="423"/>
                </a:lnTo>
                <a:lnTo>
                  <a:pt x="505" y="395"/>
                </a:lnTo>
                <a:lnTo>
                  <a:pt x="507" y="364"/>
                </a:lnTo>
                <a:lnTo>
                  <a:pt x="510" y="335"/>
                </a:lnTo>
                <a:lnTo>
                  <a:pt x="512" y="304"/>
                </a:lnTo>
                <a:lnTo>
                  <a:pt x="512" y="273"/>
                </a:lnTo>
                <a:lnTo>
                  <a:pt x="512" y="240"/>
                </a:lnTo>
                <a:lnTo>
                  <a:pt x="512" y="207"/>
                </a:lnTo>
                <a:lnTo>
                  <a:pt x="512" y="176"/>
                </a:lnTo>
                <a:lnTo>
                  <a:pt x="510" y="140"/>
                </a:lnTo>
                <a:lnTo>
                  <a:pt x="507" y="107"/>
                </a:lnTo>
                <a:lnTo>
                  <a:pt x="505" y="71"/>
                </a:lnTo>
                <a:lnTo>
                  <a:pt x="503" y="36"/>
                </a:lnTo>
                <a:lnTo>
                  <a:pt x="498" y="0"/>
                </a:lnTo>
                <a:lnTo>
                  <a:pt x="679" y="0"/>
                </a:lnTo>
                <a:lnTo>
                  <a:pt x="676" y="59"/>
                </a:lnTo>
                <a:lnTo>
                  <a:pt x="672" y="119"/>
                </a:lnTo>
                <a:lnTo>
                  <a:pt x="669" y="174"/>
                </a:lnTo>
                <a:lnTo>
                  <a:pt x="665" y="228"/>
                </a:lnTo>
                <a:lnTo>
                  <a:pt x="660" y="281"/>
                </a:lnTo>
                <a:lnTo>
                  <a:pt x="655" y="333"/>
                </a:lnTo>
                <a:lnTo>
                  <a:pt x="648" y="380"/>
                </a:lnTo>
                <a:lnTo>
                  <a:pt x="641" y="428"/>
                </a:lnTo>
                <a:lnTo>
                  <a:pt x="634" y="473"/>
                </a:lnTo>
                <a:lnTo>
                  <a:pt x="624" y="516"/>
                </a:lnTo>
                <a:lnTo>
                  <a:pt x="615" y="559"/>
                </a:lnTo>
                <a:lnTo>
                  <a:pt x="605" y="597"/>
                </a:lnTo>
                <a:lnTo>
                  <a:pt x="593" y="635"/>
                </a:lnTo>
                <a:lnTo>
                  <a:pt x="581" y="673"/>
                </a:lnTo>
                <a:lnTo>
                  <a:pt x="567" y="706"/>
                </a:lnTo>
                <a:lnTo>
                  <a:pt x="555" y="740"/>
                </a:lnTo>
                <a:lnTo>
                  <a:pt x="538" y="773"/>
                </a:lnTo>
                <a:lnTo>
                  <a:pt x="524" y="806"/>
                </a:lnTo>
                <a:lnTo>
                  <a:pt x="507" y="837"/>
                </a:lnTo>
                <a:lnTo>
                  <a:pt x="488" y="866"/>
                </a:lnTo>
                <a:lnTo>
                  <a:pt x="472" y="894"/>
                </a:lnTo>
                <a:lnTo>
                  <a:pt x="453" y="923"/>
                </a:lnTo>
                <a:lnTo>
                  <a:pt x="431" y="949"/>
                </a:lnTo>
                <a:lnTo>
                  <a:pt x="412" y="975"/>
                </a:lnTo>
                <a:lnTo>
                  <a:pt x="391" y="999"/>
                </a:lnTo>
                <a:lnTo>
                  <a:pt x="369" y="1023"/>
                </a:lnTo>
                <a:lnTo>
                  <a:pt x="348" y="1044"/>
                </a:lnTo>
                <a:lnTo>
                  <a:pt x="324" y="1065"/>
                </a:lnTo>
                <a:lnTo>
                  <a:pt x="300" y="1087"/>
                </a:lnTo>
                <a:lnTo>
                  <a:pt x="276" y="1106"/>
                </a:lnTo>
                <a:lnTo>
                  <a:pt x="252" y="1125"/>
                </a:lnTo>
                <a:lnTo>
                  <a:pt x="226" y="1141"/>
                </a:lnTo>
                <a:lnTo>
                  <a:pt x="200" y="1158"/>
                </a:lnTo>
                <a:lnTo>
                  <a:pt x="176" y="1172"/>
                </a:lnTo>
                <a:lnTo>
                  <a:pt x="152" y="1187"/>
                </a:lnTo>
                <a:lnTo>
                  <a:pt x="131" y="1201"/>
                </a:lnTo>
                <a:lnTo>
                  <a:pt x="112" y="1213"/>
                </a:lnTo>
                <a:lnTo>
                  <a:pt x="95" y="1222"/>
                </a:lnTo>
                <a:lnTo>
                  <a:pt x="79" y="1232"/>
                </a:lnTo>
                <a:lnTo>
                  <a:pt x="64" y="1239"/>
                </a:lnTo>
                <a:lnTo>
                  <a:pt x="50" y="1246"/>
                </a:lnTo>
                <a:lnTo>
                  <a:pt x="40" y="1251"/>
                </a:lnTo>
                <a:lnTo>
                  <a:pt x="29" y="1256"/>
                </a:lnTo>
                <a:lnTo>
                  <a:pt x="21" y="1258"/>
                </a:lnTo>
                <a:lnTo>
                  <a:pt x="14" y="1260"/>
                </a:lnTo>
                <a:lnTo>
                  <a:pt x="9" y="1260"/>
                </a:lnTo>
                <a:lnTo>
                  <a:pt x="5" y="1260"/>
                </a:lnTo>
                <a:lnTo>
                  <a:pt x="2" y="1258"/>
                </a:lnTo>
                <a:lnTo>
                  <a:pt x="0" y="1256"/>
                </a:lnTo>
                <a:lnTo>
                  <a:pt x="0" y="1251"/>
                </a:lnTo>
                <a:lnTo>
                  <a:pt x="0" y="1246"/>
                </a:lnTo>
                <a:lnTo>
                  <a:pt x="2" y="1241"/>
                </a:lnTo>
                <a:lnTo>
                  <a:pt x="7" y="1237"/>
                </a:lnTo>
                <a:lnTo>
                  <a:pt x="12" y="1229"/>
                </a:lnTo>
                <a:lnTo>
                  <a:pt x="17" y="1222"/>
                </a:lnTo>
                <a:lnTo>
                  <a:pt x="24" y="1213"/>
                </a:lnTo>
                <a:lnTo>
                  <a:pt x="33" y="1203"/>
                </a:lnTo>
                <a:lnTo>
                  <a:pt x="40" y="1196"/>
                </a:lnTo>
                <a:lnTo>
                  <a:pt x="50" y="1184"/>
                </a:lnTo>
                <a:lnTo>
                  <a:pt x="62" y="1175"/>
                </a:lnTo>
                <a:lnTo>
                  <a:pt x="74" y="1163"/>
                </a:lnTo>
                <a:lnTo>
                  <a:pt x="86" y="1153"/>
                </a:lnTo>
                <a:lnTo>
                  <a:pt x="100" y="1141"/>
                </a:lnTo>
                <a:lnTo>
                  <a:pt x="114" y="1130"/>
                </a:lnTo>
                <a:lnTo>
                  <a:pt x="143" y="1103"/>
                </a:lnTo>
                <a:lnTo>
                  <a:pt x="174" y="1075"/>
                </a:lnTo>
                <a:lnTo>
                  <a:pt x="202" y="1046"/>
                </a:lnTo>
                <a:lnTo>
                  <a:pt x="231" y="1013"/>
                </a:lnTo>
                <a:lnTo>
                  <a:pt x="260" y="980"/>
                </a:lnTo>
                <a:lnTo>
                  <a:pt x="288" y="944"/>
                </a:lnTo>
                <a:lnTo>
                  <a:pt x="314" y="908"/>
                </a:lnTo>
                <a:lnTo>
                  <a:pt x="341" y="870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pic>
        <p:nvPicPr>
          <p:cNvPr id="20503" name="组合 20"/>
          <p:cNvPicPr>
            <a:picLocks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8000" y="546100"/>
            <a:ext cx="17399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20504" name="TextBox 2"/>
          <p:cNvSpPr>
            <a:spLocks noChangeArrowheads="1"/>
          </p:cNvSpPr>
          <p:nvPr/>
        </p:nvSpPr>
        <p:spPr bwMode="auto">
          <a:xfrm>
            <a:off x="604838" y="1752600"/>
            <a:ext cx="20431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6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送</a:t>
            </a:r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来</a:t>
            </a:r>
            <a:endParaRPr lang="zh-CN" altLang="en-US" sz="6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52" name="矩形 2"/>
          <p:cNvSpPr>
            <a:spLocks noChangeArrowheads="1"/>
          </p:cNvSpPr>
          <p:nvPr/>
        </p:nvSpPr>
        <p:spPr bwMode="auto">
          <a:xfrm>
            <a:off x="5057775" y="3667125"/>
            <a:ext cx="3683000" cy="110807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200" b="1">
                <a:latin typeface="宋体" panose="02010600030101010101" pitchFamily="2" charset="-122"/>
              </a:rPr>
              <a:t>书写指导：“辶”的捺要长；“关”下横稍长，最后一笔捺变为点。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  <p:sp>
        <p:nvSpPr>
          <p:cNvPr id="22553" name="矩形 4"/>
          <p:cNvSpPr/>
          <p:nvPr/>
        </p:nvSpPr>
        <p:spPr>
          <a:xfrm>
            <a:off x="2759075" y="1914525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000" b="1" dirty="0">
                <a:latin typeface="楷体" panose="02010609060101010101" pitchFamily="49" charset="-122"/>
                <a:ea typeface="楷体" panose="02010609060101010101" pitchFamily="49" charset="-122"/>
              </a:rPr>
              <a:t>送</a:t>
            </a:r>
            <a:endParaRPr lang="zh-CN" altLang="en-US" sz="8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54" name="矩形 29"/>
          <p:cNvSpPr/>
          <p:nvPr/>
        </p:nvSpPr>
        <p:spPr>
          <a:xfrm>
            <a:off x="2673350" y="1214438"/>
            <a:ext cx="1539875" cy="830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8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sòng</a:t>
            </a:r>
            <a:endParaRPr lang="en-US" altLang="zh-CN" sz="48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2555" name="TextBox 30"/>
          <p:cNvSpPr/>
          <p:nvPr/>
        </p:nvSpPr>
        <p:spPr>
          <a:xfrm>
            <a:off x="715963" y="3125788"/>
            <a:ext cx="2339975" cy="431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200" b="1">
                <a:latin typeface="宋体" panose="02010600030101010101" pitchFamily="2" charset="-122"/>
              </a:rPr>
              <a:t>结构：半包围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  <p:sp>
        <p:nvSpPr>
          <p:cNvPr id="22556" name="TextBox 31"/>
          <p:cNvSpPr/>
          <p:nvPr/>
        </p:nvSpPr>
        <p:spPr>
          <a:xfrm>
            <a:off x="715963" y="3957638"/>
            <a:ext cx="3497262" cy="4302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200" b="1">
                <a:latin typeface="宋体" panose="02010600030101010101" pitchFamily="2" charset="-122"/>
              </a:rPr>
              <a:t>组词：欢送  雪中送炭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  <p:sp>
        <p:nvSpPr>
          <p:cNvPr id="22557" name="TextBox 32"/>
          <p:cNvSpPr/>
          <p:nvPr/>
        </p:nvSpPr>
        <p:spPr>
          <a:xfrm>
            <a:off x="715963" y="4373563"/>
            <a:ext cx="4167187" cy="4302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200" b="1">
                <a:latin typeface="宋体" panose="02010600030101010101" pitchFamily="2" charset="-122"/>
              </a:rPr>
              <a:t>造句：妈妈给我送来了书包。 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  <p:sp>
        <p:nvSpPr>
          <p:cNvPr id="22558" name="TextBox 33"/>
          <p:cNvSpPr/>
          <p:nvPr/>
        </p:nvSpPr>
        <p:spPr>
          <a:xfrm>
            <a:off x="715963" y="3543300"/>
            <a:ext cx="2905125" cy="4302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200" b="1">
                <a:latin typeface="宋体" panose="02010600030101010101" pitchFamily="2" charset="-122"/>
              </a:rPr>
              <a:t>音序：</a:t>
            </a:r>
            <a:r>
              <a:rPr lang="en-US" altLang="zh-CN" sz="2200" b="1">
                <a:latin typeface="宋体" panose="02010600030101010101" pitchFamily="2" charset="-122"/>
              </a:rPr>
              <a:t>S  </a:t>
            </a:r>
            <a:r>
              <a:rPr lang="zh-CN" altLang="en-US" sz="2200" b="1">
                <a:latin typeface="宋体" panose="02010600030101010101" pitchFamily="2" charset="-122"/>
              </a:rPr>
              <a:t>部首：辶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 fill="hold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 fill="hold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 fill="hold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 fill="hold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 fill="hold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 fill="hold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 fill="hold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 fill="hold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 fill="hold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 fill="hold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 fill="hold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 fill="hold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 fill="hold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2" grpId="0" animBg="1"/>
      <p:bldP spid="22553" grpId="0" animBg="1"/>
      <p:bldP spid="22554" grpId="0" animBg="1"/>
      <p:bldP spid="22555" grpId="0" animBg="1"/>
      <p:bldP spid="22556" grpId="0" animBg="1"/>
      <p:bldP spid="22557" grpId="0" animBg="1"/>
      <p:bldP spid="225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Group 47"/>
          <p:cNvGraphicFramePr>
            <a:graphicFrameLocks noGrp="1"/>
          </p:cNvGraphicFramePr>
          <p:nvPr/>
        </p:nvGraphicFramePr>
        <p:xfrm>
          <a:off x="5478463" y="1339850"/>
          <a:ext cx="2590800" cy="2279651"/>
        </p:xfrm>
        <a:graphic>
          <a:graphicData uri="http://schemas.openxmlformats.org/drawingml/2006/table">
            <a:tbl>
              <a:tblPr/>
              <a:tblGrid>
                <a:gridCol w="1284287"/>
                <a:gridCol w="1306513"/>
              </a:tblGrid>
              <a:tr h="113506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5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17" name="Rectangle 54"/>
          <p:cNvSpPr>
            <a:spLocks noChangeArrowheads="1"/>
          </p:cNvSpPr>
          <p:nvPr/>
        </p:nvSpPr>
        <p:spPr bwMode="auto">
          <a:xfrm>
            <a:off x="5843588" y="1604963"/>
            <a:ext cx="317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zh-CN" altLang="en-US" sz="1000">
                <a:latin typeface="Times New Roman" panose="02020603050405020304" pitchFamily="18" charset="0"/>
              </a:rPr>
              <a:t> </a:t>
            </a:r>
            <a:endParaRPr lang="zh-CN" altLang="en-US"/>
          </a:p>
        </p:txBody>
      </p:sp>
      <p:sp>
        <p:nvSpPr>
          <p:cNvPr id="24589" name="Freeform 57"/>
          <p:cNvSpPr/>
          <p:nvPr/>
        </p:nvSpPr>
        <p:spPr bwMode="auto">
          <a:xfrm>
            <a:off x="5997575" y="2122488"/>
            <a:ext cx="600075" cy="211137"/>
          </a:xfrm>
          <a:custGeom>
            <a:avLst/>
            <a:gdLst/>
            <a:ahLst/>
            <a:cxnLst>
              <a:cxn ang="0">
                <a:pos x="84274025" y="133870369"/>
              </a:cxn>
              <a:cxn ang="0">
                <a:pos x="64112775" y="131860446"/>
              </a:cxn>
              <a:cxn ang="0">
                <a:pos x="46774100" y="127035997"/>
              </a:cxn>
              <a:cxn ang="0">
                <a:pos x="32661225" y="121408213"/>
              </a:cxn>
              <a:cxn ang="0">
                <a:pos x="20967700" y="115377811"/>
              </a:cxn>
              <a:cxn ang="0">
                <a:pos x="10483850" y="109749393"/>
              </a:cxn>
              <a:cxn ang="0">
                <a:pos x="4032250" y="104121609"/>
              </a:cxn>
              <a:cxn ang="0">
                <a:pos x="0" y="98493191"/>
              </a:cxn>
              <a:cxn ang="0">
                <a:pos x="0" y="95277315"/>
              </a:cxn>
              <a:cxn ang="0">
                <a:pos x="806450" y="94473346"/>
              </a:cxn>
              <a:cxn ang="0">
                <a:pos x="4032250" y="92462789"/>
              </a:cxn>
              <a:cxn ang="0">
                <a:pos x="6854825" y="90854851"/>
              </a:cxn>
              <a:cxn ang="0">
                <a:pos x="11693525" y="88844928"/>
              </a:cxn>
              <a:cxn ang="0">
                <a:pos x="18145125" y="86835005"/>
              </a:cxn>
              <a:cxn ang="0">
                <a:pos x="24999950" y="84020479"/>
              </a:cxn>
              <a:cxn ang="0">
                <a:pos x="33467675" y="81206587"/>
              </a:cxn>
              <a:cxn ang="0">
                <a:pos x="43145075" y="78392695"/>
              </a:cxn>
              <a:cxn ang="0">
                <a:pos x="54435375" y="74372216"/>
              </a:cxn>
              <a:cxn ang="0">
                <a:pos x="66128900" y="70754355"/>
              </a:cxn>
              <a:cxn ang="0">
                <a:pos x="79435325" y="65929906"/>
              </a:cxn>
              <a:cxn ang="0">
                <a:pos x="94757875" y="61106091"/>
              </a:cxn>
              <a:cxn ang="0">
                <a:pos x="110080425" y="56281642"/>
              </a:cxn>
              <a:cxn ang="0">
                <a:pos x="127419100" y="51457828"/>
              </a:cxn>
              <a:cxn ang="0">
                <a:pos x="146370675" y="45829410"/>
              </a:cxn>
              <a:cxn ang="0">
                <a:pos x="174193200" y="36985116"/>
              </a:cxn>
              <a:cxn ang="0">
                <a:pos x="208870550" y="28542806"/>
              </a:cxn>
              <a:cxn ang="0">
                <a:pos x="240322100" y="20100496"/>
              </a:cxn>
              <a:cxn ang="0">
                <a:pos x="266934950" y="13266124"/>
              </a:cxn>
              <a:cxn ang="0">
                <a:pos x="291128450" y="8442310"/>
              </a:cxn>
              <a:cxn ang="0">
                <a:pos x="311289700" y="3617861"/>
              </a:cxn>
              <a:cxn ang="0">
                <a:pos x="327418700" y="803969"/>
              </a:cxn>
              <a:cxn ang="0">
                <a:pos x="337096100" y="0"/>
              </a:cxn>
              <a:cxn ang="0">
                <a:pos x="341934800" y="0"/>
              </a:cxn>
              <a:cxn ang="0">
                <a:pos x="352418650" y="1607938"/>
              </a:cxn>
              <a:cxn ang="0">
                <a:pos x="360079925" y="3617861"/>
              </a:cxn>
              <a:cxn ang="0">
                <a:pos x="365725075" y="5628418"/>
              </a:cxn>
              <a:cxn ang="0">
                <a:pos x="371370225" y="8442310"/>
              </a:cxn>
              <a:cxn ang="0">
                <a:pos x="375402475" y="11256202"/>
              </a:cxn>
              <a:cxn ang="0">
                <a:pos x="379031500" y="14070728"/>
              </a:cxn>
              <a:cxn ang="0">
                <a:pos x="381047625" y="16884620"/>
              </a:cxn>
              <a:cxn ang="0">
                <a:pos x="381047625" y="20904465"/>
              </a:cxn>
              <a:cxn ang="0">
                <a:pos x="381047625" y="22915022"/>
              </a:cxn>
              <a:cxn ang="0">
                <a:pos x="379031500" y="25728914"/>
              </a:cxn>
              <a:cxn ang="0">
                <a:pos x="377418600" y="28542806"/>
              </a:cxn>
              <a:cxn ang="0">
                <a:pos x="369757325" y="34171224"/>
              </a:cxn>
              <a:cxn ang="0">
                <a:pos x="358063800" y="41005595"/>
              </a:cxn>
              <a:cxn ang="0">
                <a:pos x="342741250" y="48643302"/>
              </a:cxn>
              <a:cxn ang="0">
                <a:pos x="323789675" y="58292199"/>
              </a:cxn>
              <a:cxn ang="0">
                <a:pos x="301612300" y="67538478"/>
              </a:cxn>
              <a:cxn ang="0">
                <a:pos x="275805900" y="79196664"/>
              </a:cxn>
              <a:cxn ang="0">
                <a:pos x="247176925" y="91658820"/>
              </a:cxn>
              <a:cxn ang="0">
                <a:pos x="220160850" y="102111052"/>
              </a:cxn>
              <a:cxn ang="0">
                <a:pos x="195160900" y="110955347"/>
              </a:cxn>
              <a:cxn ang="0">
                <a:pos x="172177075" y="118593687"/>
              </a:cxn>
              <a:cxn ang="0">
                <a:pos x="152419050" y="124222105"/>
              </a:cxn>
              <a:cxn ang="0">
                <a:pos x="133064250" y="129045920"/>
              </a:cxn>
              <a:cxn ang="0">
                <a:pos x="116935250" y="131860446"/>
              </a:cxn>
              <a:cxn ang="0">
                <a:pos x="102419150" y="133870369"/>
              </a:cxn>
            </a:cxnLst>
            <a:rect l="l" t="t" r="r" b="b"/>
            <a:pathLst>
              <a:path w="945" h="333">
                <a:moveTo>
                  <a:pt x="240" y="333"/>
                </a:moveTo>
                <a:lnTo>
                  <a:pt x="209" y="333"/>
                </a:lnTo>
                <a:lnTo>
                  <a:pt x="183" y="330"/>
                </a:lnTo>
                <a:lnTo>
                  <a:pt x="159" y="328"/>
                </a:lnTo>
                <a:lnTo>
                  <a:pt x="135" y="323"/>
                </a:lnTo>
                <a:lnTo>
                  <a:pt x="116" y="316"/>
                </a:lnTo>
                <a:lnTo>
                  <a:pt x="97" y="309"/>
                </a:lnTo>
                <a:lnTo>
                  <a:pt x="81" y="302"/>
                </a:lnTo>
                <a:lnTo>
                  <a:pt x="69" y="292"/>
                </a:lnTo>
                <a:lnTo>
                  <a:pt x="52" y="287"/>
                </a:lnTo>
                <a:lnTo>
                  <a:pt x="38" y="280"/>
                </a:lnTo>
                <a:lnTo>
                  <a:pt x="26" y="273"/>
                </a:lnTo>
                <a:lnTo>
                  <a:pt x="17" y="266"/>
                </a:lnTo>
                <a:lnTo>
                  <a:pt x="10" y="259"/>
                </a:lnTo>
                <a:lnTo>
                  <a:pt x="5" y="252"/>
                </a:lnTo>
                <a:lnTo>
                  <a:pt x="0" y="245"/>
                </a:lnTo>
                <a:lnTo>
                  <a:pt x="0" y="240"/>
                </a:lnTo>
                <a:lnTo>
                  <a:pt x="0" y="237"/>
                </a:lnTo>
                <a:lnTo>
                  <a:pt x="0" y="235"/>
                </a:lnTo>
                <a:lnTo>
                  <a:pt x="2" y="235"/>
                </a:lnTo>
                <a:lnTo>
                  <a:pt x="5" y="233"/>
                </a:lnTo>
                <a:lnTo>
                  <a:pt x="10" y="230"/>
                </a:lnTo>
                <a:lnTo>
                  <a:pt x="12" y="228"/>
                </a:lnTo>
                <a:lnTo>
                  <a:pt x="17" y="226"/>
                </a:lnTo>
                <a:lnTo>
                  <a:pt x="24" y="223"/>
                </a:lnTo>
                <a:lnTo>
                  <a:pt x="29" y="221"/>
                </a:lnTo>
                <a:lnTo>
                  <a:pt x="36" y="218"/>
                </a:lnTo>
                <a:lnTo>
                  <a:pt x="45" y="216"/>
                </a:lnTo>
                <a:lnTo>
                  <a:pt x="52" y="211"/>
                </a:lnTo>
                <a:lnTo>
                  <a:pt x="62" y="209"/>
                </a:lnTo>
                <a:lnTo>
                  <a:pt x="74" y="207"/>
                </a:lnTo>
                <a:lnTo>
                  <a:pt x="83" y="202"/>
                </a:lnTo>
                <a:lnTo>
                  <a:pt x="95" y="197"/>
                </a:lnTo>
                <a:lnTo>
                  <a:pt x="107" y="195"/>
                </a:lnTo>
                <a:lnTo>
                  <a:pt x="121" y="190"/>
                </a:lnTo>
                <a:lnTo>
                  <a:pt x="135" y="185"/>
                </a:lnTo>
                <a:lnTo>
                  <a:pt x="150" y="180"/>
                </a:lnTo>
                <a:lnTo>
                  <a:pt x="164" y="176"/>
                </a:lnTo>
                <a:lnTo>
                  <a:pt x="180" y="171"/>
                </a:lnTo>
                <a:lnTo>
                  <a:pt x="197" y="164"/>
                </a:lnTo>
                <a:lnTo>
                  <a:pt x="216" y="159"/>
                </a:lnTo>
                <a:lnTo>
                  <a:pt x="235" y="152"/>
                </a:lnTo>
                <a:lnTo>
                  <a:pt x="254" y="147"/>
                </a:lnTo>
                <a:lnTo>
                  <a:pt x="273" y="140"/>
                </a:lnTo>
                <a:lnTo>
                  <a:pt x="294" y="135"/>
                </a:lnTo>
                <a:lnTo>
                  <a:pt x="316" y="128"/>
                </a:lnTo>
                <a:lnTo>
                  <a:pt x="340" y="121"/>
                </a:lnTo>
                <a:lnTo>
                  <a:pt x="363" y="114"/>
                </a:lnTo>
                <a:lnTo>
                  <a:pt x="387" y="107"/>
                </a:lnTo>
                <a:lnTo>
                  <a:pt x="432" y="92"/>
                </a:lnTo>
                <a:lnTo>
                  <a:pt x="477" y="80"/>
                </a:lnTo>
                <a:lnTo>
                  <a:pt x="518" y="71"/>
                </a:lnTo>
                <a:lnTo>
                  <a:pt x="558" y="59"/>
                </a:lnTo>
                <a:lnTo>
                  <a:pt x="596" y="50"/>
                </a:lnTo>
                <a:lnTo>
                  <a:pt x="629" y="42"/>
                </a:lnTo>
                <a:lnTo>
                  <a:pt x="662" y="33"/>
                </a:lnTo>
                <a:lnTo>
                  <a:pt x="693" y="26"/>
                </a:lnTo>
                <a:lnTo>
                  <a:pt x="722" y="21"/>
                </a:lnTo>
                <a:lnTo>
                  <a:pt x="748" y="14"/>
                </a:lnTo>
                <a:lnTo>
                  <a:pt x="772" y="9"/>
                </a:lnTo>
                <a:lnTo>
                  <a:pt x="793" y="7"/>
                </a:lnTo>
                <a:lnTo>
                  <a:pt x="812" y="2"/>
                </a:lnTo>
                <a:lnTo>
                  <a:pt x="829" y="0"/>
                </a:lnTo>
                <a:lnTo>
                  <a:pt x="836" y="0"/>
                </a:lnTo>
                <a:lnTo>
                  <a:pt x="843" y="0"/>
                </a:lnTo>
                <a:lnTo>
                  <a:pt x="848" y="0"/>
                </a:lnTo>
                <a:lnTo>
                  <a:pt x="855" y="0"/>
                </a:lnTo>
                <a:lnTo>
                  <a:pt x="874" y="4"/>
                </a:lnTo>
                <a:lnTo>
                  <a:pt x="883" y="7"/>
                </a:lnTo>
                <a:lnTo>
                  <a:pt x="893" y="9"/>
                </a:lnTo>
                <a:lnTo>
                  <a:pt x="900" y="12"/>
                </a:lnTo>
                <a:lnTo>
                  <a:pt x="907" y="14"/>
                </a:lnTo>
                <a:lnTo>
                  <a:pt x="914" y="19"/>
                </a:lnTo>
                <a:lnTo>
                  <a:pt x="921" y="21"/>
                </a:lnTo>
                <a:lnTo>
                  <a:pt x="926" y="23"/>
                </a:lnTo>
                <a:lnTo>
                  <a:pt x="931" y="28"/>
                </a:lnTo>
                <a:lnTo>
                  <a:pt x="936" y="31"/>
                </a:lnTo>
                <a:lnTo>
                  <a:pt x="940" y="35"/>
                </a:lnTo>
                <a:lnTo>
                  <a:pt x="943" y="38"/>
                </a:lnTo>
                <a:lnTo>
                  <a:pt x="945" y="42"/>
                </a:lnTo>
                <a:lnTo>
                  <a:pt x="945" y="47"/>
                </a:lnTo>
                <a:lnTo>
                  <a:pt x="945" y="52"/>
                </a:lnTo>
                <a:lnTo>
                  <a:pt x="945" y="54"/>
                </a:lnTo>
                <a:lnTo>
                  <a:pt x="945" y="57"/>
                </a:lnTo>
                <a:lnTo>
                  <a:pt x="943" y="61"/>
                </a:lnTo>
                <a:lnTo>
                  <a:pt x="940" y="64"/>
                </a:lnTo>
                <a:lnTo>
                  <a:pt x="938" y="66"/>
                </a:lnTo>
                <a:lnTo>
                  <a:pt x="936" y="71"/>
                </a:lnTo>
                <a:lnTo>
                  <a:pt x="926" y="78"/>
                </a:lnTo>
                <a:lnTo>
                  <a:pt x="917" y="85"/>
                </a:lnTo>
                <a:lnTo>
                  <a:pt x="902" y="92"/>
                </a:lnTo>
                <a:lnTo>
                  <a:pt x="888" y="102"/>
                </a:lnTo>
                <a:lnTo>
                  <a:pt x="869" y="111"/>
                </a:lnTo>
                <a:lnTo>
                  <a:pt x="850" y="121"/>
                </a:lnTo>
                <a:lnTo>
                  <a:pt x="829" y="133"/>
                </a:lnTo>
                <a:lnTo>
                  <a:pt x="803" y="145"/>
                </a:lnTo>
                <a:lnTo>
                  <a:pt x="776" y="157"/>
                </a:lnTo>
                <a:lnTo>
                  <a:pt x="748" y="168"/>
                </a:lnTo>
                <a:lnTo>
                  <a:pt x="717" y="183"/>
                </a:lnTo>
                <a:lnTo>
                  <a:pt x="684" y="197"/>
                </a:lnTo>
                <a:lnTo>
                  <a:pt x="648" y="211"/>
                </a:lnTo>
                <a:lnTo>
                  <a:pt x="613" y="228"/>
                </a:lnTo>
                <a:lnTo>
                  <a:pt x="579" y="240"/>
                </a:lnTo>
                <a:lnTo>
                  <a:pt x="546" y="254"/>
                </a:lnTo>
                <a:lnTo>
                  <a:pt x="515" y="266"/>
                </a:lnTo>
                <a:lnTo>
                  <a:pt x="484" y="276"/>
                </a:lnTo>
                <a:lnTo>
                  <a:pt x="456" y="285"/>
                </a:lnTo>
                <a:lnTo>
                  <a:pt x="427" y="295"/>
                </a:lnTo>
                <a:lnTo>
                  <a:pt x="401" y="302"/>
                </a:lnTo>
                <a:lnTo>
                  <a:pt x="378" y="309"/>
                </a:lnTo>
                <a:lnTo>
                  <a:pt x="354" y="316"/>
                </a:lnTo>
                <a:lnTo>
                  <a:pt x="330" y="321"/>
                </a:lnTo>
                <a:lnTo>
                  <a:pt x="309" y="325"/>
                </a:lnTo>
                <a:lnTo>
                  <a:pt x="290" y="328"/>
                </a:lnTo>
                <a:lnTo>
                  <a:pt x="271" y="330"/>
                </a:lnTo>
                <a:lnTo>
                  <a:pt x="254" y="333"/>
                </a:lnTo>
                <a:lnTo>
                  <a:pt x="240" y="333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sp>
        <p:nvSpPr>
          <p:cNvPr id="24590" name="Freeform 59"/>
          <p:cNvSpPr/>
          <p:nvPr/>
        </p:nvSpPr>
        <p:spPr bwMode="auto">
          <a:xfrm>
            <a:off x="6546850" y="2306638"/>
            <a:ext cx="176213" cy="204787"/>
          </a:xfrm>
          <a:custGeom>
            <a:avLst/>
            <a:gdLst/>
            <a:ahLst/>
            <a:cxnLst>
              <a:cxn ang="0">
                <a:pos x="91605406" y="37383455"/>
              </a:cxn>
              <a:cxn ang="0">
                <a:pos x="98435878" y="45021439"/>
              </a:cxn>
              <a:cxn ang="0">
                <a:pos x="104060749" y="53462721"/>
              </a:cxn>
              <a:cxn ang="0">
                <a:pos x="108078152" y="61100072"/>
              </a:cxn>
              <a:cxn ang="0">
                <a:pos x="110890587" y="69541988"/>
              </a:cxn>
              <a:cxn ang="0">
                <a:pos x="111694321" y="77179338"/>
              </a:cxn>
              <a:cxn ang="0">
                <a:pos x="111694321" y="84816689"/>
              </a:cxn>
              <a:cxn ang="0">
                <a:pos x="111694321" y="93660571"/>
              </a:cxn>
              <a:cxn ang="0">
                <a:pos x="109685620" y="101297921"/>
              </a:cxn>
              <a:cxn ang="0">
                <a:pos x="108078152" y="108131340"/>
              </a:cxn>
              <a:cxn ang="0">
                <a:pos x="104863849" y="114562793"/>
              </a:cxn>
              <a:cxn ang="0">
                <a:pos x="103257015" y="119387017"/>
              </a:cxn>
              <a:cxn ang="0">
                <a:pos x="100444579" y="123406675"/>
              </a:cxn>
              <a:cxn ang="0">
                <a:pos x="97230277" y="126220436"/>
              </a:cxn>
              <a:cxn ang="0">
                <a:pos x="95623442" y="127828299"/>
              </a:cxn>
              <a:cxn ang="0">
                <a:pos x="93614107" y="129034196"/>
              </a:cxn>
              <a:cxn ang="0">
                <a:pos x="90801671" y="129034196"/>
              </a:cxn>
              <a:cxn ang="0">
                <a:pos x="85980535" y="127828299"/>
              </a:cxn>
              <a:cxn ang="0">
                <a:pos x="81159398" y="125014538"/>
              </a:cxn>
              <a:cxn ang="0">
                <a:pos x="74328925" y="120190949"/>
              </a:cxn>
              <a:cxn ang="0">
                <a:pos x="67900320" y="113758861"/>
              </a:cxn>
              <a:cxn ang="0">
                <a:pos x="60266748" y="104915614"/>
              </a:cxn>
              <a:cxn ang="0">
                <a:pos x="51829441" y="94464502"/>
              </a:cxn>
              <a:cxn ang="0">
                <a:pos x="42186533" y="83208826"/>
              </a:cxn>
              <a:cxn ang="0">
                <a:pos x="32544259" y="69541988"/>
              </a:cxn>
              <a:cxn ang="0">
                <a:pos x="22901351" y="59090243"/>
              </a:cxn>
              <a:cxn ang="0">
                <a:pos x="16472746" y="48639132"/>
              </a:cxn>
              <a:cxn ang="0">
                <a:pos x="9642908" y="40197849"/>
              </a:cxn>
              <a:cxn ang="0">
                <a:pos x="4821137" y="32559865"/>
              </a:cxn>
              <a:cxn ang="0">
                <a:pos x="2008701" y="26530378"/>
              </a:cxn>
              <a:cxn ang="0">
                <a:pos x="0" y="21706788"/>
              </a:cxn>
              <a:cxn ang="0">
                <a:pos x="0" y="18089096"/>
              </a:cxn>
              <a:cxn ang="0">
                <a:pos x="2812436" y="15275335"/>
              </a:cxn>
              <a:cxn ang="0">
                <a:pos x="7633573" y="11255043"/>
              </a:cxn>
              <a:cxn ang="0">
                <a:pos x="15267779" y="6431453"/>
              </a:cxn>
              <a:cxn ang="0">
                <a:pos x="25713787" y="2813761"/>
              </a:cxn>
              <a:cxn ang="0">
                <a:pos x="36561662" y="0"/>
              </a:cxn>
              <a:cxn ang="0">
                <a:pos x="42990267" y="0"/>
              </a:cxn>
              <a:cxn ang="0">
                <a:pos x="49820740" y="803932"/>
              </a:cxn>
              <a:cxn ang="0">
                <a:pos x="56248711" y="2813761"/>
              </a:cxn>
              <a:cxn ang="0">
                <a:pos x="63882917" y="6431453"/>
              </a:cxn>
              <a:cxn ang="0">
                <a:pos x="70712756" y="12460940"/>
              </a:cxn>
              <a:cxn ang="0">
                <a:pos x="77543228" y="20098925"/>
              </a:cxn>
              <a:cxn ang="0">
                <a:pos x="83971833" y="28540207"/>
              </a:cxn>
            </a:cxnLst>
            <a:rect l="l" t="t" r="r" b="b"/>
            <a:pathLst>
              <a:path w="278" h="323">
                <a:moveTo>
                  <a:pt x="219" y="83"/>
                </a:moveTo>
                <a:lnTo>
                  <a:pt x="228" y="93"/>
                </a:lnTo>
                <a:lnTo>
                  <a:pt x="238" y="102"/>
                </a:lnTo>
                <a:lnTo>
                  <a:pt x="245" y="112"/>
                </a:lnTo>
                <a:lnTo>
                  <a:pt x="252" y="123"/>
                </a:lnTo>
                <a:lnTo>
                  <a:pt x="259" y="133"/>
                </a:lnTo>
                <a:lnTo>
                  <a:pt x="264" y="142"/>
                </a:lnTo>
                <a:lnTo>
                  <a:pt x="269" y="152"/>
                </a:lnTo>
                <a:lnTo>
                  <a:pt x="271" y="161"/>
                </a:lnTo>
                <a:lnTo>
                  <a:pt x="276" y="173"/>
                </a:lnTo>
                <a:lnTo>
                  <a:pt x="278" y="183"/>
                </a:lnTo>
                <a:lnTo>
                  <a:pt x="278" y="192"/>
                </a:lnTo>
                <a:lnTo>
                  <a:pt x="278" y="202"/>
                </a:lnTo>
                <a:lnTo>
                  <a:pt x="278" y="211"/>
                </a:lnTo>
                <a:lnTo>
                  <a:pt x="278" y="223"/>
                </a:lnTo>
                <a:lnTo>
                  <a:pt x="278" y="233"/>
                </a:lnTo>
                <a:lnTo>
                  <a:pt x="276" y="242"/>
                </a:lnTo>
                <a:lnTo>
                  <a:pt x="273" y="252"/>
                </a:lnTo>
                <a:lnTo>
                  <a:pt x="271" y="261"/>
                </a:lnTo>
                <a:lnTo>
                  <a:pt x="269" y="269"/>
                </a:lnTo>
                <a:lnTo>
                  <a:pt x="264" y="278"/>
                </a:lnTo>
                <a:lnTo>
                  <a:pt x="261" y="285"/>
                </a:lnTo>
                <a:lnTo>
                  <a:pt x="259" y="290"/>
                </a:lnTo>
                <a:lnTo>
                  <a:pt x="257" y="297"/>
                </a:lnTo>
                <a:lnTo>
                  <a:pt x="252" y="302"/>
                </a:lnTo>
                <a:lnTo>
                  <a:pt x="250" y="307"/>
                </a:lnTo>
                <a:lnTo>
                  <a:pt x="247" y="311"/>
                </a:lnTo>
                <a:lnTo>
                  <a:pt x="242" y="314"/>
                </a:lnTo>
                <a:lnTo>
                  <a:pt x="240" y="318"/>
                </a:lnTo>
                <a:lnTo>
                  <a:pt x="238" y="318"/>
                </a:lnTo>
                <a:lnTo>
                  <a:pt x="235" y="321"/>
                </a:lnTo>
                <a:lnTo>
                  <a:pt x="233" y="321"/>
                </a:lnTo>
                <a:lnTo>
                  <a:pt x="231" y="323"/>
                </a:lnTo>
                <a:lnTo>
                  <a:pt x="226" y="321"/>
                </a:lnTo>
                <a:lnTo>
                  <a:pt x="221" y="321"/>
                </a:lnTo>
                <a:lnTo>
                  <a:pt x="214" y="318"/>
                </a:lnTo>
                <a:lnTo>
                  <a:pt x="209" y="314"/>
                </a:lnTo>
                <a:lnTo>
                  <a:pt x="202" y="311"/>
                </a:lnTo>
                <a:lnTo>
                  <a:pt x="195" y="304"/>
                </a:lnTo>
                <a:lnTo>
                  <a:pt x="185" y="299"/>
                </a:lnTo>
                <a:lnTo>
                  <a:pt x="178" y="290"/>
                </a:lnTo>
                <a:lnTo>
                  <a:pt x="169" y="283"/>
                </a:lnTo>
                <a:lnTo>
                  <a:pt x="159" y="273"/>
                </a:lnTo>
                <a:lnTo>
                  <a:pt x="150" y="261"/>
                </a:lnTo>
                <a:lnTo>
                  <a:pt x="140" y="249"/>
                </a:lnTo>
                <a:lnTo>
                  <a:pt x="129" y="235"/>
                </a:lnTo>
                <a:lnTo>
                  <a:pt x="117" y="221"/>
                </a:lnTo>
                <a:lnTo>
                  <a:pt x="105" y="207"/>
                </a:lnTo>
                <a:lnTo>
                  <a:pt x="93" y="190"/>
                </a:lnTo>
                <a:lnTo>
                  <a:pt x="81" y="173"/>
                </a:lnTo>
                <a:lnTo>
                  <a:pt x="69" y="159"/>
                </a:lnTo>
                <a:lnTo>
                  <a:pt x="57" y="147"/>
                </a:lnTo>
                <a:lnTo>
                  <a:pt x="48" y="133"/>
                </a:lnTo>
                <a:lnTo>
                  <a:pt x="41" y="121"/>
                </a:lnTo>
                <a:lnTo>
                  <a:pt x="31" y="112"/>
                </a:lnTo>
                <a:lnTo>
                  <a:pt x="24" y="100"/>
                </a:lnTo>
                <a:lnTo>
                  <a:pt x="17" y="90"/>
                </a:lnTo>
                <a:lnTo>
                  <a:pt x="12" y="81"/>
                </a:lnTo>
                <a:lnTo>
                  <a:pt x="7" y="74"/>
                </a:lnTo>
                <a:lnTo>
                  <a:pt x="5" y="66"/>
                </a:lnTo>
                <a:lnTo>
                  <a:pt x="3" y="59"/>
                </a:lnTo>
                <a:lnTo>
                  <a:pt x="0" y="54"/>
                </a:lnTo>
                <a:lnTo>
                  <a:pt x="0" y="50"/>
                </a:lnTo>
                <a:lnTo>
                  <a:pt x="0" y="45"/>
                </a:lnTo>
                <a:lnTo>
                  <a:pt x="3" y="43"/>
                </a:lnTo>
                <a:lnTo>
                  <a:pt x="7" y="38"/>
                </a:lnTo>
                <a:lnTo>
                  <a:pt x="12" y="33"/>
                </a:lnTo>
                <a:lnTo>
                  <a:pt x="19" y="28"/>
                </a:lnTo>
                <a:lnTo>
                  <a:pt x="29" y="21"/>
                </a:lnTo>
                <a:lnTo>
                  <a:pt x="38" y="16"/>
                </a:lnTo>
                <a:lnTo>
                  <a:pt x="53" y="12"/>
                </a:lnTo>
                <a:lnTo>
                  <a:pt x="64" y="7"/>
                </a:lnTo>
                <a:lnTo>
                  <a:pt x="81" y="2"/>
                </a:lnTo>
                <a:lnTo>
                  <a:pt x="91" y="0"/>
                </a:lnTo>
                <a:lnTo>
                  <a:pt x="98" y="0"/>
                </a:lnTo>
                <a:lnTo>
                  <a:pt x="107" y="0"/>
                </a:lnTo>
                <a:lnTo>
                  <a:pt x="117" y="0"/>
                </a:lnTo>
                <a:lnTo>
                  <a:pt x="124" y="2"/>
                </a:lnTo>
                <a:lnTo>
                  <a:pt x="133" y="5"/>
                </a:lnTo>
                <a:lnTo>
                  <a:pt x="140" y="7"/>
                </a:lnTo>
                <a:lnTo>
                  <a:pt x="150" y="12"/>
                </a:lnTo>
                <a:lnTo>
                  <a:pt x="159" y="16"/>
                </a:lnTo>
                <a:lnTo>
                  <a:pt x="166" y="24"/>
                </a:lnTo>
                <a:lnTo>
                  <a:pt x="176" y="31"/>
                </a:lnTo>
                <a:lnTo>
                  <a:pt x="183" y="40"/>
                </a:lnTo>
                <a:lnTo>
                  <a:pt x="193" y="50"/>
                </a:lnTo>
                <a:lnTo>
                  <a:pt x="202" y="59"/>
                </a:lnTo>
                <a:lnTo>
                  <a:pt x="209" y="71"/>
                </a:lnTo>
                <a:lnTo>
                  <a:pt x="219" y="83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sp>
        <p:nvSpPr>
          <p:cNvPr id="24591" name="Freeform 60"/>
          <p:cNvSpPr/>
          <p:nvPr/>
        </p:nvSpPr>
        <p:spPr bwMode="auto">
          <a:xfrm>
            <a:off x="6496050" y="1911350"/>
            <a:ext cx="411163" cy="1322388"/>
          </a:xfrm>
          <a:custGeom>
            <a:avLst/>
            <a:gdLst/>
            <a:ahLst/>
            <a:cxnLst>
              <a:cxn ang="0">
                <a:pos x="258068868" y="65416584"/>
              </a:cxn>
              <a:cxn ang="0">
                <a:pos x="258068868" y="81569289"/>
              </a:cxn>
              <a:cxn ang="0">
                <a:pos x="258068868" y="102970878"/>
              </a:cxn>
              <a:cxn ang="0">
                <a:pos x="258068868" y="130833167"/>
              </a:cxn>
              <a:cxn ang="0">
                <a:pos x="258068868" y="189385534"/>
              </a:cxn>
              <a:cxn ang="0">
                <a:pos x="258068868" y="268127670"/>
              </a:cxn>
              <a:cxn ang="0">
                <a:pos x="254042897" y="335159588"/>
              </a:cxn>
              <a:cxn ang="0">
                <a:pos x="245588675" y="429246764"/>
              </a:cxn>
              <a:cxn ang="0">
                <a:pos x="235925710" y="503143533"/>
              </a:cxn>
              <a:cxn ang="0">
                <a:pos x="218613717" y="575424969"/>
              </a:cxn>
              <a:cxn ang="0">
                <a:pos x="184392646" y="660627807"/>
              </a:cxn>
              <a:cxn ang="0">
                <a:pos x="159430991" y="698989768"/>
              </a:cxn>
              <a:cxn ang="0">
                <a:pos x="103871956" y="766425202"/>
              </a:cxn>
              <a:cxn ang="0">
                <a:pos x="57975252" y="808824863"/>
              </a:cxn>
              <a:cxn ang="0">
                <a:pos x="32208403" y="827804085"/>
              </a:cxn>
              <a:cxn ang="0">
                <a:pos x="14091216" y="837495454"/>
              </a:cxn>
              <a:cxn ang="0">
                <a:pos x="3623691" y="840321971"/>
              </a:cxn>
              <a:cxn ang="0">
                <a:pos x="0" y="835476605"/>
              </a:cxn>
              <a:cxn ang="0">
                <a:pos x="5636359" y="824169901"/>
              </a:cxn>
              <a:cxn ang="0">
                <a:pos x="20935684" y="803979496"/>
              </a:cxn>
              <a:cxn ang="0">
                <a:pos x="44689230" y="774905388"/>
              </a:cxn>
              <a:cxn ang="0">
                <a:pos x="75287245" y="738562912"/>
              </a:cxn>
              <a:cxn ang="0">
                <a:pos x="105079430" y="694547917"/>
              </a:cxn>
              <a:cxn ang="0">
                <a:pos x="131651474" y="644475737"/>
              </a:cxn>
              <a:cxn ang="0">
                <a:pos x="155807935" y="588750522"/>
              </a:cxn>
              <a:cxn ang="0">
                <a:pos x="173925122" y="527371639"/>
              </a:cxn>
              <a:cxn ang="0">
                <a:pos x="187211143" y="456301386"/>
              </a:cxn>
              <a:cxn ang="0">
                <a:pos x="195665365" y="376348066"/>
              </a:cxn>
              <a:cxn ang="0">
                <a:pos x="198483862" y="288318076"/>
              </a:cxn>
              <a:cxn ang="0">
                <a:pos x="197678668" y="217247823"/>
              </a:cxn>
              <a:cxn ang="0">
                <a:pos x="195665365" y="174848162"/>
              </a:cxn>
              <a:cxn ang="0">
                <a:pos x="194054977" y="137294503"/>
              </a:cxn>
              <a:cxn ang="0">
                <a:pos x="192042308" y="105797395"/>
              </a:cxn>
              <a:cxn ang="0">
                <a:pos x="189223812" y="78742137"/>
              </a:cxn>
              <a:cxn ang="0">
                <a:pos x="187211143" y="58551731"/>
              </a:cxn>
              <a:cxn ang="0">
                <a:pos x="184392646" y="43207328"/>
              </a:cxn>
              <a:cxn ang="0">
                <a:pos x="181574149" y="33515959"/>
              </a:cxn>
              <a:cxn ang="0">
                <a:pos x="173925122" y="25843439"/>
              </a:cxn>
              <a:cxn ang="0">
                <a:pos x="167080654" y="11710219"/>
              </a:cxn>
              <a:cxn ang="0">
                <a:pos x="166275459" y="2018850"/>
              </a:cxn>
              <a:cxn ang="0">
                <a:pos x="171911819" y="0"/>
              </a:cxn>
              <a:cxn ang="0">
                <a:pos x="182379343" y="0"/>
              </a:cxn>
              <a:cxn ang="0">
                <a:pos x="197678668" y="2018850"/>
              </a:cxn>
              <a:cxn ang="0">
                <a:pos x="221432214" y="7672519"/>
              </a:cxn>
              <a:cxn ang="0">
                <a:pos x="237939013" y="13325553"/>
              </a:cxn>
              <a:cxn ang="0">
                <a:pos x="249211732" y="19382738"/>
              </a:cxn>
              <a:cxn ang="0">
                <a:pos x="256861394" y="24228105"/>
              </a:cxn>
              <a:cxn ang="0">
                <a:pos x="260887365" y="33515959"/>
              </a:cxn>
              <a:cxn ang="0">
                <a:pos x="258874062" y="51687514"/>
              </a:cxn>
            </a:cxnLst>
            <a:rect l="l" t="t" r="r" b="b"/>
            <a:pathLst>
              <a:path w="648" h="2081">
                <a:moveTo>
                  <a:pt x="641" y="143"/>
                </a:moveTo>
                <a:lnTo>
                  <a:pt x="641" y="148"/>
                </a:lnTo>
                <a:lnTo>
                  <a:pt x="641" y="155"/>
                </a:lnTo>
                <a:lnTo>
                  <a:pt x="641" y="162"/>
                </a:lnTo>
                <a:lnTo>
                  <a:pt x="641" y="171"/>
                </a:lnTo>
                <a:lnTo>
                  <a:pt x="641" y="181"/>
                </a:lnTo>
                <a:lnTo>
                  <a:pt x="641" y="190"/>
                </a:lnTo>
                <a:lnTo>
                  <a:pt x="641" y="202"/>
                </a:lnTo>
                <a:lnTo>
                  <a:pt x="641" y="214"/>
                </a:lnTo>
                <a:lnTo>
                  <a:pt x="641" y="226"/>
                </a:lnTo>
                <a:lnTo>
                  <a:pt x="641" y="240"/>
                </a:lnTo>
                <a:lnTo>
                  <a:pt x="641" y="255"/>
                </a:lnTo>
                <a:lnTo>
                  <a:pt x="641" y="271"/>
                </a:lnTo>
                <a:lnTo>
                  <a:pt x="641" y="288"/>
                </a:lnTo>
                <a:lnTo>
                  <a:pt x="641" y="304"/>
                </a:lnTo>
                <a:lnTo>
                  <a:pt x="641" y="324"/>
                </a:lnTo>
                <a:lnTo>
                  <a:pt x="641" y="343"/>
                </a:lnTo>
                <a:lnTo>
                  <a:pt x="641" y="383"/>
                </a:lnTo>
                <a:lnTo>
                  <a:pt x="641" y="426"/>
                </a:lnTo>
                <a:lnTo>
                  <a:pt x="641" y="469"/>
                </a:lnTo>
                <a:lnTo>
                  <a:pt x="641" y="514"/>
                </a:lnTo>
                <a:lnTo>
                  <a:pt x="641" y="561"/>
                </a:lnTo>
                <a:lnTo>
                  <a:pt x="641" y="611"/>
                </a:lnTo>
                <a:lnTo>
                  <a:pt x="641" y="664"/>
                </a:lnTo>
                <a:lnTo>
                  <a:pt x="641" y="690"/>
                </a:lnTo>
                <a:lnTo>
                  <a:pt x="641" y="716"/>
                </a:lnTo>
                <a:lnTo>
                  <a:pt x="636" y="773"/>
                </a:lnTo>
                <a:lnTo>
                  <a:pt x="631" y="830"/>
                </a:lnTo>
                <a:lnTo>
                  <a:pt x="626" y="887"/>
                </a:lnTo>
                <a:lnTo>
                  <a:pt x="622" y="944"/>
                </a:lnTo>
                <a:lnTo>
                  <a:pt x="617" y="1004"/>
                </a:lnTo>
                <a:lnTo>
                  <a:pt x="610" y="1063"/>
                </a:lnTo>
                <a:lnTo>
                  <a:pt x="603" y="1123"/>
                </a:lnTo>
                <a:lnTo>
                  <a:pt x="596" y="1184"/>
                </a:lnTo>
                <a:lnTo>
                  <a:pt x="591" y="1215"/>
                </a:lnTo>
                <a:lnTo>
                  <a:pt x="586" y="1246"/>
                </a:lnTo>
                <a:lnTo>
                  <a:pt x="579" y="1277"/>
                </a:lnTo>
                <a:lnTo>
                  <a:pt x="574" y="1308"/>
                </a:lnTo>
                <a:lnTo>
                  <a:pt x="560" y="1368"/>
                </a:lnTo>
                <a:lnTo>
                  <a:pt x="543" y="1425"/>
                </a:lnTo>
                <a:lnTo>
                  <a:pt x="524" y="1479"/>
                </a:lnTo>
                <a:lnTo>
                  <a:pt x="505" y="1534"/>
                </a:lnTo>
                <a:lnTo>
                  <a:pt x="482" y="1586"/>
                </a:lnTo>
                <a:lnTo>
                  <a:pt x="458" y="1636"/>
                </a:lnTo>
                <a:lnTo>
                  <a:pt x="444" y="1662"/>
                </a:lnTo>
                <a:lnTo>
                  <a:pt x="427" y="1686"/>
                </a:lnTo>
                <a:lnTo>
                  <a:pt x="413" y="1710"/>
                </a:lnTo>
                <a:lnTo>
                  <a:pt x="396" y="1731"/>
                </a:lnTo>
                <a:lnTo>
                  <a:pt x="363" y="1777"/>
                </a:lnTo>
                <a:lnTo>
                  <a:pt x="330" y="1819"/>
                </a:lnTo>
                <a:lnTo>
                  <a:pt x="294" y="1857"/>
                </a:lnTo>
                <a:lnTo>
                  <a:pt x="258" y="1898"/>
                </a:lnTo>
                <a:lnTo>
                  <a:pt x="223" y="1934"/>
                </a:lnTo>
                <a:lnTo>
                  <a:pt x="185" y="1969"/>
                </a:lnTo>
                <a:lnTo>
                  <a:pt x="163" y="1988"/>
                </a:lnTo>
                <a:lnTo>
                  <a:pt x="144" y="2003"/>
                </a:lnTo>
                <a:lnTo>
                  <a:pt x="125" y="2017"/>
                </a:lnTo>
                <a:lnTo>
                  <a:pt x="109" y="2029"/>
                </a:lnTo>
                <a:lnTo>
                  <a:pt x="95" y="2041"/>
                </a:lnTo>
                <a:lnTo>
                  <a:pt x="80" y="2050"/>
                </a:lnTo>
                <a:lnTo>
                  <a:pt x="66" y="2057"/>
                </a:lnTo>
                <a:lnTo>
                  <a:pt x="54" y="2064"/>
                </a:lnTo>
                <a:lnTo>
                  <a:pt x="45" y="2069"/>
                </a:lnTo>
                <a:lnTo>
                  <a:pt x="35" y="2074"/>
                </a:lnTo>
                <a:lnTo>
                  <a:pt x="26" y="2076"/>
                </a:lnTo>
                <a:lnTo>
                  <a:pt x="19" y="2079"/>
                </a:lnTo>
                <a:lnTo>
                  <a:pt x="14" y="2081"/>
                </a:lnTo>
                <a:lnTo>
                  <a:pt x="9" y="2081"/>
                </a:lnTo>
                <a:lnTo>
                  <a:pt x="4" y="2079"/>
                </a:lnTo>
                <a:lnTo>
                  <a:pt x="2" y="2076"/>
                </a:lnTo>
                <a:lnTo>
                  <a:pt x="0" y="2074"/>
                </a:lnTo>
                <a:lnTo>
                  <a:pt x="0" y="2069"/>
                </a:lnTo>
                <a:lnTo>
                  <a:pt x="2" y="2064"/>
                </a:lnTo>
                <a:lnTo>
                  <a:pt x="4" y="2057"/>
                </a:lnTo>
                <a:lnTo>
                  <a:pt x="9" y="2048"/>
                </a:lnTo>
                <a:lnTo>
                  <a:pt x="14" y="2041"/>
                </a:lnTo>
                <a:lnTo>
                  <a:pt x="21" y="2029"/>
                </a:lnTo>
                <a:lnTo>
                  <a:pt x="30" y="2017"/>
                </a:lnTo>
                <a:lnTo>
                  <a:pt x="40" y="2005"/>
                </a:lnTo>
                <a:lnTo>
                  <a:pt x="52" y="1991"/>
                </a:lnTo>
                <a:lnTo>
                  <a:pt x="64" y="1974"/>
                </a:lnTo>
                <a:lnTo>
                  <a:pt x="78" y="1957"/>
                </a:lnTo>
                <a:lnTo>
                  <a:pt x="95" y="1938"/>
                </a:lnTo>
                <a:lnTo>
                  <a:pt x="111" y="1919"/>
                </a:lnTo>
                <a:lnTo>
                  <a:pt x="130" y="1898"/>
                </a:lnTo>
                <a:lnTo>
                  <a:pt x="149" y="1876"/>
                </a:lnTo>
                <a:lnTo>
                  <a:pt x="168" y="1853"/>
                </a:lnTo>
                <a:lnTo>
                  <a:pt x="187" y="1829"/>
                </a:lnTo>
                <a:lnTo>
                  <a:pt x="206" y="1803"/>
                </a:lnTo>
                <a:lnTo>
                  <a:pt x="225" y="1777"/>
                </a:lnTo>
                <a:lnTo>
                  <a:pt x="242" y="1748"/>
                </a:lnTo>
                <a:lnTo>
                  <a:pt x="261" y="1720"/>
                </a:lnTo>
                <a:lnTo>
                  <a:pt x="277" y="1691"/>
                </a:lnTo>
                <a:lnTo>
                  <a:pt x="294" y="1660"/>
                </a:lnTo>
                <a:lnTo>
                  <a:pt x="311" y="1629"/>
                </a:lnTo>
                <a:lnTo>
                  <a:pt x="327" y="1596"/>
                </a:lnTo>
                <a:lnTo>
                  <a:pt x="341" y="1563"/>
                </a:lnTo>
                <a:lnTo>
                  <a:pt x="358" y="1527"/>
                </a:lnTo>
                <a:lnTo>
                  <a:pt x="372" y="1494"/>
                </a:lnTo>
                <a:lnTo>
                  <a:pt x="387" y="1458"/>
                </a:lnTo>
                <a:lnTo>
                  <a:pt x="398" y="1420"/>
                </a:lnTo>
                <a:lnTo>
                  <a:pt x="413" y="1384"/>
                </a:lnTo>
                <a:lnTo>
                  <a:pt x="422" y="1346"/>
                </a:lnTo>
                <a:lnTo>
                  <a:pt x="432" y="1306"/>
                </a:lnTo>
                <a:lnTo>
                  <a:pt x="441" y="1263"/>
                </a:lnTo>
                <a:lnTo>
                  <a:pt x="451" y="1220"/>
                </a:lnTo>
                <a:lnTo>
                  <a:pt x="458" y="1177"/>
                </a:lnTo>
                <a:lnTo>
                  <a:pt x="465" y="1130"/>
                </a:lnTo>
                <a:lnTo>
                  <a:pt x="472" y="1085"/>
                </a:lnTo>
                <a:lnTo>
                  <a:pt x="477" y="1035"/>
                </a:lnTo>
                <a:lnTo>
                  <a:pt x="482" y="985"/>
                </a:lnTo>
                <a:lnTo>
                  <a:pt x="486" y="932"/>
                </a:lnTo>
                <a:lnTo>
                  <a:pt x="489" y="880"/>
                </a:lnTo>
                <a:lnTo>
                  <a:pt x="491" y="825"/>
                </a:lnTo>
                <a:lnTo>
                  <a:pt x="493" y="771"/>
                </a:lnTo>
                <a:lnTo>
                  <a:pt x="493" y="714"/>
                </a:lnTo>
                <a:lnTo>
                  <a:pt x="493" y="656"/>
                </a:lnTo>
                <a:lnTo>
                  <a:pt x="491" y="597"/>
                </a:lnTo>
                <a:lnTo>
                  <a:pt x="491" y="566"/>
                </a:lnTo>
                <a:lnTo>
                  <a:pt x="491" y="538"/>
                </a:lnTo>
                <a:lnTo>
                  <a:pt x="489" y="511"/>
                </a:lnTo>
                <a:lnTo>
                  <a:pt x="489" y="483"/>
                </a:lnTo>
                <a:lnTo>
                  <a:pt x="486" y="457"/>
                </a:lnTo>
                <a:lnTo>
                  <a:pt x="486" y="433"/>
                </a:lnTo>
                <a:lnTo>
                  <a:pt x="484" y="407"/>
                </a:lnTo>
                <a:lnTo>
                  <a:pt x="484" y="383"/>
                </a:lnTo>
                <a:lnTo>
                  <a:pt x="482" y="362"/>
                </a:lnTo>
                <a:lnTo>
                  <a:pt x="482" y="340"/>
                </a:lnTo>
                <a:lnTo>
                  <a:pt x="479" y="319"/>
                </a:lnTo>
                <a:lnTo>
                  <a:pt x="479" y="297"/>
                </a:lnTo>
                <a:lnTo>
                  <a:pt x="477" y="278"/>
                </a:lnTo>
                <a:lnTo>
                  <a:pt x="477" y="262"/>
                </a:lnTo>
                <a:lnTo>
                  <a:pt x="474" y="243"/>
                </a:lnTo>
                <a:lnTo>
                  <a:pt x="474" y="226"/>
                </a:lnTo>
                <a:lnTo>
                  <a:pt x="472" y="212"/>
                </a:lnTo>
                <a:lnTo>
                  <a:pt x="470" y="195"/>
                </a:lnTo>
                <a:lnTo>
                  <a:pt x="470" y="181"/>
                </a:lnTo>
                <a:lnTo>
                  <a:pt x="467" y="169"/>
                </a:lnTo>
                <a:lnTo>
                  <a:pt x="467" y="157"/>
                </a:lnTo>
                <a:lnTo>
                  <a:pt x="465" y="145"/>
                </a:lnTo>
                <a:lnTo>
                  <a:pt x="463" y="133"/>
                </a:lnTo>
                <a:lnTo>
                  <a:pt x="463" y="124"/>
                </a:lnTo>
                <a:lnTo>
                  <a:pt x="460" y="114"/>
                </a:lnTo>
                <a:lnTo>
                  <a:pt x="458" y="107"/>
                </a:lnTo>
                <a:lnTo>
                  <a:pt x="455" y="100"/>
                </a:lnTo>
                <a:lnTo>
                  <a:pt x="455" y="93"/>
                </a:lnTo>
                <a:lnTo>
                  <a:pt x="453" y="88"/>
                </a:lnTo>
                <a:lnTo>
                  <a:pt x="451" y="83"/>
                </a:lnTo>
                <a:lnTo>
                  <a:pt x="448" y="79"/>
                </a:lnTo>
                <a:lnTo>
                  <a:pt x="446" y="76"/>
                </a:lnTo>
                <a:lnTo>
                  <a:pt x="439" y="71"/>
                </a:lnTo>
                <a:lnTo>
                  <a:pt x="432" y="64"/>
                </a:lnTo>
                <a:lnTo>
                  <a:pt x="425" y="57"/>
                </a:lnTo>
                <a:lnTo>
                  <a:pt x="420" y="48"/>
                </a:lnTo>
                <a:lnTo>
                  <a:pt x="417" y="38"/>
                </a:lnTo>
                <a:lnTo>
                  <a:pt x="415" y="29"/>
                </a:lnTo>
                <a:lnTo>
                  <a:pt x="413" y="19"/>
                </a:lnTo>
                <a:lnTo>
                  <a:pt x="413" y="10"/>
                </a:lnTo>
                <a:lnTo>
                  <a:pt x="413" y="7"/>
                </a:lnTo>
                <a:lnTo>
                  <a:pt x="413" y="5"/>
                </a:lnTo>
                <a:lnTo>
                  <a:pt x="415" y="5"/>
                </a:lnTo>
                <a:lnTo>
                  <a:pt x="417" y="2"/>
                </a:lnTo>
                <a:lnTo>
                  <a:pt x="422" y="0"/>
                </a:lnTo>
                <a:lnTo>
                  <a:pt x="427" y="0"/>
                </a:lnTo>
                <a:lnTo>
                  <a:pt x="432" y="0"/>
                </a:lnTo>
                <a:lnTo>
                  <a:pt x="439" y="0"/>
                </a:lnTo>
                <a:lnTo>
                  <a:pt x="444" y="0"/>
                </a:lnTo>
                <a:lnTo>
                  <a:pt x="453" y="0"/>
                </a:lnTo>
                <a:lnTo>
                  <a:pt x="460" y="0"/>
                </a:lnTo>
                <a:lnTo>
                  <a:pt x="470" y="2"/>
                </a:lnTo>
                <a:lnTo>
                  <a:pt x="479" y="2"/>
                </a:lnTo>
                <a:lnTo>
                  <a:pt x="491" y="5"/>
                </a:lnTo>
                <a:lnTo>
                  <a:pt x="503" y="7"/>
                </a:lnTo>
                <a:lnTo>
                  <a:pt x="515" y="10"/>
                </a:lnTo>
                <a:lnTo>
                  <a:pt x="539" y="14"/>
                </a:lnTo>
                <a:lnTo>
                  <a:pt x="550" y="19"/>
                </a:lnTo>
                <a:lnTo>
                  <a:pt x="562" y="21"/>
                </a:lnTo>
                <a:lnTo>
                  <a:pt x="572" y="26"/>
                </a:lnTo>
                <a:lnTo>
                  <a:pt x="581" y="29"/>
                </a:lnTo>
                <a:lnTo>
                  <a:pt x="591" y="33"/>
                </a:lnTo>
                <a:lnTo>
                  <a:pt x="598" y="36"/>
                </a:lnTo>
                <a:lnTo>
                  <a:pt x="607" y="40"/>
                </a:lnTo>
                <a:lnTo>
                  <a:pt x="615" y="43"/>
                </a:lnTo>
                <a:lnTo>
                  <a:pt x="619" y="48"/>
                </a:lnTo>
                <a:lnTo>
                  <a:pt x="626" y="50"/>
                </a:lnTo>
                <a:lnTo>
                  <a:pt x="631" y="55"/>
                </a:lnTo>
                <a:lnTo>
                  <a:pt x="633" y="57"/>
                </a:lnTo>
                <a:lnTo>
                  <a:pt x="638" y="60"/>
                </a:lnTo>
                <a:lnTo>
                  <a:pt x="641" y="64"/>
                </a:lnTo>
                <a:lnTo>
                  <a:pt x="643" y="69"/>
                </a:lnTo>
                <a:lnTo>
                  <a:pt x="645" y="76"/>
                </a:lnTo>
                <a:lnTo>
                  <a:pt x="648" y="83"/>
                </a:lnTo>
                <a:lnTo>
                  <a:pt x="648" y="93"/>
                </a:lnTo>
                <a:lnTo>
                  <a:pt x="648" y="105"/>
                </a:lnTo>
                <a:lnTo>
                  <a:pt x="645" y="117"/>
                </a:lnTo>
                <a:lnTo>
                  <a:pt x="643" y="128"/>
                </a:lnTo>
                <a:lnTo>
                  <a:pt x="641" y="143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sp>
        <p:nvSpPr>
          <p:cNvPr id="24592" name="Freeform 61"/>
          <p:cNvSpPr/>
          <p:nvPr/>
        </p:nvSpPr>
        <p:spPr bwMode="auto">
          <a:xfrm>
            <a:off x="6472238" y="2603500"/>
            <a:ext cx="371475" cy="271463"/>
          </a:xfrm>
          <a:custGeom>
            <a:avLst/>
            <a:gdLst/>
            <a:ahLst/>
            <a:cxnLst>
              <a:cxn ang="0">
                <a:pos x="49766837" y="172177945"/>
              </a:cxn>
              <a:cxn ang="0">
                <a:pos x="45316133" y="171373070"/>
              </a:cxn>
              <a:cxn ang="0">
                <a:pos x="40460879" y="168557592"/>
              </a:cxn>
              <a:cxn ang="0">
                <a:pos x="35605624" y="165741481"/>
              </a:cxn>
              <a:cxn ang="0">
                <a:pos x="31559473" y="160914133"/>
              </a:cxn>
              <a:cxn ang="0">
                <a:pos x="26704218" y="155281910"/>
              </a:cxn>
              <a:cxn ang="0">
                <a:pos x="23062618" y="148443326"/>
              </a:cxn>
              <a:cxn ang="0">
                <a:pos x="18207364" y="139994991"/>
              </a:cxn>
              <a:cxn ang="0">
                <a:pos x="10519612" y="126317189"/>
              </a:cxn>
              <a:cxn ang="0">
                <a:pos x="3641600" y="113042140"/>
              </a:cxn>
              <a:cxn ang="0">
                <a:pos x="0" y="101375574"/>
              </a:cxn>
              <a:cxn ang="0">
                <a:pos x="0" y="93732115"/>
              </a:cxn>
              <a:cxn ang="0">
                <a:pos x="2022758" y="92122999"/>
              </a:cxn>
              <a:cxn ang="0">
                <a:pos x="4855255" y="88100526"/>
              </a:cxn>
              <a:cxn ang="0">
                <a:pos x="8496855" y="87295651"/>
              </a:cxn>
              <a:cxn ang="0">
                <a:pos x="13352109" y="88100526"/>
              </a:cxn>
              <a:cxn ang="0">
                <a:pos x="20230121" y="92122999"/>
              </a:cxn>
              <a:cxn ang="0">
                <a:pos x="26704218" y="94939110"/>
              </a:cxn>
              <a:cxn ang="0">
                <a:pos x="33582231" y="95743985"/>
              </a:cxn>
              <a:cxn ang="0">
                <a:pos x="38437485" y="94939110"/>
              </a:cxn>
              <a:cxn ang="0">
                <a:pos x="43292740" y="92122999"/>
              </a:cxn>
              <a:cxn ang="0">
                <a:pos x="46125237" y="90916637"/>
              </a:cxn>
              <a:cxn ang="0">
                <a:pos x="50980491" y="88904767"/>
              </a:cxn>
              <a:cxn ang="0">
                <a:pos x="57453952" y="85284414"/>
              </a:cxn>
              <a:cxn ang="0">
                <a:pos x="67164461" y="79652191"/>
              </a:cxn>
              <a:cxn ang="0">
                <a:pos x="78898364" y="72813607"/>
              </a:cxn>
              <a:cxn ang="0">
                <a:pos x="92250473" y="64365273"/>
              </a:cxn>
              <a:cxn ang="0">
                <a:pos x="108434443" y="54710577"/>
              </a:cxn>
              <a:cxn ang="0">
                <a:pos x="125832704" y="43044645"/>
              </a:cxn>
              <a:cxn ang="0">
                <a:pos x="144040067" y="33792069"/>
              </a:cxn>
              <a:cxn ang="0">
                <a:pos x="161438328" y="24941615"/>
              </a:cxn>
              <a:cxn ang="0">
                <a:pos x="176813195" y="17298155"/>
              </a:cxn>
              <a:cxn ang="0">
                <a:pos x="192188062" y="11666566"/>
              </a:cxn>
              <a:cxn ang="0">
                <a:pos x="204731068" y="6838584"/>
              </a:cxn>
              <a:cxn ang="0">
                <a:pos x="217274074" y="2816111"/>
              </a:cxn>
              <a:cxn ang="0">
                <a:pos x="227793686" y="1206996"/>
              </a:cxn>
              <a:cxn ang="0">
                <a:pos x="236290540" y="0"/>
              </a:cxn>
              <a:cxn ang="0">
                <a:pos x="217274074" y="21321262"/>
              </a:cxn>
              <a:cxn ang="0">
                <a:pos x="197853055" y="40228533"/>
              </a:cxn>
              <a:cxn ang="0">
                <a:pos x="180454795" y="58331564"/>
              </a:cxn>
              <a:cxn ang="0">
                <a:pos x="163461086" y="74824844"/>
              </a:cxn>
              <a:cxn ang="0">
                <a:pos x="148086219" y="88904767"/>
              </a:cxn>
              <a:cxn ang="0">
                <a:pos x="133520455" y="103387445"/>
              </a:cxn>
              <a:cxn ang="0">
                <a:pos x="120977449" y="115858252"/>
              </a:cxn>
              <a:cxn ang="0">
                <a:pos x="108434443" y="126317189"/>
              </a:cxn>
              <a:cxn ang="0">
                <a:pos x="97914831" y="136776759"/>
              </a:cxn>
              <a:cxn ang="0">
                <a:pos x="87395219" y="145627214"/>
              </a:cxn>
              <a:cxn ang="0">
                <a:pos x="78898364" y="153270674"/>
              </a:cxn>
              <a:cxn ang="0">
                <a:pos x="71210613" y="158902262"/>
              </a:cxn>
              <a:cxn ang="0">
                <a:pos x="65141703" y="163730245"/>
              </a:cxn>
              <a:cxn ang="0">
                <a:pos x="59477346" y="167350597"/>
              </a:cxn>
              <a:cxn ang="0">
                <a:pos x="55835746" y="170568829"/>
              </a:cxn>
              <a:cxn ang="0">
                <a:pos x="51789594" y="172177945"/>
              </a:cxn>
            </a:cxnLst>
            <a:rect l="l" t="t" r="r" b="b"/>
            <a:pathLst>
              <a:path w="584" h="428">
                <a:moveTo>
                  <a:pt x="128" y="428"/>
                </a:moveTo>
                <a:lnTo>
                  <a:pt x="123" y="428"/>
                </a:lnTo>
                <a:lnTo>
                  <a:pt x="116" y="426"/>
                </a:lnTo>
                <a:lnTo>
                  <a:pt x="112" y="426"/>
                </a:lnTo>
                <a:lnTo>
                  <a:pt x="104" y="424"/>
                </a:lnTo>
                <a:lnTo>
                  <a:pt x="100" y="419"/>
                </a:lnTo>
                <a:lnTo>
                  <a:pt x="95" y="416"/>
                </a:lnTo>
                <a:lnTo>
                  <a:pt x="88" y="412"/>
                </a:lnTo>
                <a:lnTo>
                  <a:pt x="83" y="407"/>
                </a:lnTo>
                <a:lnTo>
                  <a:pt x="78" y="400"/>
                </a:lnTo>
                <a:lnTo>
                  <a:pt x="74" y="393"/>
                </a:lnTo>
                <a:lnTo>
                  <a:pt x="66" y="386"/>
                </a:lnTo>
                <a:lnTo>
                  <a:pt x="62" y="376"/>
                </a:lnTo>
                <a:lnTo>
                  <a:pt x="57" y="369"/>
                </a:lnTo>
                <a:lnTo>
                  <a:pt x="50" y="357"/>
                </a:lnTo>
                <a:lnTo>
                  <a:pt x="45" y="348"/>
                </a:lnTo>
                <a:lnTo>
                  <a:pt x="38" y="333"/>
                </a:lnTo>
                <a:lnTo>
                  <a:pt x="26" y="314"/>
                </a:lnTo>
                <a:lnTo>
                  <a:pt x="17" y="298"/>
                </a:lnTo>
                <a:lnTo>
                  <a:pt x="9" y="281"/>
                </a:lnTo>
                <a:lnTo>
                  <a:pt x="5" y="267"/>
                </a:lnTo>
                <a:lnTo>
                  <a:pt x="0" y="252"/>
                </a:lnTo>
                <a:lnTo>
                  <a:pt x="0" y="243"/>
                </a:lnTo>
                <a:lnTo>
                  <a:pt x="0" y="233"/>
                </a:lnTo>
                <a:lnTo>
                  <a:pt x="2" y="231"/>
                </a:lnTo>
                <a:lnTo>
                  <a:pt x="5" y="229"/>
                </a:lnTo>
                <a:lnTo>
                  <a:pt x="7" y="224"/>
                </a:lnTo>
                <a:lnTo>
                  <a:pt x="12" y="219"/>
                </a:lnTo>
                <a:lnTo>
                  <a:pt x="17" y="219"/>
                </a:lnTo>
                <a:lnTo>
                  <a:pt x="21" y="217"/>
                </a:lnTo>
                <a:lnTo>
                  <a:pt x="28" y="219"/>
                </a:lnTo>
                <a:lnTo>
                  <a:pt x="33" y="219"/>
                </a:lnTo>
                <a:lnTo>
                  <a:pt x="40" y="224"/>
                </a:lnTo>
                <a:lnTo>
                  <a:pt x="50" y="229"/>
                </a:lnTo>
                <a:lnTo>
                  <a:pt x="57" y="231"/>
                </a:lnTo>
                <a:lnTo>
                  <a:pt x="66" y="236"/>
                </a:lnTo>
                <a:lnTo>
                  <a:pt x="74" y="238"/>
                </a:lnTo>
                <a:lnTo>
                  <a:pt x="83" y="238"/>
                </a:lnTo>
                <a:lnTo>
                  <a:pt x="90" y="238"/>
                </a:lnTo>
                <a:lnTo>
                  <a:pt x="95" y="236"/>
                </a:lnTo>
                <a:lnTo>
                  <a:pt x="102" y="231"/>
                </a:lnTo>
                <a:lnTo>
                  <a:pt x="107" y="229"/>
                </a:lnTo>
                <a:lnTo>
                  <a:pt x="109" y="226"/>
                </a:lnTo>
                <a:lnTo>
                  <a:pt x="114" y="226"/>
                </a:lnTo>
                <a:lnTo>
                  <a:pt x="119" y="224"/>
                </a:lnTo>
                <a:lnTo>
                  <a:pt x="126" y="221"/>
                </a:lnTo>
                <a:lnTo>
                  <a:pt x="133" y="217"/>
                </a:lnTo>
                <a:lnTo>
                  <a:pt x="142" y="212"/>
                </a:lnTo>
                <a:lnTo>
                  <a:pt x="154" y="205"/>
                </a:lnTo>
                <a:lnTo>
                  <a:pt x="166" y="198"/>
                </a:lnTo>
                <a:lnTo>
                  <a:pt x="180" y="191"/>
                </a:lnTo>
                <a:lnTo>
                  <a:pt x="195" y="181"/>
                </a:lnTo>
                <a:lnTo>
                  <a:pt x="211" y="172"/>
                </a:lnTo>
                <a:lnTo>
                  <a:pt x="228" y="160"/>
                </a:lnTo>
                <a:lnTo>
                  <a:pt x="247" y="148"/>
                </a:lnTo>
                <a:lnTo>
                  <a:pt x="268" y="136"/>
                </a:lnTo>
                <a:lnTo>
                  <a:pt x="290" y="122"/>
                </a:lnTo>
                <a:lnTo>
                  <a:pt x="311" y="107"/>
                </a:lnTo>
                <a:lnTo>
                  <a:pt x="335" y="95"/>
                </a:lnTo>
                <a:lnTo>
                  <a:pt x="356" y="84"/>
                </a:lnTo>
                <a:lnTo>
                  <a:pt x="377" y="72"/>
                </a:lnTo>
                <a:lnTo>
                  <a:pt x="399" y="62"/>
                </a:lnTo>
                <a:lnTo>
                  <a:pt x="418" y="53"/>
                </a:lnTo>
                <a:lnTo>
                  <a:pt x="437" y="43"/>
                </a:lnTo>
                <a:lnTo>
                  <a:pt x="456" y="36"/>
                </a:lnTo>
                <a:lnTo>
                  <a:pt x="475" y="29"/>
                </a:lnTo>
                <a:lnTo>
                  <a:pt x="491" y="22"/>
                </a:lnTo>
                <a:lnTo>
                  <a:pt x="506" y="17"/>
                </a:lnTo>
                <a:lnTo>
                  <a:pt x="522" y="12"/>
                </a:lnTo>
                <a:lnTo>
                  <a:pt x="537" y="7"/>
                </a:lnTo>
                <a:lnTo>
                  <a:pt x="548" y="5"/>
                </a:lnTo>
                <a:lnTo>
                  <a:pt x="563" y="3"/>
                </a:lnTo>
                <a:lnTo>
                  <a:pt x="575" y="0"/>
                </a:lnTo>
                <a:lnTo>
                  <a:pt x="584" y="0"/>
                </a:lnTo>
                <a:lnTo>
                  <a:pt x="560" y="26"/>
                </a:lnTo>
                <a:lnTo>
                  <a:pt x="537" y="53"/>
                </a:lnTo>
                <a:lnTo>
                  <a:pt x="513" y="76"/>
                </a:lnTo>
                <a:lnTo>
                  <a:pt x="489" y="100"/>
                </a:lnTo>
                <a:lnTo>
                  <a:pt x="468" y="122"/>
                </a:lnTo>
                <a:lnTo>
                  <a:pt x="446" y="145"/>
                </a:lnTo>
                <a:lnTo>
                  <a:pt x="425" y="164"/>
                </a:lnTo>
                <a:lnTo>
                  <a:pt x="404" y="186"/>
                </a:lnTo>
                <a:lnTo>
                  <a:pt x="385" y="205"/>
                </a:lnTo>
                <a:lnTo>
                  <a:pt x="366" y="221"/>
                </a:lnTo>
                <a:lnTo>
                  <a:pt x="349" y="240"/>
                </a:lnTo>
                <a:lnTo>
                  <a:pt x="330" y="257"/>
                </a:lnTo>
                <a:lnTo>
                  <a:pt x="313" y="271"/>
                </a:lnTo>
                <a:lnTo>
                  <a:pt x="299" y="288"/>
                </a:lnTo>
                <a:lnTo>
                  <a:pt x="282" y="302"/>
                </a:lnTo>
                <a:lnTo>
                  <a:pt x="268" y="314"/>
                </a:lnTo>
                <a:lnTo>
                  <a:pt x="254" y="328"/>
                </a:lnTo>
                <a:lnTo>
                  <a:pt x="242" y="340"/>
                </a:lnTo>
                <a:lnTo>
                  <a:pt x="228" y="350"/>
                </a:lnTo>
                <a:lnTo>
                  <a:pt x="216" y="362"/>
                </a:lnTo>
                <a:lnTo>
                  <a:pt x="207" y="371"/>
                </a:lnTo>
                <a:lnTo>
                  <a:pt x="195" y="381"/>
                </a:lnTo>
                <a:lnTo>
                  <a:pt x="185" y="388"/>
                </a:lnTo>
                <a:lnTo>
                  <a:pt x="176" y="395"/>
                </a:lnTo>
                <a:lnTo>
                  <a:pt x="169" y="402"/>
                </a:lnTo>
                <a:lnTo>
                  <a:pt x="161" y="407"/>
                </a:lnTo>
                <a:lnTo>
                  <a:pt x="154" y="412"/>
                </a:lnTo>
                <a:lnTo>
                  <a:pt x="147" y="416"/>
                </a:lnTo>
                <a:lnTo>
                  <a:pt x="142" y="421"/>
                </a:lnTo>
                <a:lnTo>
                  <a:pt x="138" y="424"/>
                </a:lnTo>
                <a:lnTo>
                  <a:pt x="133" y="426"/>
                </a:lnTo>
                <a:lnTo>
                  <a:pt x="128" y="428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sp>
        <p:nvSpPr>
          <p:cNvPr id="24593" name="Freeform 62"/>
          <p:cNvSpPr/>
          <p:nvPr/>
        </p:nvSpPr>
        <p:spPr bwMode="auto">
          <a:xfrm>
            <a:off x="7196138" y="2062163"/>
            <a:ext cx="233362" cy="373062"/>
          </a:xfrm>
          <a:custGeom>
            <a:avLst/>
            <a:gdLst/>
            <a:ahLst/>
            <a:cxnLst>
              <a:cxn ang="0">
                <a:pos x="69568510" y="18855149"/>
              </a:cxn>
              <a:cxn ang="0">
                <a:pos x="67557665" y="11233030"/>
              </a:cxn>
              <a:cxn ang="0">
                <a:pos x="67557665" y="4412772"/>
              </a:cxn>
              <a:cxn ang="0">
                <a:pos x="69568510" y="2808416"/>
              </a:cxn>
              <a:cxn ang="0">
                <a:pos x="71578720" y="1604990"/>
              </a:cxn>
              <a:cxn ang="0">
                <a:pos x="74393650" y="802495"/>
              </a:cxn>
              <a:cxn ang="0">
                <a:pos x="79219424" y="0"/>
              </a:cxn>
              <a:cxn ang="0">
                <a:pos x="89674422" y="1604990"/>
              </a:cxn>
              <a:cxn ang="0">
                <a:pos x="100130054" y="4412772"/>
              </a:cxn>
              <a:cxn ang="0">
                <a:pos x="112595897" y="11233030"/>
              </a:cxn>
              <a:cxn ang="0">
                <a:pos x="118225755" y="16046733"/>
              </a:cxn>
              <a:cxn ang="0">
                <a:pos x="125061740" y="21663565"/>
              </a:cxn>
              <a:cxn ang="0">
                <a:pos x="134310611" y="32094099"/>
              </a:cxn>
              <a:cxn ang="0">
                <a:pos x="141951314" y="41722139"/>
              </a:cxn>
              <a:cxn ang="0">
                <a:pos x="145972370" y="48541763"/>
              </a:cxn>
              <a:cxn ang="0">
                <a:pos x="147983215" y="53356100"/>
              </a:cxn>
              <a:cxn ang="0">
                <a:pos x="147983215" y="58169803"/>
              </a:cxn>
              <a:cxn ang="0">
                <a:pos x="143962159" y="70205328"/>
              </a:cxn>
              <a:cxn ang="0">
                <a:pos x="137527583" y="84647704"/>
              </a:cxn>
              <a:cxn ang="0">
                <a:pos x="126670542" y="102700358"/>
              </a:cxn>
              <a:cxn ang="0">
                <a:pos x="113399981" y="122758933"/>
              </a:cxn>
              <a:cxn ang="0">
                <a:pos x="98119209" y="144020933"/>
              </a:cxn>
              <a:cxn ang="0">
                <a:pos x="80827592" y="165684498"/>
              </a:cxn>
              <a:cxn ang="0">
                <a:pos x="61927807" y="187748994"/>
              </a:cxn>
              <a:cxn ang="0">
                <a:pos x="46647035" y="202993232"/>
              </a:cxn>
              <a:cxn ang="0">
                <a:pos x="36996121" y="212621271"/>
              </a:cxn>
              <a:cxn ang="0">
                <a:pos x="28551333" y="220244024"/>
              </a:cxn>
              <a:cxn ang="0">
                <a:pos x="21714715" y="225860222"/>
              </a:cxn>
              <a:cxn ang="0">
                <a:pos x="15280772" y="231476420"/>
              </a:cxn>
              <a:cxn ang="0">
                <a:pos x="9248872" y="234685767"/>
              </a:cxn>
              <a:cxn ang="0">
                <a:pos x="5629858" y="236290757"/>
              </a:cxn>
              <a:cxn ang="0">
                <a:pos x="2814929" y="236290757"/>
              </a:cxn>
              <a:cxn ang="0">
                <a:pos x="804084" y="234685767"/>
              </a:cxn>
              <a:cxn ang="0">
                <a:pos x="0" y="230674559"/>
              </a:cxn>
              <a:cxn ang="0">
                <a:pos x="0" y="225860222"/>
              </a:cxn>
              <a:cxn ang="0">
                <a:pos x="1608803" y="219040598"/>
              </a:cxn>
              <a:cxn ang="0">
                <a:pos x="3619013" y="210615984"/>
              </a:cxn>
              <a:cxn ang="0">
                <a:pos x="8444787" y="200185449"/>
              </a:cxn>
              <a:cxn ang="0">
                <a:pos x="13269927" y="187748994"/>
              </a:cxn>
              <a:cxn ang="0">
                <a:pos x="19704504" y="173306617"/>
              </a:cxn>
              <a:cxn ang="0">
                <a:pos x="32170347" y="152445547"/>
              </a:cxn>
              <a:cxn ang="0">
                <a:pos x="46647035" y="125567349"/>
              </a:cxn>
              <a:cxn ang="0">
                <a:pos x="57102033" y="101897863"/>
              </a:cxn>
              <a:cxn ang="0">
                <a:pos x="66753581" y="79833368"/>
              </a:cxn>
              <a:cxn ang="0">
                <a:pos x="73187523" y="61780714"/>
              </a:cxn>
              <a:cxn ang="0">
                <a:pos x="76404494" y="47338338"/>
              </a:cxn>
              <a:cxn ang="0">
                <a:pos x="76404494" y="36105308"/>
              </a:cxn>
              <a:cxn ang="0">
                <a:pos x="73187523" y="25674773"/>
              </a:cxn>
            </a:cxnLst>
            <a:rect l="l" t="t" r="r" b="b"/>
            <a:pathLst>
              <a:path w="368" h="589">
                <a:moveTo>
                  <a:pt x="175" y="54"/>
                </a:moveTo>
                <a:lnTo>
                  <a:pt x="173" y="47"/>
                </a:lnTo>
                <a:lnTo>
                  <a:pt x="171" y="40"/>
                </a:lnTo>
                <a:lnTo>
                  <a:pt x="168" y="28"/>
                </a:lnTo>
                <a:lnTo>
                  <a:pt x="168" y="19"/>
                </a:lnTo>
                <a:lnTo>
                  <a:pt x="168" y="11"/>
                </a:lnTo>
                <a:lnTo>
                  <a:pt x="171" y="9"/>
                </a:lnTo>
                <a:lnTo>
                  <a:pt x="173" y="7"/>
                </a:lnTo>
                <a:lnTo>
                  <a:pt x="175" y="4"/>
                </a:lnTo>
                <a:lnTo>
                  <a:pt x="178" y="4"/>
                </a:lnTo>
                <a:lnTo>
                  <a:pt x="182" y="2"/>
                </a:lnTo>
                <a:lnTo>
                  <a:pt x="185" y="2"/>
                </a:lnTo>
                <a:lnTo>
                  <a:pt x="192" y="0"/>
                </a:lnTo>
                <a:lnTo>
                  <a:pt x="197" y="0"/>
                </a:lnTo>
                <a:lnTo>
                  <a:pt x="211" y="2"/>
                </a:lnTo>
                <a:lnTo>
                  <a:pt x="223" y="4"/>
                </a:lnTo>
                <a:lnTo>
                  <a:pt x="237" y="7"/>
                </a:lnTo>
                <a:lnTo>
                  <a:pt x="249" y="11"/>
                </a:lnTo>
                <a:lnTo>
                  <a:pt x="263" y="19"/>
                </a:lnTo>
                <a:lnTo>
                  <a:pt x="280" y="28"/>
                </a:lnTo>
                <a:lnTo>
                  <a:pt x="287" y="33"/>
                </a:lnTo>
                <a:lnTo>
                  <a:pt x="294" y="40"/>
                </a:lnTo>
                <a:lnTo>
                  <a:pt x="304" y="47"/>
                </a:lnTo>
                <a:lnTo>
                  <a:pt x="311" y="54"/>
                </a:lnTo>
                <a:lnTo>
                  <a:pt x="323" y="68"/>
                </a:lnTo>
                <a:lnTo>
                  <a:pt x="334" y="80"/>
                </a:lnTo>
                <a:lnTo>
                  <a:pt x="344" y="92"/>
                </a:lnTo>
                <a:lnTo>
                  <a:pt x="353" y="104"/>
                </a:lnTo>
                <a:lnTo>
                  <a:pt x="358" y="114"/>
                </a:lnTo>
                <a:lnTo>
                  <a:pt x="363" y="121"/>
                </a:lnTo>
                <a:lnTo>
                  <a:pt x="368" y="128"/>
                </a:lnTo>
                <a:lnTo>
                  <a:pt x="368" y="133"/>
                </a:lnTo>
                <a:lnTo>
                  <a:pt x="368" y="140"/>
                </a:lnTo>
                <a:lnTo>
                  <a:pt x="368" y="145"/>
                </a:lnTo>
                <a:lnTo>
                  <a:pt x="363" y="159"/>
                </a:lnTo>
                <a:lnTo>
                  <a:pt x="358" y="175"/>
                </a:lnTo>
                <a:lnTo>
                  <a:pt x="351" y="192"/>
                </a:lnTo>
                <a:lnTo>
                  <a:pt x="342" y="211"/>
                </a:lnTo>
                <a:lnTo>
                  <a:pt x="330" y="233"/>
                </a:lnTo>
                <a:lnTo>
                  <a:pt x="315" y="256"/>
                </a:lnTo>
                <a:lnTo>
                  <a:pt x="299" y="280"/>
                </a:lnTo>
                <a:lnTo>
                  <a:pt x="282" y="306"/>
                </a:lnTo>
                <a:lnTo>
                  <a:pt x="263" y="332"/>
                </a:lnTo>
                <a:lnTo>
                  <a:pt x="244" y="359"/>
                </a:lnTo>
                <a:lnTo>
                  <a:pt x="223" y="387"/>
                </a:lnTo>
                <a:lnTo>
                  <a:pt x="201" y="413"/>
                </a:lnTo>
                <a:lnTo>
                  <a:pt x="178" y="442"/>
                </a:lnTo>
                <a:lnTo>
                  <a:pt x="154" y="468"/>
                </a:lnTo>
                <a:lnTo>
                  <a:pt x="128" y="494"/>
                </a:lnTo>
                <a:lnTo>
                  <a:pt x="116" y="506"/>
                </a:lnTo>
                <a:lnTo>
                  <a:pt x="104" y="518"/>
                </a:lnTo>
                <a:lnTo>
                  <a:pt x="92" y="530"/>
                </a:lnTo>
                <a:lnTo>
                  <a:pt x="83" y="539"/>
                </a:lnTo>
                <a:lnTo>
                  <a:pt x="71" y="549"/>
                </a:lnTo>
                <a:lnTo>
                  <a:pt x="61" y="556"/>
                </a:lnTo>
                <a:lnTo>
                  <a:pt x="54" y="563"/>
                </a:lnTo>
                <a:lnTo>
                  <a:pt x="45" y="570"/>
                </a:lnTo>
                <a:lnTo>
                  <a:pt x="38" y="577"/>
                </a:lnTo>
                <a:lnTo>
                  <a:pt x="30" y="582"/>
                </a:lnTo>
                <a:lnTo>
                  <a:pt x="23" y="585"/>
                </a:lnTo>
                <a:lnTo>
                  <a:pt x="19" y="587"/>
                </a:lnTo>
                <a:lnTo>
                  <a:pt x="14" y="589"/>
                </a:lnTo>
                <a:lnTo>
                  <a:pt x="9" y="589"/>
                </a:lnTo>
                <a:lnTo>
                  <a:pt x="7" y="589"/>
                </a:lnTo>
                <a:lnTo>
                  <a:pt x="4" y="587"/>
                </a:lnTo>
                <a:lnTo>
                  <a:pt x="2" y="585"/>
                </a:lnTo>
                <a:lnTo>
                  <a:pt x="0" y="580"/>
                </a:lnTo>
                <a:lnTo>
                  <a:pt x="0" y="575"/>
                </a:lnTo>
                <a:lnTo>
                  <a:pt x="0" y="570"/>
                </a:lnTo>
                <a:lnTo>
                  <a:pt x="0" y="563"/>
                </a:lnTo>
                <a:lnTo>
                  <a:pt x="2" y="554"/>
                </a:lnTo>
                <a:lnTo>
                  <a:pt x="4" y="546"/>
                </a:lnTo>
                <a:lnTo>
                  <a:pt x="7" y="535"/>
                </a:lnTo>
                <a:lnTo>
                  <a:pt x="9" y="525"/>
                </a:lnTo>
                <a:lnTo>
                  <a:pt x="14" y="513"/>
                </a:lnTo>
                <a:lnTo>
                  <a:pt x="21" y="499"/>
                </a:lnTo>
                <a:lnTo>
                  <a:pt x="26" y="485"/>
                </a:lnTo>
                <a:lnTo>
                  <a:pt x="33" y="468"/>
                </a:lnTo>
                <a:lnTo>
                  <a:pt x="42" y="451"/>
                </a:lnTo>
                <a:lnTo>
                  <a:pt x="49" y="432"/>
                </a:lnTo>
                <a:lnTo>
                  <a:pt x="61" y="413"/>
                </a:lnTo>
                <a:lnTo>
                  <a:pt x="80" y="380"/>
                </a:lnTo>
                <a:lnTo>
                  <a:pt x="99" y="347"/>
                </a:lnTo>
                <a:lnTo>
                  <a:pt x="116" y="313"/>
                </a:lnTo>
                <a:lnTo>
                  <a:pt x="130" y="285"/>
                </a:lnTo>
                <a:lnTo>
                  <a:pt x="142" y="254"/>
                </a:lnTo>
                <a:lnTo>
                  <a:pt x="154" y="225"/>
                </a:lnTo>
                <a:lnTo>
                  <a:pt x="166" y="199"/>
                </a:lnTo>
                <a:lnTo>
                  <a:pt x="175" y="173"/>
                </a:lnTo>
                <a:lnTo>
                  <a:pt x="182" y="154"/>
                </a:lnTo>
                <a:lnTo>
                  <a:pt x="187" y="135"/>
                </a:lnTo>
                <a:lnTo>
                  <a:pt x="190" y="118"/>
                </a:lnTo>
                <a:lnTo>
                  <a:pt x="192" y="104"/>
                </a:lnTo>
                <a:lnTo>
                  <a:pt x="190" y="90"/>
                </a:lnTo>
                <a:lnTo>
                  <a:pt x="187" y="76"/>
                </a:lnTo>
                <a:lnTo>
                  <a:pt x="182" y="64"/>
                </a:lnTo>
                <a:lnTo>
                  <a:pt x="175" y="54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sp>
        <p:nvSpPr>
          <p:cNvPr id="24594" name="Freeform 63"/>
          <p:cNvSpPr/>
          <p:nvPr/>
        </p:nvSpPr>
        <p:spPr bwMode="auto">
          <a:xfrm>
            <a:off x="7119938" y="2511425"/>
            <a:ext cx="277812" cy="257175"/>
          </a:xfrm>
          <a:custGeom>
            <a:avLst/>
            <a:gdLst/>
            <a:ahLst/>
            <a:cxnLst>
              <a:cxn ang="0">
                <a:pos x="59670727" y="82661125"/>
              </a:cxn>
              <a:cxn ang="0">
                <a:pos x="44452451" y="65322450"/>
              </a:cxn>
              <a:cxn ang="0">
                <a:pos x="32037609" y="49999900"/>
              </a:cxn>
              <a:cxn ang="0">
                <a:pos x="21625671" y="37499925"/>
              </a:cxn>
              <a:cxn ang="0">
                <a:pos x="13215371" y="25806400"/>
              </a:cxn>
              <a:cxn ang="0">
                <a:pos x="6407395" y="15322550"/>
              </a:cxn>
              <a:cxn ang="0">
                <a:pos x="1601691" y="7661275"/>
              </a:cxn>
              <a:cxn ang="0">
                <a:pos x="0" y="2016125"/>
              </a:cxn>
              <a:cxn ang="0">
                <a:pos x="15218276" y="2016125"/>
              </a:cxn>
              <a:cxn ang="0">
                <a:pos x="45253613" y="9677400"/>
              </a:cxn>
              <a:cxn ang="0">
                <a:pos x="74888370" y="19354800"/>
              </a:cxn>
              <a:cxn ang="0">
                <a:pos x="101720326" y="30645100"/>
              </a:cxn>
              <a:cxn ang="0">
                <a:pos x="119741402" y="41128950"/>
              </a:cxn>
              <a:cxn ang="0">
                <a:pos x="130153340" y="49999900"/>
              </a:cxn>
              <a:cxn ang="0">
                <a:pos x="139764749" y="57661175"/>
              </a:cxn>
              <a:cxn ang="0">
                <a:pos x="148175049" y="65322450"/>
              </a:cxn>
              <a:cxn ang="0">
                <a:pos x="155784186" y="72983725"/>
              </a:cxn>
              <a:cxn ang="0">
                <a:pos x="161390420" y="79838550"/>
              </a:cxn>
              <a:cxn ang="0">
                <a:pos x="166997286" y="87499825"/>
              </a:cxn>
              <a:cxn ang="0">
                <a:pos x="173004101" y="96774000"/>
              </a:cxn>
              <a:cxn ang="0">
                <a:pos x="175807534" y="111290100"/>
              </a:cxn>
              <a:cxn ang="0">
                <a:pos x="175807534" y="124596525"/>
              </a:cxn>
              <a:cxn ang="0">
                <a:pos x="173805262" y="136290050"/>
              </a:cxn>
              <a:cxn ang="0">
                <a:pos x="168198396" y="144757775"/>
              </a:cxn>
              <a:cxn ang="0">
                <a:pos x="165394963" y="150806150"/>
              </a:cxn>
              <a:cxn ang="0">
                <a:pos x="162592163" y="155241625"/>
              </a:cxn>
              <a:cxn ang="0">
                <a:pos x="159388149" y="158467425"/>
              </a:cxn>
              <a:cxn ang="0">
                <a:pos x="157786458" y="161290000"/>
              </a:cxn>
              <a:cxn ang="0">
                <a:pos x="155784186" y="162096450"/>
              </a:cxn>
              <a:cxn ang="0">
                <a:pos x="153781282" y="163306125"/>
              </a:cxn>
              <a:cxn ang="0">
                <a:pos x="151779011" y="162096450"/>
              </a:cxn>
              <a:cxn ang="0">
                <a:pos x="150177320" y="161290000"/>
              </a:cxn>
              <a:cxn ang="0">
                <a:pos x="147373887" y="160080325"/>
              </a:cxn>
              <a:cxn ang="0">
                <a:pos x="142568182" y="157257750"/>
              </a:cxn>
              <a:cxn ang="0">
                <a:pos x="135760206" y="151612600"/>
              </a:cxn>
              <a:cxn ang="0">
                <a:pos x="126148797" y="143951325"/>
              </a:cxn>
              <a:cxn ang="0">
                <a:pos x="114935697" y="134273925"/>
              </a:cxn>
              <a:cxn ang="0">
                <a:pos x="101720326" y="122983625"/>
              </a:cxn>
              <a:cxn ang="0">
                <a:pos x="85300941" y="108467525"/>
              </a:cxn>
              <a:cxn ang="0">
                <a:pos x="68080394" y="91128850"/>
              </a:cxn>
            </a:cxnLst>
            <a:rect l="l" t="t" r="r" b="b"/>
            <a:pathLst>
              <a:path w="439" h="405">
                <a:moveTo>
                  <a:pt x="170" y="226"/>
                </a:moveTo>
                <a:lnTo>
                  <a:pt x="149" y="205"/>
                </a:lnTo>
                <a:lnTo>
                  <a:pt x="130" y="183"/>
                </a:lnTo>
                <a:lnTo>
                  <a:pt x="111" y="162"/>
                </a:lnTo>
                <a:lnTo>
                  <a:pt x="94" y="143"/>
                </a:lnTo>
                <a:lnTo>
                  <a:pt x="80" y="124"/>
                </a:lnTo>
                <a:lnTo>
                  <a:pt x="66" y="107"/>
                </a:lnTo>
                <a:lnTo>
                  <a:pt x="54" y="93"/>
                </a:lnTo>
                <a:lnTo>
                  <a:pt x="42" y="76"/>
                </a:lnTo>
                <a:lnTo>
                  <a:pt x="33" y="64"/>
                </a:lnTo>
                <a:lnTo>
                  <a:pt x="23" y="50"/>
                </a:lnTo>
                <a:lnTo>
                  <a:pt x="16" y="38"/>
                </a:lnTo>
                <a:lnTo>
                  <a:pt x="9" y="29"/>
                </a:lnTo>
                <a:lnTo>
                  <a:pt x="4" y="19"/>
                </a:lnTo>
                <a:lnTo>
                  <a:pt x="2" y="12"/>
                </a:lnTo>
                <a:lnTo>
                  <a:pt x="0" y="5"/>
                </a:lnTo>
                <a:lnTo>
                  <a:pt x="0" y="0"/>
                </a:lnTo>
                <a:lnTo>
                  <a:pt x="38" y="5"/>
                </a:lnTo>
                <a:lnTo>
                  <a:pt x="75" y="14"/>
                </a:lnTo>
                <a:lnTo>
                  <a:pt x="113" y="24"/>
                </a:lnTo>
                <a:lnTo>
                  <a:pt x="149" y="36"/>
                </a:lnTo>
                <a:lnTo>
                  <a:pt x="187" y="48"/>
                </a:lnTo>
                <a:lnTo>
                  <a:pt x="220" y="62"/>
                </a:lnTo>
                <a:lnTo>
                  <a:pt x="254" y="76"/>
                </a:lnTo>
                <a:lnTo>
                  <a:pt x="284" y="93"/>
                </a:lnTo>
                <a:lnTo>
                  <a:pt x="299" y="102"/>
                </a:lnTo>
                <a:lnTo>
                  <a:pt x="313" y="112"/>
                </a:lnTo>
                <a:lnTo>
                  <a:pt x="325" y="124"/>
                </a:lnTo>
                <a:lnTo>
                  <a:pt x="337" y="133"/>
                </a:lnTo>
                <a:lnTo>
                  <a:pt x="349" y="143"/>
                </a:lnTo>
                <a:lnTo>
                  <a:pt x="360" y="152"/>
                </a:lnTo>
                <a:lnTo>
                  <a:pt x="370" y="162"/>
                </a:lnTo>
                <a:lnTo>
                  <a:pt x="379" y="171"/>
                </a:lnTo>
                <a:lnTo>
                  <a:pt x="389" y="181"/>
                </a:lnTo>
                <a:lnTo>
                  <a:pt x="396" y="190"/>
                </a:lnTo>
                <a:lnTo>
                  <a:pt x="403" y="198"/>
                </a:lnTo>
                <a:lnTo>
                  <a:pt x="410" y="207"/>
                </a:lnTo>
                <a:lnTo>
                  <a:pt x="417" y="217"/>
                </a:lnTo>
                <a:lnTo>
                  <a:pt x="422" y="224"/>
                </a:lnTo>
                <a:lnTo>
                  <a:pt x="432" y="240"/>
                </a:lnTo>
                <a:lnTo>
                  <a:pt x="436" y="259"/>
                </a:lnTo>
                <a:lnTo>
                  <a:pt x="439" y="276"/>
                </a:lnTo>
                <a:lnTo>
                  <a:pt x="439" y="293"/>
                </a:lnTo>
                <a:lnTo>
                  <a:pt x="439" y="309"/>
                </a:lnTo>
                <a:lnTo>
                  <a:pt x="436" y="324"/>
                </a:lnTo>
                <a:lnTo>
                  <a:pt x="434" y="338"/>
                </a:lnTo>
                <a:lnTo>
                  <a:pt x="429" y="350"/>
                </a:lnTo>
                <a:lnTo>
                  <a:pt x="420" y="359"/>
                </a:lnTo>
                <a:lnTo>
                  <a:pt x="417" y="366"/>
                </a:lnTo>
                <a:lnTo>
                  <a:pt x="413" y="374"/>
                </a:lnTo>
                <a:lnTo>
                  <a:pt x="410" y="378"/>
                </a:lnTo>
                <a:lnTo>
                  <a:pt x="406" y="385"/>
                </a:lnTo>
                <a:lnTo>
                  <a:pt x="403" y="390"/>
                </a:lnTo>
                <a:lnTo>
                  <a:pt x="398" y="393"/>
                </a:lnTo>
                <a:lnTo>
                  <a:pt x="396" y="397"/>
                </a:lnTo>
                <a:lnTo>
                  <a:pt x="394" y="400"/>
                </a:lnTo>
                <a:lnTo>
                  <a:pt x="391" y="402"/>
                </a:lnTo>
                <a:lnTo>
                  <a:pt x="389" y="402"/>
                </a:lnTo>
                <a:lnTo>
                  <a:pt x="387" y="405"/>
                </a:lnTo>
                <a:lnTo>
                  <a:pt x="384" y="405"/>
                </a:lnTo>
                <a:lnTo>
                  <a:pt x="382" y="405"/>
                </a:lnTo>
                <a:lnTo>
                  <a:pt x="379" y="402"/>
                </a:lnTo>
                <a:lnTo>
                  <a:pt x="377" y="402"/>
                </a:lnTo>
                <a:lnTo>
                  <a:pt x="375" y="400"/>
                </a:lnTo>
                <a:lnTo>
                  <a:pt x="372" y="400"/>
                </a:lnTo>
                <a:lnTo>
                  <a:pt x="368" y="397"/>
                </a:lnTo>
                <a:lnTo>
                  <a:pt x="363" y="393"/>
                </a:lnTo>
                <a:lnTo>
                  <a:pt x="356" y="390"/>
                </a:lnTo>
                <a:lnTo>
                  <a:pt x="349" y="383"/>
                </a:lnTo>
                <a:lnTo>
                  <a:pt x="339" y="376"/>
                </a:lnTo>
                <a:lnTo>
                  <a:pt x="327" y="369"/>
                </a:lnTo>
                <a:lnTo>
                  <a:pt x="315" y="357"/>
                </a:lnTo>
                <a:lnTo>
                  <a:pt x="301" y="347"/>
                </a:lnTo>
                <a:lnTo>
                  <a:pt x="287" y="333"/>
                </a:lnTo>
                <a:lnTo>
                  <a:pt x="270" y="319"/>
                </a:lnTo>
                <a:lnTo>
                  <a:pt x="254" y="305"/>
                </a:lnTo>
                <a:lnTo>
                  <a:pt x="235" y="288"/>
                </a:lnTo>
                <a:lnTo>
                  <a:pt x="213" y="269"/>
                </a:lnTo>
                <a:lnTo>
                  <a:pt x="192" y="248"/>
                </a:lnTo>
                <a:lnTo>
                  <a:pt x="170" y="226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sp>
        <p:nvSpPr>
          <p:cNvPr id="24595" name="Freeform 64"/>
          <p:cNvSpPr/>
          <p:nvPr/>
        </p:nvSpPr>
        <p:spPr bwMode="auto">
          <a:xfrm>
            <a:off x="7013575" y="1658938"/>
            <a:ext cx="636588" cy="1579562"/>
          </a:xfrm>
          <a:custGeom>
            <a:avLst/>
            <a:gdLst/>
            <a:ahLst/>
            <a:cxnLst>
              <a:cxn ang="0">
                <a:pos x="354789171" y="768048844"/>
              </a:cxn>
              <a:cxn ang="0">
                <a:pos x="365283343" y="737391241"/>
              </a:cxn>
              <a:cxn ang="0">
                <a:pos x="372145406" y="729727158"/>
              </a:cxn>
              <a:cxn ang="0">
                <a:pos x="376585004" y="744248712"/>
              </a:cxn>
              <a:cxn ang="0">
                <a:pos x="381428663" y="779746621"/>
              </a:cxn>
              <a:cxn ang="0">
                <a:pos x="387483238" y="830573332"/>
              </a:cxn>
              <a:cxn ang="0">
                <a:pos x="393133750" y="874542571"/>
              </a:cxn>
              <a:cxn ang="0">
                <a:pos x="400802666" y="903586950"/>
              </a:cxn>
              <a:cxn ang="0">
                <a:pos x="404435411" y="925369281"/>
              </a:cxn>
              <a:cxn ang="0">
                <a:pos x="395959007" y="945539024"/>
              </a:cxn>
              <a:cxn ang="0">
                <a:pos x="370934491" y="966918685"/>
              </a:cxn>
              <a:cxn ang="0">
                <a:pos x="298281503" y="996365734"/>
              </a:cxn>
              <a:cxn ang="0">
                <a:pos x="224416965" y="1003223205"/>
              </a:cxn>
              <a:cxn ang="0">
                <a:pos x="159029466" y="996365734"/>
              </a:cxn>
              <a:cxn ang="0">
                <a:pos x="121895802" y="982246851"/>
              </a:cxn>
              <a:cxn ang="0">
                <a:pos x="90009223" y="960060578"/>
              </a:cxn>
              <a:cxn ang="0">
                <a:pos x="46013495" y="913268197"/>
              </a:cxn>
              <a:cxn ang="0">
                <a:pos x="25832004" y="864054711"/>
              </a:cxn>
              <a:cxn ang="0">
                <a:pos x="6054574" y="788217951"/>
              </a:cxn>
              <a:cxn ang="0">
                <a:pos x="1210915" y="752720042"/>
              </a:cxn>
              <a:cxn ang="0">
                <a:pos x="1210915" y="716414886"/>
              </a:cxn>
              <a:cxn ang="0">
                <a:pos x="2018403" y="660747870"/>
              </a:cxn>
              <a:cxn ang="0">
                <a:pos x="4843660" y="586121028"/>
              </a:cxn>
              <a:cxn ang="0">
                <a:pos x="8879831" y="492132325"/>
              </a:cxn>
              <a:cxn ang="0">
                <a:pos x="12512576" y="380797022"/>
              </a:cxn>
              <a:cxn ang="0">
                <a:pos x="15337832" y="281967378"/>
              </a:cxn>
              <a:cxn ang="0">
                <a:pos x="17356235" y="201290312"/>
              </a:cxn>
              <a:cxn ang="0">
                <a:pos x="19374003" y="139975106"/>
              </a:cxn>
              <a:cxn ang="0">
                <a:pos x="20181491" y="97619726"/>
              </a:cxn>
              <a:cxn ang="0">
                <a:pos x="21392406" y="73819595"/>
              </a:cxn>
              <a:cxn ang="0">
                <a:pos x="10494172" y="34287991"/>
              </a:cxn>
              <a:cxn ang="0">
                <a:pos x="0" y="14118248"/>
              </a:cxn>
              <a:cxn ang="0">
                <a:pos x="4843660" y="1613859"/>
              </a:cxn>
              <a:cxn ang="0">
                <a:pos x="18163088" y="0"/>
              </a:cxn>
              <a:cxn ang="0">
                <a:pos x="48838752" y="8471330"/>
              </a:cxn>
              <a:cxn ang="0">
                <a:pos x="84358075" y="38321686"/>
              </a:cxn>
              <a:cxn ang="0">
                <a:pos x="88394882" y="70995818"/>
              </a:cxn>
              <a:cxn ang="0">
                <a:pos x="82743734" y="92778785"/>
              </a:cxn>
              <a:cxn ang="0">
                <a:pos x="79515051" y="122629775"/>
              </a:cxn>
              <a:cxn ang="0">
                <a:pos x="75882306" y="164985156"/>
              </a:cxn>
              <a:cxn ang="0">
                <a:pos x="70231158" y="224283196"/>
              </a:cxn>
              <a:cxn ang="0">
                <a:pos x="62562242" y="304960262"/>
              </a:cxn>
              <a:cxn ang="0">
                <a:pos x="55700815" y="402579988"/>
              </a:cxn>
              <a:cxn ang="0">
                <a:pos x="52068070" y="498586491"/>
              </a:cxn>
              <a:cxn ang="0">
                <a:pos x="48838752" y="584911110"/>
              </a:cxn>
              <a:cxn ang="0">
                <a:pos x="47224410" y="660747870"/>
              </a:cxn>
              <a:cxn ang="0">
                <a:pos x="48838752" y="723272993"/>
              </a:cxn>
              <a:cxn ang="0">
                <a:pos x="52875558" y="772889150"/>
              </a:cxn>
              <a:cxn ang="0">
                <a:pos x="62562242" y="816051777"/>
              </a:cxn>
              <a:cxn ang="0">
                <a:pos x="76689159" y="848725910"/>
              </a:cxn>
              <a:cxn ang="0">
                <a:pos x="101714310" y="879383512"/>
              </a:cxn>
              <a:cxn ang="0">
                <a:pos x="153378954" y="906410091"/>
              </a:cxn>
              <a:cxn ang="0">
                <a:pos x="209886621" y="919722363"/>
              </a:cxn>
              <a:cxn ang="0">
                <a:pos x="254285775" y="916898586"/>
              </a:cxn>
              <a:cxn ang="0">
                <a:pos x="301913612" y="901569785"/>
              </a:cxn>
              <a:cxn ang="0">
                <a:pos x="317251444" y="880593430"/>
              </a:cxn>
              <a:cxn ang="0">
                <a:pos x="332589911" y="843885603"/>
              </a:cxn>
            </a:cxnLst>
            <a:rect l="l" t="t" r="r" b="b"/>
            <a:pathLst>
              <a:path w="1002" h="2487">
                <a:moveTo>
                  <a:pt x="850" y="2009"/>
                </a:moveTo>
                <a:lnTo>
                  <a:pt x="855" y="1985"/>
                </a:lnTo>
                <a:lnTo>
                  <a:pt x="862" y="1962"/>
                </a:lnTo>
                <a:lnTo>
                  <a:pt x="867" y="1940"/>
                </a:lnTo>
                <a:lnTo>
                  <a:pt x="874" y="1921"/>
                </a:lnTo>
                <a:lnTo>
                  <a:pt x="879" y="1904"/>
                </a:lnTo>
                <a:lnTo>
                  <a:pt x="884" y="1888"/>
                </a:lnTo>
                <a:lnTo>
                  <a:pt x="888" y="1871"/>
                </a:lnTo>
                <a:lnTo>
                  <a:pt x="893" y="1859"/>
                </a:lnTo>
                <a:lnTo>
                  <a:pt x="895" y="1847"/>
                </a:lnTo>
                <a:lnTo>
                  <a:pt x="900" y="1838"/>
                </a:lnTo>
                <a:lnTo>
                  <a:pt x="905" y="1828"/>
                </a:lnTo>
                <a:lnTo>
                  <a:pt x="907" y="1821"/>
                </a:lnTo>
                <a:lnTo>
                  <a:pt x="910" y="1816"/>
                </a:lnTo>
                <a:lnTo>
                  <a:pt x="914" y="1812"/>
                </a:lnTo>
                <a:lnTo>
                  <a:pt x="917" y="1809"/>
                </a:lnTo>
                <a:lnTo>
                  <a:pt x="919" y="1809"/>
                </a:lnTo>
                <a:lnTo>
                  <a:pt x="922" y="1809"/>
                </a:lnTo>
                <a:lnTo>
                  <a:pt x="922" y="1812"/>
                </a:lnTo>
                <a:lnTo>
                  <a:pt x="924" y="1816"/>
                </a:lnTo>
                <a:lnTo>
                  <a:pt x="926" y="1821"/>
                </a:lnTo>
                <a:lnTo>
                  <a:pt x="929" y="1828"/>
                </a:lnTo>
                <a:lnTo>
                  <a:pt x="931" y="1836"/>
                </a:lnTo>
                <a:lnTo>
                  <a:pt x="933" y="1845"/>
                </a:lnTo>
                <a:lnTo>
                  <a:pt x="936" y="1857"/>
                </a:lnTo>
                <a:lnTo>
                  <a:pt x="938" y="1869"/>
                </a:lnTo>
                <a:lnTo>
                  <a:pt x="941" y="1883"/>
                </a:lnTo>
                <a:lnTo>
                  <a:pt x="943" y="1900"/>
                </a:lnTo>
                <a:lnTo>
                  <a:pt x="943" y="1916"/>
                </a:lnTo>
                <a:lnTo>
                  <a:pt x="945" y="1933"/>
                </a:lnTo>
                <a:lnTo>
                  <a:pt x="948" y="1952"/>
                </a:lnTo>
                <a:lnTo>
                  <a:pt x="950" y="1973"/>
                </a:lnTo>
                <a:lnTo>
                  <a:pt x="952" y="1995"/>
                </a:lnTo>
                <a:lnTo>
                  <a:pt x="955" y="2019"/>
                </a:lnTo>
                <a:lnTo>
                  <a:pt x="957" y="2040"/>
                </a:lnTo>
                <a:lnTo>
                  <a:pt x="960" y="2059"/>
                </a:lnTo>
                <a:lnTo>
                  <a:pt x="962" y="2080"/>
                </a:lnTo>
                <a:lnTo>
                  <a:pt x="964" y="2099"/>
                </a:lnTo>
                <a:lnTo>
                  <a:pt x="967" y="2119"/>
                </a:lnTo>
                <a:lnTo>
                  <a:pt x="969" y="2135"/>
                </a:lnTo>
                <a:lnTo>
                  <a:pt x="971" y="2152"/>
                </a:lnTo>
                <a:lnTo>
                  <a:pt x="974" y="2168"/>
                </a:lnTo>
                <a:lnTo>
                  <a:pt x="976" y="2183"/>
                </a:lnTo>
                <a:lnTo>
                  <a:pt x="981" y="2197"/>
                </a:lnTo>
                <a:lnTo>
                  <a:pt x="983" y="2209"/>
                </a:lnTo>
                <a:lnTo>
                  <a:pt x="986" y="2221"/>
                </a:lnTo>
                <a:lnTo>
                  <a:pt x="990" y="2233"/>
                </a:lnTo>
                <a:lnTo>
                  <a:pt x="993" y="2240"/>
                </a:lnTo>
                <a:lnTo>
                  <a:pt x="998" y="2249"/>
                </a:lnTo>
                <a:lnTo>
                  <a:pt x="1000" y="2259"/>
                </a:lnTo>
                <a:lnTo>
                  <a:pt x="1002" y="2268"/>
                </a:lnTo>
                <a:lnTo>
                  <a:pt x="1002" y="2278"/>
                </a:lnTo>
                <a:lnTo>
                  <a:pt x="1002" y="2287"/>
                </a:lnTo>
                <a:lnTo>
                  <a:pt x="1002" y="2294"/>
                </a:lnTo>
                <a:lnTo>
                  <a:pt x="1000" y="2304"/>
                </a:lnTo>
                <a:lnTo>
                  <a:pt x="998" y="2314"/>
                </a:lnTo>
                <a:lnTo>
                  <a:pt x="995" y="2321"/>
                </a:lnTo>
                <a:lnTo>
                  <a:pt x="990" y="2328"/>
                </a:lnTo>
                <a:lnTo>
                  <a:pt x="988" y="2337"/>
                </a:lnTo>
                <a:lnTo>
                  <a:pt x="981" y="2344"/>
                </a:lnTo>
                <a:lnTo>
                  <a:pt x="976" y="2352"/>
                </a:lnTo>
                <a:lnTo>
                  <a:pt x="969" y="2359"/>
                </a:lnTo>
                <a:lnTo>
                  <a:pt x="960" y="2368"/>
                </a:lnTo>
                <a:lnTo>
                  <a:pt x="950" y="2375"/>
                </a:lnTo>
                <a:lnTo>
                  <a:pt x="941" y="2382"/>
                </a:lnTo>
                <a:lnTo>
                  <a:pt x="919" y="2397"/>
                </a:lnTo>
                <a:lnTo>
                  <a:pt x="893" y="2411"/>
                </a:lnTo>
                <a:lnTo>
                  <a:pt x="867" y="2425"/>
                </a:lnTo>
                <a:lnTo>
                  <a:pt x="838" y="2440"/>
                </a:lnTo>
                <a:lnTo>
                  <a:pt x="808" y="2451"/>
                </a:lnTo>
                <a:lnTo>
                  <a:pt x="774" y="2461"/>
                </a:lnTo>
                <a:lnTo>
                  <a:pt x="739" y="2470"/>
                </a:lnTo>
                <a:lnTo>
                  <a:pt x="720" y="2473"/>
                </a:lnTo>
                <a:lnTo>
                  <a:pt x="701" y="2475"/>
                </a:lnTo>
                <a:lnTo>
                  <a:pt x="663" y="2480"/>
                </a:lnTo>
                <a:lnTo>
                  <a:pt x="627" y="2482"/>
                </a:lnTo>
                <a:lnTo>
                  <a:pt x="592" y="2485"/>
                </a:lnTo>
                <a:lnTo>
                  <a:pt x="556" y="2487"/>
                </a:lnTo>
                <a:lnTo>
                  <a:pt x="523" y="2485"/>
                </a:lnTo>
                <a:lnTo>
                  <a:pt x="489" y="2482"/>
                </a:lnTo>
                <a:lnTo>
                  <a:pt x="459" y="2480"/>
                </a:lnTo>
                <a:lnTo>
                  <a:pt x="428" y="2475"/>
                </a:lnTo>
                <a:lnTo>
                  <a:pt x="411" y="2473"/>
                </a:lnTo>
                <a:lnTo>
                  <a:pt x="394" y="2470"/>
                </a:lnTo>
                <a:lnTo>
                  <a:pt x="378" y="2466"/>
                </a:lnTo>
                <a:lnTo>
                  <a:pt x="361" y="2461"/>
                </a:lnTo>
                <a:lnTo>
                  <a:pt x="347" y="2456"/>
                </a:lnTo>
                <a:lnTo>
                  <a:pt x="330" y="2449"/>
                </a:lnTo>
                <a:lnTo>
                  <a:pt x="316" y="2442"/>
                </a:lnTo>
                <a:lnTo>
                  <a:pt x="302" y="2435"/>
                </a:lnTo>
                <a:lnTo>
                  <a:pt x="288" y="2428"/>
                </a:lnTo>
                <a:lnTo>
                  <a:pt x="273" y="2421"/>
                </a:lnTo>
                <a:lnTo>
                  <a:pt x="259" y="2411"/>
                </a:lnTo>
                <a:lnTo>
                  <a:pt x="247" y="2402"/>
                </a:lnTo>
                <a:lnTo>
                  <a:pt x="235" y="2390"/>
                </a:lnTo>
                <a:lnTo>
                  <a:pt x="223" y="2380"/>
                </a:lnTo>
                <a:lnTo>
                  <a:pt x="212" y="2368"/>
                </a:lnTo>
                <a:lnTo>
                  <a:pt x="200" y="2356"/>
                </a:lnTo>
                <a:lnTo>
                  <a:pt x="176" y="2335"/>
                </a:lnTo>
                <a:lnTo>
                  <a:pt x="152" y="2314"/>
                </a:lnTo>
                <a:lnTo>
                  <a:pt x="133" y="2290"/>
                </a:lnTo>
                <a:lnTo>
                  <a:pt x="114" y="2264"/>
                </a:lnTo>
                <a:lnTo>
                  <a:pt x="98" y="2237"/>
                </a:lnTo>
                <a:lnTo>
                  <a:pt x="86" y="2207"/>
                </a:lnTo>
                <a:lnTo>
                  <a:pt x="79" y="2192"/>
                </a:lnTo>
                <a:lnTo>
                  <a:pt x="74" y="2176"/>
                </a:lnTo>
                <a:lnTo>
                  <a:pt x="67" y="2159"/>
                </a:lnTo>
                <a:lnTo>
                  <a:pt x="64" y="2142"/>
                </a:lnTo>
                <a:lnTo>
                  <a:pt x="53" y="2109"/>
                </a:lnTo>
                <a:lnTo>
                  <a:pt x="43" y="2076"/>
                </a:lnTo>
                <a:lnTo>
                  <a:pt x="34" y="2042"/>
                </a:lnTo>
                <a:lnTo>
                  <a:pt x="26" y="2011"/>
                </a:lnTo>
                <a:lnTo>
                  <a:pt x="22" y="1983"/>
                </a:lnTo>
                <a:lnTo>
                  <a:pt x="15" y="1954"/>
                </a:lnTo>
                <a:lnTo>
                  <a:pt x="10" y="1928"/>
                </a:lnTo>
                <a:lnTo>
                  <a:pt x="7" y="1902"/>
                </a:lnTo>
                <a:lnTo>
                  <a:pt x="5" y="1895"/>
                </a:lnTo>
                <a:lnTo>
                  <a:pt x="5" y="1888"/>
                </a:lnTo>
                <a:lnTo>
                  <a:pt x="5" y="1878"/>
                </a:lnTo>
                <a:lnTo>
                  <a:pt x="3" y="1866"/>
                </a:lnTo>
                <a:lnTo>
                  <a:pt x="3" y="1855"/>
                </a:lnTo>
                <a:lnTo>
                  <a:pt x="3" y="1843"/>
                </a:lnTo>
                <a:lnTo>
                  <a:pt x="3" y="1828"/>
                </a:lnTo>
                <a:lnTo>
                  <a:pt x="3" y="1812"/>
                </a:lnTo>
                <a:lnTo>
                  <a:pt x="3" y="1795"/>
                </a:lnTo>
                <a:lnTo>
                  <a:pt x="3" y="1776"/>
                </a:lnTo>
                <a:lnTo>
                  <a:pt x="3" y="1757"/>
                </a:lnTo>
                <a:lnTo>
                  <a:pt x="3" y="1736"/>
                </a:lnTo>
                <a:lnTo>
                  <a:pt x="3" y="1714"/>
                </a:lnTo>
                <a:lnTo>
                  <a:pt x="5" y="1690"/>
                </a:lnTo>
                <a:lnTo>
                  <a:pt x="5" y="1664"/>
                </a:lnTo>
                <a:lnTo>
                  <a:pt x="5" y="1638"/>
                </a:lnTo>
                <a:lnTo>
                  <a:pt x="5" y="1612"/>
                </a:lnTo>
                <a:lnTo>
                  <a:pt x="7" y="1583"/>
                </a:lnTo>
                <a:lnTo>
                  <a:pt x="7" y="1552"/>
                </a:lnTo>
                <a:lnTo>
                  <a:pt x="10" y="1522"/>
                </a:lnTo>
                <a:lnTo>
                  <a:pt x="10" y="1488"/>
                </a:lnTo>
                <a:lnTo>
                  <a:pt x="12" y="1453"/>
                </a:lnTo>
                <a:lnTo>
                  <a:pt x="12" y="1417"/>
                </a:lnTo>
                <a:lnTo>
                  <a:pt x="15" y="1381"/>
                </a:lnTo>
                <a:lnTo>
                  <a:pt x="17" y="1343"/>
                </a:lnTo>
                <a:lnTo>
                  <a:pt x="17" y="1303"/>
                </a:lnTo>
                <a:lnTo>
                  <a:pt x="19" y="1262"/>
                </a:lnTo>
                <a:lnTo>
                  <a:pt x="22" y="1220"/>
                </a:lnTo>
                <a:lnTo>
                  <a:pt x="24" y="1174"/>
                </a:lnTo>
                <a:lnTo>
                  <a:pt x="26" y="1129"/>
                </a:lnTo>
                <a:lnTo>
                  <a:pt x="26" y="1084"/>
                </a:lnTo>
                <a:lnTo>
                  <a:pt x="29" y="1036"/>
                </a:lnTo>
                <a:lnTo>
                  <a:pt x="31" y="989"/>
                </a:lnTo>
                <a:lnTo>
                  <a:pt x="31" y="944"/>
                </a:lnTo>
                <a:lnTo>
                  <a:pt x="34" y="898"/>
                </a:lnTo>
                <a:lnTo>
                  <a:pt x="34" y="856"/>
                </a:lnTo>
                <a:lnTo>
                  <a:pt x="34" y="815"/>
                </a:lnTo>
                <a:lnTo>
                  <a:pt x="36" y="775"/>
                </a:lnTo>
                <a:lnTo>
                  <a:pt x="36" y="734"/>
                </a:lnTo>
                <a:lnTo>
                  <a:pt x="38" y="699"/>
                </a:lnTo>
                <a:lnTo>
                  <a:pt x="38" y="661"/>
                </a:lnTo>
                <a:lnTo>
                  <a:pt x="41" y="627"/>
                </a:lnTo>
                <a:lnTo>
                  <a:pt x="41" y="592"/>
                </a:lnTo>
                <a:lnTo>
                  <a:pt x="41" y="561"/>
                </a:lnTo>
                <a:lnTo>
                  <a:pt x="43" y="530"/>
                </a:lnTo>
                <a:lnTo>
                  <a:pt x="43" y="499"/>
                </a:lnTo>
                <a:lnTo>
                  <a:pt x="43" y="470"/>
                </a:lnTo>
                <a:lnTo>
                  <a:pt x="45" y="444"/>
                </a:lnTo>
                <a:lnTo>
                  <a:pt x="45" y="418"/>
                </a:lnTo>
                <a:lnTo>
                  <a:pt x="45" y="394"/>
                </a:lnTo>
                <a:lnTo>
                  <a:pt x="48" y="371"/>
                </a:lnTo>
                <a:lnTo>
                  <a:pt x="48" y="347"/>
                </a:lnTo>
                <a:lnTo>
                  <a:pt x="48" y="328"/>
                </a:lnTo>
                <a:lnTo>
                  <a:pt x="48" y="306"/>
                </a:lnTo>
                <a:lnTo>
                  <a:pt x="50" y="290"/>
                </a:lnTo>
                <a:lnTo>
                  <a:pt x="50" y="273"/>
                </a:lnTo>
                <a:lnTo>
                  <a:pt x="50" y="256"/>
                </a:lnTo>
                <a:lnTo>
                  <a:pt x="50" y="242"/>
                </a:lnTo>
                <a:lnTo>
                  <a:pt x="50" y="228"/>
                </a:lnTo>
                <a:lnTo>
                  <a:pt x="53" y="216"/>
                </a:lnTo>
                <a:lnTo>
                  <a:pt x="53" y="206"/>
                </a:lnTo>
                <a:lnTo>
                  <a:pt x="53" y="197"/>
                </a:lnTo>
                <a:lnTo>
                  <a:pt x="53" y="190"/>
                </a:lnTo>
                <a:lnTo>
                  <a:pt x="53" y="183"/>
                </a:lnTo>
                <a:lnTo>
                  <a:pt x="48" y="164"/>
                </a:lnTo>
                <a:lnTo>
                  <a:pt x="43" y="145"/>
                </a:lnTo>
                <a:lnTo>
                  <a:pt x="38" y="128"/>
                </a:lnTo>
                <a:lnTo>
                  <a:pt x="36" y="111"/>
                </a:lnTo>
                <a:lnTo>
                  <a:pt x="31" y="97"/>
                </a:lnTo>
                <a:lnTo>
                  <a:pt x="26" y="85"/>
                </a:lnTo>
                <a:lnTo>
                  <a:pt x="22" y="73"/>
                </a:lnTo>
                <a:lnTo>
                  <a:pt x="17" y="61"/>
                </a:lnTo>
                <a:lnTo>
                  <a:pt x="10" y="57"/>
                </a:lnTo>
                <a:lnTo>
                  <a:pt x="5" y="49"/>
                </a:lnTo>
                <a:lnTo>
                  <a:pt x="0" y="42"/>
                </a:lnTo>
                <a:lnTo>
                  <a:pt x="0" y="35"/>
                </a:lnTo>
                <a:lnTo>
                  <a:pt x="0" y="28"/>
                </a:lnTo>
                <a:lnTo>
                  <a:pt x="0" y="21"/>
                </a:lnTo>
                <a:lnTo>
                  <a:pt x="3" y="14"/>
                </a:lnTo>
                <a:lnTo>
                  <a:pt x="7" y="9"/>
                </a:lnTo>
                <a:lnTo>
                  <a:pt x="10" y="7"/>
                </a:lnTo>
                <a:lnTo>
                  <a:pt x="12" y="4"/>
                </a:lnTo>
                <a:lnTo>
                  <a:pt x="17" y="2"/>
                </a:lnTo>
                <a:lnTo>
                  <a:pt x="22" y="2"/>
                </a:lnTo>
                <a:lnTo>
                  <a:pt x="26" y="0"/>
                </a:lnTo>
                <a:lnTo>
                  <a:pt x="34" y="0"/>
                </a:lnTo>
                <a:lnTo>
                  <a:pt x="38" y="0"/>
                </a:lnTo>
                <a:lnTo>
                  <a:pt x="45" y="0"/>
                </a:lnTo>
                <a:lnTo>
                  <a:pt x="62" y="2"/>
                </a:lnTo>
                <a:lnTo>
                  <a:pt x="81" y="7"/>
                </a:lnTo>
                <a:lnTo>
                  <a:pt x="91" y="9"/>
                </a:lnTo>
                <a:lnTo>
                  <a:pt x="100" y="14"/>
                </a:lnTo>
                <a:lnTo>
                  <a:pt x="110" y="16"/>
                </a:lnTo>
                <a:lnTo>
                  <a:pt x="121" y="21"/>
                </a:lnTo>
                <a:lnTo>
                  <a:pt x="140" y="38"/>
                </a:lnTo>
                <a:lnTo>
                  <a:pt x="159" y="49"/>
                </a:lnTo>
                <a:lnTo>
                  <a:pt x="176" y="61"/>
                </a:lnTo>
                <a:lnTo>
                  <a:pt x="188" y="73"/>
                </a:lnTo>
                <a:lnTo>
                  <a:pt x="200" y="85"/>
                </a:lnTo>
                <a:lnTo>
                  <a:pt x="209" y="95"/>
                </a:lnTo>
                <a:lnTo>
                  <a:pt x="219" y="107"/>
                </a:lnTo>
                <a:lnTo>
                  <a:pt x="223" y="116"/>
                </a:lnTo>
                <a:lnTo>
                  <a:pt x="223" y="135"/>
                </a:lnTo>
                <a:lnTo>
                  <a:pt x="221" y="156"/>
                </a:lnTo>
                <a:lnTo>
                  <a:pt x="221" y="166"/>
                </a:lnTo>
                <a:lnTo>
                  <a:pt x="219" y="176"/>
                </a:lnTo>
                <a:lnTo>
                  <a:pt x="216" y="185"/>
                </a:lnTo>
                <a:lnTo>
                  <a:pt x="212" y="195"/>
                </a:lnTo>
                <a:lnTo>
                  <a:pt x="209" y="204"/>
                </a:lnTo>
                <a:lnTo>
                  <a:pt x="207" y="211"/>
                </a:lnTo>
                <a:lnTo>
                  <a:pt x="207" y="221"/>
                </a:lnTo>
                <a:lnTo>
                  <a:pt x="205" y="230"/>
                </a:lnTo>
                <a:lnTo>
                  <a:pt x="205" y="242"/>
                </a:lnTo>
                <a:lnTo>
                  <a:pt x="202" y="252"/>
                </a:lnTo>
                <a:lnTo>
                  <a:pt x="202" y="264"/>
                </a:lnTo>
                <a:lnTo>
                  <a:pt x="200" y="278"/>
                </a:lnTo>
                <a:lnTo>
                  <a:pt x="200" y="290"/>
                </a:lnTo>
                <a:lnTo>
                  <a:pt x="197" y="304"/>
                </a:lnTo>
                <a:lnTo>
                  <a:pt x="197" y="321"/>
                </a:lnTo>
                <a:lnTo>
                  <a:pt x="195" y="337"/>
                </a:lnTo>
                <a:lnTo>
                  <a:pt x="195" y="354"/>
                </a:lnTo>
                <a:lnTo>
                  <a:pt x="193" y="371"/>
                </a:lnTo>
                <a:lnTo>
                  <a:pt x="190" y="390"/>
                </a:lnTo>
                <a:lnTo>
                  <a:pt x="188" y="409"/>
                </a:lnTo>
                <a:lnTo>
                  <a:pt x="186" y="430"/>
                </a:lnTo>
                <a:lnTo>
                  <a:pt x="183" y="451"/>
                </a:lnTo>
                <a:lnTo>
                  <a:pt x="181" y="475"/>
                </a:lnTo>
                <a:lnTo>
                  <a:pt x="178" y="501"/>
                </a:lnTo>
                <a:lnTo>
                  <a:pt x="176" y="527"/>
                </a:lnTo>
                <a:lnTo>
                  <a:pt x="174" y="556"/>
                </a:lnTo>
                <a:lnTo>
                  <a:pt x="169" y="587"/>
                </a:lnTo>
                <a:lnTo>
                  <a:pt x="167" y="618"/>
                </a:lnTo>
                <a:lnTo>
                  <a:pt x="162" y="649"/>
                </a:lnTo>
                <a:lnTo>
                  <a:pt x="159" y="684"/>
                </a:lnTo>
                <a:lnTo>
                  <a:pt x="157" y="720"/>
                </a:lnTo>
                <a:lnTo>
                  <a:pt x="155" y="756"/>
                </a:lnTo>
                <a:lnTo>
                  <a:pt x="150" y="794"/>
                </a:lnTo>
                <a:lnTo>
                  <a:pt x="148" y="832"/>
                </a:lnTo>
                <a:lnTo>
                  <a:pt x="145" y="875"/>
                </a:lnTo>
                <a:lnTo>
                  <a:pt x="143" y="915"/>
                </a:lnTo>
                <a:lnTo>
                  <a:pt x="140" y="958"/>
                </a:lnTo>
                <a:lnTo>
                  <a:pt x="138" y="998"/>
                </a:lnTo>
                <a:lnTo>
                  <a:pt x="138" y="1041"/>
                </a:lnTo>
                <a:lnTo>
                  <a:pt x="136" y="1082"/>
                </a:lnTo>
                <a:lnTo>
                  <a:pt x="133" y="1120"/>
                </a:lnTo>
                <a:lnTo>
                  <a:pt x="131" y="1160"/>
                </a:lnTo>
                <a:lnTo>
                  <a:pt x="129" y="1198"/>
                </a:lnTo>
                <a:lnTo>
                  <a:pt x="129" y="1236"/>
                </a:lnTo>
                <a:lnTo>
                  <a:pt x="126" y="1272"/>
                </a:lnTo>
                <a:lnTo>
                  <a:pt x="124" y="1310"/>
                </a:lnTo>
                <a:lnTo>
                  <a:pt x="124" y="1346"/>
                </a:lnTo>
                <a:lnTo>
                  <a:pt x="121" y="1381"/>
                </a:lnTo>
                <a:lnTo>
                  <a:pt x="121" y="1415"/>
                </a:lnTo>
                <a:lnTo>
                  <a:pt x="121" y="1450"/>
                </a:lnTo>
                <a:lnTo>
                  <a:pt x="121" y="1484"/>
                </a:lnTo>
                <a:lnTo>
                  <a:pt x="121" y="1514"/>
                </a:lnTo>
                <a:lnTo>
                  <a:pt x="119" y="1548"/>
                </a:lnTo>
                <a:lnTo>
                  <a:pt x="117" y="1579"/>
                </a:lnTo>
                <a:lnTo>
                  <a:pt x="117" y="1610"/>
                </a:lnTo>
                <a:lnTo>
                  <a:pt x="117" y="1638"/>
                </a:lnTo>
                <a:lnTo>
                  <a:pt x="117" y="1667"/>
                </a:lnTo>
                <a:lnTo>
                  <a:pt x="117" y="1693"/>
                </a:lnTo>
                <a:lnTo>
                  <a:pt x="117" y="1721"/>
                </a:lnTo>
                <a:lnTo>
                  <a:pt x="117" y="1745"/>
                </a:lnTo>
                <a:lnTo>
                  <a:pt x="119" y="1771"/>
                </a:lnTo>
                <a:lnTo>
                  <a:pt x="121" y="1793"/>
                </a:lnTo>
                <a:lnTo>
                  <a:pt x="121" y="1816"/>
                </a:lnTo>
                <a:lnTo>
                  <a:pt x="124" y="1838"/>
                </a:lnTo>
                <a:lnTo>
                  <a:pt x="126" y="1859"/>
                </a:lnTo>
                <a:lnTo>
                  <a:pt x="129" y="1878"/>
                </a:lnTo>
                <a:lnTo>
                  <a:pt x="131" y="1897"/>
                </a:lnTo>
                <a:lnTo>
                  <a:pt x="131" y="1916"/>
                </a:lnTo>
                <a:lnTo>
                  <a:pt x="133" y="1935"/>
                </a:lnTo>
                <a:lnTo>
                  <a:pt x="138" y="1954"/>
                </a:lnTo>
                <a:lnTo>
                  <a:pt x="140" y="1973"/>
                </a:lnTo>
                <a:lnTo>
                  <a:pt x="145" y="1990"/>
                </a:lnTo>
                <a:lnTo>
                  <a:pt x="150" y="2007"/>
                </a:lnTo>
                <a:lnTo>
                  <a:pt x="155" y="2023"/>
                </a:lnTo>
                <a:lnTo>
                  <a:pt x="159" y="2040"/>
                </a:lnTo>
                <a:lnTo>
                  <a:pt x="164" y="2054"/>
                </a:lnTo>
                <a:lnTo>
                  <a:pt x="171" y="2069"/>
                </a:lnTo>
                <a:lnTo>
                  <a:pt x="178" y="2080"/>
                </a:lnTo>
                <a:lnTo>
                  <a:pt x="183" y="2092"/>
                </a:lnTo>
                <a:lnTo>
                  <a:pt x="190" y="2104"/>
                </a:lnTo>
                <a:lnTo>
                  <a:pt x="200" y="2116"/>
                </a:lnTo>
                <a:lnTo>
                  <a:pt x="207" y="2126"/>
                </a:lnTo>
                <a:lnTo>
                  <a:pt x="214" y="2135"/>
                </a:lnTo>
                <a:lnTo>
                  <a:pt x="223" y="2142"/>
                </a:lnTo>
                <a:lnTo>
                  <a:pt x="238" y="2161"/>
                </a:lnTo>
                <a:lnTo>
                  <a:pt x="252" y="2180"/>
                </a:lnTo>
                <a:lnTo>
                  <a:pt x="271" y="2197"/>
                </a:lnTo>
                <a:lnTo>
                  <a:pt x="292" y="2211"/>
                </a:lnTo>
                <a:lnTo>
                  <a:pt x="314" y="2223"/>
                </a:lnTo>
                <a:lnTo>
                  <a:pt x="337" y="2235"/>
                </a:lnTo>
                <a:lnTo>
                  <a:pt x="366" y="2242"/>
                </a:lnTo>
                <a:lnTo>
                  <a:pt x="380" y="2247"/>
                </a:lnTo>
                <a:lnTo>
                  <a:pt x="394" y="2249"/>
                </a:lnTo>
                <a:lnTo>
                  <a:pt x="421" y="2259"/>
                </a:lnTo>
                <a:lnTo>
                  <a:pt x="444" y="2266"/>
                </a:lnTo>
                <a:lnTo>
                  <a:pt x="470" y="2273"/>
                </a:lnTo>
                <a:lnTo>
                  <a:pt x="494" y="2278"/>
                </a:lnTo>
                <a:lnTo>
                  <a:pt x="520" y="2280"/>
                </a:lnTo>
                <a:lnTo>
                  <a:pt x="544" y="2280"/>
                </a:lnTo>
                <a:lnTo>
                  <a:pt x="565" y="2280"/>
                </a:lnTo>
                <a:lnTo>
                  <a:pt x="577" y="2278"/>
                </a:lnTo>
                <a:lnTo>
                  <a:pt x="587" y="2275"/>
                </a:lnTo>
                <a:lnTo>
                  <a:pt x="608" y="2275"/>
                </a:lnTo>
                <a:lnTo>
                  <a:pt x="630" y="2273"/>
                </a:lnTo>
                <a:lnTo>
                  <a:pt x="651" y="2271"/>
                </a:lnTo>
                <a:lnTo>
                  <a:pt x="672" y="2266"/>
                </a:lnTo>
                <a:lnTo>
                  <a:pt x="691" y="2261"/>
                </a:lnTo>
                <a:lnTo>
                  <a:pt x="710" y="2254"/>
                </a:lnTo>
                <a:lnTo>
                  <a:pt x="729" y="2245"/>
                </a:lnTo>
                <a:lnTo>
                  <a:pt x="748" y="2235"/>
                </a:lnTo>
                <a:lnTo>
                  <a:pt x="753" y="2230"/>
                </a:lnTo>
                <a:lnTo>
                  <a:pt x="760" y="2223"/>
                </a:lnTo>
                <a:lnTo>
                  <a:pt x="767" y="2216"/>
                </a:lnTo>
                <a:lnTo>
                  <a:pt x="772" y="2207"/>
                </a:lnTo>
                <a:lnTo>
                  <a:pt x="779" y="2195"/>
                </a:lnTo>
                <a:lnTo>
                  <a:pt x="786" y="2183"/>
                </a:lnTo>
                <a:lnTo>
                  <a:pt x="793" y="2171"/>
                </a:lnTo>
                <a:lnTo>
                  <a:pt x="798" y="2157"/>
                </a:lnTo>
                <a:lnTo>
                  <a:pt x="805" y="2142"/>
                </a:lnTo>
                <a:lnTo>
                  <a:pt x="812" y="2126"/>
                </a:lnTo>
                <a:lnTo>
                  <a:pt x="817" y="2109"/>
                </a:lnTo>
                <a:lnTo>
                  <a:pt x="824" y="2092"/>
                </a:lnTo>
                <a:lnTo>
                  <a:pt x="831" y="2073"/>
                </a:lnTo>
                <a:lnTo>
                  <a:pt x="836" y="2052"/>
                </a:lnTo>
                <a:lnTo>
                  <a:pt x="843" y="2031"/>
                </a:lnTo>
                <a:lnTo>
                  <a:pt x="850" y="2009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sp>
        <p:nvSpPr>
          <p:cNvPr id="24596" name="Freeform 56"/>
          <p:cNvSpPr/>
          <p:nvPr/>
        </p:nvSpPr>
        <p:spPr bwMode="auto">
          <a:xfrm>
            <a:off x="6107113" y="1593850"/>
            <a:ext cx="314325" cy="1798638"/>
          </a:xfrm>
          <a:custGeom>
            <a:avLst/>
            <a:gdLst/>
            <a:ahLst/>
            <a:cxnLst>
              <a:cxn ang="0">
                <a:pos x="97187262" y="31843448"/>
              </a:cxn>
              <a:cxn ang="0">
                <a:pos x="93573158" y="19348215"/>
              </a:cxn>
              <a:cxn ang="0">
                <a:pos x="101203144" y="4030905"/>
              </a:cxn>
              <a:cxn ang="0">
                <a:pos x="128913808" y="0"/>
              </a:cxn>
              <a:cxn ang="0">
                <a:pos x="159435653" y="8868117"/>
              </a:cxn>
              <a:cxn ang="0">
                <a:pos x="187949240" y="22975966"/>
              </a:cxn>
              <a:cxn ang="0">
                <a:pos x="196382782" y="38292641"/>
              </a:cxn>
              <a:cxn ang="0">
                <a:pos x="198391040" y="66105819"/>
              </a:cxn>
              <a:cxn ang="0">
                <a:pos x="194374524" y="80616822"/>
              </a:cxn>
              <a:cxn ang="0">
                <a:pos x="192768045" y="97949267"/>
              </a:cxn>
              <a:cxn ang="0">
                <a:pos x="190760420" y="123746675"/>
              </a:cxn>
              <a:cxn ang="0">
                <a:pos x="188752163" y="157202104"/>
              </a:cxn>
              <a:cxn ang="0">
                <a:pos x="185940982" y="198719977"/>
              </a:cxn>
              <a:cxn ang="0">
                <a:pos x="183933357" y="248299024"/>
              </a:cxn>
              <a:cxn ang="0">
                <a:pos x="181122177" y="328915845"/>
              </a:cxn>
              <a:cxn ang="0">
                <a:pos x="177507439" y="452661886"/>
              </a:cxn>
              <a:cxn ang="0">
                <a:pos x="176302738" y="584873524"/>
              </a:cxn>
              <a:cxn ang="0">
                <a:pos x="178310996" y="709425873"/>
              </a:cxn>
              <a:cxn ang="0">
                <a:pos x="180318620" y="776740519"/>
              </a:cxn>
              <a:cxn ang="0">
                <a:pos x="181122177" y="835993991"/>
              </a:cxn>
              <a:cxn ang="0">
                <a:pos x="181925100" y="885976192"/>
              </a:cxn>
              <a:cxn ang="0">
                <a:pos x="181122177" y="929106045"/>
              </a:cxn>
              <a:cxn ang="0">
                <a:pos x="180318620" y="964577244"/>
              </a:cxn>
              <a:cxn ang="0">
                <a:pos x="178310996" y="992390422"/>
              </a:cxn>
              <a:cxn ang="0">
                <a:pos x="173491557" y="1030683063"/>
              </a:cxn>
              <a:cxn ang="0">
                <a:pos x="165860937" y="1068169396"/>
              </a:cxn>
              <a:cxn ang="0">
                <a:pos x="155419771" y="1098804017"/>
              </a:cxn>
              <a:cxn ang="0">
                <a:pos x="142969712" y="1120570521"/>
              </a:cxn>
              <a:cxn ang="0">
                <a:pos x="130520288" y="1133065753"/>
              </a:cxn>
              <a:cxn ang="0">
                <a:pos x="117267306" y="1140724409"/>
              </a:cxn>
              <a:cxn ang="0">
                <a:pos x="104817882" y="1140724409"/>
              </a:cxn>
              <a:cxn ang="0">
                <a:pos x="97187262" y="1135081523"/>
              </a:cxn>
              <a:cxn ang="0">
                <a:pos x="94376081" y="1121779982"/>
              </a:cxn>
              <a:cxn ang="0">
                <a:pos x="95179638" y="1098804017"/>
              </a:cxn>
              <a:cxn ang="0">
                <a:pos x="89557276" y="1075828051"/>
              </a:cxn>
              <a:cxn ang="0">
                <a:pos x="74296037" y="1052852721"/>
              </a:cxn>
              <a:cxn ang="0">
                <a:pos x="50601889" y="1028667293"/>
              </a:cxn>
              <a:cxn ang="0">
                <a:pos x="24899483" y="1006498270"/>
              </a:cxn>
              <a:cxn ang="0">
                <a:pos x="7630620" y="990374652"/>
              </a:cxn>
              <a:cxn ang="0">
                <a:pos x="0" y="981909689"/>
              </a:cxn>
              <a:cxn ang="0">
                <a:pos x="2811181" y="975863649"/>
              </a:cxn>
              <a:cxn ang="0">
                <a:pos x="11244723" y="973042207"/>
              </a:cxn>
              <a:cxn ang="0">
                <a:pos x="27710664" y="974251669"/>
              </a:cxn>
              <a:cxn ang="0">
                <a:pos x="63051314" y="982715997"/>
              </a:cxn>
              <a:cxn ang="0">
                <a:pos x="89557276" y="986343747"/>
              </a:cxn>
              <a:cxn ang="0">
                <a:pos x="102006701" y="985537439"/>
              </a:cxn>
              <a:cxn ang="0">
                <a:pos x="113653203" y="975057342"/>
              </a:cxn>
              <a:cxn ang="0">
                <a:pos x="121283188" y="952887684"/>
              </a:cxn>
              <a:cxn ang="0">
                <a:pos x="125700849" y="922253698"/>
              </a:cxn>
              <a:cxn ang="0">
                <a:pos x="129716731" y="876302402"/>
              </a:cxn>
              <a:cxn ang="0">
                <a:pos x="132528546" y="815033795"/>
              </a:cxn>
              <a:cxn ang="0">
                <a:pos x="132528546" y="733610665"/>
              </a:cxn>
              <a:cxn ang="0">
                <a:pos x="132528546" y="663474576"/>
              </a:cxn>
              <a:cxn ang="0">
                <a:pos x="132528546" y="605833720"/>
              </a:cxn>
              <a:cxn ang="0">
                <a:pos x="132528546" y="542549344"/>
              </a:cxn>
              <a:cxn ang="0">
                <a:pos x="129716731" y="425655651"/>
              </a:cxn>
              <a:cxn ang="0">
                <a:pos x="128913808" y="312792227"/>
              </a:cxn>
              <a:cxn ang="0">
                <a:pos x="127709107" y="214842960"/>
              </a:cxn>
              <a:cxn ang="0">
                <a:pos x="124897926" y="135435600"/>
              </a:cxn>
              <a:cxn ang="0">
                <a:pos x="120078487" y="79810514"/>
              </a:cxn>
              <a:cxn ang="0">
                <a:pos x="114456126" y="54819413"/>
              </a:cxn>
              <a:cxn ang="0">
                <a:pos x="109636687" y="43129854"/>
              </a:cxn>
            </a:cxnLst>
            <a:rect l="l" t="t" r="r" b="b"/>
            <a:pathLst>
              <a:path w="496" h="2833">
                <a:moveTo>
                  <a:pt x="261" y="98"/>
                </a:moveTo>
                <a:lnTo>
                  <a:pt x="256" y="93"/>
                </a:lnTo>
                <a:lnTo>
                  <a:pt x="252" y="88"/>
                </a:lnTo>
                <a:lnTo>
                  <a:pt x="247" y="84"/>
                </a:lnTo>
                <a:lnTo>
                  <a:pt x="242" y="79"/>
                </a:lnTo>
                <a:lnTo>
                  <a:pt x="240" y="74"/>
                </a:lnTo>
                <a:lnTo>
                  <a:pt x="237" y="69"/>
                </a:lnTo>
                <a:lnTo>
                  <a:pt x="235" y="62"/>
                </a:lnTo>
                <a:lnTo>
                  <a:pt x="233" y="57"/>
                </a:lnTo>
                <a:lnTo>
                  <a:pt x="233" y="48"/>
                </a:lnTo>
                <a:lnTo>
                  <a:pt x="233" y="38"/>
                </a:lnTo>
                <a:lnTo>
                  <a:pt x="235" y="29"/>
                </a:lnTo>
                <a:lnTo>
                  <a:pt x="240" y="19"/>
                </a:lnTo>
                <a:lnTo>
                  <a:pt x="245" y="15"/>
                </a:lnTo>
                <a:lnTo>
                  <a:pt x="252" y="10"/>
                </a:lnTo>
                <a:lnTo>
                  <a:pt x="261" y="5"/>
                </a:lnTo>
                <a:lnTo>
                  <a:pt x="273" y="3"/>
                </a:lnTo>
                <a:lnTo>
                  <a:pt x="287" y="0"/>
                </a:lnTo>
                <a:lnTo>
                  <a:pt x="304" y="0"/>
                </a:lnTo>
                <a:lnTo>
                  <a:pt x="321" y="0"/>
                </a:lnTo>
                <a:lnTo>
                  <a:pt x="330" y="3"/>
                </a:lnTo>
                <a:lnTo>
                  <a:pt x="342" y="5"/>
                </a:lnTo>
                <a:lnTo>
                  <a:pt x="361" y="10"/>
                </a:lnTo>
                <a:lnTo>
                  <a:pt x="380" y="15"/>
                </a:lnTo>
                <a:lnTo>
                  <a:pt x="397" y="22"/>
                </a:lnTo>
                <a:lnTo>
                  <a:pt x="413" y="26"/>
                </a:lnTo>
                <a:lnTo>
                  <a:pt x="427" y="34"/>
                </a:lnTo>
                <a:lnTo>
                  <a:pt x="442" y="41"/>
                </a:lnTo>
                <a:lnTo>
                  <a:pt x="453" y="48"/>
                </a:lnTo>
                <a:lnTo>
                  <a:pt x="468" y="57"/>
                </a:lnTo>
                <a:lnTo>
                  <a:pt x="472" y="67"/>
                </a:lnTo>
                <a:lnTo>
                  <a:pt x="477" y="74"/>
                </a:lnTo>
                <a:lnTo>
                  <a:pt x="482" y="81"/>
                </a:lnTo>
                <a:lnTo>
                  <a:pt x="487" y="88"/>
                </a:lnTo>
                <a:lnTo>
                  <a:pt x="489" y="95"/>
                </a:lnTo>
                <a:lnTo>
                  <a:pt x="491" y="103"/>
                </a:lnTo>
                <a:lnTo>
                  <a:pt x="496" y="119"/>
                </a:lnTo>
                <a:lnTo>
                  <a:pt x="496" y="133"/>
                </a:lnTo>
                <a:lnTo>
                  <a:pt x="496" y="148"/>
                </a:lnTo>
                <a:lnTo>
                  <a:pt x="494" y="164"/>
                </a:lnTo>
                <a:lnTo>
                  <a:pt x="489" y="179"/>
                </a:lnTo>
                <a:lnTo>
                  <a:pt x="489" y="183"/>
                </a:lnTo>
                <a:lnTo>
                  <a:pt x="487" y="188"/>
                </a:lnTo>
                <a:lnTo>
                  <a:pt x="487" y="193"/>
                </a:lnTo>
                <a:lnTo>
                  <a:pt x="484" y="200"/>
                </a:lnTo>
                <a:lnTo>
                  <a:pt x="484" y="207"/>
                </a:lnTo>
                <a:lnTo>
                  <a:pt x="484" y="214"/>
                </a:lnTo>
                <a:lnTo>
                  <a:pt x="482" y="224"/>
                </a:lnTo>
                <a:lnTo>
                  <a:pt x="482" y="233"/>
                </a:lnTo>
                <a:lnTo>
                  <a:pt x="480" y="243"/>
                </a:lnTo>
                <a:lnTo>
                  <a:pt x="480" y="255"/>
                </a:lnTo>
                <a:lnTo>
                  <a:pt x="477" y="267"/>
                </a:lnTo>
                <a:lnTo>
                  <a:pt x="477" y="279"/>
                </a:lnTo>
                <a:lnTo>
                  <a:pt x="475" y="293"/>
                </a:lnTo>
                <a:lnTo>
                  <a:pt x="475" y="307"/>
                </a:lnTo>
                <a:lnTo>
                  <a:pt x="472" y="324"/>
                </a:lnTo>
                <a:lnTo>
                  <a:pt x="472" y="338"/>
                </a:lnTo>
                <a:lnTo>
                  <a:pt x="472" y="355"/>
                </a:lnTo>
                <a:lnTo>
                  <a:pt x="470" y="374"/>
                </a:lnTo>
                <a:lnTo>
                  <a:pt x="470" y="390"/>
                </a:lnTo>
                <a:lnTo>
                  <a:pt x="468" y="409"/>
                </a:lnTo>
                <a:lnTo>
                  <a:pt x="468" y="428"/>
                </a:lnTo>
                <a:lnTo>
                  <a:pt x="465" y="450"/>
                </a:lnTo>
                <a:lnTo>
                  <a:pt x="465" y="471"/>
                </a:lnTo>
                <a:lnTo>
                  <a:pt x="463" y="493"/>
                </a:lnTo>
                <a:lnTo>
                  <a:pt x="463" y="516"/>
                </a:lnTo>
                <a:lnTo>
                  <a:pt x="461" y="540"/>
                </a:lnTo>
                <a:lnTo>
                  <a:pt x="461" y="564"/>
                </a:lnTo>
                <a:lnTo>
                  <a:pt x="461" y="590"/>
                </a:lnTo>
                <a:lnTo>
                  <a:pt x="458" y="616"/>
                </a:lnTo>
                <a:lnTo>
                  <a:pt x="458" y="642"/>
                </a:lnTo>
                <a:lnTo>
                  <a:pt x="456" y="671"/>
                </a:lnTo>
                <a:lnTo>
                  <a:pt x="456" y="699"/>
                </a:lnTo>
                <a:lnTo>
                  <a:pt x="453" y="757"/>
                </a:lnTo>
                <a:lnTo>
                  <a:pt x="451" y="816"/>
                </a:lnTo>
                <a:lnTo>
                  <a:pt x="449" y="875"/>
                </a:lnTo>
                <a:lnTo>
                  <a:pt x="446" y="935"/>
                </a:lnTo>
                <a:lnTo>
                  <a:pt x="446" y="997"/>
                </a:lnTo>
                <a:lnTo>
                  <a:pt x="444" y="1059"/>
                </a:lnTo>
                <a:lnTo>
                  <a:pt x="442" y="1123"/>
                </a:lnTo>
                <a:lnTo>
                  <a:pt x="442" y="1187"/>
                </a:lnTo>
                <a:lnTo>
                  <a:pt x="439" y="1251"/>
                </a:lnTo>
                <a:lnTo>
                  <a:pt x="439" y="1318"/>
                </a:lnTo>
                <a:lnTo>
                  <a:pt x="439" y="1384"/>
                </a:lnTo>
                <a:lnTo>
                  <a:pt x="439" y="1451"/>
                </a:lnTo>
                <a:lnTo>
                  <a:pt x="439" y="1518"/>
                </a:lnTo>
                <a:lnTo>
                  <a:pt x="442" y="1587"/>
                </a:lnTo>
                <a:lnTo>
                  <a:pt x="442" y="1655"/>
                </a:lnTo>
                <a:lnTo>
                  <a:pt x="444" y="1724"/>
                </a:lnTo>
                <a:lnTo>
                  <a:pt x="444" y="1760"/>
                </a:lnTo>
                <a:lnTo>
                  <a:pt x="446" y="1796"/>
                </a:lnTo>
                <a:lnTo>
                  <a:pt x="446" y="1829"/>
                </a:lnTo>
                <a:lnTo>
                  <a:pt x="449" y="1862"/>
                </a:lnTo>
                <a:lnTo>
                  <a:pt x="449" y="1896"/>
                </a:lnTo>
                <a:lnTo>
                  <a:pt x="449" y="1927"/>
                </a:lnTo>
                <a:lnTo>
                  <a:pt x="449" y="1958"/>
                </a:lnTo>
                <a:lnTo>
                  <a:pt x="451" y="1988"/>
                </a:lnTo>
                <a:lnTo>
                  <a:pt x="451" y="2017"/>
                </a:lnTo>
                <a:lnTo>
                  <a:pt x="451" y="2046"/>
                </a:lnTo>
                <a:lnTo>
                  <a:pt x="451" y="2074"/>
                </a:lnTo>
                <a:lnTo>
                  <a:pt x="451" y="2100"/>
                </a:lnTo>
                <a:lnTo>
                  <a:pt x="451" y="2126"/>
                </a:lnTo>
                <a:lnTo>
                  <a:pt x="451" y="2150"/>
                </a:lnTo>
                <a:lnTo>
                  <a:pt x="453" y="2176"/>
                </a:lnTo>
                <a:lnTo>
                  <a:pt x="453" y="2198"/>
                </a:lnTo>
                <a:lnTo>
                  <a:pt x="453" y="2222"/>
                </a:lnTo>
                <a:lnTo>
                  <a:pt x="451" y="2243"/>
                </a:lnTo>
                <a:lnTo>
                  <a:pt x="451" y="2264"/>
                </a:lnTo>
                <a:lnTo>
                  <a:pt x="451" y="2286"/>
                </a:lnTo>
                <a:lnTo>
                  <a:pt x="451" y="2305"/>
                </a:lnTo>
                <a:lnTo>
                  <a:pt x="451" y="2324"/>
                </a:lnTo>
                <a:lnTo>
                  <a:pt x="451" y="2343"/>
                </a:lnTo>
                <a:lnTo>
                  <a:pt x="451" y="2359"/>
                </a:lnTo>
                <a:lnTo>
                  <a:pt x="449" y="2376"/>
                </a:lnTo>
                <a:lnTo>
                  <a:pt x="449" y="2393"/>
                </a:lnTo>
                <a:lnTo>
                  <a:pt x="449" y="2407"/>
                </a:lnTo>
                <a:lnTo>
                  <a:pt x="449" y="2421"/>
                </a:lnTo>
                <a:lnTo>
                  <a:pt x="446" y="2436"/>
                </a:lnTo>
                <a:lnTo>
                  <a:pt x="446" y="2447"/>
                </a:lnTo>
                <a:lnTo>
                  <a:pt x="444" y="2462"/>
                </a:lnTo>
                <a:lnTo>
                  <a:pt x="444" y="2471"/>
                </a:lnTo>
                <a:lnTo>
                  <a:pt x="442" y="2495"/>
                </a:lnTo>
                <a:lnTo>
                  <a:pt x="439" y="2516"/>
                </a:lnTo>
                <a:lnTo>
                  <a:pt x="437" y="2538"/>
                </a:lnTo>
                <a:lnTo>
                  <a:pt x="432" y="2557"/>
                </a:lnTo>
                <a:lnTo>
                  <a:pt x="430" y="2576"/>
                </a:lnTo>
                <a:lnTo>
                  <a:pt x="427" y="2595"/>
                </a:lnTo>
                <a:lnTo>
                  <a:pt x="423" y="2614"/>
                </a:lnTo>
                <a:lnTo>
                  <a:pt x="418" y="2633"/>
                </a:lnTo>
                <a:lnTo>
                  <a:pt x="413" y="2650"/>
                </a:lnTo>
                <a:lnTo>
                  <a:pt x="408" y="2666"/>
                </a:lnTo>
                <a:lnTo>
                  <a:pt x="404" y="2683"/>
                </a:lnTo>
                <a:lnTo>
                  <a:pt x="399" y="2697"/>
                </a:lnTo>
                <a:lnTo>
                  <a:pt x="394" y="2711"/>
                </a:lnTo>
                <a:lnTo>
                  <a:pt x="387" y="2726"/>
                </a:lnTo>
                <a:lnTo>
                  <a:pt x="382" y="2740"/>
                </a:lnTo>
                <a:lnTo>
                  <a:pt x="375" y="2752"/>
                </a:lnTo>
                <a:lnTo>
                  <a:pt x="370" y="2761"/>
                </a:lnTo>
                <a:lnTo>
                  <a:pt x="363" y="2771"/>
                </a:lnTo>
                <a:lnTo>
                  <a:pt x="356" y="2780"/>
                </a:lnTo>
                <a:lnTo>
                  <a:pt x="351" y="2788"/>
                </a:lnTo>
                <a:lnTo>
                  <a:pt x="344" y="2795"/>
                </a:lnTo>
                <a:lnTo>
                  <a:pt x="337" y="2802"/>
                </a:lnTo>
                <a:lnTo>
                  <a:pt x="330" y="2807"/>
                </a:lnTo>
                <a:lnTo>
                  <a:pt x="325" y="2811"/>
                </a:lnTo>
                <a:lnTo>
                  <a:pt x="318" y="2816"/>
                </a:lnTo>
                <a:lnTo>
                  <a:pt x="311" y="2821"/>
                </a:lnTo>
                <a:lnTo>
                  <a:pt x="306" y="2826"/>
                </a:lnTo>
                <a:lnTo>
                  <a:pt x="299" y="2828"/>
                </a:lnTo>
                <a:lnTo>
                  <a:pt x="292" y="2830"/>
                </a:lnTo>
                <a:lnTo>
                  <a:pt x="285" y="2830"/>
                </a:lnTo>
                <a:lnTo>
                  <a:pt x="280" y="2833"/>
                </a:lnTo>
                <a:lnTo>
                  <a:pt x="273" y="2833"/>
                </a:lnTo>
                <a:lnTo>
                  <a:pt x="266" y="2833"/>
                </a:lnTo>
                <a:lnTo>
                  <a:pt x="261" y="2830"/>
                </a:lnTo>
                <a:lnTo>
                  <a:pt x="256" y="2830"/>
                </a:lnTo>
                <a:lnTo>
                  <a:pt x="252" y="2828"/>
                </a:lnTo>
                <a:lnTo>
                  <a:pt x="247" y="2823"/>
                </a:lnTo>
                <a:lnTo>
                  <a:pt x="245" y="2821"/>
                </a:lnTo>
                <a:lnTo>
                  <a:pt x="242" y="2816"/>
                </a:lnTo>
                <a:lnTo>
                  <a:pt x="240" y="2811"/>
                </a:lnTo>
                <a:lnTo>
                  <a:pt x="237" y="2804"/>
                </a:lnTo>
                <a:lnTo>
                  <a:pt x="235" y="2797"/>
                </a:lnTo>
                <a:lnTo>
                  <a:pt x="235" y="2790"/>
                </a:lnTo>
                <a:lnTo>
                  <a:pt x="235" y="2783"/>
                </a:lnTo>
                <a:lnTo>
                  <a:pt x="235" y="2773"/>
                </a:lnTo>
                <a:lnTo>
                  <a:pt x="235" y="2761"/>
                </a:lnTo>
                <a:lnTo>
                  <a:pt x="237" y="2752"/>
                </a:lnTo>
                <a:lnTo>
                  <a:pt x="240" y="2740"/>
                </a:lnTo>
                <a:lnTo>
                  <a:pt x="237" y="2726"/>
                </a:lnTo>
                <a:lnTo>
                  <a:pt x="237" y="2714"/>
                </a:lnTo>
                <a:lnTo>
                  <a:pt x="235" y="2702"/>
                </a:lnTo>
                <a:lnTo>
                  <a:pt x="233" y="2690"/>
                </a:lnTo>
                <a:lnTo>
                  <a:pt x="228" y="2681"/>
                </a:lnTo>
                <a:lnTo>
                  <a:pt x="223" y="2669"/>
                </a:lnTo>
                <a:lnTo>
                  <a:pt x="218" y="2657"/>
                </a:lnTo>
                <a:lnTo>
                  <a:pt x="211" y="2645"/>
                </a:lnTo>
                <a:lnTo>
                  <a:pt x="204" y="2635"/>
                </a:lnTo>
                <a:lnTo>
                  <a:pt x="195" y="2623"/>
                </a:lnTo>
                <a:lnTo>
                  <a:pt x="185" y="2612"/>
                </a:lnTo>
                <a:lnTo>
                  <a:pt x="176" y="2600"/>
                </a:lnTo>
                <a:lnTo>
                  <a:pt x="164" y="2588"/>
                </a:lnTo>
                <a:lnTo>
                  <a:pt x="152" y="2576"/>
                </a:lnTo>
                <a:lnTo>
                  <a:pt x="140" y="2564"/>
                </a:lnTo>
                <a:lnTo>
                  <a:pt x="126" y="2552"/>
                </a:lnTo>
                <a:lnTo>
                  <a:pt x="112" y="2540"/>
                </a:lnTo>
                <a:lnTo>
                  <a:pt x="97" y="2528"/>
                </a:lnTo>
                <a:lnTo>
                  <a:pt x="83" y="2516"/>
                </a:lnTo>
                <a:lnTo>
                  <a:pt x="71" y="2507"/>
                </a:lnTo>
                <a:lnTo>
                  <a:pt x="62" y="2497"/>
                </a:lnTo>
                <a:lnTo>
                  <a:pt x="50" y="2488"/>
                </a:lnTo>
                <a:lnTo>
                  <a:pt x="40" y="2481"/>
                </a:lnTo>
                <a:lnTo>
                  <a:pt x="33" y="2471"/>
                </a:lnTo>
                <a:lnTo>
                  <a:pt x="24" y="2464"/>
                </a:lnTo>
                <a:lnTo>
                  <a:pt x="19" y="2457"/>
                </a:lnTo>
                <a:lnTo>
                  <a:pt x="12" y="2452"/>
                </a:lnTo>
                <a:lnTo>
                  <a:pt x="7" y="2447"/>
                </a:lnTo>
                <a:lnTo>
                  <a:pt x="5" y="2443"/>
                </a:lnTo>
                <a:lnTo>
                  <a:pt x="2" y="2438"/>
                </a:lnTo>
                <a:lnTo>
                  <a:pt x="0" y="2436"/>
                </a:lnTo>
                <a:lnTo>
                  <a:pt x="0" y="2433"/>
                </a:lnTo>
                <a:lnTo>
                  <a:pt x="0" y="2426"/>
                </a:lnTo>
                <a:lnTo>
                  <a:pt x="2" y="2424"/>
                </a:lnTo>
                <a:lnTo>
                  <a:pt x="5" y="2424"/>
                </a:lnTo>
                <a:lnTo>
                  <a:pt x="7" y="2421"/>
                </a:lnTo>
                <a:lnTo>
                  <a:pt x="9" y="2419"/>
                </a:lnTo>
                <a:lnTo>
                  <a:pt x="14" y="2417"/>
                </a:lnTo>
                <a:lnTo>
                  <a:pt x="19" y="2417"/>
                </a:lnTo>
                <a:lnTo>
                  <a:pt x="24" y="2414"/>
                </a:lnTo>
                <a:lnTo>
                  <a:pt x="28" y="2414"/>
                </a:lnTo>
                <a:lnTo>
                  <a:pt x="36" y="2414"/>
                </a:lnTo>
                <a:lnTo>
                  <a:pt x="43" y="2414"/>
                </a:lnTo>
                <a:lnTo>
                  <a:pt x="50" y="2414"/>
                </a:lnTo>
                <a:lnTo>
                  <a:pt x="59" y="2414"/>
                </a:lnTo>
                <a:lnTo>
                  <a:pt x="69" y="2417"/>
                </a:lnTo>
                <a:lnTo>
                  <a:pt x="78" y="2419"/>
                </a:lnTo>
                <a:lnTo>
                  <a:pt x="100" y="2424"/>
                </a:lnTo>
                <a:lnTo>
                  <a:pt x="119" y="2428"/>
                </a:lnTo>
                <a:lnTo>
                  <a:pt x="138" y="2433"/>
                </a:lnTo>
                <a:lnTo>
                  <a:pt x="157" y="2438"/>
                </a:lnTo>
                <a:lnTo>
                  <a:pt x="173" y="2440"/>
                </a:lnTo>
                <a:lnTo>
                  <a:pt x="188" y="2443"/>
                </a:lnTo>
                <a:lnTo>
                  <a:pt x="202" y="2445"/>
                </a:lnTo>
                <a:lnTo>
                  <a:pt x="216" y="2445"/>
                </a:lnTo>
                <a:lnTo>
                  <a:pt x="223" y="2447"/>
                </a:lnTo>
                <a:lnTo>
                  <a:pt x="228" y="2450"/>
                </a:lnTo>
                <a:lnTo>
                  <a:pt x="235" y="2450"/>
                </a:lnTo>
                <a:lnTo>
                  <a:pt x="242" y="2447"/>
                </a:lnTo>
                <a:lnTo>
                  <a:pt x="247" y="2447"/>
                </a:lnTo>
                <a:lnTo>
                  <a:pt x="254" y="2445"/>
                </a:lnTo>
                <a:lnTo>
                  <a:pt x="259" y="2443"/>
                </a:lnTo>
                <a:lnTo>
                  <a:pt x="264" y="2438"/>
                </a:lnTo>
                <a:lnTo>
                  <a:pt x="271" y="2436"/>
                </a:lnTo>
                <a:lnTo>
                  <a:pt x="275" y="2431"/>
                </a:lnTo>
                <a:lnTo>
                  <a:pt x="283" y="2419"/>
                </a:lnTo>
                <a:lnTo>
                  <a:pt x="290" y="2407"/>
                </a:lnTo>
                <a:lnTo>
                  <a:pt x="297" y="2393"/>
                </a:lnTo>
                <a:lnTo>
                  <a:pt x="297" y="2383"/>
                </a:lnTo>
                <a:lnTo>
                  <a:pt x="299" y="2374"/>
                </a:lnTo>
                <a:lnTo>
                  <a:pt x="302" y="2364"/>
                </a:lnTo>
                <a:lnTo>
                  <a:pt x="304" y="2352"/>
                </a:lnTo>
                <a:lnTo>
                  <a:pt x="306" y="2338"/>
                </a:lnTo>
                <a:lnTo>
                  <a:pt x="309" y="2324"/>
                </a:lnTo>
                <a:lnTo>
                  <a:pt x="311" y="2307"/>
                </a:lnTo>
                <a:lnTo>
                  <a:pt x="313" y="2288"/>
                </a:lnTo>
                <a:lnTo>
                  <a:pt x="316" y="2269"/>
                </a:lnTo>
                <a:lnTo>
                  <a:pt x="318" y="2248"/>
                </a:lnTo>
                <a:lnTo>
                  <a:pt x="321" y="2226"/>
                </a:lnTo>
                <a:lnTo>
                  <a:pt x="321" y="2200"/>
                </a:lnTo>
                <a:lnTo>
                  <a:pt x="323" y="2174"/>
                </a:lnTo>
                <a:lnTo>
                  <a:pt x="325" y="2148"/>
                </a:lnTo>
                <a:lnTo>
                  <a:pt x="328" y="2117"/>
                </a:lnTo>
                <a:lnTo>
                  <a:pt x="330" y="2086"/>
                </a:lnTo>
                <a:lnTo>
                  <a:pt x="330" y="2055"/>
                </a:lnTo>
                <a:lnTo>
                  <a:pt x="330" y="2022"/>
                </a:lnTo>
                <a:lnTo>
                  <a:pt x="330" y="1986"/>
                </a:lnTo>
                <a:lnTo>
                  <a:pt x="330" y="1948"/>
                </a:lnTo>
                <a:lnTo>
                  <a:pt x="330" y="1908"/>
                </a:lnTo>
                <a:lnTo>
                  <a:pt x="330" y="1865"/>
                </a:lnTo>
                <a:lnTo>
                  <a:pt x="330" y="1820"/>
                </a:lnTo>
                <a:lnTo>
                  <a:pt x="330" y="1774"/>
                </a:lnTo>
                <a:lnTo>
                  <a:pt x="330" y="1724"/>
                </a:lnTo>
                <a:lnTo>
                  <a:pt x="330" y="1698"/>
                </a:lnTo>
                <a:lnTo>
                  <a:pt x="330" y="1672"/>
                </a:lnTo>
                <a:lnTo>
                  <a:pt x="330" y="1646"/>
                </a:lnTo>
                <a:lnTo>
                  <a:pt x="330" y="1617"/>
                </a:lnTo>
                <a:lnTo>
                  <a:pt x="330" y="1591"/>
                </a:lnTo>
                <a:lnTo>
                  <a:pt x="330" y="1563"/>
                </a:lnTo>
                <a:lnTo>
                  <a:pt x="330" y="1532"/>
                </a:lnTo>
                <a:lnTo>
                  <a:pt x="330" y="1503"/>
                </a:lnTo>
                <a:lnTo>
                  <a:pt x="330" y="1472"/>
                </a:lnTo>
                <a:lnTo>
                  <a:pt x="330" y="1441"/>
                </a:lnTo>
                <a:lnTo>
                  <a:pt x="330" y="1411"/>
                </a:lnTo>
                <a:lnTo>
                  <a:pt x="330" y="1377"/>
                </a:lnTo>
                <a:lnTo>
                  <a:pt x="330" y="1346"/>
                </a:lnTo>
                <a:lnTo>
                  <a:pt x="330" y="1313"/>
                </a:lnTo>
                <a:lnTo>
                  <a:pt x="328" y="1246"/>
                </a:lnTo>
                <a:lnTo>
                  <a:pt x="325" y="1180"/>
                </a:lnTo>
                <a:lnTo>
                  <a:pt x="325" y="1118"/>
                </a:lnTo>
                <a:lnTo>
                  <a:pt x="323" y="1056"/>
                </a:lnTo>
                <a:lnTo>
                  <a:pt x="323" y="997"/>
                </a:lnTo>
                <a:lnTo>
                  <a:pt x="321" y="940"/>
                </a:lnTo>
                <a:lnTo>
                  <a:pt x="321" y="883"/>
                </a:lnTo>
                <a:lnTo>
                  <a:pt x="321" y="828"/>
                </a:lnTo>
                <a:lnTo>
                  <a:pt x="321" y="776"/>
                </a:lnTo>
                <a:lnTo>
                  <a:pt x="318" y="723"/>
                </a:lnTo>
                <a:lnTo>
                  <a:pt x="318" y="673"/>
                </a:lnTo>
                <a:lnTo>
                  <a:pt x="318" y="626"/>
                </a:lnTo>
                <a:lnTo>
                  <a:pt x="318" y="578"/>
                </a:lnTo>
                <a:lnTo>
                  <a:pt x="318" y="533"/>
                </a:lnTo>
                <a:lnTo>
                  <a:pt x="318" y="488"/>
                </a:lnTo>
                <a:lnTo>
                  <a:pt x="318" y="445"/>
                </a:lnTo>
                <a:lnTo>
                  <a:pt x="316" y="407"/>
                </a:lnTo>
                <a:lnTo>
                  <a:pt x="313" y="369"/>
                </a:lnTo>
                <a:lnTo>
                  <a:pt x="311" y="336"/>
                </a:lnTo>
                <a:lnTo>
                  <a:pt x="311" y="302"/>
                </a:lnTo>
                <a:lnTo>
                  <a:pt x="306" y="274"/>
                </a:lnTo>
                <a:lnTo>
                  <a:pt x="304" y="245"/>
                </a:lnTo>
                <a:lnTo>
                  <a:pt x="302" y="219"/>
                </a:lnTo>
                <a:lnTo>
                  <a:pt x="299" y="198"/>
                </a:lnTo>
                <a:lnTo>
                  <a:pt x="294" y="176"/>
                </a:lnTo>
                <a:lnTo>
                  <a:pt x="292" y="157"/>
                </a:lnTo>
                <a:lnTo>
                  <a:pt x="290" y="150"/>
                </a:lnTo>
                <a:lnTo>
                  <a:pt x="287" y="143"/>
                </a:lnTo>
                <a:lnTo>
                  <a:pt x="285" y="136"/>
                </a:lnTo>
                <a:lnTo>
                  <a:pt x="283" y="129"/>
                </a:lnTo>
                <a:lnTo>
                  <a:pt x="280" y="122"/>
                </a:lnTo>
                <a:lnTo>
                  <a:pt x="278" y="117"/>
                </a:lnTo>
                <a:lnTo>
                  <a:pt x="275" y="112"/>
                </a:lnTo>
                <a:lnTo>
                  <a:pt x="273" y="107"/>
                </a:lnTo>
                <a:lnTo>
                  <a:pt x="271" y="105"/>
                </a:lnTo>
                <a:lnTo>
                  <a:pt x="268" y="103"/>
                </a:lnTo>
                <a:lnTo>
                  <a:pt x="266" y="100"/>
                </a:lnTo>
                <a:lnTo>
                  <a:pt x="261" y="98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sp>
        <p:nvSpPr>
          <p:cNvPr id="24597" name="Freeform 58"/>
          <p:cNvSpPr/>
          <p:nvPr/>
        </p:nvSpPr>
        <p:spPr bwMode="auto">
          <a:xfrm>
            <a:off x="5854700" y="2435225"/>
            <a:ext cx="657225" cy="593725"/>
          </a:xfrm>
          <a:custGeom>
            <a:avLst/>
            <a:gdLst/>
            <a:ahLst/>
            <a:cxnLst>
              <a:cxn ang="0">
                <a:pos x="56745289" y="277038928"/>
              </a:cxn>
              <a:cxn ang="0">
                <a:pos x="62379280" y="273023522"/>
              </a:cxn>
              <a:cxn ang="0">
                <a:pos x="70830585" y="266197903"/>
              </a:cxn>
              <a:cxn ang="0">
                <a:pos x="81294165" y="257766628"/>
              </a:cxn>
              <a:cxn ang="0">
                <a:pos x="95782297" y="247327333"/>
              </a:cxn>
              <a:cxn ang="0">
                <a:pos x="111880503" y="234077824"/>
              </a:cxn>
              <a:cxn ang="0">
                <a:pos x="132002626" y="218820295"/>
              </a:cxn>
              <a:cxn ang="0">
                <a:pos x="154137025" y="201556014"/>
              </a:cxn>
              <a:cxn ang="0">
                <a:pos x="178686536" y="181480252"/>
              </a:cxn>
              <a:cxn ang="0">
                <a:pos x="206455561" y="158594910"/>
              </a:cxn>
              <a:cxn ang="0">
                <a:pos x="237041265" y="133701547"/>
              </a:cxn>
              <a:cxn ang="0">
                <a:pos x="267626968" y="108808185"/>
              </a:cxn>
              <a:cxn ang="0">
                <a:pos x="295395993" y="86725037"/>
              </a:cxn>
              <a:cxn ang="0">
                <a:pos x="321152742" y="66649908"/>
              </a:cxn>
              <a:cxn ang="0">
                <a:pos x="343287142" y="49786724"/>
              </a:cxn>
              <a:cxn ang="0">
                <a:pos x="362202026" y="34529196"/>
              </a:cxn>
              <a:cxn ang="0">
                <a:pos x="378702434" y="22885976"/>
              </a:cxn>
              <a:cxn ang="0">
                <a:pos x="391983327" y="12446681"/>
              </a:cxn>
              <a:cxn ang="0">
                <a:pos x="402446907" y="5621061"/>
              </a:cxn>
              <a:cxn ang="0">
                <a:pos x="410093175" y="802828"/>
              </a:cxn>
              <a:cxn ang="0">
                <a:pos x="414922763" y="0"/>
              </a:cxn>
              <a:cxn ang="0">
                <a:pos x="416935039" y="2007386"/>
              </a:cxn>
              <a:cxn ang="0">
                <a:pos x="414922763" y="8431909"/>
              </a:cxn>
              <a:cxn ang="0">
                <a:pos x="407276496" y="22082515"/>
              </a:cxn>
              <a:cxn ang="0">
                <a:pos x="394800640" y="38946332"/>
              </a:cxn>
              <a:cxn ang="0">
                <a:pos x="377495195" y="60226019"/>
              </a:cxn>
              <a:cxn ang="0">
                <a:pos x="356568035" y="85922209"/>
              </a:cxn>
              <a:cxn ang="0">
                <a:pos x="330006248" y="114429247"/>
              </a:cxn>
              <a:cxn ang="0">
                <a:pos x="301030619" y="146148228"/>
              </a:cxn>
              <a:cxn ang="0">
                <a:pos x="269639244" y="180275694"/>
              </a:cxn>
              <a:cxn ang="0">
                <a:pos x="236236227" y="216812909"/>
              </a:cxn>
              <a:cxn ang="0">
                <a:pos x="200015898" y="254955780"/>
              </a:cxn>
              <a:cxn ang="0">
                <a:pos x="162588330" y="292295823"/>
              </a:cxn>
              <a:cxn ang="0">
                <a:pos x="131197589" y="323613708"/>
              </a:cxn>
              <a:cxn ang="0">
                <a:pos x="106245877" y="347703609"/>
              </a:cxn>
              <a:cxn ang="0">
                <a:pos x="87330992" y="363763965"/>
              </a:cxn>
              <a:cxn ang="0">
                <a:pos x="75660173" y="373399799"/>
              </a:cxn>
              <a:cxn ang="0">
                <a:pos x="70830585" y="376210646"/>
              </a:cxn>
              <a:cxn ang="0">
                <a:pos x="65196593" y="376210646"/>
              </a:cxn>
              <a:cxn ang="0">
                <a:pos x="58354729" y="373399799"/>
              </a:cxn>
              <a:cxn ang="0">
                <a:pos x="50708461" y="368582199"/>
              </a:cxn>
              <a:cxn ang="0">
                <a:pos x="35415292" y="353324670"/>
              </a:cxn>
              <a:cxn ang="0">
                <a:pos x="18512683" y="336863217"/>
              </a:cxn>
              <a:cxn ang="0">
                <a:pos x="7646267" y="321605688"/>
              </a:cxn>
              <a:cxn ang="0">
                <a:pos x="2012276" y="304742504"/>
              </a:cxn>
              <a:cxn ang="0">
                <a:pos x="0" y="290288437"/>
              </a:cxn>
              <a:cxn ang="0">
                <a:pos x="2012276" y="280652604"/>
              </a:cxn>
              <a:cxn ang="0">
                <a:pos x="6841865" y="275834370"/>
              </a:cxn>
              <a:cxn ang="0">
                <a:pos x="14488132" y="275031542"/>
              </a:cxn>
              <a:cxn ang="0">
                <a:pos x="26963988" y="278644584"/>
              </a:cxn>
              <a:cxn ang="0">
                <a:pos x="36622531" y="282659990"/>
              </a:cxn>
              <a:cxn ang="0">
                <a:pos x="47086111" y="281455431"/>
              </a:cxn>
            </a:cxnLst>
            <a:rect l="l" t="t" r="r" b="b"/>
            <a:pathLst>
              <a:path w="1036" h="937">
                <a:moveTo>
                  <a:pt x="133" y="694"/>
                </a:moveTo>
                <a:lnTo>
                  <a:pt x="136" y="692"/>
                </a:lnTo>
                <a:lnTo>
                  <a:pt x="141" y="690"/>
                </a:lnTo>
                <a:lnTo>
                  <a:pt x="145" y="687"/>
                </a:lnTo>
                <a:lnTo>
                  <a:pt x="150" y="685"/>
                </a:lnTo>
                <a:lnTo>
                  <a:pt x="155" y="680"/>
                </a:lnTo>
                <a:lnTo>
                  <a:pt x="160" y="675"/>
                </a:lnTo>
                <a:lnTo>
                  <a:pt x="167" y="671"/>
                </a:lnTo>
                <a:lnTo>
                  <a:pt x="176" y="663"/>
                </a:lnTo>
                <a:lnTo>
                  <a:pt x="183" y="659"/>
                </a:lnTo>
                <a:lnTo>
                  <a:pt x="193" y="652"/>
                </a:lnTo>
                <a:lnTo>
                  <a:pt x="202" y="642"/>
                </a:lnTo>
                <a:lnTo>
                  <a:pt x="214" y="635"/>
                </a:lnTo>
                <a:lnTo>
                  <a:pt x="226" y="625"/>
                </a:lnTo>
                <a:lnTo>
                  <a:pt x="238" y="616"/>
                </a:lnTo>
                <a:lnTo>
                  <a:pt x="252" y="606"/>
                </a:lnTo>
                <a:lnTo>
                  <a:pt x="264" y="594"/>
                </a:lnTo>
                <a:lnTo>
                  <a:pt x="278" y="583"/>
                </a:lnTo>
                <a:lnTo>
                  <a:pt x="295" y="571"/>
                </a:lnTo>
                <a:lnTo>
                  <a:pt x="312" y="559"/>
                </a:lnTo>
                <a:lnTo>
                  <a:pt x="328" y="545"/>
                </a:lnTo>
                <a:lnTo>
                  <a:pt x="345" y="530"/>
                </a:lnTo>
                <a:lnTo>
                  <a:pt x="364" y="516"/>
                </a:lnTo>
                <a:lnTo>
                  <a:pt x="383" y="502"/>
                </a:lnTo>
                <a:lnTo>
                  <a:pt x="404" y="485"/>
                </a:lnTo>
                <a:lnTo>
                  <a:pt x="423" y="468"/>
                </a:lnTo>
                <a:lnTo>
                  <a:pt x="444" y="452"/>
                </a:lnTo>
                <a:lnTo>
                  <a:pt x="468" y="433"/>
                </a:lnTo>
                <a:lnTo>
                  <a:pt x="490" y="414"/>
                </a:lnTo>
                <a:lnTo>
                  <a:pt x="513" y="395"/>
                </a:lnTo>
                <a:lnTo>
                  <a:pt x="539" y="376"/>
                </a:lnTo>
                <a:lnTo>
                  <a:pt x="563" y="354"/>
                </a:lnTo>
                <a:lnTo>
                  <a:pt x="589" y="333"/>
                </a:lnTo>
                <a:lnTo>
                  <a:pt x="615" y="311"/>
                </a:lnTo>
                <a:lnTo>
                  <a:pt x="642" y="292"/>
                </a:lnTo>
                <a:lnTo>
                  <a:pt x="665" y="271"/>
                </a:lnTo>
                <a:lnTo>
                  <a:pt x="689" y="252"/>
                </a:lnTo>
                <a:lnTo>
                  <a:pt x="713" y="235"/>
                </a:lnTo>
                <a:lnTo>
                  <a:pt x="734" y="216"/>
                </a:lnTo>
                <a:lnTo>
                  <a:pt x="758" y="200"/>
                </a:lnTo>
                <a:lnTo>
                  <a:pt x="777" y="183"/>
                </a:lnTo>
                <a:lnTo>
                  <a:pt x="798" y="166"/>
                </a:lnTo>
                <a:lnTo>
                  <a:pt x="817" y="152"/>
                </a:lnTo>
                <a:lnTo>
                  <a:pt x="834" y="138"/>
                </a:lnTo>
                <a:lnTo>
                  <a:pt x="853" y="124"/>
                </a:lnTo>
                <a:lnTo>
                  <a:pt x="869" y="112"/>
                </a:lnTo>
                <a:lnTo>
                  <a:pt x="884" y="97"/>
                </a:lnTo>
                <a:lnTo>
                  <a:pt x="900" y="86"/>
                </a:lnTo>
                <a:lnTo>
                  <a:pt x="915" y="76"/>
                </a:lnTo>
                <a:lnTo>
                  <a:pt x="929" y="67"/>
                </a:lnTo>
                <a:lnTo>
                  <a:pt x="941" y="57"/>
                </a:lnTo>
                <a:lnTo>
                  <a:pt x="953" y="47"/>
                </a:lnTo>
                <a:lnTo>
                  <a:pt x="964" y="40"/>
                </a:lnTo>
                <a:lnTo>
                  <a:pt x="974" y="31"/>
                </a:lnTo>
                <a:lnTo>
                  <a:pt x="983" y="26"/>
                </a:lnTo>
                <a:lnTo>
                  <a:pt x="993" y="19"/>
                </a:lnTo>
                <a:lnTo>
                  <a:pt x="1000" y="14"/>
                </a:lnTo>
                <a:lnTo>
                  <a:pt x="1007" y="9"/>
                </a:lnTo>
                <a:lnTo>
                  <a:pt x="1014" y="7"/>
                </a:lnTo>
                <a:lnTo>
                  <a:pt x="1019" y="2"/>
                </a:lnTo>
                <a:lnTo>
                  <a:pt x="1024" y="2"/>
                </a:lnTo>
                <a:lnTo>
                  <a:pt x="1029" y="0"/>
                </a:lnTo>
                <a:lnTo>
                  <a:pt x="1031" y="0"/>
                </a:lnTo>
                <a:lnTo>
                  <a:pt x="1033" y="0"/>
                </a:lnTo>
                <a:lnTo>
                  <a:pt x="1036" y="0"/>
                </a:lnTo>
                <a:lnTo>
                  <a:pt x="1036" y="5"/>
                </a:lnTo>
                <a:lnTo>
                  <a:pt x="1036" y="9"/>
                </a:lnTo>
                <a:lnTo>
                  <a:pt x="1033" y="14"/>
                </a:lnTo>
                <a:lnTo>
                  <a:pt x="1031" y="21"/>
                </a:lnTo>
                <a:lnTo>
                  <a:pt x="1026" y="31"/>
                </a:lnTo>
                <a:lnTo>
                  <a:pt x="1019" y="43"/>
                </a:lnTo>
                <a:lnTo>
                  <a:pt x="1012" y="55"/>
                </a:lnTo>
                <a:lnTo>
                  <a:pt x="1002" y="67"/>
                </a:lnTo>
                <a:lnTo>
                  <a:pt x="993" y="81"/>
                </a:lnTo>
                <a:lnTo>
                  <a:pt x="981" y="97"/>
                </a:lnTo>
                <a:lnTo>
                  <a:pt x="969" y="114"/>
                </a:lnTo>
                <a:lnTo>
                  <a:pt x="955" y="131"/>
                </a:lnTo>
                <a:lnTo>
                  <a:pt x="938" y="150"/>
                </a:lnTo>
                <a:lnTo>
                  <a:pt x="922" y="171"/>
                </a:lnTo>
                <a:lnTo>
                  <a:pt x="905" y="193"/>
                </a:lnTo>
                <a:lnTo>
                  <a:pt x="886" y="214"/>
                </a:lnTo>
                <a:lnTo>
                  <a:pt x="865" y="238"/>
                </a:lnTo>
                <a:lnTo>
                  <a:pt x="843" y="262"/>
                </a:lnTo>
                <a:lnTo>
                  <a:pt x="820" y="285"/>
                </a:lnTo>
                <a:lnTo>
                  <a:pt x="796" y="311"/>
                </a:lnTo>
                <a:lnTo>
                  <a:pt x="772" y="338"/>
                </a:lnTo>
                <a:lnTo>
                  <a:pt x="748" y="364"/>
                </a:lnTo>
                <a:lnTo>
                  <a:pt x="722" y="392"/>
                </a:lnTo>
                <a:lnTo>
                  <a:pt x="696" y="421"/>
                </a:lnTo>
                <a:lnTo>
                  <a:pt x="670" y="449"/>
                </a:lnTo>
                <a:lnTo>
                  <a:pt x="644" y="478"/>
                </a:lnTo>
                <a:lnTo>
                  <a:pt x="615" y="509"/>
                </a:lnTo>
                <a:lnTo>
                  <a:pt x="587" y="540"/>
                </a:lnTo>
                <a:lnTo>
                  <a:pt x="556" y="571"/>
                </a:lnTo>
                <a:lnTo>
                  <a:pt x="528" y="602"/>
                </a:lnTo>
                <a:lnTo>
                  <a:pt x="497" y="635"/>
                </a:lnTo>
                <a:lnTo>
                  <a:pt x="466" y="668"/>
                </a:lnTo>
                <a:lnTo>
                  <a:pt x="435" y="699"/>
                </a:lnTo>
                <a:lnTo>
                  <a:pt x="404" y="728"/>
                </a:lnTo>
                <a:lnTo>
                  <a:pt x="376" y="756"/>
                </a:lnTo>
                <a:lnTo>
                  <a:pt x="350" y="782"/>
                </a:lnTo>
                <a:lnTo>
                  <a:pt x="326" y="806"/>
                </a:lnTo>
                <a:lnTo>
                  <a:pt x="304" y="828"/>
                </a:lnTo>
                <a:lnTo>
                  <a:pt x="283" y="849"/>
                </a:lnTo>
                <a:lnTo>
                  <a:pt x="264" y="866"/>
                </a:lnTo>
                <a:lnTo>
                  <a:pt x="245" y="882"/>
                </a:lnTo>
                <a:lnTo>
                  <a:pt x="231" y="897"/>
                </a:lnTo>
                <a:lnTo>
                  <a:pt x="217" y="906"/>
                </a:lnTo>
                <a:lnTo>
                  <a:pt x="205" y="916"/>
                </a:lnTo>
                <a:lnTo>
                  <a:pt x="195" y="925"/>
                </a:lnTo>
                <a:lnTo>
                  <a:pt x="188" y="930"/>
                </a:lnTo>
                <a:lnTo>
                  <a:pt x="183" y="932"/>
                </a:lnTo>
                <a:lnTo>
                  <a:pt x="181" y="935"/>
                </a:lnTo>
                <a:lnTo>
                  <a:pt x="176" y="937"/>
                </a:lnTo>
                <a:lnTo>
                  <a:pt x="171" y="937"/>
                </a:lnTo>
                <a:lnTo>
                  <a:pt x="167" y="937"/>
                </a:lnTo>
                <a:lnTo>
                  <a:pt x="162" y="937"/>
                </a:lnTo>
                <a:lnTo>
                  <a:pt x="155" y="935"/>
                </a:lnTo>
                <a:lnTo>
                  <a:pt x="150" y="935"/>
                </a:lnTo>
                <a:lnTo>
                  <a:pt x="145" y="930"/>
                </a:lnTo>
                <a:lnTo>
                  <a:pt x="138" y="927"/>
                </a:lnTo>
                <a:lnTo>
                  <a:pt x="133" y="923"/>
                </a:lnTo>
                <a:lnTo>
                  <a:pt x="126" y="918"/>
                </a:lnTo>
                <a:lnTo>
                  <a:pt x="114" y="908"/>
                </a:lnTo>
                <a:lnTo>
                  <a:pt x="103" y="894"/>
                </a:lnTo>
                <a:lnTo>
                  <a:pt x="88" y="880"/>
                </a:lnTo>
                <a:lnTo>
                  <a:pt x="74" y="866"/>
                </a:lnTo>
                <a:lnTo>
                  <a:pt x="60" y="851"/>
                </a:lnTo>
                <a:lnTo>
                  <a:pt x="46" y="839"/>
                </a:lnTo>
                <a:lnTo>
                  <a:pt x="36" y="828"/>
                </a:lnTo>
                <a:lnTo>
                  <a:pt x="27" y="813"/>
                </a:lnTo>
                <a:lnTo>
                  <a:pt x="19" y="801"/>
                </a:lnTo>
                <a:lnTo>
                  <a:pt x="15" y="787"/>
                </a:lnTo>
                <a:lnTo>
                  <a:pt x="10" y="773"/>
                </a:lnTo>
                <a:lnTo>
                  <a:pt x="5" y="759"/>
                </a:lnTo>
                <a:lnTo>
                  <a:pt x="3" y="747"/>
                </a:lnTo>
                <a:lnTo>
                  <a:pt x="0" y="735"/>
                </a:lnTo>
                <a:lnTo>
                  <a:pt x="0" y="723"/>
                </a:lnTo>
                <a:lnTo>
                  <a:pt x="0" y="713"/>
                </a:lnTo>
                <a:lnTo>
                  <a:pt x="3" y="706"/>
                </a:lnTo>
                <a:lnTo>
                  <a:pt x="5" y="699"/>
                </a:lnTo>
                <a:lnTo>
                  <a:pt x="10" y="694"/>
                </a:lnTo>
                <a:lnTo>
                  <a:pt x="12" y="690"/>
                </a:lnTo>
                <a:lnTo>
                  <a:pt x="17" y="687"/>
                </a:lnTo>
                <a:lnTo>
                  <a:pt x="22" y="685"/>
                </a:lnTo>
                <a:lnTo>
                  <a:pt x="29" y="682"/>
                </a:lnTo>
                <a:lnTo>
                  <a:pt x="36" y="685"/>
                </a:lnTo>
                <a:lnTo>
                  <a:pt x="43" y="687"/>
                </a:lnTo>
                <a:lnTo>
                  <a:pt x="55" y="690"/>
                </a:lnTo>
                <a:lnTo>
                  <a:pt x="67" y="694"/>
                </a:lnTo>
                <a:lnTo>
                  <a:pt x="74" y="699"/>
                </a:lnTo>
                <a:lnTo>
                  <a:pt x="84" y="701"/>
                </a:lnTo>
                <a:lnTo>
                  <a:pt x="91" y="704"/>
                </a:lnTo>
                <a:lnTo>
                  <a:pt x="100" y="704"/>
                </a:lnTo>
                <a:lnTo>
                  <a:pt x="110" y="704"/>
                </a:lnTo>
                <a:lnTo>
                  <a:pt x="117" y="701"/>
                </a:lnTo>
                <a:lnTo>
                  <a:pt x="126" y="699"/>
                </a:lnTo>
                <a:lnTo>
                  <a:pt x="133" y="694"/>
                </a:lnTo>
              </a:path>
            </a:pathLst>
          </a:custGeom>
          <a:solidFill>
            <a:srgbClr val="FF0000"/>
          </a:solidFill>
          <a:ln w="8890">
            <a:solidFill>
              <a:srgbClr val="000000"/>
            </a:solidFill>
            <a:round/>
          </a:ln>
        </p:spPr>
      </p:sp>
      <p:pic>
        <p:nvPicPr>
          <p:cNvPr id="21527" name="组合 20"/>
          <p:cNvPicPr>
            <a:picLocks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8000" y="546100"/>
            <a:ext cx="17399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21528" name="TextBox 2"/>
          <p:cNvSpPr>
            <a:spLocks noChangeArrowheads="1"/>
          </p:cNvSpPr>
          <p:nvPr/>
        </p:nvSpPr>
        <p:spPr bwMode="auto">
          <a:xfrm>
            <a:off x="604838" y="1752600"/>
            <a:ext cx="20431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6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挑</a:t>
            </a:r>
            <a:r>
              <a:rPr lang="zh-CN" altLang="en-US" sz="6000">
                <a:latin typeface="楷体" panose="02010609060101010101" pitchFamily="49" charset="-122"/>
                <a:ea typeface="楷体" panose="02010609060101010101" pitchFamily="49" charset="-122"/>
              </a:rPr>
              <a:t>逗</a:t>
            </a:r>
            <a:endParaRPr lang="zh-CN" altLang="en-US" sz="6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600" name="矩形 2"/>
          <p:cNvSpPr>
            <a:spLocks noChangeArrowheads="1"/>
          </p:cNvSpPr>
          <p:nvPr/>
        </p:nvSpPr>
        <p:spPr bwMode="auto">
          <a:xfrm>
            <a:off x="5057775" y="3654425"/>
            <a:ext cx="3683000" cy="110807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200" b="1">
                <a:latin typeface="宋体" panose="02010600030101010101" pitchFamily="2" charset="-122"/>
              </a:rPr>
              <a:t>书写指导：左窄右宽，左边是“扌”不是“木”，“儿”</a:t>
            </a:r>
            <a:endParaRPr lang="zh-CN" altLang="en-US" sz="2200" b="1">
              <a:latin typeface="宋体" panose="0201060003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200" b="1">
                <a:latin typeface="宋体" panose="02010600030101010101" pitchFamily="2" charset="-122"/>
              </a:rPr>
              <a:t>左右各有两笔，居中间位置。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  <p:sp>
        <p:nvSpPr>
          <p:cNvPr id="24601" name="矩形 4"/>
          <p:cNvSpPr/>
          <p:nvPr/>
        </p:nvSpPr>
        <p:spPr>
          <a:xfrm>
            <a:off x="2714625" y="1914525"/>
            <a:ext cx="1204913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8000" b="1">
                <a:latin typeface="楷体" panose="02010609060101010101" pitchFamily="49" charset="-122"/>
                <a:ea typeface="楷体" panose="02010609060101010101" pitchFamily="49" charset="-122"/>
              </a:rPr>
              <a:t>挑</a:t>
            </a:r>
            <a:endParaRPr lang="zh-CN" altLang="en-US" sz="8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602" name="矩形 29"/>
          <p:cNvSpPr/>
          <p:nvPr/>
        </p:nvSpPr>
        <p:spPr>
          <a:xfrm>
            <a:off x="2711450" y="1189038"/>
            <a:ext cx="2232025" cy="830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8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tiǎo</a:t>
            </a:r>
            <a:endParaRPr lang="en-US" altLang="zh-CN" sz="48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4603" name="TextBox 30"/>
          <p:cNvSpPr/>
          <p:nvPr/>
        </p:nvSpPr>
        <p:spPr>
          <a:xfrm>
            <a:off x="715963" y="3125788"/>
            <a:ext cx="2339975" cy="431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200" b="1">
                <a:latin typeface="宋体" panose="02010600030101010101" pitchFamily="2" charset="-122"/>
              </a:rPr>
              <a:t>结构：左右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  <p:sp>
        <p:nvSpPr>
          <p:cNvPr id="24604" name="TextBox 31"/>
          <p:cNvSpPr/>
          <p:nvPr/>
        </p:nvSpPr>
        <p:spPr>
          <a:xfrm>
            <a:off x="715963" y="3957638"/>
            <a:ext cx="3497262" cy="4302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200" b="1">
                <a:latin typeface="宋体" panose="02010600030101010101" pitchFamily="2" charset="-122"/>
              </a:rPr>
              <a:t>组词：挑开  挑拨离间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  <p:sp>
        <p:nvSpPr>
          <p:cNvPr id="24605" name="TextBox 32"/>
          <p:cNvSpPr/>
          <p:nvPr/>
        </p:nvSpPr>
        <p:spPr>
          <a:xfrm>
            <a:off x="715963" y="4373563"/>
            <a:ext cx="4167187" cy="4302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200" b="1">
                <a:latin typeface="宋体" panose="02010600030101010101" pitchFamily="2" charset="-122"/>
              </a:rPr>
              <a:t>造句：小明正在挑逗着小猫玩呢。 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  <p:sp>
        <p:nvSpPr>
          <p:cNvPr id="24606" name="TextBox 33"/>
          <p:cNvSpPr/>
          <p:nvPr/>
        </p:nvSpPr>
        <p:spPr>
          <a:xfrm>
            <a:off x="715963" y="3543300"/>
            <a:ext cx="2905125" cy="4302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200" b="1">
                <a:latin typeface="宋体" panose="02010600030101010101" pitchFamily="2" charset="-122"/>
              </a:rPr>
              <a:t>音序：</a:t>
            </a:r>
            <a:r>
              <a:rPr lang="en-US" altLang="zh-CN" sz="2200" b="1">
                <a:latin typeface="宋体" panose="02010600030101010101" pitchFamily="2" charset="-122"/>
              </a:rPr>
              <a:t>T  </a:t>
            </a:r>
            <a:r>
              <a:rPr lang="zh-CN" altLang="en-US" sz="2200" b="1">
                <a:latin typeface="宋体" panose="02010600030101010101" pitchFamily="2" charset="-122"/>
              </a:rPr>
              <a:t>部首：扌</a:t>
            </a:r>
            <a:endParaRPr lang="zh-CN" altLang="en-US" sz="2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 fill="hold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 fill="hold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 fill="hold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 fill="hold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 fill="hold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 fill="hold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 fill="hold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 fill="hold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 fill="hold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 fill="hold"/>
                                        <p:tgtEl>
                                          <p:spTgt spid="24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 fill="hold"/>
                                        <p:tgtEl>
                                          <p:spTgt spid="24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 fill="hold"/>
                                        <p:tgtEl>
                                          <p:spTgt spid="24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 fill="hold"/>
                                        <p:tgtEl>
                                          <p:spTgt spid="24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00" grpId="0" animBg="1"/>
      <p:bldP spid="24601" grpId="0" animBg="1"/>
      <p:bldP spid="24602" grpId="0" animBg="1"/>
      <p:bldP spid="24603" grpId="0" animBg="1"/>
      <p:bldP spid="24604" grpId="0" animBg="1"/>
      <p:bldP spid="24605" grpId="0" animBg="1"/>
      <p:bldP spid="2460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3"/>
          <p:cNvSpPr/>
          <p:nvPr/>
        </p:nvSpPr>
        <p:spPr>
          <a:xfrm>
            <a:off x="2536825" y="2817813"/>
            <a:ext cx="569913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宋体" panose="02010600030101010101" pitchFamily="2" charset="-122"/>
              </a:rPr>
              <a:t>挑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grpSp>
        <p:nvGrpSpPr>
          <p:cNvPr id="22531" name="组合 5"/>
          <p:cNvGrpSpPr/>
          <p:nvPr/>
        </p:nvGrpSpPr>
        <p:grpSpPr bwMode="auto">
          <a:xfrm>
            <a:off x="3009900" y="2436813"/>
            <a:ext cx="2757488" cy="1200150"/>
            <a:chOff x="2165936" y="4839733"/>
            <a:chExt cx="2758064" cy="1601709"/>
          </a:xfrm>
        </p:grpSpPr>
        <p:sp>
          <p:nvSpPr>
            <p:cNvPr id="22532" name="左大括号 14"/>
            <p:cNvSpPr>
              <a:spLocks noChangeArrowheads="1"/>
            </p:cNvSpPr>
            <p:nvPr/>
          </p:nvSpPr>
          <p:spPr bwMode="auto">
            <a:xfrm>
              <a:off x="2165936" y="5077023"/>
              <a:ext cx="196891" cy="1188569"/>
            </a:xfrm>
            <a:prstGeom prst="leftBrace">
              <a:avLst>
                <a:gd name="adj1" fmla="val 8328"/>
                <a:gd name="adj2" fmla="val 50000"/>
              </a:avLst>
            </a:prstGeom>
            <a:noFill/>
            <a:ln w="12700" algn="ctr">
              <a:solidFill>
                <a:srgbClr val="FF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 sz="2800" b="1"/>
            </a:p>
          </p:txBody>
        </p:sp>
        <p:sp>
          <p:nvSpPr>
            <p:cNvPr id="26639" name="TextBox 15"/>
            <p:cNvSpPr/>
            <p:nvPr/>
          </p:nvSpPr>
          <p:spPr>
            <a:xfrm>
              <a:off x="2316781" y="4839733"/>
              <a:ext cx="2607219" cy="1601709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方正姚体" panose="02010601030101010101" pitchFamily="2" charset="-122"/>
                  <a:ea typeface="方正姚体" panose="02010601030101010101" pitchFamily="2" charset="-122"/>
                </a:rPr>
                <a:t>tiǎo</a:t>
              </a:r>
              <a:r>
                <a:rPr lang="zh-CN" altLang="en-US" sz="2400" b="1">
                  <a:latin typeface="宋体" panose="02010600030101010101" pitchFamily="2" charset="-122"/>
                </a:rPr>
                <a:t>（挑促织）</a:t>
              </a:r>
              <a:endParaRPr lang="en-US" altLang="zh-CN" sz="2400" b="1">
                <a:latin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方正姚体" panose="02010601030101010101" pitchFamily="2" charset="-122"/>
                  <a:ea typeface="方正姚体" panose="02010601030101010101" pitchFamily="2" charset="-122"/>
                </a:rPr>
                <a:t>tiāo</a:t>
              </a:r>
              <a:r>
                <a:rPr lang="zh-CN" altLang="en-US" sz="2400" b="1">
                  <a:latin typeface="宋体" panose="02010600030101010101" pitchFamily="2" charset="-122"/>
                </a:rPr>
                <a:t>（挑选）</a:t>
              </a:r>
              <a:endParaRPr lang="en-US" altLang="zh-CN" sz="2400" b="1">
                <a:latin typeface="宋体" panose="02010600030101010101" pitchFamily="2" charset="-122"/>
              </a:endParaRPr>
            </a:p>
          </p:txBody>
        </p:sp>
      </p:grp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679450" y="1287463"/>
            <a:ext cx="7429500" cy="1284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9" tIns="45719" rIns="91439" bIns="45719"/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latin typeface="黑体" panose="02010609060101010101" charset="-122"/>
              </a:rPr>
              <a:t>读一读下面的句子，看看你有什么发现？</a:t>
            </a:r>
            <a:endParaRPr lang="en-US" altLang="zh-CN" sz="2400" b="1">
              <a:latin typeface="黑体" panose="02010609060101010101" charset="-122"/>
            </a:endParaRPr>
          </a:p>
          <a:p>
            <a:pPr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latin typeface="黑体" panose="02010609060101010101" charset="-122"/>
              </a:rPr>
              <a:t>    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知有儿童挑促织，夜深篱落一灯明。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5" name="TextBox 2"/>
          <p:cNvSpPr>
            <a:spLocks noChangeArrowheads="1"/>
          </p:cNvSpPr>
          <p:nvPr/>
        </p:nvSpPr>
        <p:spPr bwMode="auto">
          <a:xfrm>
            <a:off x="2660650" y="2047875"/>
            <a:ext cx="555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b="1"/>
              <a:t>.</a:t>
            </a:r>
            <a:endParaRPr lang="zh-CN" altLang="en-US" sz="2800" b="1"/>
          </a:p>
        </p:txBody>
      </p:sp>
      <p:grpSp>
        <p:nvGrpSpPr>
          <p:cNvPr id="22536" name="组合 20"/>
          <p:cNvGrpSpPr/>
          <p:nvPr/>
        </p:nvGrpSpPr>
        <p:grpSpPr bwMode="auto">
          <a:xfrm>
            <a:off x="747713" y="3636963"/>
            <a:ext cx="7702550" cy="1241425"/>
            <a:chOff x="711200" y="3943246"/>
            <a:chExt cx="7701926" cy="1242678"/>
          </a:xfrm>
        </p:grpSpPr>
        <p:sp>
          <p:nvSpPr>
            <p:cNvPr id="26635" name="矩形 17"/>
            <p:cNvSpPr/>
            <p:nvPr/>
          </p:nvSpPr>
          <p:spPr>
            <a:xfrm>
              <a:off x="711200" y="3943246"/>
              <a:ext cx="7701926" cy="1109193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200" b="1" dirty="0">
                  <a:latin typeface="黑体" panose="02010609060101010101" charset="-122"/>
                </a:rPr>
                <a:t>读一读</a:t>
              </a:r>
              <a:r>
                <a:rPr lang="zh-CN" altLang="en-US" sz="2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：小孩们精心挑（</a:t>
              </a:r>
              <a:r>
                <a:rPr lang="en-US" altLang="zh-CN" sz="2200" b="1" dirty="0" err="1">
                  <a:latin typeface="方正姚体" panose="02010601030101010101" pitchFamily="2" charset="-122"/>
                  <a:ea typeface="方正姚体" panose="02010601030101010101" pitchFamily="2" charset="-122"/>
                </a:rPr>
                <a:t>tiāo</a:t>
              </a:r>
              <a:r>
                <a:rPr lang="zh-CN" altLang="en-US" sz="2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）选了两只看上去很勇猛的蟋蟀，用竹竿挑（</a:t>
              </a:r>
              <a:r>
                <a:rPr lang="en-US" altLang="zh-CN" sz="2200" b="1" dirty="0" err="1">
                  <a:latin typeface="方正姚体" panose="02010601030101010101" pitchFamily="2" charset="-122"/>
                  <a:ea typeface="方正姚体" panose="02010601030101010101" pitchFamily="2" charset="-122"/>
                </a:rPr>
                <a:t>tiǎo</a:t>
              </a:r>
              <a:r>
                <a:rPr lang="zh-CN" altLang="en-US" sz="2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）逗它们斗起来，吸引了很多大人围观。</a:t>
              </a:r>
              <a:endPara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636" name="TextBox 16"/>
            <p:cNvSpPr/>
            <p:nvPr/>
          </p:nvSpPr>
          <p:spPr>
            <a:xfrm>
              <a:off x="3354173" y="4261066"/>
              <a:ext cx="557168" cy="46242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rgbClr val="FF0000"/>
                  </a:solidFill>
                  <a:latin typeface="宋体" panose="02010600030101010101" pitchFamily="2" charset="-122"/>
                </a:rPr>
                <a:t>•</a:t>
              </a:r>
              <a:endParaRPr lang="zh-CN" altLang="en-US" sz="2400" b="1">
                <a:solidFill>
                  <a:srgbClr val="FF0000"/>
                </a:solidFill>
              </a:endParaRPr>
            </a:p>
          </p:txBody>
        </p:sp>
        <p:sp>
          <p:nvSpPr>
            <p:cNvPr id="26637" name="TextBox 17"/>
            <p:cNvSpPr/>
            <p:nvPr/>
          </p:nvSpPr>
          <p:spPr>
            <a:xfrm>
              <a:off x="1654099" y="4723495"/>
              <a:ext cx="277789" cy="462429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rgbClr val="FF0000"/>
                  </a:solidFill>
                  <a:latin typeface="宋体" panose="02010600030101010101" pitchFamily="2" charset="-122"/>
                </a:rPr>
                <a:t>•</a:t>
              </a:r>
              <a:endParaRPr lang="zh-CN" altLang="en-US" sz="2400" b="1">
                <a:solidFill>
                  <a:srgbClr val="FF0000"/>
                </a:solidFill>
              </a:endParaRPr>
            </a:p>
          </p:txBody>
        </p:sp>
      </p:grpSp>
      <p:pic>
        <p:nvPicPr>
          <p:cNvPr id="22540" name="组合 20"/>
          <p:cNvPicPr>
            <a:picLocks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8000" y="546100"/>
            <a:ext cx="17399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grpSp>
        <p:nvGrpSpPr>
          <p:cNvPr id="22541" name="组合 23"/>
          <p:cNvGrpSpPr/>
          <p:nvPr/>
        </p:nvGrpSpPr>
        <p:grpSpPr bwMode="auto">
          <a:xfrm>
            <a:off x="6637338" y="2422525"/>
            <a:ext cx="1793875" cy="1360488"/>
            <a:chOff x="6788695" y="1080879"/>
            <a:chExt cx="1793385" cy="1360214"/>
          </a:xfrm>
        </p:grpSpPr>
        <p:pic>
          <p:nvPicPr>
            <p:cNvPr id="22542" name="Picture 1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780759" y="1071356"/>
              <a:ext cx="1802907" cy="1384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</p:pic>
        <p:sp>
          <p:nvSpPr>
            <p:cNvPr id="22543" name="矩形 72"/>
            <p:cNvSpPr>
              <a:spLocks noChangeArrowheads="1"/>
            </p:cNvSpPr>
            <p:nvPr/>
          </p:nvSpPr>
          <p:spPr bwMode="auto">
            <a:xfrm>
              <a:off x="7019122" y="1414395"/>
              <a:ext cx="148826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b="1"/>
                <a:t>注意加点字的读音！</a:t>
              </a:r>
              <a:endParaRPr lang="zh-CN" altLang="en-US" b="1"/>
            </a:p>
          </p:txBody>
        </p:sp>
      </p:grpSp>
      <p:pic>
        <p:nvPicPr>
          <p:cNvPr id="22544" name="组合 26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37300" y="723900"/>
            <a:ext cx="28448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2578</Words>
  <Application>WPS 演示</Application>
  <PresentationFormat>全屏显示(16:9)</PresentationFormat>
  <Paragraphs>281</Paragraphs>
  <Slides>31</Slides>
  <Notes>5</Notes>
  <HiddenSlides>0</HiddenSlides>
  <MMClips>2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8" baseType="lpstr">
      <vt:lpstr>Arial</vt:lpstr>
      <vt:lpstr>宋体</vt:lpstr>
      <vt:lpstr>Wingdings</vt:lpstr>
      <vt:lpstr>Calibri</vt:lpstr>
      <vt:lpstr>Calibri Light</vt:lpstr>
      <vt:lpstr>楷体</vt:lpstr>
      <vt:lpstr>黑体</vt:lpstr>
      <vt:lpstr>微软雅黑</vt:lpstr>
      <vt:lpstr>字魂36号-孙新恒宋楷体</vt:lpstr>
      <vt:lpstr>仿宋</vt:lpstr>
      <vt:lpstr>Times New Roman</vt:lpstr>
      <vt:lpstr>方正姚体</vt:lpstr>
      <vt:lpstr>Arial Unicode MS</vt:lpstr>
      <vt:lpstr>隶书</vt:lpstr>
      <vt:lpstr>Wingdings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2021-07-17T12:35:00Z</cp:lastPrinted>
  <dcterms:created xsi:type="dcterms:W3CDTF">2021-07-17T12:35:00Z</dcterms:created>
  <dcterms:modified xsi:type="dcterms:W3CDTF">2023-10-22T04:45:47Z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D9A52A3F79A143F7BB2602435703C8E8_12</vt:lpwstr>
  </property>
  <property fmtid="{D5CDD505-2E9C-101B-9397-08002B2CF9AE}" pid="7" name="KSOProductBuildVer">
    <vt:lpwstr>2052-12.1.0.15712</vt:lpwstr>
  </property>
</Properties>
</file>