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80" r:id="rId3"/>
    <p:sldId id="256" r:id="rId4"/>
    <p:sldId id="258" r:id="rId5"/>
    <p:sldId id="295" r:id="rId6"/>
    <p:sldId id="296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Objects="1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63C9D-66B5-4D71-A8DC-A7FAA6BBBA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A8BA7-832E-4F63-BFE5-C76057A08B1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4378"/>
            <a:ext cx="12205740" cy="6862377"/>
          </a:xfrm>
          <a:prstGeom prst="rect">
            <a:avLst/>
          </a:prstGeom>
        </p:spPr>
      </p:pic>
      <p:sp>
        <p:nvSpPr>
          <p:cNvPr id="8" name="图文框 7"/>
          <p:cNvSpPr/>
          <p:nvPr/>
        </p:nvSpPr>
        <p:spPr>
          <a:xfrm>
            <a:off x="2786063" y="1571625"/>
            <a:ext cx="6615112" cy="2471738"/>
          </a:xfrm>
          <a:prstGeom prst="frame">
            <a:avLst>
              <a:gd name="adj1" fmla="val 151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2786400" y="1681200"/>
            <a:ext cx="6616800" cy="15084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797200" y="3225600"/>
            <a:ext cx="6616800" cy="46800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编辑副标题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7E209CE7-C191-49CB-93DE-563C8614E8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B31067DD-7756-4DF3-904A-8F40BA684AA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6284"/>
            <a:ext cx="2844800" cy="476249"/>
          </a:xfrm>
        </p:spPr>
        <p:txBody>
          <a:bodyPr/>
          <a:lstStyle>
            <a:lvl1pPr>
              <a:defRPr/>
            </a:lvl1pPr>
          </a:lstStyle>
          <a:p>
            <a:fld id="{0656BE35-CC93-4FC7-B809-EB72DFB97351}" type="datetimeFigureOut">
              <a:rPr lang="zh-CN" altLang="en-US"/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6284"/>
            <a:ext cx="3860800" cy="476249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6284"/>
            <a:ext cx="2844800" cy="476249"/>
          </a:xfrm>
        </p:spPr>
        <p:txBody>
          <a:bodyPr/>
          <a:lstStyle>
            <a:lvl1pPr>
              <a:defRPr/>
            </a:lvl1pPr>
          </a:lstStyle>
          <a:p>
            <a:fld id="{B2B89F8D-4F28-4AFF-A0EF-BC935156F98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6184"/>
            <a:ext cx="10515600" cy="132503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6184"/>
          </a:xfr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B2F76C3-D63E-4661-858D-89730E02C72F}" type="datetimeFigureOut">
              <a:rPr kumimoji="0" lang="zh-CN" altLang="en-US" sz="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6184"/>
          </a:xfrm>
        </p:spPr>
        <p:txBody>
          <a:bodyPr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6184"/>
          </a:xfrm>
        </p:spPr>
        <p:txBody>
          <a:bodyPr/>
          <a:lstStyle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file:///D:\qq&#25991;&#20214;\712321467\Image\C2C\Image2\%7b75232B38-A165-1FB7-499C-2E1C792CACB5%7d.png" TargetMode="Externa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5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rgbClr val="462D27"/>
          </a:solidFill>
          <a:effectLst/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67970" indent="-267970" algn="just" defTabSz="685800" rtl="0" eaLnBrk="1" latinLnBrk="0" hangingPunct="1">
        <a:lnSpc>
          <a:spcPct val="110000"/>
        </a:lnSpc>
        <a:spcBef>
          <a:spcPts val="1350"/>
        </a:spcBef>
        <a:spcAft>
          <a:spcPct val="0"/>
        </a:spcAft>
        <a:buClr>
          <a:schemeClr val="accent1"/>
        </a:buClr>
        <a:buSzPct val="60000"/>
        <a:buFont typeface="Webdings" panose="05030102010509060703" pitchFamily="18" charset="2"/>
        <a:buChar char=""/>
        <a:defRPr sz="2400" kern="1200" baseline="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1pPr>
      <a:lvl2pPr marL="267970" indent="-267970" algn="just" defTabSz="685800" rtl="0" eaLnBrk="1" latinLnBrk="0" hangingPunct="1">
        <a:lnSpc>
          <a:spcPct val="130000"/>
        </a:lnSpc>
        <a:spcBef>
          <a:spcPct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2000" kern="1200" baseline="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532466" y="1756265"/>
            <a:ext cx="9313333" cy="2400300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/>
          </a:p>
        </p:txBody>
      </p:sp>
      <p:sp>
        <p:nvSpPr>
          <p:cNvPr id="8195" name="文本框 1"/>
          <p:cNvSpPr txBox="1">
            <a:spLocks noChangeArrowheads="1"/>
          </p:cNvSpPr>
          <p:nvPr/>
        </p:nvSpPr>
        <p:spPr bwMode="auto">
          <a:xfrm>
            <a:off x="1532466" y="1875425"/>
            <a:ext cx="9313333" cy="9124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335" b="1" dirty="0">
                <a:solidFill>
                  <a:schemeClr val="tx1">
                    <a:lumMod val="75000"/>
                  </a:schemeClr>
                </a:solidFill>
                <a:latin typeface="+mj-ea"/>
                <a:ea typeface="+mj-ea"/>
              </a:rPr>
              <a:t>5 </a:t>
            </a:r>
            <a:r>
              <a:rPr lang="zh-CN" altLang="en-US" sz="5335" b="1" dirty="0">
                <a:solidFill>
                  <a:schemeClr val="tx1">
                    <a:lumMod val="75000"/>
                  </a:schemeClr>
                </a:solidFill>
                <a:latin typeface="+mj-ea"/>
                <a:ea typeface="+mj-ea"/>
              </a:rPr>
              <a:t>铺满金色巴掌的水泥道</a:t>
            </a:r>
            <a:endParaRPr lang="zh-CN" altLang="en-US" sz="5335" b="1" dirty="0">
              <a:solidFill>
                <a:schemeClr val="tx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196" name="Line 12"/>
          <p:cNvSpPr>
            <a:spLocks noChangeShapeType="1"/>
          </p:cNvSpPr>
          <p:nvPr/>
        </p:nvSpPr>
        <p:spPr bwMode="auto">
          <a:xfrm>
            <a:off x="1532466" y="2956416"/>
            <a:ext cx="9313333" cy="211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2348440" y="3251137"/>
            <a:ext cx="7681384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年级上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20280" y="1788160"/>
            <a:ext cx="4804833" cy="328168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0060" y="2132965"/>
            <a:ext cx="6511290" cy="27178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默读课文，找一找哪些句子描写了梧桐树的落叶，你最喜欢哪句话？为什么？同桌之间交流讨论。</a:t>
            </a:r>
            <a:endParaRPr lang="zh-CN" altLang="en-US" sz="4265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4205" y="502920"/>
            <a:ext cx="11525885" cy="585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道路两旁的法国梧桐树，掉下了一片片金黄金黄的叶子。这一片片闪着雨珠的叶子，一掉下来，便紧紧地粘在湿漉漉的水泥道上了。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每一片法国梧桐树的落叶，都像一个金色的小巴掌，熨帖地、平展地粘在水泥道上。它们排列得并不规则，甚至有些凌乱。然而，这更增添了水泥道的美。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4205" y="502920"/>
            <a:ext cx="11525885" cy="6572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都像一个金色的小巴掌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，熨帖地、平展地粘在水泥道上。它们排列得并不规则，甚至有些凌乱，然而，这更增添了水泥道的美。</a:t>
            </a: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每一片法国梧桐树的落叶，都像一个金色的小巴掌，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熨帖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地、平展地粘在水泥道上。它们排列得并不规则，甚至有些凌乱，然而，这更增添了水泥道的美。</a:t>
            </a:r>
            <a:r>
              <a:rPr lang="zh-CN" altLang="en-US" sz="3600" b="1">
                <a:sym typeface="+mn-ea"/>
              </a:rPr>
              <a:t> </a:t>
            </a:r>
            <a:endParaRPr lang="zh-CN" altLang="en-US" sz="3600" b="1"/>
          </a:p>
          <a:p>
            <a:pPr indent="457200" fontAlgn="auto">
              <a:lnSpc>
                <a:spcPct val="130000"/>
              </a:lnSpc>
            </a:pP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4205" y="502920"/>
            <a:ext cx="11525885" cy="585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道路两旁的法国梧桐树，掉下了一片片金黄金黄的叶子。这一片片闪着雨珠的叶子，一掉下来，便紧紧地粘在湿漉漉的水泥道上了。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fontAlgn="auto">
              <a:lnSpc>
                <a:spcPct val="13000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每一片法国梧桐树的落叶，都像一个金色的小巴掌，熨帖地、平展地粘在水泥道上。它们排列得并不规则，甚至有些凌乱。然而，这更增添了水泥道的美。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74607" y="881380"/>
            <a:ext cx="10442787" cy="176953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矩形 15"/>
          <p:cNvSpPr/>
          <p:nvPr/>
        </p:nvSpPr>
        <p:spPr>
          <a:xfrm>
            <a:off x="874607" y="3657600"/>
            <a:ext cx="10442787" cy="176953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1994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97187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313093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63713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83853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04840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92807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35807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978900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023687" y="10134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">
            <a:off x="874607" y="3752427"/>
            <a:ext cx="938107" cy="10913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520000">
            <a:off x="1436793" y="3422227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9320000">
            <a:off x="955887" y="396663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40000">
            <a:off x="2131060" y="4134273"/>
            <a:ext cx="1005840" cy="117009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67473" y="43027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980000">
            <a:off x="3762587" y="3422227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8720000">
            <a:off x="4262120" y="439166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800000">
            <a:off x="4757420" y="3325707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图片 1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8540000">
            <a:off x="5095240" y="4483100"/>
            <a:ext cx="982980" cy="11438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8300000">
            <a:off x="5770880" y="354499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4280000">
            <a:off x="5951220" y="430191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5900000">
            <a:off x="6642100" y="356108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5420000">
            <a:off x="7203440" y="431292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5400000">
            <a:off x="7405793" y="3389207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94980" y="426635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0500000">
            <a:off x="9042400" y="396663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023687" y="3495040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4880000">
            <a:off x="8568267" y="3335867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图片 1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958340" y="4788747"/>
            <a:ext cx="738293" cy="8593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" name="图片 1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7760000">
            <a:off x="10240433" y="4623647"/>
            <a:ext cx="893233" cy="103970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6980000">
            <a:off x="2545080" y="3278293"/>
            <a:ext cx="1293707" cy="150537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6927" y="-384387"/>
            <a:ext cx="13272346" cy="740494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0000" y="837000"/>
            <a:ext cx="11525885" cy="441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道路两旁的法国梧桐树，掉下了一片片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金黄金黄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的叶子。这一片片闪着雨珠的叶子，一掉下来，便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紧紧地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粘在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湿漉漉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的水泥道上了。</a:t>
            </a:r>
            <a:r>
              <a:rPr lang="zh-CN" altLang="en-US" sz="3600" dirty="0">
                <a:sym typeface="+mn-ea"/>
              </a:rPr>
              <a:t> </a:t>
            </a:r>
            <a:endParaRPr lang="zh-CN" altLang="en-US" sz="3600" dirty="0"/>
          </a:p>
          <a:p>
            <a:pPr indent="457200" fontAlgn="auto">
              <a:lnSpc>
                <a:spcPct val="130000"/>
              </a:lnSpc>
            </a:pPr>
            <a:r>
              <a:rPr lang="zh-CN" altLang="en-US" sz="3600" dirty="0">
                <a:sym typeface="+mn-ea"/>
              </a:rPr>
              <a:t>  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都像一个金色的小巴掌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熨帖地、平展地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粘在水泥道上。它们排列得并不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规则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，甚至有些</a:t>
            </a:r>
            <a:r>
              <a:rPr lang="zh-CN" altLang="en-US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凌乱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，然而，这更增添了水泥道的美。</a:t>
            </a:r>
            <a:r>
              <a:rPr lang="zh-CN" altLang="en-US" sz="3600" dirty="0">
                <a:sym typeface="+mn-ea"/>
              </a:rPr>
              <a:t> </a:t>
            </a:r>
            <a:endParaRPr lang="zh-CN" altLang="en-US" sz="3600" dirty="0"/>
          </a:p>
        </p:txBody>
      </p:sp>
    </p:spTree>
  </p:cSld>
  <p:clrMapOvr>
    <a:masterClrMapping/>
  </p:clrMapOvr>
  <p:transition>
    <p:push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6115" y="1268730"/>
            <a:ext cx="11525885" cy="5212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30000"/>
              </a:lnSpc>
            </a:pP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两句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一夜秋风，一夜秋雨。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有什么作用？</a:t>
            </a:r>
            <a:endParaRPr lang="zh-CN" altLang="en-US" sz="4000" b="1" dirty="0">
              <a:solidFill>
                <a:srgbClr val="0000FF"/>
              </a:solidFill>
              <a:latin typeface="+mn-ea"/>
              <a:cs typeface="+mn-ea"/>
              <a:sym typeface="+mn-ea"/>
            </a:endParaRPr>
          </a:p>
          <a:p>
            <a:pPr indent="457200" fontAlgn="auto"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首尾呼应是写作手法的一种，就是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文章前后是说明一个意思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，或者说是铺盖，覆盖上首，互相照应。一般在文章开头提到一次相应内容，结尾时再呼应一次。首尾呼应的作用：可使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结构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更加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紧密严谨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内容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更加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完整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，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强调主题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，加深印象，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引起共鸣</a:t>
            </a:r>
            <a:r>
              <a:rPr lang="zh-CN" altLang="en-US" sz="36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。</a:t>
            </a:r>
            <a:endParaRPr lang="zh-CN" altLang="en-US" sz="3600" b="1" dirty="0">
              <a:solidFill>
                <a:srgbClr val="0000FF"/>
              </a:solidFill>
              <a:latin typeface="+mn-ea"/>
              <a:ea typeface="+mn-ea"/>
              <a:cs typeface="+mn-ea"/>
              <a:sym typeface="+mn-ea"/>
            </a:endParaRPr>
          </a:p>
          <a:p>
            <a:pPr indent="457200" fontAlgn="auto">
              <a:lnSpc>
                <a:spcPct val="130000"/>
              </a:lnSpc>
            </a:pPr>
            <a:endParaRPr lang="zh-CN" altLang="en-US" sz="36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67715" y="1353820"/>
            <a:ext cx="10947400" cy="415036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文本框 1"/>
          <p:cNvSpPr txBox="1"/>
          <p:nvPr/>
        </p:nvSpPr>
        <p:spPr>
          <a:xfrm>
            <a:off x="1044065" y="2277000"/>
            <a:ext cx="10636250" cy="1579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课后作业：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有感情地熟读课文。把你喜欢的句子抄写下来</a:t>
            </a:r>
            <a:r>
              <a:rPr lang="zh-CN" altLang="en-US" sz="4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4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783840" y="1701165"/>
            <a:ext cx="6616700" cy="1998345"/>
          </a:xfrm>
        </p:spPr>
        <p:txBody>
          <a:bodyPr/>
          <a:lstStyle/>
          <a:p>
            <a:pPr indent="457200" algn="l" fontAlgn="auto">
              <a:spcBef>
                <a:spcPts val="1300"/>
              </a:spcBef>
            </a:pPr>
            <a:r>
              <a:rPr lang="en-US" altLang="zh-CN" dirty="0" err="1">
                <a:solidFill>
                  <a:schemeClr val="accent5"/>
                </a:solidFill>
                <a:uFillTx/>
              </a:rPr>
              <a:t>你都走过什么道路呢？平坦的柏油路，颠簸的石子路，开满野花的乡间小路</a:t>
            </a:r>
            <a:r>
              <a:rPr lang="en-US" altLang="zh-CN" dirty="0">
                <a:solidFill>
                  <a:schemeClr val="accent5"/>
                </a:solidFill>
                <a:uFillTx/>
              </a:rPr>
              <a:t>……</a:t>
            </a:r>
            <a:endParaRPr lang="en-US" altLang="zh-CN" dirty="0">
              <a:solidFill>
                <a:schemeClr val="accent5"/>
              </a:solidFill>
              <a:uFillTx/>
            </a:endParaRPr>
          </a:p>
          <a:p>
            <a:pPr indent="457200" algn="l" fontAlgn="auto">
              <a:spcBef>
                <a:spcPts val="1300"/>
              </a:spcBef>
            </a:pPr>
            <a:r>
              <a:rPr lang="en-US" altLang="zh-CN" dirty="0" err="1">
                <a:solidFill>
                  <a:schemeClr val="accent5"/>
                </a:solidFill>
                <a:uFillTx/>
              </a:rPr>
              <a:t>那你有没有走过铺满金色巴掌的水泥道呢？我们一起走进课文，去看看这条美丽的道路吧</a:t>
            </a:r>
            <a:r>
              <a:rPr lang="en-US" altLang="zh-CN" dirty="0">
                <a:solidFill>
                  <a:schemeClr val="accent5"/>
                </a:solidFill>
                <a:uFillTx/>
              </a:rPr>
              <a:t>。</a:t>
            </a:r>
            <a:endParaRPr lang="en-US" altLang="zh-CN" dirty="0">
              <a:solidFill>
                <a:schemeClr val="accent5"/>
              </a:solidFill>
              <a:uFillTx/>
            </a:endParaRPr>
          </a:p>
        </p:txBody>
      </p:sp>
    </p:spTree>
    <p:custDataLst>
      <p:tags r:id="rId1"/>
    </p:custData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1905" y="1125220"/>
            <a:ext cx="10339070" cy="3842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法国梧桐：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大量传入我国约在上世纪一、二十年代，主要由法国人种植于上海的租界内，故称为“法国梧桐”，简称“法桐”或“法梧”。叶子有5个叶尖，少有3个或7个，叶子长宽差不多。正式的名称叫“三球悬铃木”，属落叶乔木，是世界著名的优良庭荫树和行道树，有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“行道树之王”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之称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组合 38"/>
          <p:cNvGrpSpPr/>
          <p:nvPr/>
        </p:nvGrpSpPr>
        <p:grpSpPr>
          <a:xfrm>
            <a:off x="4622800" y="1584325"/>
            <a:ext cx="2541588" cy="2538413"/>
            <a:chOff x="299400" y="609600"/>
            <a:chExt cx="2542863" cy="2539048"/>
          </a:xfrm>
        </p:grpSpPr>
        <p:cxnSp>
          <p:nvCxnSpPr>
            <p:cNvPr id="20485" name="直接连接符 4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ln w="15875" cap="flat" cmpd="sng">
              <a:solidFill>
                <a:srgbClr val="2E75B6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20486" name="直接连接符 5"/>
            <p:cNvCxnSpPr/>
            <p:nvPr/>
          </p:nvCxnSpPr>
          <p:spPr>
            <a:xfrm rot="5400000">
              <a:off x="288593" y="1868798"/>
              <a:ext cx="2519993" cy="1589"/>
            </a:xfrm>
            <a:prstGeom prst="line">
              <a:avLst/>
            </a:prstGeom>
            <a:ln w="15875" cap="flat" cmpd="sng">
              <a:solidFill>
                <a:srgbClr val="2E75B6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7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Freeform 6"/>
          <p:cNvSpPr/>
          <p:nvPr/>
        </p:nvSpPr>
        <p:spPr>
          <a:xfrm>
            <a:off x="4632325" y="1865313"/>
            <a:ext cx="903288" cy="1325562"/>
          </a:xfrm>
          <a:custGeom>
            <a:avLst/>
            <a:gdLst/>
            <a:ahLst/>
            <a:cxnLst>
              <a:cxn ang="0">
                <a:pos x="461211104" y="0"/>
              </a:cxn>
              <a:cxn ang="0">
                <a:pos x="483000537" y="5239398"/>
              </a:cxn>
              <a:cxn ang="0">
                <a:pos x="504386604" y="10881924"/>
              </a:cxn>
              <a:cxn ang="0">
                <a:pos x="520526995" y="26600116"/>
              </a:cxn>
              <a:cxn ang="0">
                <a:pos x="541912426" y="42721441"/>
              </a:cxn>
              <a:cxn ang="0">
                <a:pos x="558052818" y="58842756"/>
              </a:cxn>
              <a:cxn ang="0">
                <a:pos x="568544168" y="74560943"/>
              </a:cxn>
              <a:cxn ang="0">
                <a:pos x="573789843" y="90682278"/>
              </a:cxn>
              <a:cxn ang="0">
                <a:pos x="573789843" y="106400465"/>
              </a:cxn>
              <a:cxn ang="0">
                <a:pos x="563298493" y="138643095"/>
              </a:cxn>
              <a:cxn ang="0">
                <a:pos x="541912426" y="186603316"/>
              </a:cxn>
              <a:cxn ang="0">
                <a:pos x="509631643" y="245042924"/>
              </a:cxn>
              <a:cxn ang="0">
                <a:pos x="439825037" y="357085952"/>
              </a:cxn>
              <a:cxn ang="0">
                <a:pos x="343386054" y="506207799"/>
              </a:cxn>
              <a:cxn ang="0">
                <a:pos x="263088018" y="612607589"/>
              </a:cxn>
              <a:cxn ang="0">
                <a:pos x="214666844" y="676286751"/>
              </a:cxn>
              <a:cxn ang="0">
                <a:pos x="166245629" y="729890092"/>
              </a:cxn>
              <a:cxn ang="0">
                <a:pos x="123473496" y="766968989"/>
              </a:cxn>
              <a:cxn ang="0">
                <a:pos x="80701978" y="798808491"/>
              </a:cxn>
              <a:cxn ang="0">
                <a:pos x="48421195" y="825408597"/>
              </a:cxn>
              <a:cxn ang="0">
                <a:pos x="27035118" y="836290517"/>
              </a:cxn>
              <a:cxn ang="0">
                <a:pos x="10894722" y="841529912"/>
              </a:cxn>
              <a:cxn ang="0">
                <a:pos x="0" y="836290517"/>
              </a:cxn>
              <a:cxn ang="0">
                <a:pos x="0" y="825408597"/>
              </a:cxn>
              <a:cxn ang="0">
                <a:pos x="5649044" y="814929806"/>
              </a:cxn>
              <a:cxn ang="0">
                <a:pos x="16140397" y="798808491"/>
              </a:cxn>
              <a:cxn ang="0">
                <a:pos x="27035118" y="777447780"/>
              </a:cxn>
              <a:cxn ang="0">
                <a:pos x="48421195" y="750847674"/>
              </a:cxn>
              <a:cxn ang="0">
                <a:pos x="69807261" y="719008172"/>
              </a:cxn>
              <a:cxn ang="0">
                <a:pos x="96842390" y="681929275"/>
              </a:cxn>
              <a:cxn ang="0">
                <a:pos x="139613887" y="623086380"/>
              </a:cxn>
              <a:cxn ang="0">
                <a:pos x="198526452" y="543286696"/>
              </a:cxn>
              <a:cxn ang="0">
                <a:pos x="246947627" y="468725773"/>
              </a:cxn>
              <a:cxn ang="0">
                <a:pos x="289719760" y="394164850"/>
              </a:cxn>
              <a:cxn ang="0">
                <a:pos x="327245583" y="324843243"/>
              </a:cxn>
              <a:cxn ang="0">
                <a:pos x="359526446" y="266403635"/>
              </a:cxn>
              <a:cxn ang="0">
                <a:pos x="386158187" y="213203423"/>
              </a:cxn>
              <a:cxn ang="0">
                <a:pos x="407544254" y="165243201"/>
              </a:cxn>
              <a:cxn ang="0">
                <a:pos x="423684645" y="127761175"/>
              </a:cxn>
              <a:cxn ang="0">
                <a:pos x="434579362" y="90682278"/>
              </a:cxn>
              <a:cxn ang="0">
                <a:pos x="439825037" y="64082152"/>
              </a:cxn>
              <a:cxn ang="0">
                <a:pos x="434579362" y="42721441"/>
              </a:cxn>
              <a:cxn ang="0">
                <a:pos x="429333687" y="31839512"/>
              </a:cxn>
              <a:cxn ang="0">
                <a:pos x="423684645" y="16121320"/>
              </a:cxn>
              <a:cxn ang="0">
                <a:pos x="429333687" y="10881924"/>
              </a:cxn>
              <a:cxn ang="0">
                <a:pos x="439825037" y="5239398"/>
              </a:cxn>
            </a:cxnLst>
            <a:rect l="l" t="t" r="r" b="b"/>
            <a:pathLst>
              <a:path w="1422" h="2088">
                <a:moveTo>
                  <a:pt x="1117" y="13"/>
                </a:moveTo>
                <a:lnTo>
                  <a:pt x="1143" y="0"/>
                </a:lnTo>
                <a:lnTo>
                  <a:pt x="1170" y="13"/>
                </a:lnTo>
                <a:lnTo>
                  <a:pt x="1197" y="13"/>
                </a:lnTo>
                <a:lnTo>
                  <a:pt x="1223" y="13"/>
                </a:lnTo>
                <a:lnTo>
                  <a:pt x="1250" y="27"/>
                </a:lnTo>
                <a:lnTo>
                  <a:pt x="1263" y="40"/>
                </a:lnTo>
                <a:lnTo>
                  <a:pt x="1290" y="66"/>
                </a:lnTo>
                <a:lnTo>
                  <a:pt x="1316" y="79"/>
                </a:lnTo>
                <a:lnTo>
                  <a:pt x="1343" y="106"/>
                </a:lnTo>
                <a:lnTo>
                  <a:pt x="1369" y="119"/>
                </a:lnTo>
                <a:lnTo>
                  <a:pt x="1383" y="146"/>
                </a:lnTo>
                <a:lnTo>
                  <a:pt x="1396" y="172"/>
                </a:lnTo>
                <a:lnTo>
                  <a:pt x="1409" y="185"/>
                </a:lnTo>
                <a:lnTo>
                  <a:pt x="1422" y="212"/>
                </a:lnTo>
                <a:lnTo>
                  <a:pt x="1422" y="225"/>
                </a:lnTo>
                <a:lnTo>
                  <a:pt x="1422" y="238"/>
                </a:lnTo>
                <a:lnTo>
                  <a:pt x="1422" y="264"/>
                </a:lnTo>
                <a:lnTo>
                  <a:pt x="1409" y="304"/>
                </a:lnTo>
                <a:lnTo>
                  <a:pt x="1396" y="344"/>
                </a:lnTo>
                <a:lnTo>
                  <a:pt x="1369" y="397"/>
                </a:lnTo>
                <a:lnTo>
                  <a:pt x="1343" y="463"/>
                </a:lnTo>
                <a:lnTo>
                  <a:pt x="1303" y="529"/>
                </a:lnTo>
                <a:lnTo>
                  <a:pt x="1263" y="608"/>
                </a:lnTo>
                <a:lnTo>
                  <a:pt x="1210" y="701"/>
                </a:lnTo>
                <a:lnTo>
                  <a:pt x="1090" y="886"/>
                </a:lnTo>
                <a:lnTo>
                  <a:pt x="971" y="1071"/>
                </a:lnTo>
                <a:lnTo>
                  <a:pt x="851" y="1256"/>
                </a:lnTo>
                <a:lnTo>
                  <a:pt x="718" y="1441"/>
                </a:lnTo>
                <a:lnTo>
                  <a:pt x="652" y="1520"/>
                </a:lnTo>
                <a:lnTo>
                  <a:pt x="585" y="1599"/>
                </a:lnTo>
                <a:lnTo>
                  <a:pt x="532" y="1678"/>
                </a:lnTo>
                <a:lnTo>
                  <a:pt x="466" y="1744"/>
                </a:lnTo>
                <a:lnTo>
                  <a:pt x="412" y="1811"/>
                </a:lnTo>
                <a:lnTo>
                  <a:pt x="359" y="1863"/>
                </a:lnTo>
                <a:lnTo>
                  <a:pt x="306" y="1903"/>
                </a:lnTo>
                <a:lnTo>
                  <a:pt x="253" y="1956"/>
                </a:lnTo>
                <a:lnTo>
                  <a:pt x="200" y="1982"/>
                </a:lnTo>
                <a:lnTo>
                  <a:pt x="160" y="2022"/>
                </a:lnTo>
                <a:lnTo>
                  <a:pt x="120" y="2048"/>
                </a:lnTo>
                <a:lnTo>
                  <a:pt x="93" y="2062"/>
                </a:lnTo>
                <a:lnTo>
                  <a:pt x="67" y="2075"/>
                </a:lnTo>
                <a:lnTo>
                  <a:pt x="40" y="2088"/>
                </a:lnTo>
                <a:lnTo>
                  <a:pt x="27" y="2088"/>
                </a:lnTo>
                <a:lnTo>
                  <a:pt x="14" y="2075"/>
                </a:lnTo>
                <a:lnTo>
                  <a:pt x="0" y="2075"/>
                </a:lnTo>
                <a:lnTo>
                  <a:pt x="0" y="2062"/>
                </a:lnTo>
                <a:lnTo>
                  <a:pt x="0" y="2048"/>
                </a:lnTo>
                <a:lnTo>
                  <a:pt x="14" y="2035"/>
                </a:lnTo>
                <a:lnTo>
                  <a:pt x="14" y="2022"/>
                </a:lnTo>
                <a:lnTo>
                  <a:pt x="27" y="2009"/>
                </a:lnTo>
                <a:lnTo>
                  <a:pt x="40" y="1982"/>
                </a:lnTo>
                <a:lnTo>
                  <a:pt x="54" y="1956"/>
                </a:lnTo>
                <a:lnTo>
                  <a:pt x="67" y="1929"/>
                </a:lnTo>
                <a:lnTo>
                  <a:pt x="93" y="1890"/>
                </a:lnTo>
                <a:lnTo>
                  <a:pt x="120" y="1863"/>
                </a:lnTo>
                <a:lnTo>
                  <a:pt x="147" y="1824"/>
                </a:lnTo>
                <a:lnTo>
                  <a:pt x="173" y="1784"/>
                </a:lnTo>
                <a:lnTo>
                  <a:pt x="200" y="1731"/>
                </a:lnTo>
                <a:lnTo>
                  <a:pt x="240" y="1692"/>
                </a:lnTo>
                <a:lnTo>
                  <a:pt x="280" y="1639"/>
                </a:lnTo>
                <a:lnTo>
                  <a:pt x="346" y="1546"/>
                </a:lnTo>
                <a:lnTo>
                  <a:pt x="426" y="1441"/>
                </a:lnTo>
                <a:lnTo>
                  <a:pt x="492" y="1348"/>
                </a:lnTo>
                <a:lnTo>
                  <a:pt x="545" y="1256"/>
                </a:lnTo>
                <a:lnTo>
                  <a:pt x="612" y="1163"/>
                </a:lnTo>
                <a:lnTo>
                  <a:pt x="665" y="1071"/>
                </a:lnTo>
                <a:lnTo>
                  <a:pt x="718" y="978"/>
                </a:lnTo>
                <a:lnTo>
                  <a:pt x="771" y="899"/>
                </a:lnTo>
                <a:lnTo>
                  <a:pt x="811" y="806"/>
                </a:lnTo>
                <a:lnTo>
                  <a:pt x="851" y="740"/>
                </a:lnTo>
                <a:lnTo>
                  <a:pt x="891" y="661"/>
                </a:lnTo>
                <a:lnTo>
                  <a:pt x="917" y="595"/>
                </a:lnTo>
                <a:lnTo>
                  <a:pt x="957" y="529"/>
                </a:lnTo>
                <a:lnTo>
                  <a:pt x="984" y="463"/>
                </a:lnTo>
                <a:lnTo>
                  <a:pt x="1010" y="410"/>
                </a:lnTo>
                <a:lnTo>
                  <a:pt x="1037" y="357"/>
                </a:lnTo>
                <a:lnTo>
                  <a:pt x="1050" y="317"/>
                </a:lnTo>
                <a:lnTo>
                  <a:pt x="1064" y="264"/>
                </a:lnTo>
                <a:lnTo>
                  <a:pt x="1077" y="225"/>
                </a:lnTo>
                <a:lnTo>
                  <a:pt x="1077" y="198"/>
                </a:lnTo>
                <a:lnTo>
                  <a:pt x="1090" y="159"/>
                </a:lnTo>
                <a:lnTo>
                  <a:pt x="1090" y="132"/>
                </a:lnTo>
                <a:lnTo>
                  <a:pt x="1077" y="106"/>
                </a:lnTo>
                <a:lnTo>
                  <a:pt x="1064" y="93"/>
                </a:lnTo>
                <a:lnTo>
                  <a:pt x="1064" y="79"/>
                </a:lnTo>
                <a:lnTo>
                  <a:pt x="1050" y="66"/>
                </a:lnTo>
                <a:lnTo>
                  <a:pt x="1050" y="40"/>
                </a:lnTo>
                <a:lnTo>
                  <a:pt x="1064" y="40"/>
                </a:lnTo>
                <a:lnTo>
                  <a:pt x="1064" y="27"/>
                </a:lnTo>
                <a:lnTo>
                  <a:pt x="1077" y="13"/>
                </a:lnTo>
                <a:lnTo>
                  <a:pt x="1090" y="13"/>
                </a:lnTo>
                <a:lnTo>
                  <a:pt x="1117" y="13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>
          <a:xfrm>
            <a:off x="5214938" y="2251075"/>
            <a:ext cx="565150" cy="234950"/>
          </a:xfrm>
          <a:custGeom>
            <a:avLst/>
            <a:gdLst/>
            <a:ahLst/>
            <a:cxnLst>
              <a:cxn ang="0">
                <a:pos x="187481405" y="26612851"/>
              </a:cxn>
              <a:cxn ang="0">
                <a:pos x="203171766" y="16129000"/>
              </a:cxn>
              <a:cxn ang="0">
                <a:pos x="219264899" y="16129000"/>
              </a:cxn>
              <a:cxn ang="0">
                <a:pos x="235357398" y="10483852"/>
              </a:cxn>
              <a:cxn ang="0">
                <a:pos x="246220200" y="5241926"/>
              </a:cxn>
              <a:cxn ang="0">
                <a:pos x="256680229" y="5241926"/>
              </a:cxn>
              <a:cxn ang="0">
                <a:pos x="267543031" y="0"/>
              </a:cxn>
              <a:cxn ang="0">
                <a:pos x="272773363" y="0"/>
              </a:cxn>
              <a:cxn ang="0">
                <a:pos x="278003694" y="0"/>
              </a:cxn>
              <a:cxn ang="0">
                <a:pos x="288865862" y="0"/>
              </a:cxn>
              <a:cxn ang="0">
                <a:pos x="299728663" y="5241926"/>
              </a:cxn>
              <a:cxn ang="0">
                <a:pos x="310189327" y="5241926"/>
              </a:cxn>
              <a:cxn ang="0">
                <a:pos x="326281826" y="10483852"/>
              </a:cxn>
              <a:cxn ang="0">
                <a:pos x="337144707" y="16129000"/>
              </a:cxn>
              <a:cxn ang="0">
                <a:pos x="342375039" y="16129000"/>
              </a:cxn>
              <a:cxn ang="0">
                <a:pos x="347604736" y="21370928"/>
              </a:cxn>
              <a:cxn ang="0">
                <a:pos x="353237206" y="26612851"/>
              </a:cxn>
              <a:cxn ang="0">
                <a:pos x="353237206" y="31854774"/>
              </a:cxn>
              <a:cxn ang="0">
                <a:pos x="358467538" y="37499923"/>
              </a:cxn>
              <a:cxn ang="0">
                <a:pos x="358467538" y="42741856"/>
              </a:cxn>
              <a:cxn ang="0">
                <a:pos x="358467538" y="47983779"/>
              </a:cxn>
              <a:cxn ang="0">
                <a:pos x="358467538" y="53225702"/>
              </a:cxn>
              <a:cxn ang="0">
                <a:pos x="358467538" y="58467626"/>
              </a:cxn>
              <a:cxn ang="0">
                <a:pos x="353237206" y="58467626"/>
              </a:cxn>
              <a:cxn ang="0">
                <a:pos x="353237206" y="64112774"/>
              </a:cxn>
              <a:cxn ang="0">
                <a:pos x="347604736" y="69354697"/>
              </a:cxn>
              <a:cxn ang="0">
                <a:pos x="342375039" y="69354697"/>
              </a:cxn>
              <a:cxn ang="0">
                <a:pos x="331512158" y="74596620"/>
              </a:cxn>
              <a:cxn ang="0">
                <a:pos x="326281826" y="79838544"/>
              </a:cxn>
              <a:cxn ang="0">
                <a:pos x="315821797" y="85080487"/>
              </a:cxn>
              <a:cxn ang="0">
                <a:pos x="304958995" y="85080487"/>
              </a:cxn>
              <a:cxn ang="0">
                <a:pos x="294096194" y="90725635"/>
              </a:cxn>
              <a:cxn ang="0">
                <a:pos x="283636164" y="95967558"/>
              </a:cxn>
              <a:cxn ang="0">
                <a:pos x="267543031" y="101209481"/>
              </a:cxn>
              <a:cxn ang="0">
                <a:pos x="251450532" y="106451405"/>
              </a:cxn>
              <a:cxn ang="0">
                <a:pos x="240587730" y="106451405"/>
              </a:cxn>
              <a:cxn ang="0">
                <a:pos x="224897369" y="112096553"/>
              </a:cxn>
              <a:cxn ang="0">
                <a:pos x="187481405" y="122580399"/>
              </a:cxn>
              <a:cxn ang="0">
                <a:pos x="155295733" y="127822323"/>
              </a:cxn>
              <a:cxn ang="0">
                <a:pos x="128340432" y="133064246"/>
              </a:cxn>
              <a:cxn ang="0">
                <a:pos x="96556937" y="138709394"/>
              </a:cxn>
              <a:cxn ang="0">
                <a:pos x="69601617" y="143951317"/>
              </a:cxn>
              <a:cxn ang="0">
                <a:pos x="43048454" y="149193240"/>
              </a:cxn>
              <a:cxn ang="0">
                <a:pos x="21725613" y="149193240"/>
              </a:cxn>
              <a:cxn ang="0">
                <a:pos x="0" y="149193240"/>
              </a:cxn>
              <a:cxn ang="0">
                <a:pos x="0" y="47983779"/>
              </a:cxn>
              <a:cxn ang="0">
                <a:pos x="26955311" y="47983779"/>
              </a:cxn>
              <a:cxn ang="0">
                <a:pos x="53508483" y="47983779"/>
              </a:cxn>
              <a:cxn ang="0">
                <a:pos x="80463784" y="47983779"/>
              </a:cxn>
              <a:cxn ang="0">
                <a:pos x="101787269" y="42741856"/>
              </a:cxn>
              <a:cxn ang="0">
                <a:pos x="123110100" y="37499923"/>
              </a:cxn>
              <a:cxn ang="0">
                <a:pos x="144432931" y="37499923"/>
              </a:cxn>
              <a:cxn ang="0">
                <a:pos x="165755762" y="31854774"/>
              </a:cxn>
              <a:cxn ang="0">
                <a:pos x="187481405" y="26612851"/>
              </a:cxn>
            </a:cxnLst>
            <a:rect l="l" t="t" r="r" b="b"/>
            <a:pathLst>
              <a:path w="891" h="370">
                <a:moveTo>
                  <a:pt x="466" y="66"/>
                </a:moveTo>
                <a:lnTo>
                  <a:pt x="505" y="40"/>
                </a:lnTo>
                <a:lnTo>
                  <a:pt x="545" y="40"/>
                </a:lnTo>
                <a:lnTo>
                  <a:pt x="585" y="26"/>
                </a:lnTo>
                <a:lnTo>
                  <a:pt x="612" y="13"/>
                </a:lnTo>
                <a:lnTo>
                  <a:pt x="638" y="13"/>
                </a:lnTo>
                <a:lnTo>
                  <a:pt x="665" y="0"/>
                </a:lnTo>
                <a:lnTo>
                  <a:pt x="678" y="0"/>
                </a:lnTo>
                <a:lnTo>
                  <a:pt x="691" y="0"/>
                </a:lnTo>
                <a:lnTo>
                  <a:pt x="718" y="0"/>
                </a:lnTo>
                <a:lnTo>
                  <a:pt x="745" y="13"/>
                </a:lnTo>
                <a:lnTo>
                  <a:pt x="771" y="13"/>
                </a:lnTo>
                <a:lnTo>
                  <a:pt x="811" y="26"/>
                </a:lnTo>
                <a:lnTo>
                  <a:pt x="838" y="40"/>
                </a:lnTo>
                <a:lnTo>
                  <a:pt x="851" y="40"/>
                </a:lnTo>
                <a:lnTo>
                  <a:pt x="864" y="53"/>
                </a:lnTo>
                <a:lnTo>
                  <a:pt x="878" y="66"/>
                </a:lnTo>
                <a:lnTo>
                  <a:pt x="878" y="79"/>
                </a:lnTo>
                <a:lnTo>
                  <a:pt x="891" y="93"/>
                </a:lnTo>
                <a:lnTo>
                  <a:pt x="891" y="106"/>
                </a:lnTo>
                <a:lnTo>
                  <a:pt x="891" y="119"/>
                </a:lnTo>
                <a:lnTo>
                  <a:pt x="891" y="132"/>
                </a:lnTo>
                <a:lnTo>
                  <a:pt x="891" y="145"/>
                </a:lnTo>
                <a:lnTo>
                  <a:pt x="878" y="145"/>
                </a:lnTo>
                <a:lnTo>
                  <a:pt x="878" y="159"/>
                </a:lnTo>
                <a:lnTo>
                  <a:pt x="864" y="172"/>
                </a:lnTo>
                <a:lnTo>
                  <a:pt x="851" y="172"/>
                </a:lnTo>
                <a:lnTo>
                  <a:pt x="824" y="185"/>
                </a:lnTo>
                <a:lnTo>
                  <a:pt x="811" y="198"/>
                </a:lnTo>
                <a:lnTo>
                  <a:pt x="785" y="211"/>
                </a:lnTo>
                <a:lnTo>
                  <a:pt x="758" y="211"/>
                </a:lnTo>
                <a:lnTo>
                  <a:pt x="731" y="225"/>
                </a:lnTo>
                <a:lnTo>
                  <a:pt x="705" y="238"/>
                </a:lnTo>
                <a:lnTo>
                  <a:pt x="665" y="251"/>
                </a:lnTo>
                <a:lnTo>
                  <a:pt x="625" y="264"/>
                </a:lnTo>
                <a:lnTo>
                  <a:pt x="598" y="264"/>
                </a:lnTo>
                <a:lnTo>
                  <a:pt x="559" y="278"/>
                </a:lnTo>
                <a:lnTo>
                  <a:pt x="466" y="304"/>
                </a:lnTo>
                <a:lnTo>
                  <a:pt x="386" y="317"/>
                </a:lnTo>
                <a:lnTo>
                  <a:pt x="319" y="330"/>
                </a:lnTo>
                <a:lnTo>
                  <a:pt x="240" y="344"/>
                </a:lnTo>
                <a:lnTo>
                  <a:pt x="173" y="357"/>
                </a:lnTo>
                <a:lnTo>
                  <a:pt x="107" y="370"/>
                </a:lnTo>
                <a:lnTo>
                  <a:pt x="54" y="370"/>
                </a:lnTo>
                <a:lnTo>
                  <a:pt x="0" y="370"/>
                </a:lnTo>
                <a:lnTo>
                  <a:pt x="0" y="119"/>
                </a:lnTo>
                <a:lnTo>
                  <a:pt x="67" y="119"/>
                </a:lnTo>
                <a:lnTo>
                  <a:pt x="133" y="119"/>
                </a:lnTo>
                <a:lnTo>
                  <a:pt x="200" y="119"/>
                </a:lnTo>
                <a:lnTo>
                  <a:pt x="253" y="106"/>
                </a:lnTo>
                <a:lnTo>
                  <a:pt x="306" y="93"/>
                </a:lnTo>
                <a:lnTo>
                  <a:pt x="359" y="93"/>
                </a:lnTo>
                <a:lnTo>
                  <a:pt x="412" y="79"/>
                </a:lnTo>
                <a:lnTo>
                  <a:pt x="466" y="66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8"/>
          <p:cNvSpPr/>
          <p:nvPr/>
        </p:nvSpPr>
        <p:spPr>
          <a:xfrm>
            <a:off x="6126163" y="1831975"/>
            <a:ext cx="261937" cy="2022475"/>
          </a:xfrm>
          <a:custGeom>
            <a:avLst/>
            <a:gdLst/>
            <a:ahLst/>
            <a:cxnLst>
              <a:cxn ang="0">
                <a:pos x="5254635" y="58870852"/>
              </a:cxn>
              <a:cxn ang="0">
                <a:pos x="0" y="32258000"/>
              </a:cxn>
              <a:cxn ang="0">
                <a:pos x="0" y="10887077"/>
              </a:cxn>
              <a:cxn ang="0">
                <a:pos x="10509270" y="0"/>
              </a:cxn>
              <a:cxn ang="0">
                <a:pos x="31932155" y="0"/>
              </a:cxn>
              <a:cxn ang="0">
                <a:pos x="59013391" y="0"/>
              </a:cxn>
              <a:cxn ang="0">
                <a:pos x="91349906" y="10887077"/>
              </a:cxn>
              <a:cxn ang="0">
                <a:pos x="118027418" y="16129000"/>
              </a:cxn>
              <a:cxn ang="0">
                <a:pos x="139449662" y="26612852"/>
              </a:cxn>
              <a:cxn ang="0">
                <a:pos x="155617910" y="37499923"/>
              </a:cxn>
              <a:cxn ang="0">
                <a:pos x="166531524" y="47983780"/>
              </a:cxn>
              <a:cxn ang="0">
                <a:pos x="166531524" y="64112775"/>
              </a:cxn>
              <a:cxn ang="0">
                <a:pos x="166531524" y="74596622"/>
              </a:cxn>
              <a:cxn ang="0">
                <a:pos x="166531524" y="95967560"/>
              </a:cxn>
              <a:cxn ang="0">
                <a:pos x="160872542" y="112096555"/>
              </a:cxn>
              <a:cxn ang="0">
                <a:pos x="155617910" y="138709397"/>
              </a:cxn>
              <a:cxn ang="0">
                <a:pos x="155617910" y="170564202"/>
              </a:cxn>
              <a:cxn ang="0">
                <a:pos x="150363277" y="223789886"/>
              </a:cxn>
              <a:cxn ang="0">
                <a:pos x="150363277" y="282660718"/>
              </a:cxn>
              <a:cxn ang="0">
                <a:pos x="145108644" y="357257399"/>
              </a:cxn>
              <a:cxn ang="0">
                <a:pos x="145108644" y="447579772"/>
              </a:cxn>
              <a:cxn ang="0">
                <a:pos x="145108644" y="543547292"/>
              </a:cxn>
              <a:cxn ang="0">
                <a:pos x="145108644" y="655643808"/>
              </a:cxn>
              <a:cxn ang="0">
                <a:pos x="145108644" y="756853410"/>
              </a:cxn>
              <a:cxn ang="0">
                <a:pos x="145108644" y="852820931"/>
              </a:cxn>
              <a:cxn ang="0">
                <a:pos x="145108644" y="932659457"/>
              </a:cxn>
              <a:cxn ang="0">
                <a:pos x="139449662" y="1002014135"/>
              </a:cxn>
              <a:cxn ang="0">
                <a:pos x="139449662" y="1060481742"/>
              </a:cxn>
              <a:cxn ang="0">
                <a:pos x="139449662" y="1113707426"/>
              </a:cxn>
              <a:cxn ang="0">
                <a:pos x="134195030" y="1151207340"/>
              </a:cxn>
              <a:cxn ang="0">
                <a:pos x="128940397" y="1193545952"/>
              </a:cxn>
              <a:cxn ang="0">
                <a:pos x="123282051" y="1236287788"/>
              </a:cxn>
              <a:cxn ang="0">
                <a:pos x="112772786" y="1268142554"/>
              </a:cxn>
              <a:cxn ang="0">
                <a:pos x="96604538" y="1284271549"/>
              </a:cxn>
              <a:cxn ang="0">
                <a:pos x="85690924" y="1284271549"/>
              </a:cxn>
              <a:cxn ang="0">
                <a:pos x="75181639" y="1273787702"/>
              </a:cxn>
              <a:cxn ang="0">
                <a:pos x="64268024" y="1252416783"/>
              </a:cxn>
              <a:cxn ang="0">
                <a:pos x="59013391" y="1214916870"/>
              </a:cxn>
              <a:cxn ang="0">
                <a:pos x="48100412" y="1177820181"/>
              </a:cxn>
              <a:cxn ang="0">
                <a:pos x="48100412" y="1140320268"/>
              </a:cxn>
              <a:cxn ang="0">
                <a:pos x="42845780" y="1092336508"/>
              </a:cxn>
              <a:cxn ang="0">
                <a:pos x="42845780" y="1028626977"/>
              </a:cxn>
              <a:cxn ang="0">
                <a:pos x="42845780" y="948385227"/>
              </a:cxn>
              <a:cxn ang="0">
                <a:pos x="37591137" y="863304778"/>
              </a:cxn>
              <a:cxn ang="0">
                <a:pos x="37591137" y="762095334"/>
              </a:cxn>
              <a:cxn ang="0">
                <a:pos x="37591137" y="649998659"/>
              </a:cxn>
              <a:cxn ang="0">
                <a:pos x="37591137" y="522176374"/>
              </a:cxn>
              <a:cxn ang="0">
                <a:pos x="37591137" y="415725006"/>
              </a:cxn>
              <a:cxn ang="0">
                <a:pos x="37591137" y="319757406"/>
              </a:cxn>
              <a:cxn ang="0">
                <a:pos x="37591137" y="239918881"/>
              </a:cxn>
              <a:cxn ang="0">
                <a:pos x="31932155" y="170564202"/>
              </a:cxn>
              <a:cxn ang="0">
                <a:pos x="26677523" y="122580402"/>
              </a:cxn>
              <a:cxn ang="0">
                <a:pos x="26677523" y="85483713"/>
              </a:cxn>
              <a:cxn ang="0">
                <a:pos x="21422890" y="69354699"/>
              </a:cxn>
            </a:cxnLst>
            <a:rect l="l" t="t" r="r" b="b"/>
            <a:pathLst>
              <a:path w="412" h="3185">
                <a:moveTo>
                  <a:pt x="40" y="159"/>
                </a:moveTo>
                <a:lnTo>
                  <a:pt x="13" y="146"/>
                </a:lnTo>
                <a:lnTo>
                  <a:pt x="0" y="119"/>
                </a:lnTo>
                <a:lnTo>
                  <a:pt x="0" y="80"/>
                </a:lnTo>
                <a:lnTo>
                  <a:pt x="0" y="40"/>
                </a:lnTo>
                <a:lnTo>
                  <a:pt x="0" y="27"/>
                </a:lnTo>
                <a:lnTo>
                  <a:pt x="13" y="14"/>
                </a:lnTo>
                <a:lnTo>
                  <a:pt x="26" y="0"/>
                </a:lnTo>
                <a:lnTo>
                  <a:pt x="53" y="0"/>
                </a:lnTo>
                <a:lnTo>
                  <a:pt x="79" y="0"/>
                </a:lnTo>
                <a:lnTo>
                  <a:pt x="106" y="0"/>
                </a:lnTo>
                <a:lnTo>
                  <a:pt x="146" y="0"/>
                </a:lnTo>
                <a:lnTo>
                  <a:pt x="186" y="14"/>
                </a:lnTo>
                <a:lnTo>
                  <a:pt x="226" y="27"/>
                </a:lnTo>
                <a:lnTo>
                  <a:pt x="265" y="40"/>
                </a:lnTo>
                <a:lnTo>
                  <a:pt x="292" y="40"/>
                </a:lnTo>
                <a:lnTo>
                  <a:pt x="332" y="53"/>
                </a:lnTo>
                <a:lnTo>
                  <a:pt x="345" y="66"/>
                </a:lnTo>
                <a:lnTo>
                  <a:pt x="372" y="80"/>
                </a:lnTo>
                <a:lnTo>
                  <a:pt x="385" y="93"/>
                </a:lnTo>
                <a:lnTo>
                  <a:pt x="398" y="106"/>
                </a:lnTo>
                <a:lnTo>
                  <a:pt x="412" y="119"/>
                </a:lnTo>
                <a:lnTo>
                  <a:pt x="412" y="132"/>
                </a:lnTo>
                <a:lnTo>
                  <a:pt x="412" y="159"/>
                </a:lnTo>
                <a:lnTo>
                  <a:pt x="412" y="172"/>
                </a:lnTo>
                <a:lnTo>
                  <a:pt x="412" y="185"/>
                </a:lnTo>
                <a:lnTo>
                  <a:pt x="412" y="212"/>
                </a:lnTo>
                <a:lnTo>
                  <a:pt x="412" y="238"/>
                </a:lnTo>
                <a:lnTo>
                  <a:pt x="398" y="265"/>
                </a:lnTo>
                <a:lnTo>
                  <a:pt x="398" y="278"/>
                </a:lnTo>
                <a:lnTo>
                  <a:pt x="385" y="304"/>
                </a:lnTo>
                <a:lnTo>
                  <a:pt x="385" y="344"/>
                </a:lnTo>
                <a:lnTo>
                  <a:pt x="385" y="384"/>
                </a:lnTo>
                <a:lnTo>
                  <a:pt x="385" y="423"/>
                </a:lnTo>
                <a:lnTo>
                  <a:pt x="372" y="489"/>
                </a:lnTo>
                <a:lnTo>
                  <a:pt x="372" y="555"/>
                </a:lnTo>
                <a:lnTo>
                  <a:pt x="372" y="621"/>
                </a:lnTo>
                <a:lnTo>
                  <a:pt x="372" y="701"/>
                </a:lnTo>
                <a:lnTo>
                  <a:pt x="372" y="793"/>
                </a:lnTo>
                <a:lnTo>
                  <a:pt x="359" y="886"/>
                </a:lnTo>
                <a:lnTo>
                  <a:pt x="359" y="991"/>
                </a:lnTo>
                <a:lnTo>
                  <a:pt x="359" y="1110"/>
                </a:lnTo>
                <a:lnTo>
                  <a:pt x="359" y="1229"/>
                </a:lnTo>
                <a:lnTo>
                  <a:pt x="359" y="1348"/>
                </a:lnTo>
                <a:lnTo>
                  <a:pt x="359" y="1494"/>
                </a:lnTo>
                <a:lnTo>
                  <a:pt x="359" y="1626"/>
                </a:lnTo>
                <a:lnTo>
                  <a:pt x="359" y="1758"/>
                </a:lnTo>
                <a:lnTo>
                  <a:pt x="359" y="1877"/>
                </a:lnTo>
                <a:lnTo>
                  <a:pt x="359" y="1996"/>
                </a:lnTo>
                <a:lnTo>
                  <a:pt x="359" y="2115"/>
                </a:lnTo>
                <a:lnTo>
                  <a:pt x="359" y="2207"/>
                </a:lnTo>
                <a:lnTo>
                  <a:pt x="359" y="2313"/>
                </a:lnTo>
                <a:lnTo>
                  <a:pt x="359" y="2405"/>
                </a:lnTo>
                <a:lnTo>
                  <a:pt x="345" y="2485"/>
                </a:lnTo>
                <a:lnTo>
                  <a:pt x="345" y="2564"/>
                </a:lnTo>
                <a:lnTo>
                  <a:pt x="345" y="2630"/>
                </a:lnTo>
                <a:lnTo>
                  <a:pt x="345" y="2696"/>
                </a:lnTo>
                <a:lnTo>
                  <a:pt x="345" y="2762"/>
                </a:lnTo>
                <a:lnTo>
                  <a:pt x="332" y="2815"/>
                </a:lnTo>
                <a:lnTo>
                  <a:pt x="332" y="2855"/>
                </a:lnTo>
                <a:lnTo>
                  <a:pt x="332" y="2894"/>
                </a:lnTo>
                <a:lnTo>
                  <a:pt x="319" y="2960"/>
                </a:lnTo>
                <a:lnTo>
                  <a:pt x="305" y="3013"/>
                </a:lnTo>
                <a:lnTo>
                  <a:pt x="305" y="3066"/>
                </a:lnTo>
                <a:lnTo>
                  <a:pt x="292" y="3106"/>
                </a:lnTo>
                <a:lnTo>
                  <a:pt x="279" y="3145"/>
                </a:lnTo>
                <a:lnTo>
                  <a:pt x="265" y="3172"/>
                </a:lnTo>
                <a:lnTo>
                  <a:pt x="239" y="3185"/>
                </a:lnTo>
                <a:lnTo>
                  <a:pt x="226" y="3185"/>
                </a:lnTo>
                <a:lnTo>
                  <a:pt x="212" y="3185"/>
                </a:lnTo>
                <a:lnTo>
                  <a:pt x="199" y="3185"/>
                </a:lnTo>
                <a:lnTo>
                  <a:pt x="186" y="3159"/>
                </a:lnTo>
                <a:lnTo>
                  <a:pt x="172" y="3132"/>
                </a:lnTo>
                <a:lnTo>
                  <a:pt x="159" y="3106"/>
                </a:lnTo>
                <a:lnTo>
                  <a:pt x="146" y="3066"/>
                </a:lnTo>
                <a:lnTo>
                  <a:pt x="146" y="3013"/>
                </a:lnTo>
                <a:lnTo>
                  <a:pt x="133" y="2960"/>
                </a:lnTo>
                <a:lnTo>
                  <a:pt x="119" y="2921"/>
                </a:lnTo>
                <a:lnTo>
                  <a:pt x="119" y="2881"/>
                </a:lnTo>
                <a:lnTo>
                  <a:pt x="119" y="2828"/>
                </a:lnTo>
                <a:lnTo>
                  <a:pt x="119" y="2762"/>
                </a:lnTo>
                <a:lnTo>
                  <a:pt x="106" y="2709"/>
                </a:lnTo>
                <a:lnTo>
                  <a:pt x="106" y="2630"/>
                </a:lnTo>
                <a:lnTo>
                  <a:pt x="106" y="2551"/>
                </a:lnTo>
                <a:lnTo>
                  <a:pt x="106" y="2458"/>
                </a:lnTo>
                <a:lnTo>
                  <a:pt x="106" y="2352"/>
                </a:lnTo>
                <a:lnTo>
                  <a:pt x="106" y="2247"/>
                </a:lnTo>
                <a:lnTo>
                  <a:pt x="93" y="2141"/>
                </a:lnTo>
                <a:lnTo>
                  <a:pt x="93" y="2022"/>
                </a:lnTo>
                <a:lnTo>
                  <a:pt x="93" y="1890"/>
                </a:lnTo>
                <a:lnTo>
                  <a:pt x="93" y="1758"/>
                </a:lnTo>
                <a:lnTo>
                  <a:pt x="93" y="1612"/>
                </a:lnTo>
                <a:lnTo>
                  <a:pt x="93" y="1454"/>
                </a:lnTo>
                <a:lnTo>
                  <a:pt x="93" y="1295"/>
                </a:lnTo>
                <a:lnTo>
                  <a:pt x="93" y="1163"/>
                </a:lnTo>
                <a:lnTo>
                  <a:pt x="93" y="1031"/>
                </a:lnTo>
                <a:lnTo>
                  <a:pt x="93" y="899"/>
                </a:lnTo>
                <a:lnTo>
                  <a:pt x="93" y="793"/>
                </a:lnTo>
                <a:lnTo>
                  <a:pt x="93" y="687"/>
                </a:lnTo>
                <a:lnTo>
                  <a:pt x="93" y="595"/>
                </a:lnTo>
                <a:lnTo>
                  <a:pt x="79" y="502"/>
                </a:lnTo>
                <a:lnTo>
                  <a:pt x="79" y="423"/>
                </a:lnTo>
                <a:lnTo>
                  <a:pt x="79" y="357"/>
                </a:lnTo>
                <a:lnTo>
                  <a:pt x="66" y="304"/>
                </a:lnTo>
                <a:lnTo>
                  <a:pt x="66" y="251"/>
                </a:lnTo>
                <a:lnTo>
                  <a:pt x="66" y="212"/>
                </a:lnTo>
                <a:lnTo>
                  <a:pt x="53" y="185"/>
                </a:lnTo>
                <a:lnTo>
                  <a:pt x="53" y="172"/>
                </a:lnTo>
                <a:lnTo>
                  <a:pt x="40" y="159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9"/>
          <p:cNvSpPr/>
          <p:nvPr/>
        </p:nvSpPr>
        <p:spPr>
          <a:xfrm>
            <a:off x="5797550" y="2746375"/>
            <a:ext cx="185738" cy="1108075"/>
          </a:xfrm>
          <a:custGeom>
            <a:avLst/>
            <a:gdLst/>
            <a:ahLst/>
            <a:cxnLst>
              <a:cxn ang="0">
                <a:pos x="5626023" y="42387054"/>
              </a:cxn>
              <a:cxn ang="0">
                <a:pos x="5626023" y="21395255"/>
              </a:cxn>
              <a:cxn ang="0">
                <a:pos x="5626023" y="5248109"/>
              </a:cxn>
              <a:cxn ang="0">
                <a:pos x="16074259" y="0"/>
              </a:cxn>
              <a:cxn ang="0">
                <a:pos x="37372001" y="0"/>
              </a:cxn>
              <a:cxn ang="0">
                <a:pos x="64296403" y="5248109"/>
              </a:cxn>
              <a:cxn ang="0">
                <a:pos x="96444297" y="10495582"/>
              </a:cxn>
              <a:cxn ang="0">
                <a:pos x="117742669" y="69030404"/>
              </a:cxn>
              <a:cxn ang="0">
                <a:pos x="117742669" y="165108251"/>
              </a:cxn>
              <a:cxn ang="0">
                <a:pos x="117742669" y="250689906"/>
              </a:cxn>
              <a:cxn ang="0">
                <a:pos x="117742669" y="325371853"/>
              </a:cxn>
              <a:cxn ang="0">
                <a:pos x="117742669" y="389154846"/>
              </a:cxn>
              <a:cxn ang="0">
                <a:pos x="117742669" y="442441548"/>
              </a:cxn>
              <a:cxn ang="0">
                <a:pos x="117742669" y="479984567"/>
              </a:cxn>
              <a:cxn ang="0">
                <a:pos x="112116648" y="511876024"/>
              </a:cxn>
              <a:cxn ang="0">
                <a:pos x="106892531" y="554666514"/>
              </a:cxn>
              <a:cxn ang="0">
                <a:pos x="96444297" y="618852884"/>
              </a:cxn>
              <a:cxn ang="0">
                <a:pos x="85594794" y="666488183"/>
              </a:cxn>
              <a:cxn ang="0">
                <a:pos x="74744637" y="687883428"/>
              </a:cxn>
              <a:cxn ang="0">
                <a:pos x="59072286" y="698783096"/>
              </a:cxn>
              <a:cxn ang="0">
                <a:pos x="48222149" y="698783096"/>
              </a:cxn>
              <a:cxn ang="0">
                <a:pos x="26924402" y="687883428"/>
              </a:cxn>
              <a:cxn ang="0">
                <a:pos x="10850142" y="655992447"/>
              </a:cxn>
              <a:cxn ang="0">
                <a:pos x="0" y="629349096"/>
              </a:cxn>
              <a:cxn ang="0">
                <a:pos x="0" y="602705745"/>
              </a:cxn>
              <a:cxn ang="0">
                <a:pos x="0" y="576062394"/>
              </a:cxn>
              <a:cxn ang="0">
                <a:pos x="5626023" y="538519375"/>
              </a:cxn>
              <a:cxn ang="0">
                <a:pos x="16074259" y="496132341"/>
              </a:cxn>
              <a:cxn ang="0">
                <a:pos x="21700285" y="442441548"/>
              </a:cxn>
              <a:cxn ang="0">
                <a:pos x="21700285" y="383906740"/>
              </a:cxn>
              <a:cxn ang="0">
                <a:pos x="26924402" y="309224714"/>
              </a:cxn>
              <a:cxn ang="0">
                <a:pos x="26924402" y="234542767"/>
              </a:cxn>
              <a:cxn ang="0">
                <a:pos x="21700285" y="165108251"/>
              </a:cxn>
              <a:cxn ang="0">
                <a:pos x="21700285" y="111821550"/>
              </a:cxn>
              <a:cxn ang="0">
                <a:pos x="16074259" y="69030404"/>
              </a:cxn>
            </a:cxnLst>
            <a:rect l="l" t="t" r="r" b="b"/>
            <a:pathLst>
              <a:path w="293" h="1744">
                <a:moveTo>
                  <a:pt x="27" y="132"/>
                </a:moveTo>
                <a:lnTo>
                  <a:pt x="14" y="105"/>
                </a:lnTo>
                <a:lnTo>
                  <a:pt x="14" y="79"/>
                </a:lnTo>
                <a:lnTo>
                  <a:pt x="14" y="53"/>
                </a:lnTo>
                <a:lnTo>
                  <a:pt x="14" y="39"/>
                </a:lnTo>
                <a:lnTo>
                  <a:pt x="14" y="13"/>
                </a:lnTo>
                <a:lnTo>
                  <a:pt x="27" y="0"/>
                </a:lnTo>
                <a:lnTo>
                  <a:pt x="40" y="0"/>
                </a:lnTo>
                <a:lnTo>
                  <a:pt x="67" y="0"/>
                </a:lnTo>
                <a:lnTo>
                  <a:pt x="93" y="0"/>
                </a:lnTo>
                <a:lnTo>
                  <a:pt x="120" y="13"/>
                </a:lnTo>
                <a:lnTo>
                  <a:pt x="160" y="13"/>
                </a:lnTo>
                <a:lnTo>
                  <a:pt x="200" y="26"/>
                </a:lnTo>
                <a:lnTo>
                  <a:pt x="240" y="26"/>
                </a:lnTo>
                <a:lnTo>
                  <a:pt x="293" y="39"/>
                </a:lnTo>
                <a:lnTo>
                  <a:pt x="293" y="171"/>
                </a:lnTo>
                <a:lnTo>
                  <a:pt x="293" y="290"/>
                </a:lnTo>
                <a:lnTo>
                  <a:pt x="293" y="409"/>
                </a:lnTo>
                <a:lnTo>
                  <a:pt x="293" y="528"/>
                </a:lnTo>
                <a:lnTo>
                  <a:pt x="293" y="621"/>
                </a:lnTo>
                <a:lnTo>
                  <a:pt x="293" y="726"/>
                </a:lnTo>
                <a:lnTo>
                  <a:pt x="293" y="806"/>
                </a:lnTo>
                <a:lnTo>
                  <a:pt x="293" y="885"/>
                </a:lnTo>
                <a:lnTo>
                  <a:pt x="293" y="964"/>
                </a:lnTo>
                <a:lnTo>
                  <a:pt x="293" y="1030"/>
                </a:lnTo>
                <a:lnTo>
                  <a:pt x="293" y="1096"/>
                </a:lnTo>
                <a:lnTo>
                  <a:pt x="293" y="1149"/>
                </a:lnTo>
                <a:lnTo>
                  <a:pt x="293" y="1189"/>
                </a:lnTo>
                <a:lnTo>
                  <a:pt x="279" y="1229"/>
                </a:lnTo>
                <a:lnTo>
                  <a:pt x="279" y="1268"/>
                </a:lnTo>
                <a:lnTo>
                  <a:pt x="279" y="1281"/>
                </a:lnTo>
                <a:lnTo>
                  <a:pt x="266" y="1374"/>
                </a:lnTo>
                <a:lnTo>
                  <a:pt x="253" y="1453"/>
                </a:lnTo>
                <a:lnTo>
                  <a:pt x="240" y="1533"/>
                </a:lnTo>
                <a:lnTo>
                  <a:pt x="213" y="1612"/>
                </a:lnTo>
                <a:lnTo>
                  <a:pt x="213" y="1651"/>
                </a:lnTo>
                <a:lnTo>
                  <a:pt x="186" y="1678"/>
                </a:lnTo>
                <a:lnTo>
                  <a:pt x="186" y="1704"/>
                </a:lnTo>
                <a:lnTo>
                  <a:pt x="160" y="1731"/>
                </a:lnTo>
                <a:lnTo>
                  <a:pt x="147" y="1731"/>
                </a:lnTo>
                <a:lnTo>
                  <a:pt x="133" y="1744"/>
                </a:lnTo>
                <a:lnTo>
                  <a:pt x="120" y="1731"/>
                </a:lnTo>
                <a:lnTo>
                  <a:pt x="107" y="1731"/>
                </a:lnTo>
                <a:lnTo>
                  <a:pt x="67" y="1704"/>
                </a:lnTo>
                <a:lnTo>
                  <a:pt x="40" y="1665"/>
                </a:lnTo>
                <a:lnTo>
                  <a:pt x="27" y="1625"/>
                </a:lnTo>
                <a:lnTo>
                  <a:pt x="14" y="1585"/>
                </a:lnTo>
                <a:lnTo>
                  <a:pt x="0" y="1559"/>
                </a:lnTo>
                <a:lnTo>
                  <a:pt x="0" y="1533"/>
                </a:lnTo>
                <a:lnTo>
                  <a:pt x="0" y="1493"/>
                </a:lnTo>
                <a:lnTo>
                  <a:pt x="0" y="1466"/>
                </a:lnTo>
                <a:lnTo>
                  <a:pt x="0" y="1427"/>
                </a:lnTo>
                <a:lnTo>
                  <a:pt x="14" y="1387"/>
                </a:lnTo>
                <a:lnTo>
                  <a:pt x="14" y="1334"/>
                </a:lnTo>
                <a:lnTo>
                  <a:pt x="27" y="1281"/>
                </a:lnTo>
                <a:lnTo>
                  <a:pt x="40" y="1229"/>
                </a:lnTo>
                <a:lnTo>
                  <a:pt x="40" y="1163"/>
                </a:lnTo>
                <a:lnTo>
                  <a:pt x="54" y="1096"/>
                </a:lnTo>
                <a:lnTo>
                  <a:pt x="54" y="1030"/>
                </a:lnTo>
                <a:lnTo>
                  <a:pt x="54" y="951"/>
                </a:lnTo>
                <a:lnTo>
                  <a:pt x="54" y="859"/>
                </a:lnTo>
                <a:lnTo>
                  <a:pt x="67" y="766"/>
                </a:lnTo>
                <a:lnTo>
                  <a:pt x="67" y="674"/>
                </a:lnTo>
                <a:lnTo>
                  <a:pt x="67" y="581"/>
                </a:lnTo>
                <a:lnTo>
                  <a:pt x="54" y="489"/>
                </a:lnTo>
                <a:lnTo>
                  <a:pt x="54" y="409"/>
                </a:lnTo>
                <a:lnTo>
                  <a:pt x="54" y="343"/>
                </a:lnTo>
                <a:lnTo>
                  <a:pt x="54" y="277"/>
                </a:lnTo>
                <a:lnTo>
                  <a:pt x="40" y="224"/>
                </a:lnTo>
                <a:lnTo>
                  <a:pt x="40" y="171"/>
                </a:lnTo>
                <a:lnTo>
                  <a:pt x="27" y="132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0"/>
          <p:cNvSpPr/>
          <p:nvPr/>
        </p:nvSpPr>
        <p:spPr>
          <a:xfrm>
            <a:off x="5864225" y="2613025"/>
            <a:ext cx="1022350" cy="1358900"/>
          </a:xfrm>
          <a:custGeom>
            <a:avLst/>
            <a:gdLst/>
            <a:ahLst/>
            <a:cxnLst>
              <a:cxn ang="0">
                <a:pos x="155627984" y="159930628"/>
              </a:cxn>
              <a:cxn ang="0">
                <a:pos x="64272627" y="175642108"/>
              </a:cxn>
              <a:cxn ang="0">
                <a:pos x="0" y="181281446"/>
              </a:cxn>
              <a:cxn ang="0">
                <a:pos x="48103226" y="95877658"/>
              </a:cxn>
              <a:cxn ang="0">
                <a:pos x="101865615" y="95877658"/>
              </a:cxn>
              <a:cxn ang="0">
                <a:pos x="145118382" y="90640723"/>
              </a:cxn>
              <a:cxn ang="0">
                <a:pos x="187966191" y="79763796"/>
              </a:cxn>
              <a:cxn ang="0">
                <a:pos x="257897961" y="64052989"/>
              </a:cxn>
              <a:cxn ang="0">
                <a:pos x="349253378" y="47939146"/>
              </a:cxn>
              <a:cxn ang="0">
                <a:pos x="413525985" y="26587724"/>
              </a:cxn>
              <a:cxn ang="0">
                <a:pos x="456374390" y="16113848"/>
              </a:cxn>
              <a:cxn ang="0">
                <a:pos x="478202319" y="0"/>
              </a:cxn>
              <a:cxn ang="0">
                <a:pos x="504881958" y="0"/>
              </a:cxn>
              <a:cxn ang="0">
                <a:pos x="526305525" y="10876912"/>
              </a:cxn>
              <a:cxn ang="0">
                <a:pos x="563899129" y="32227696"/>
              </a:cxn>
              <a:cxn ang="0">
                <a:pos x="612406697" y="64052989"/>
              </a:cxn>
              <a:cxn ang="0">
                <a:pos x="639085700" y="90640723"/>
              </a:cxn>
              <a:cxn ang="0">
                <a:pos x="649999665" y="111992136"/>
              </a:cxn>
              <a:cxn ang="0">
                <a:pos x="644340501" y="138579850"/>
              </a:cxn>
              <a:cxn ang="0">
                <a:pos x="628575462" y="154290656"/>
              </a:cxn>
              <a:cxn ang="0">
                <a:pos x="617661498" y="181281446"/>
              </a:cxn>
              <a:cxn ang="0">
                <a:pos x="617661498" y="223580600"/>
              </a:cxn>
              <a:cxn ang="0">
                <a:pos x="617661498" y="276756663"/>
              </a:cxn>
              <a:cxn ang="0">
                <a:pos x="622916299" y="351283582"/>
              </a:cxn>
              <a:cxn ang="0">
                <a:pos x="633830263" y="521688676"/>
              </a:cxn>
              <a:cxn ang="0">
                <a:pos x="639085700" y="686856358"/>
              </a:cxn>
              <a:cxn ang="0">
                <a:pos x="628575462" y="756146263"/>
              </a:cxn>
              <a:cxn ang="0">
                <a:pos x="601492096" y="809322325"/>
              </a:cxn>
              <a:cxn ang="0">
                <a:pos x="574813093" y="846384544"/>
              </a:cxn>
              <a:cxn ang="0">
                <a:pos x="542474926" y="862498387"/>
              </a:cxn>
              <a:cxn ang="0">
                <a:pos x="515795923" y="862498387"/>
              </a:cxn>
              <a:cxn ang="0">
                <a:pos x="493967358" y="852024516"/>
              </a:cxn>
              <a:cxn ang="0">
                <a:pos x="483457756" y="825033766"/>
              </a:cxn>
              <a:cxn ang="0">
                <a:pos x="478202319" y="793208482"/>
              </a:cxn>
              <a:cxn ang="0">
                <a:pos x="462033553" y="756146263"/>
              </a:cxn>
              <a:cxn ang="0">
                <a:pos x="424439950" y="718681642"/>
              </a:cxn>
              <a:cxn ang="0">
                <a:pos x="392101783" y="686856358"/>
              </a:cxn>
              <a:cxn ang="0">
                <a:pos x="375932381" y="665505421"/>
              </a:cxn>
              <a:cxn ang="0">
                <a:pos x="375932381" y="649391578"/>
              </a:cxn>
              <a:cxn ang="0">
                <a:pos x="392101783" y="644154643"/>
              </a:cxn>
              <a:cxn ang="0">
                <a:pos x="434950188" y="649391578"/>
              </a:cxn>
              <a:cxn ang="0">
                <a:pos x="478202319" y="660268486"/>
              </a:cxn>
              <a:cxn ang="0">
                <a:pos x="510136759" y="665505421"/>
              </a:cxn>
              <a:cxn ang="0">
                <a:pos x="521050724" y="660268486"/>
              </a:cxn>
              <a:cxn ang="0">
                <a:pos x="521050724" y="622803230"/>
              </a:cxn>
              <a:cxn ang="0">
                <a:pos x="521050724" y="553916362"/>
              </a:cxn>
              <a:cxn ang="0">
                <a:pos x="521050724" y="463275678"/>
              </a:cxn>
              <a:cxn ang="0">
                <a:pos x="515795923" y="356923554"/>
              </a:cxn>
              <a:cxn ang="0">
                <a:pos x="504881958" y="255808921"/>
              </a:cxn>
              <a:cxn ang="0">
                <a:pos x="504881958" y="202229822"/>
              </a:cxn>
              <a:cxn ang="0">
                <a:pos x="499626521" y="165167563"/>
              </a:cxn>
              <a:cxn ang="0">
                <a:pos x="493967358" y="133342914"/>
              </a:cxn>
              <a:cxn ang="0">
                <a:pos x="488712557" y="117229071"/>
              </a:cxn>
              <a:cxn ang="0">
                <a:pos x="472543156" y="106754566"/>
              </a:cxn>
              <a:cxn ang="0">
                <a:pos x="429695387" y="111992136"/>
              </a:cxn>
              <a:cxn ang="0">
                <a:pos x="381187818" y="117229071"/>
              </a:cxn>
              <a:cxn ang="0">
                <a:pos x="300746366" y="133342914"/>
              </a:cxn>
            </a:cxnLst>
            <a:rect l="l" t="t" r="r" b="b"/>
            <a:pathLst>
              <a:path w="1608" h="2141">
                <a:moveTo>
                  <a:pt x="571" y="370"/>
                </a:moveTo>
                <a:lnTo>
                  <a:pt x="465" y="383"/>
                </a:lnTo>
                <a:lnTo>
                  <a:pt x="385" y="397"/>
                </a:lnTo>
                <a:lnTo>
                  <a:pt x="305" y="410"/>
                </a:lnTo>
                <a:lnTo>
                  <a:pt x="226" y="423"/>
                </a:lnTo>
                <a:lnTo>
                  <a:pt x="159" y="436"/>
                </a:lnTo>
                <a:lnTo>
                  <a:pt x="106" y="436"/>
                </a:lnTo>
                <a:lnTo>
                  <a:pt x="53" y="436"/>
                </a:lnTo>
                <a:lnTo>
                  <a:pt x="0" y="450"/>
                </a:lnTo>
                <a:lnTo>
                  <a:pt x="0" y="238"/>
                </a:lnTo>
                <a:lnTo>
                  <a:pt x="53" y="238"/>
                </a:lnTo>
                <a:lnTo>
                  <a:pt x="119" y="238"/>
                </a:lnTo>
                <a:lnTo>
                  <a:pt x="159" y="238"/>
                </a:lnTo>
                <a:lnTo>
                  <a:pt x="212" y="238"/>
                </a:lnTo>
                <a:lnTo>
                  <a:pt x="252" y="238"/>
                </a:lnTo>
                <a:lnTo>
                  <a:pt x="292" y="225"/>
                </a:lnTo>
                <a:lnTo>
                  <a:pt x="332" y="225"/>
                </a:lnTo>
                <a:lnTo>
                  <a:pt x="359" y="225"/>
                </a:lnTo>
                <a:lnTo>
                  <a:pt x="385" y="212"/>
                </a:lnTo>
                <a:lnTo>
                  <a:pt x="425" y="212"/>
                </a:lnTo>
                <a:lnTo>
                  <a:pt x="465" y="198"/>
                </a:lnTo>
                <a:lnTo>
                  <a:pt x="518" y="185"/>
                </a:lnTo>
                <a:lnTo>
                  <a:pt x="571" y="172"/>
                </a:lnTo>
                <a:lnTo>
                  <a:pt x="638" y="159"/>
                </a:lnTo>
                <a:lnTo>
                  <a:pt x="704" y="146"/>
                </a:lnTo>
                <a:lnTo>
                  <a:pt x="784" y="132"/>
                </a:lnTo>
                <a:lnTo>
                  <a:pt x="864" y="119"/>
                </a:lnTo>
                <a:lnTo>
                  <a:pt x="930" y="93"/>
                </a:lnTo>
                <a:lnTo>
                  <a:pt x="983" y="80"/>
                </a:lnTo>
                <a:lnTo>
                  <a:pt x="1023" y="66"/>
                </a:lnTo>
                <a:lnTo>
                  <a:pt x="1076" y="53"/>
                </a:lnTo>
                <a:lnTo>
                  <a:pt x="1103" y="53"/>
                </a:lnTo>
                <a:lnTo>
                  <a:pt x="1129" y="40"/>
                </a:lnTo>
                <a:lnTo>
                  <a:pt x="1143" y="27"/>
                </a:lnTo>
                <a:lnTo>
                  <a:pt x="1156" y="13"/>
                </a:lnTo>
                <a:lnTo>
                  <a:pt x="1183" y="0"/>
                </a:lnTo>
                <a:lnTo>
                  <a:pt x="1209" y="0"/>
                </a:lnTo>
                <a:lnTo>
                  <a:pt x="1222" y="0"/>
                </a:lnTo>
                <a:lnTo>
                  <a:pt x="1249" y="0"/>
                </a:lnTo>
                <a:lnTo>
                  <a:pt x="1262" y="0"/>
                </a:lnTo>
                <a:lnTo>
                  <a:pt x="1289" y="13"/>
                </a:lnTo>
                <a:lnTo>
                  <a:pt x="1302" y="27"/>
                </a:lnTo>
                <a:lnTo>
                  <a:pt x="1342" y="40"/>
                </a:lnTo>
                <a:lnTo>
                  <a:pt x="1369" y="53"/>
                </a:lnTo>
                <a:lnTo>
                  <a:pt x="1395" y="80"/>
                </a:lnTo>
                <a:lnTo>
                  <a:pt x="1435" y="106"/>
                </a:lnTo>
                <a:lnTo>
                  <a:pt x="1475" y="132"/>
                </a:lnTo>
                <a:lnTo>
                  <a:pt x="1515" y="159"/>
                </a:lnTo>
                <a:lnTo>
                  <a:pt x="1541" y="172"/>
                </a:lnTo>
                <a:lnTo>
                  <a:pt x="1555" y="198"/>
                </a:lnTo>
                <a:lnTo>
                  <a:pt x="1581" y="225"/>
                </a:lnTo>
                <a:lnTo>
                  <a:pt x="1594" y="238"/>
                </a:lnTo>
                <a:lnTo>
                  <a:pt x="1594" y="251"/>
                </a:lnTo>
                <a:lnTo>
                  <a:pt x="1608" y="278"/>
                </a:lnTo>
                <a:lnTo>
                  <a:pt x="1608" y="304"/>
                </a:lnTo>
                <a:lnTo>
                  <a:pt x="1608" y="317"/>
                </a:lnTo>
                <a:lnTo>
                  <a:pt x="1594" y="344"/>
                </a:lnTo>
                <a:lnTo>
                  <a:pt x="1568" y="357"/>
                </a:lnTo>
                <a:lnTo>
                  <a:pt x="1555" y="370"/>
                </a:lnTo>
                <a:lnTo>
                  <a:pt x="1555" y="383"/>
                </a:lnTo>
                <a:lnTo>
                  <a:pt x="1541" y="410"/>
                </a:lnTo>
                <a:lnTo>
                  <a:pt x="1541" y="423"/>
                </a:lnTo>
                <a:lnTo>
                  <a:pt x="1528" y="450"/>
                </a:lnTo>
                <a:lnTo>
                  <a:pt x="1528" y="476"/>
                </a:lnTo>
                <a:lnTo>
                  <a:pt x="1528" y="516"/>
                </a:lnTo>
                <a:lnTo>
                  <a:pt x="1528" y="555"/>
                </a:lnTo>
                <a:lnTo>
                  <a:pt x="1528" y="595"/>
                </a:lnTo>
                <a:lnTo>
                  <a:pt x="1528" y="648"/>
                </a:lnTo>
                <a:lnTo>
                  <a:pt x="1528" y="687"/>
                </a:lnTo>
                <a:lnTo>
                  <a:pt x="1528" y="753"/>
                </a:lnTo>
                <a:lnTo>
                  <a:pt x="1528" y="806"/>
                </a:lnTo>
                <a:lnTo>
                  <a:pt x="1541" y="872"/>
                </a:lnTo>
                <a:lnTo>
                  <a:pt x="1541" y="938"/>
                </a:lnTo>
                <a:lnTo>
                  <a:pt x="1555" y="1005"/>
                </a:lnTo>
                <a:lnTo>
                  <a:pt x="1568" y="1295"/>
                </a:lnTo>
                <a:lnTo>
                  <a:pt x="1581" y="1573"/>
                </a:lnTo>
                <a:lnTo>
                  <a:pt x="1581" y="1639"/>
                </a:lnTo>
                <a:lnTo>
                  <a:pt x="1581" y="1705"/>
                </a:lnTo>
                <a:lnTo>
                  <a:pt x="1568" y="1771"/>
                </a:lnTo>
                <a:lnTo>
                  <a:pt x="1555" y="1824"/>
                </a:lnTo>
                <a:lnTo>
                  <a:pt x="1555" y="1877"/>
                </a:lnTo>
                <a:lnTo>
                  <a:pt x="1528" y="1916"/>
                </a:lnTo>
                <a:lnTo>
                  <a:pt x="1515" y="1969"/>
                </a:lnTo>
                <a:lnTo>
                  <a:pt x="1488" y="2009"/>
                </a:lnTo>
                <a:lnTo>
                  <a:pt x="1475" y="2035"/>
                </a:lnTo>
                <a:lnTo>
                  <a:pt x="1448" y="2075"/>
                </a:lnTo>
                <a:lnTo>
                  <a:pt x="1422" y="2101"/>
                </a:lnTo>
                <a:lnTo>
                  <a:pt x="1395" y="2115"/>
                </a:lnTo>
                <a:lnTo>
                  <a:pt x="1369" y="2128"/>
                </a:lnTo>
                <a:lnTo>
                  <a:pt x="1342" y="2141"/>
                </a:lnTo>
                <a:lnTo>
                  <a:pt x="1329" y="2141"/>
                </a:lnTo>
                <a:lnTo>
                  <a:pt x="1302" y="2141"/>
                </a:lnTo>
                <a:lnTo>
                  <a:pt x="1276" y="2141"/>
                </a:lnTo>
                <a:lnTo>
                  <a:pt x="1249" y="2141"/>
                </a:lnTo>
                <a:lnTo>
                  <a:pt x="1236" y="2128"/>
                </a:lnTo>
                <a:lnTo>
                  <a:pt x="1222" y="2115"/>
                </a:lnTo>
                <a:lnTo>
                  <a:pt x="1209" y="2088"/>
                </a:lnTo>
                <a:lnTo>
                  <a:pt x="1209" y="2075"/>
                </a:lnTo>
                <a:lnTo>
                  <a:pt x="1196" y="2048"/>
                </a:lnTo>
                <a:lnTo>
                  <a:pt x="1196" y="2022"/>
                </a:lnTo>
                <a:lnTo>
                  <a:pt x="1196" y="1996"/>
                </a:lnTo>
                <a:lnTo>
                  <a:pt x="1183" y="1969"/>
                </a:lnTo>
                <a:lnTo>
                  <a:pt x="1183" y="1930"/>
                </a:lnTo>
                <a:lnTo>
                  <a:pt x="1156" y="1903"/>
                </a:lnTo>
                <a:lnTo>
                  <a:pt x="1143" y="1877"/>
                </a:lnTo>
                <a:lnTo>
                  <a:pt x="1116" y="1850"/>
                </a:lnTo>
                <a:lnTo>
                  <a:pt x="1089" y="1824"/>
                </a:lnTo>
                <a:lnTo>
                  <a:pt x="1050" y="1784"/>
                </a:lnTo>
                <a:lnTo>
                  <a:pt x="1023" y="1758"/>
                </a:lnTo>
                <a:lnTo>
                  <a:pt x="983" y="1731"/>
                </a:lnTo>
                <a:lnTo>
                  <a:pt x="970" y="1705"/>
                </a:lnTo>
                <a:lnTo>
                  <a:pt x="943" y="1692"/>
                </a:lnTo>
                <a:lnTo>
                  <a:pt x="930" y="1665"/>
                </a:lnTo>
                <a:lnTo>
                  <a:pt x="930" y="1652"/>
                </a:lnTo>
                <a:lnTo>
                  <a:pt x="917" y="1639"/>
                </a:lnTo>
                <a:lnTo>
                  <a:pt x="917" y="1626"/>
                </a:lnTo>
                <a:lnTo>
                  <a:pt x="930" y="1612"/>
                </a:lnTo>
                <a:lnTo>
                  <a:pt x="943" y="1599"/>
                </a:lnTo>
                <a:lnTo>
                  <a:pt x="957" y="1599"/>
                </a:lnTo>
                <a:lnTo>
                  <a:pt x="970" y="1599"/>
                </a:lnTo>
                <a:lnTo>
                  <a:pt x="996" y="1599"/>
                </a:lnTo>
                <a:lnTo>
                  <a:pt x="1036" y="1599"/>
                </a:lnTo>
                <a:lnTo>
                  <a:pt x="1076" y="1612"/>
                </a:lnTo>
                <a:lnTo>
                  <a:pt x="1116" y="1612"/>
                </a:lnTo>
                <a:lnTo>
                  <a:pt x="1156" y="1626"/>
                </a:lnTo>
                <a:lnTo>
                  <a:pt x="1183" y="1639"/>
                </a:lnTo>
                <a:lnTo>
                  <a:pt x="1222" y="1639"/>
                </a:lnTo>
                <a:lnTo>
                  <a:pt x="1249" y="1652"/>
                </a:lnTo>
                <a:lnTo>
                  <a:pt x="1262" y="1652"/>
                </a:lnTo>
                <a:lnTo>
                  <a:pt x="1276" y="1652"/>
                </a:lnTo>
                <a:lnTo>
                  <a:pt x="1289" y="1652"/>
                </a:lnTo>
                <a:lnTo>
                  <a:pt x="1289" y="1639"/>
                </a:lnTo>
                <a:lnTo>
                  <a:pt x="1289" y="1612"/>
                </a:lnTo>
                <a:lnTo>
                  <a:pt x="1289" y="1586"/>
                </a:lnTo>
                <a:lnTo>
                  <a:pt x="1289" y="1546"/>
                </a:lnTo>
                <a:lnTo>
                  <a:pt x="1289" y="1493"/>
                </a:lnTo>
                <a:lnTo>
                  <a:pt x="1289" y="1441"/>
                </a:lnTo>
                <a:lnTo>
                  <a:pt x="1289" y="1375"/>
                </a:lnTo>
                <a:lnTo>
                  <a:pt x="1289" y="1308"/>
                </a:lnTo>
                <a:lnTo>
                  <a:pt x="1289" y="1229"/>
                </a:lnTo>
                <a:lnTo>
                  <a:pt x="1289" y="1150"/>
                </a:lnTo>
                <a:lnTo>
                  <a:pt x="1276" y="1057"/>
                </a:lnTo>
                <a:lnTo>
                  <a:pt x="1276" y="978"/>
                </a:lnTo>
                <a:lnTo>
                  <a:pt x="1276" y="886"/>
                </a:lnTo>
                <a:lnTo>
                  <a:pt x="1262" y="780"/>
                </a:lnTo>
                <a:lnTo>
                  <a:pt x="1262" y="687"/>
                </a:lnTo>
                <a:lnTo>
                  <a:pt x="1249" y="635"/>
                </a:lnTo>
                <a:lnTo>
                  <a:pt x="1249" y="595"/>
                </a:lnTo>
                <a:lnTo>
                  <a:pt x="1249" y="555"/>
                </a:lnTo>
                <a:lnTo>
                  <a:pt x="1249" y="502"/>
                </a:lnTo>
                <a:lnTo>
                  <a:pt x="1236" y="476"/>
                </a:lnTo>
                <a:lnTo>
                  <a:pt x="1236" y="436"/>
                </a:lnTo>
                <a:lnTo>
                  <a:pt x="1236" y="410"/>
                </a:lnTo>
                <a:lnTo>
                  <a:pt x="1222" y="383"/>
                </a:lnTo>
                <a:lnTo>
                  <a:pt x="1222" y="357"/>
                </a:lnTo>
                <a:lnTo>
                  <a:pt x="1222" y="331"/>
                </a:lnTo>
                <a:lnTo>
                  <a:pt x="1222" y="317"/>
                </a:lnTo>
                <a:lnTo>
                  <a:pt x="1209" y="304"/>
                </a:lnTo>
                <a:lnTo>
                  <a:pt x="1209" y="291"/>
                </a:lnTo>
                <a:lnTo>
                  <a:pt x="1209" y="278"/>
                </a:lnTo>
                <a:lnTo>
                  <a:pt x="1196" y="278"/>
                </a:lnTo>
                <a:lnTo>
                  <a:pt x="1169" y="265"/>
                </a:lnTo>
                <a:lnTo>
                  <a:pt x="1143" y="265"/>
                </a:lnTo>
                <a:lnTo>
                  <a:pt x="1103" y="265"/>
                </a:lnTo>
                <a:lnTo>
                  <a:pt x="1063" y="278"/>
                </a:lnTo>
                <a:lnTo>
                  <a:pt x="1036" y="278"/>
                </a:lnTo>
                <a:lnTo>
                  <a:pt x="996" y="291"/>
                </a:lnTo>
                <a:lnTo>
                  <a:pt x="943" y="291"/>
                </a:lnTo>
                <a:lnTo>
                  <a:pt x="890" y="304"/>
                </a:lnTo>
                <a:lnTo>
                  <a:pt x="824" y="317"/>
                </a:lnTo>
                <a:lnTo>
                  <a:pt x="744" y="331"/>
                </a:lnTo>
                <a:lnTo>
                  <a:pt x="664" y="344"/>
                </a:lnTo>
                <a:lnTo>
                  <a:pt x="571" y="370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1"/>
          <p:cNvSpPr/>
          <p:nvPr/>
        </p:nvSpPr>
        <p:spPr>
          <a:xfrm>
            <a:off x="6024563" y="2955925"/>
            <a:ext cx="541337" cy="201613"/>
          </a:xfrm>
          <a:custGeom>
            <a:avLst/>
            <a:gdLst/>
            <a:ahLst/>
            <a:cxnLst>
              <a:cxn ang="0">
                <a:pos x="21446109" y="128226494"/>
              </a:cxn>
              <a:cxn ang="0">
                <a:pos x="10925340" y="117709550"/>
              </a:cxn>
              <a:cxn ang="0">
                <a:pos x="5665274" y="112451078"/>
              </a:cxn>
              <a:cxn ang="0">
                <a:pos x="0" y="101529636"/>
              </a:cxn>
              <a:cxn ang="0">
                <a:pos x="0" y="96271164"/>
              </a:cxn>
              <a:cxn ang="0">
                <a:pos x="0" y="91012692"/>
              </a:cxn>
              <a:cxn ang="0">
                <a:pos x="5665274" y="85349722"/>
              </a:cxn>
              <a:cxn ang="0">
                <a:pos x="16186040" y="80091230"/>
              </a:cxn>
              <a:cxn ang="0">
                <a:pos x="27111380" y="69574286"/>
              </a:cxn>
              <a:cxn ang="0">
                <a:pos x="43297426" y="64315814"/>
              </a:cxn>
              <a:cxn ang="0">
                <a:pos x="64743525" y="53393736"/>
              </a:cxn>
              <a:cxn ang="0">
                <a:pos x="91450344" y="48135264"/>
              </a:cxn>
              <a:cxn ang="0">
                <a:pos x="118561714" y="37618310"/>
              </a:cxn>
              <a:cxn ang="0">
                <a:pos x="150528577" y="31955340"/>
              </a:cxn>
              <a:cxn ang="0">
                <a:pos x="177639988" y="21438396"/>
              </a:cxn>
              <a:cxn ang="0">
                <a:pos x="199086087" y="16179919"/>
              </a:cxn>
              <a:cxn ang="0">
                <a:pos x="220532822" y="10516949"/>
              </a:cxn>
              <a:cxn ang="0">
                <a:pos x="241978921" y="5258475"/>
              </a:cxn>
              <a:cxn ang="0">
                <a:pos x="258164957" y="5258475"/>
              </a:cxn>
              <a:cxn ang="0">
                <a:pos x="269090292" y="5258475"/>
              </a:cxn>
              <a:cxn ang="0">
                <a:pos x="279611056" y="0"/>
              </a:cxn>
              <a:cxn ang="0">
                <a:pos x="290536391" y="5258475"/>
              </a:cxn>
              <a:cxn ang="0">
                <a:pos x="301057155" y="5258475"/>
              </a:cxn>
              <a:cxn ang="0">
                <a:pos x="306722426" y="5258475"/>
              </a:cxn>
              <a:cxn ang="0">
                <a:pos x="317243190" y="10516949"/>
              </a:cxn>
              <a:cxn ang="0">
                <a:pos x="322908462" y="16179919"/>
              </a:cxn>
              <a:cxn ang="0">
                <a:pos x="328168525" y="21438396"/>
              </a:cxn>
              <a:cxn ang="0">
                <a:pos x="333429225" y="26696868"/>
              </a:cxn>
              <a:cxn ang="0">
                <a:pos x="338689369" y="31955340"/>
              </a:cxn>
              <a:cxn ang="0">
                <a:pos x="344354640" y="37618310"/>
              </a:cxn>
              <a:cxn ang="0">
                <a:pos x="344354640" y="42876792"/>
              </a:cxn>
              <a:cxn ang="0">
                <a:pos x="338689369" y="48135264"/>
              </a:cxn>
              <a:cxn ang="0">
                <a:pos x="333429225" y="53393736"/>
              </a:cxn>
              <a:cxn ang="0">
                <a:pos x="328168525" y="58652208"/>
              </a:cxn>
              <a:cxn ang="0">
                <a:pos x="322908462" y="64315814"/>
              </a:cxn>
              <a:cxn ang="0">
                <a:pos x="317243190" y="69574286"/>
              </a:cxn>
              <a:cxn ang="0">
                <a:pos x="306722426" y="69574286"/>
              </a:cxn>
              <a:cxn ang="0">
                <a:pos x="295797091" y="74832758"/>
              </a:cxn>
              <a:cxn ang="0">
                <a:pos x="285276327" y="80091230"/>
              </a:cxn>
              <a:cxn ang="0">
                <a:pos x="269090292" y="85349722"/>
              </a:cxn>
              <a:cxn ang="0">
                <a:pos x="252904257" y="91012692"/>
              </a:cxn>
              <a:cxn ang="0">
                <a:pos x="236718221" y="91012692"/>
              </a:cxn>
              <a:cxn ang="0">
                <a:pos x="220532822" y="96271164"/>
              </a:cxn>
              <a:cxn ang="0">
                <a:pos x="204346787" y="101529636"/>
              </a:cxn>
              <a:cxn ang="0">
                <a:pos x="182900688" y="106788108"/>
              </a:cxn>
              <a:cxn ang="0">
                <a:pos x="161453913" y="112451078"/>
              </a:cxn>
              <a:cxn ang="0">
                <a:pos x="145268514" y="112451078"/>
              </a:cxn>
              <a:cxn ang="0">
                <a:pos x="129082478" y="117709550"/>
              </a:cxn>
              <a:cxn ang="0">
                <a:pos x="112896443" y="122968022"/>
              </a:cxn>
              <a:cxn ang="0">
                <a:pos x="102375679" y="122968022"/>
              </a:cxn>
              <a:cxn ang="0">
                <a:pos x="91450344" y="122968022"/>
              </a:cxn>
              <a:cxn ang="0">
                <a:pos x="75264289" y="128226494"/>
              </a:cxn>
              <a:cxn ang="0">
                <a:pos x="64743525" y="128226494"/>
              </a:cxn>
              <a:cxn ang="0">
                <a:pos x="53818190" y="128226494"/>
              </a:cxn>
              <a:cxn ang="0">
                <a:pos x="48557490" y="128226494"/>
              </a:cxn>
              <a:cxn ang="0">
                <a:pos x="43297426" y="128226494"/>
              </a:cxn>
              <a:cxn ang="0">
                <a:pos x="32371444" y="128226494"/>
              </a:cxn>
              <a:cxn ang="0">
                <a:pos x="27111380" y="128226494"/>
              </a:cxn>
              <a:cxn ang="0">
                <a:pos x="21446109" y="128226494"/>
              </a:cxn>
            </a:cxnLst>
            <a:rect l="l" t="t" r="r" b="b"/>
            <a:pathLst>
              <a:path w="851" h="317">
                <a:moveTo>
                  <a:pt x="53" y="317"/>
                </a:moveTo>
                <a:lnTo>
                  <a:pt x="27" y="291"/>
                </a:lnTo>
                <a:lnTo>
                  <a:pt x="14" y="278"/>
                </a:lnTo>
                <a:lnTo>
                  <a:pt x="0" y="251"/>
                </a:lnTo>
                <a:lnTo>
                  <a:pt x="0" y="238"/>
                </a:lnTo>
                <a:lnTo>
                  <a:pt x="0" y="225"/>
                </a:lnTo>
                <a:lnTo>
                  <a:pt x="14" y="211"/>
                </a:lnTo>
                <a:lnTo>
                  <a:pt x="40" y="198"/>
                </a:lnTo>
                <a:lnTo>
                  <a:pt x="67" y="172"/>
                </a:lnTo>
                <a:lnTo>
                  <a:pt x="107" y="159"/>
                </a:lnTo>
                <a:lnTo>
                  <a:pt x="160" y="132"/>
                </a:lnTo>
                <a:lnTo>
                  <a:pt x="226" y="119"/>
                </a:lnTo>
                <a:lnTo>
                  <a:pt x="293" y="93"/>
                </a:lnTo>
                <a:lnTo>
                  <a:pt x="372" y="79"/>
                </a:lnTo>
                <a:lnTo>
                  <a:pt x="439" y="53"/>
                </a:lnTo>
                <a:lnTo>
                  <a:pt x="492" y="40"/>
                </a:lnTo>
                <a:lnTo>
                  <a:pt x="545" y="26"/>
                </a:lnTo>
                <a:lnTo>
                  <a:pt x="598" y="13"/>
                </a:lnTo>
                <a:lnTo>
                  <a:pt x="638" y="13"/>
                </a:lnTo>
                <a:lnTo>
                  <a:pt x="665" y="13"/>
                </a:lnTo>
                <a:lnTo>
                  <a:pt x="691" y="0"/>
                </a:lnTo>
                <a:lnTo>
                  <a:pt x="718" y="13"/>
                </a:lnTo>
                <a:lnTo>
                  <a:pt x="744" y="13"/>
                </a:lnTo>
                <a:lnTo>
                  <a:pt x="758" y="13"/>
                </a:lnTo>
                <a:lnTo>
                  <a:pt x="784" y="26"/>
                </a:lnTo>
                <a:lnTo>
                  <a:pt x="798" y="40"/>
                </a:lnTo>
                <a:lnTo>
                  <a:pt x="811" y="53"/>
                </a:lnTo>
                <a:lnTo>
                  <a:pt x="824" y="66"/>
                </a:lnTo>
                <a:lnTo>
                  <a:pt x="837" y="79"/>
                </a:lnTo>
                <a:lnTo>
                  <a:pt x="851" y="93"/>
                </a:lnTo>
                <a:lnTo>
                  <a:pt x="851" y="106"/>
                </a:lnTo>
                <a:lnTo>
                  <a:pt x="837" y="119"/>
                </a:lnTo>
                <a:lnTo>
                  <a:pt x="824" y="132"/>
                </a:lnTo>
                <a:lnTo>
                  <a:pt x="811" y="145"/>
                </a:lnTo>
                <a:lnTo>
                  <a:pt x="798" y="159"/>
                </a:lnTo>
                <a:lnTo>
                  <a:pt x="784" y="172"/>
                </a:lnTo>
                <a:lnTo>
                  <a:pt x="758" y="172"/>
                </a:lnTo>
                <a:lnTo>
                  <a:pt x="731" y="185"/>
                </a:lnTo>
                <a:lnTo>
                  <a:pt x="705" y="198"/>
                </a:lnTo>
                <a:lnTo>
                  <a:pt x="665" y="211"/>
                </a:lnTo>
                <a:lnTo>
                  <a:pt x="625" y="225"/>
                </a:lnTo>
                <a:lnTo>
                  <a:pt x="585" y="225"/>
                </a:lnTo>
                <a:lnTo>
                  <a:pt x="545" y="238"/>
                </a:lnTo>
                <a:lnTo>
                  <a:pt x="505" y="251"/>
                </a:lnTo>
                <a:lnTo>
                  <a:pt x="452" y="264"/>
                </a:lnTo>
                <a:lnTo>
                  <a:pt x="399" y="278"/>
                </a:lnTo>
                <a:lnTo>
                  <a:pt x="359" y="278"/>
                </a:lnTo>
                <a:lnTo>
                  <a:pt x="319" y="291"/>
                </a:lnTo>
                <a:lnTo>
                  <a:pt x="279" y="304"/>
                </a:lnTo>
                <a:lnTo>
                  <a:pt x="253" y="304"/>
                </a:lnTo>
                <a:lnTo>
                  <a:pt x="226" y="304"/>
                </a:lnTo>
                <a:lnTo>
                  <a:pt x="186" y="317"/>
                </a:lnTo>
                <a:lnTo>
                  <a:pt x="160" y="317"/>
                </a:lnTo>
                <a:lnTo>
                  <a:pt x="133" y="317"/>
                </a:lnTo>
                <a:lnTo>
                  <a:pt x="120" y="317"/>
                </a:lnTo>
                <a:lnTo>
                  <a:pt x="107" y="317"/>
                </a:lnTo>
                <a:lnTo>
                  <a:pt x="80" y="317"/>
                </a:lnTo>
                <a:lnTo>
                  <a:pt x="67" y="317"/>
                </a:lnTo>
                <a:lnTo>
                  <a:pt x="53" y="317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2"/>
          <p:cNvSpPr/>
          <p:nvPr/>
        </p:nvSpPr>
        <p:spPr>
          <a:xfrm>
            <a:off x="6024563" y="3251200"/>
            <a:ext cx="566737" cy="184150"/>
          </a:xfrm>
          <a:custGeom>
            <a:avLst/>
            <a:gdLst/>
            <a:ahLst/>
            <a:cxnLst>
              <a:cxn ang="0">
                <a:pos x="360483592" y="31854772"/>
              </a:cxn>
              <a:cxn ang="0">
                <a:pos x="360483592" y="42338627"/>
              </a:cxn>
              <a:cxn ang="0">
                <a:pos x="354819404" y="47580550"/>
              </a:cxn>
              <a:cxn ang="0">
                <a:pos x="344300107" y="58467620"/>
              </a:cxn>
              <a:cxn ang="0">
                <a:pos x="328117178" y="63709543"/>
              </a:cxn>
              <a:cxn ang="0">
                <a:pos x="311933693" y="74596613"/>
              </a:cxn>
              <a:cxn ang="0">
                <a:pos x="290490558" y="79838536"/>
              </a:cxn>
              <a:cxn ang="0">
                <a:pos x="269048060" y="85080479"/>
              </a:cxn>
              <a:cxn ang="0">
                <a:pos x="236681090" y="90322402"/>
              </a:cxn>
              <a:cxn ang="0">
                <a:pos x="209978943" y="101209472"/>
              </a:cxn>
              <a:cxn ang="0">
                <a:pos x="182871621" y="106451395"/>
              </a:cxn>
              <a:cxn ang="0">
                <a:pos x="161428447" y="106451395"/>
              </a:cxn>
              <a:cxn ang="0">
                <a:pos x="145245597" y="111693318"/>
              </a:cxn>
              <a:cxn ang="0">
                <a:pos x="129062112" y="116935240"/>
              </a:cxn>
              <a:cxn ang="0">
                <a:pos x="118542814" y="116935240"/>
              </a:cxn>
              <a:cxn ang="0">
                <a:pos x="107618978" y="116935240"/>
              </a:cxn>
              <a:cxn ang="0">
                <a:pos x="102359329" y="116935240"/>
              </a:cxn>
              <a:cxn ang="0">
                <a:pos x="96695141" y="116935240"/>
              </a:cxn>
              <a:cxn ang="0">
                <a:pos x="91435492" y="116935240"/>
              </a:cxn>
              <a:cxn ang="0">
                <a:pos x="80916811" y="116935240"/>
              </a:cxn>
              <a:cxn ang="0">
                <a:pos x="75252623" y="116935240"/>
              </a:cxn>
              <a:cxn ang="0">
                <a:pos x="64733326" y="116935240"/>
              </a:cxn>
              <a:cxn ang="0">
                <a:pos x="59069138" y="111693318"/>
              </a:cxn>
              <a:cxn ang="0">
                <a:pos x="43290191" y="111693318"/>
              </a:cxn>
              <a:cxn ang="0">
                <a:pos x="32366345" y="106451395"/>
              </a:cxn>
              <a:cxn ang="0">
                <a:pos x="27107332" y="106451395"/>
              </a:cxn>
              <a:cxn ang="0">
                <a:pos x="16183490" y="101209472"/>
              </a:cxn>
              <a:cxn ang="0">
                <a:pos x="10923842" y="95564324"/>
              </a:cxn>
              <a:cxn ang="0">
                <a:pos x="5664191" y="85080479"/>
              </a:cxn>
              <a:cxn ang="0">
                <a:pos x="0" y="74596613"/>
              </a:cxn>
              <a:cxn ang="0">
                <a:pos x="0" y="63709543"/>
              </a:cxn>
              <a:cxn ang="0">
                <a:pos x="0" y="53225697"/>
              </a:cxn>
              <a:cxn ang="0">
                <a:pos x="21443144" y="47580550"/>
              </a:cxn>
              <a:cxn ang="0">
                <a:pos x="48549840" y="42338627"/>
              </a:cxn>
              <a:cxn ang="0">
                <a:pos x="69992974" y="37096694"/>
              </a:cxn>
              <a:cxn ang="0">
                <a:pos x="96695141" y="31854772"/>
              </a:cxn>
              <a:cxn ang="0">
                <a:pos x="118542814" y="26612849"/>
              </a:cxn>
              <a:cxn ang="0">
                <a:pos x="139985949" y="20967701"/>
              </a:cxn>
              <a:cxn ang="0">
                <a:pos x="156168798" y="15725773"/>
              </a:cxn>
              <a:cxn ang="0">
                <a:pos x="177611972" y="15725773"/>
              </a:cxn>
              <a:cxn ang="0">
                <a:pos x="193795457" y="10483851"/>
              </a:cxn>
              <a:cxn ang="0">
                <a:pos x="209978943" y="10483851"/>
              </a:cxn>
              <a:cxn ang="0">
                <a:pos x="225757253" y="5241925"/>
              </a:cxn>
              <a:cxn ang="0">
                <a:pos x="241940738" y="5241925"/>
              </a:cxn>
              <a:cxn ang="0">
                <a:pos x="252864575" y="5241925"/>
              </a:cxn>
              <a:cxn ang="0">
                <a:pos x="263383872" y="0"/>
              </a:cxn>
              <a:cxn ang="0">
                <a:pos x="274307073" y="0"/>
              </a:cxn>
              <a:cxn ang="0">
                <a:pos x="285230910" y="0"/>
              </a:cxn>
              <a:cxn ang="0">
                <a:pos x="301009856" y="0"/>
              </a:cxn>
              <a:cxn ang="0">
                <a:pos x="317193341" y="5241925"/>
              </a:cxn>
              <a:cxn ang="0">
                <a:pos x="333376191" y="5241925"/>
              </a:cxn>
              <a:cxn ang="0">
                <a:pos x="338635919" y="10483851"/>
              </a:cxn>
              <a:cxn ang="0">
                <a:pos x="349559756" y="15725773"/>
              </a:cxn>
              <a:cxn ang="0">
                <a:pos x="354819404" y="20967701"/>
              </a:cxn>
              <a:cxn ang="0">
                <a:pos x="360483592" y="26612849"/>
              </a:cxn>
              <a:cxn ang="0">
                <a:pos x="360483592" y="31854772"/>
              </a:cxn>
            </a:cxnLst>
            <a:rect l="l" t="t" r="r" b="b"/>
            <a:pathLst>
              <a:path w="891" h="290">
                <a:moveTo>
                  <a:pt x="891" y="79"/>
                </a:moveTo>
                <a:lnTo>
                  <a:pt x="891" y="105"/>
                </a:lnTo>
                <a:lnTo>
                  <a:pt x="877" y="118"/>
                </a:lnTo>
                <a:lnTo>
                  <a:pt x="851" y="145"/>
                </a:lnTo>
                <a:lnTo>
                  <a:pt x="811" y="158"/>
                </a:lnTo>
                <a:lnTo>
                  <a:pt x="771" y="185"/>
                </a:lnTo>
                <a:lnTo>
                  <a:pt x="718" y="198"/>
                </a:lnTo>
                <a:lnTo>
                  <a:pt x="665" y="211"/>
                </a:lnTo>
                <a:lnTo>
                  <a:pt x="585" y="224"/>
                </a:lnTo>
                <a:lnTo>
                  <a:pt x="519" y="251"/>
                </a:lnTo>
                <a:lnTo>
                  <a:pt x="452" y="264"/>
                </a:lnTo>
                <a:lnTo>
                  <a:pt x="399" y="264"/>
                </a:lnTo>
                <a:lnTo>
                  <a:pt x="359" y="277"/>
                </a:lnTo>
                <a:lnTo>
                  <a:pt x="319" y="290"/>
                </a:lnTo>
                <a:lnTo>
                  <a:pt x="293" y="290"/>
                </a:lnTo>
                <a:lnTo>
                  <a:pt x="266" y="290"/>
                </a:lnTo>
                <a:lnTo>
                  <a:pt x="253" y="290"/>
                </a:lnTo>
                <a:lnTo>
                  <a:pt x="239" y="290"/>
                </a:lnTo>
                <a:lnTo>
                  <a:pt x="226" y="290"/>
                </a:lnTo>
                <a:lnTo>
                  <a:pt x="200" y="290"/>
                </a:lnTo>
                <a:lnTo>
                  <a:pt x="186" y="290"/>
                </a:lnTo>
                <a:lnTo>
                  <a:pt x="160" y="290"/>
                </a:lnTo>
                <a:lnTo>
                  <a:pt x="146" y="277"/>
                </a:lnTo>
                <a:lnTo>
                  <a:pt x="107" y="277"/>
                </a:lnTo>
                <a:lnTo>
                  <a:pt x="80" y="264"/>
                </a:lnTo>
                <a:lnTo>
                  <a:pt x="67" y="264"/>
                </a:lnTo>
                <a:lnTo>
                  <a:pt x="40" y="251"/>
                </a:lnTo>
                <a:lnTo>
                  <a:pt x="27" y="237"/>
                </a:lnTo>
                <a:lnTo>
                  <a:pt x="14" y="211"/>
                </a:lnTo>
                <a:lnTo>
                  <a:pt x="0" y="185"/>
                </a:lnTo>
                <a:lnTo>
                  <a:pt x="0" y="158"/>
                </a:lnTo>
                <a:lnTo>
                  <a:pt x="0" y="132"/>
                </a:lnTo>
                <a:lnTo>
                  <a:pt x="53" y="118"/>
                </a:lnTo>
                <a:lnTo>
                  <a:pt x="120" y="105"/>
                </a:lnTo>
                <a:lnTo>
                  <a:pt x="173" y="92"/>
                </a:lnTo>
                <a:lnTo>
                  <a:pt x="239" y="79"/>
                </a:lnTo>
                <a:lnTo>
                  <a:pt x="293" y="66"/>
                </a:lnTo>
                <a:lnTo>
                  <a:pt x="346" y="52"/>
                </a:lnTo>
                <a:lnTo>
                  <a:pt x="386" y="39"/>
                </a:lnTo>
                <a:lnTo>
                  <a:pt x="439" y="39"/>
                </a:lnTo>
                <a:lnTo>
                  <a:pt x="479" y="26"/>
                </a:lnTo>
                <a:lnTo>
                  <a:pt x="519" y="26"/>
                </a:lnTo>
                <a:lnTo>
                  <a:pt x="558" y="13"/>
                </a:lnTo>
                <a:lnTo>
                  <a:pt x="598" y="13"/>
                </a:lnTo>
                <a:lnTo>
                  <a:pt x="625" y="13"/>
                </a:lnTo>
                <a:lnTo>
                  <a:pt x="651" y="0"/>
                </a:lnTo>
                <a:lnTo>
                  <a:pt x="678" y="0"/>
                </a:lnTo>
                <a:lnTo>
                  <a:pt x="705" y="0"/>
                </a:lnTo>
                <a:lnTo>
                  <a:pt x="744" y="0"/>
                </a:lnTo>
                <a:lnTo>
                  <a:pt x="784" y="13"/>
                </a:lnTo>
                <a:lnTo>
                  <a:pt x="824" y="13"/>
                </a:lnTo>
                <a:lnTo>
                  <a:pt x="837" y="26"/>
                </a:lnTo>
                <a:lnTo>
                  <a:pt x="864" y="39"/>
                </a:lnTo>
                <a:lnTo>
                  <a:pt x="877" y="52"/>
                </a:lnTo>
                <a:lnTo>
                  <a:pt x="891" y="66"/>
                </a:lnTo>
                <a:lnTo>
                  <a:pt x="891" y="79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3"/>
          <p:cNvSpPr/>
          <p:nvPr/>
        </p:nvSpPr>
        <p:spPr>
          <a:xfrm>
            <a:off x="5713413" y="2268538"/>
            <a:ext cx="1306512" cy="334962"/>
          </a:xfrm>
          <a:custGeom>
            <a:avLst/>
            <a:gdLst/>
            <a:ahLst/>
            <a:cxnLst>
              <a:cxn ang="0">
                <a:pos x="31808073" y="185635427"/>
              </a:cxn>
              <a:cxn ang="0">
                <a:pos x="5234297" y="153960914"/>
              </a:cxn>
              <a:cxn ang="0">
                <a:pos x="37445299" y="127498929"/>
              </a:cxn>
              <a:cxn ang="0">
                <a:pos x="112335906" y="111461285"/>
              </a:cxn>
              <a:cxn ang="0">
                <a:pos x="181589298" y="95423641"/>
              </a:cxn>
              <a:cxn ang="0">
                <a:pos x="251245581" y="84999299"/>
              </a:cxn>
              <a:cxn ang="0">
                <a:pos x="310030978" y="68961635"/>
              </a:cxn>
              <a:cxn ang="0">
                <a:pos x="368815821" y="58537293"/>
              </a:cxn>
              <a:cxn ang="0">
                <a:pos x="422366290" y="47712137"/>
              </a:cxn>
              <a:cxn ang="0">
                <a:pos x="470683098" y="37287152"/>
              </a:cxn>
              <a:cxn ang="0">
                <a:pos x="513362682" y="32075298"/>
              </a:cxn>
              <a:cxn ang="0">
                <a:pos x="550807970" y="21250141"/>
              </a:cxn>
              <a:cxn ang="0">
                <a:pos x="588253259" y="16037649"/>
              </a:cxn>
              <a:cxn ang="0">
                <a:pos x="620464253" y="10825161"/>
              </a:cxn>
              <a:cxn ang="0">
                <a:pos x="641803728" y="5613304"/>
              </a:cxn>
              <a:cxn ang="0">
                <a:pos x="663143837" y="5613304"/>
              </a:cxn>
              <a:cxn ang="0">
                <a:pos x="679249175" y="5613304"/>
              </a:cxn>
              <a:cxn ang="0">
                <a:pos x="695354355" y="0"/>
              </a:cxn>
              <a:cxn ang="0">
                <a:pos x="711460169" y="0"/>
              </a:cxn>
              <a:cxn ang="0">
                <a:pos x="743671164" y="5613304"/>
              </a:cxn>
              <a:cxn ang="0">
                <a:pos x="770244932" y="16037649"/>
              </a:cxn>
              <a:cxn ang="0">
                <a:pos x="791585041" y="26862810"/>
              </a:cxn>
              <a:cxn ang="0">
                <a:pos x="807690221" y="42499649"/>
              </a:cxn>
              <a:cxn ang="0">
                <a:pos x="823796036" y="58537293"/>
              </a:cxn>
              <a:cxn ang="0">
                <a:pos x="829030330" y="74174123"/>
              </a:cxn>
              <a:cxn ang="0">
                <a:pos x="829030330" y="84999299"/>
              </a:cxn>
              <a:cxn ang="0">
                <a:pos x="818561741" y="95423641"/>
              </a:cxn>
              <a:cxn ang="0">
                <a:pos x="802455927" y="106249430"/>
              </a:cxn>
              <a:cxn ang="0">
                <a:pos x="770244932" y="111461285"/>
              </a:cxn>
              <a:cxn ang="0">
                <a:pos x="727565349" y="111461285"/>
              </a:cxn>
              <a:cxn ang="0">
                <a:pos x="647440953" y="111461285"/>
              </a:cxn>
              <a:cxn ang="0">
                <a:pos x="534702156" y="121885627"/>
              </a:cxn>
              <a:cxn ang="0">
                <a:pos x="417131995" y="143135758"/>
              </a:cxn>
              <a:cxn ang="0">
                <a:pos x="293925164" y="164385256"/>
              </a:cxn>
              <a:cxn ang="0">
                <a:pos x="197695112" y="185635427"/>
              </a:cxn>
              <a:cxn ang="0">
                <a:pos x="149781195" y="201673071"/>
              </a:cxn>
              <a:cxn ang="0">
                <a:pos x="112335906" y="206884926"/>
              </a:cxn>
              <a:cxn ang="0">
                <a:pos x="90593501" y="212097413"/>
              </a:cxn>
              <a:cxn ang="0">
                <a:pos x="74890597" y="212097413"/>
              </a:cxn>
              <a:cxn ang="0">
                <a:pos x="58784783" y="201673071"/>
              </a:cxn>
            </a:cxnLst>
            <a:rect l="l" t="t" r="r" b="b"/>
            <a:pathLst>
              <a:path w="2059" h="529">
                <a:moveTo>
                  <a:pt x="106" y="476"/>
                </a:moveTo>
                <a:lnTo>
                  <a:pt x="79" y="463"/>
                </a:lnTo>
                <a:lnTo>
                  <a:pt x="39" y="423"/>
                </a:lnTo>
                <a:lnTo>
                  <a:pt x="13" y="384"/>
                </a:lnTo>
                <a:lnTo>
                  <a:pt x="0" y="344"/>
                </a:lnTo>
                <a:lnTo>
                  <a:pt x="93" y="318"/>
                </a:lnTo>
                <a:lnTo>
                  <a:pt x="186" y="304"/>
                </a:lnTo>
                <a:lnTo>
                  <a:pt x="279" y="278"/>
                </a:lnTo>
                <a:lnTo>
                  <a:pt x="372" y="265"/>
                </a:lnTo>
                <a:lnTo>
                  <a:pt x="451" y="238"/>
                </a:lnTo>
                <a:lnTo>
                  <a:pt x="544" y="225"/>
                </a:lnTo>
                <a:lnTo>
                  <a:pt x="624" y="212"/>
                </a:lnTo>
                <a:lnTo>
                  <a:pt x="704" y="199"/>
                </a:lnTo>
                <a:lnTo>
                  <a:pt x="770" y="172"/>
                </a:lnTo>
                <a:lnTo>
                  <a:pt x="850" y="159"/>
                </a:lnTo>
                <a:lnTo>
                  <a:pt x="916" y="146"/>
                </a:lnTo>
                <a:lnTo>
                  <a:pt x="983" y="133"/>
                </a:lnTo>
                <a:lnTo>
                  <a:pt x="1049" y="119"/>
                </a:lnTo>
                <a:lnTo>
                  <a:pt x="1116" y="106"/>
                </a:lnTo>
                <a:lnTo>
                  <a:pt x="1169" y="93"/>
                </a:lnTo>
                <a:lnTo>
                  <a:pt x="1222" y="93"/>
                </a:lnTo>
                <a:lnTo>
                  <a:pt x="1275" y="80"/>
                </a:lnTo>
                <a:lnTo>
                  <a:pt x="1328" y="67"/>
                </a:lnTo>
                <a:lnTo>
                  <a:pt x="1368" y="53"/>
                </a:lnTo>
                <a:lnTo>
                  <a:pt x="1422" y="53"/>
                </a:lnTo>
                <a:lnTo>
                  <a:pt x="1461" y="40"/>
                </a:lnTo>
                <a:lnTo>
                  <a:pt x="1501" y="40"/>
                </a:lnTo>
                <a:lnTo>
                  <a:pt x="1541" y="27"/>
                </a:lnTo>
                <a:lnTo>
                  <a:pt x="1568" y="27"/>
                </a:lnTo>
                <a:lnTo>
                  <a:pt x="1594" y="14"/>
                </a:lnTo>
                <a:lnTo>
                  <a:pt x="1634" y="14"/>
                </a:lnTo>
                <a:lnTo>
                  <a:pt x="1647" y="14"/>
                </a:lnTo>
                <a:lnTo>
                  <a:pt x="1674" y="14"/>
                </a:lnTo>
                <a:lnTo>
                  <a:pt x="1687" y="14"/>
                </a:lnTo>
                <a:lnTo>
                  <a:pt x="1714" y="0"/>
                </a:lnTo>
                <a:lnTo>
                  <a:pt x="1727" y="0"/>
                </a:lnTo>
                <a:lnTo>
                  <a:pt x="1740" y="0"/>
                </a:lnTo>
                <a:lnTo>
                  <a:pt x="1767" y="0"/>
                </a:lnTo>
                <a:lnTo>
                  <a:pt x="1807" y="14"/>
                </a:lnTo>
                <a:lnTo>
                  <a:pt x="1847" y="14"/>
                </a:lnTo>
                <a:lnTo>
                  <a:pt x="1873" y="27"/>
                </a:lnTo>
                <a:lnTo>
                  <a:pt x="1913" y="40"/>
                </a:lnTo>
                <a:lnTo>
                  <a:pt x="1940" y="53"/>
                </a:lnTo>
                <a:lnTo>
                  <a:pt x="1966" y="67"/>
                </a:lnTo>
                <a:lnTo>
                  <a:pt x="1993" y="93"/>
                </a:lnTo>
                <a:lnTo>
                  <a:pt x="2006" y="106"/>
                </a:lnTo>
                <a:lnTo>
                  <a:pt x="2033" y="133"/>
                </a:lnTo>
                <a:lnTo>
                  <a:pt x="2046" y="146"/>
                </a:lnTo>
                <a:lnTo>
                  <a:pt x="2059" y="172"/>
                </a:lnTo>
                <a:lnTo>
                  <a:pt x="2059" y="185"/>
                </a:lnTo>
                <a:lnTo>
                  <a:pt x="2059" y="199"/>
                </a:lnTo>
                <a:lnTo>
                  <a:pt x="2059" y="212"/>
                </a:lnTo>
                <a:lnTo>
                  <a:pt x="2046" y="225"/>
                </a:lnTo>
                <a:lnTo>
                  <a:pt x="2033" y="238"/>
                </a:lnTo>
                <a:lnTo>
                  <a:pt x="2020" y="252"/>
                </a:lnTo>
                <a:lnTo>
                  <a:pt x="1993" y="265"/>
                </a:lnTo>
                <a:lnTo>
                  <a:pt x="1953" y="265"/>
                </a:lnTo>
                <a:lnTo>
                  <a:pt x="1913" y="278"/>
                </a:lnTo>
                <a:lnTo>
                  <a:pt x="1860" y="278"/>
                </a:lnTo>
                <a:lnTo>
                  <a:pt x="1807" y="278"/>
                </a:lnTo>
                <a:lnTo>
                  <a:pt x="1740" y="278"/>
                </a:lnTo>
                <a:lnTo>
                  <a:pt x="1608" y="278"/>
                </a:lnTo>
                <a:lnTo>
                  <a:pt x="1461" y="291"/>
                </a:lnTo>
                <a:lnTo>
                  <a:pt x="1328" y="304"/>
                </a:lnTo>
                <a:lnTo>
                  <a:pt x="1182" y="331"/>
                </a:lnTo>
                <a:lnTo>
                  <a:pt x="1036" y="357"/>
                </a:lnTo>
                <a:lnTo>
                  <a:pt x="890" y="384"/>
                </a:lnTo>
                <a:lnTo>
                  <a:pt x="730" y="410"/>
                </a:lnTo>
                <a:lnTo>
                  <a:pt x="571" y="450"/>
                </a:lnTo>
                <a:lnTo>
                  <a:pt x="491" y="463"/>
                </a:lnTo>
                <a:lnTo>
                  <a:pt x="425" y="476"/>
                </a:lnTo>
                <a:lnTo>
                  <a:pt x="372" y="503"/>
                </a:lnTo>
                <a:lnTo>
                  <a:pt x="318" y="503"/>
                </a:lnTo>
                <a:lnTo>
                  <a:pt x="279" y="516"/>
                </a:lnTo>
                <a:lnTo>
                  <a:pt x="239" y="516"/>
                </a:lnTo>
                <a:lnTo>
                  <a:pt x="225" y="529"/>
                </a:lnTo>
                <a:lnTo>
                  <a:pt x="212" y="529"/>
                </a:lnTo>
                <a:lnTo>
                  <a:pt x="186" y="529"/>
                </a:lnTo>
                <a:lnTo>
                  <a:pt x="172" y="516"/>
                </a:lnTo>
                <a:lnTo>
                  <a:pt x="146" y="503"/>
                </a:lnTo>
                <a:lnTo>
                  <a:pt x="106" y="476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4"/>
          <p:cNvSpPr/>
          <p:nvPr/>
        </p:nvSpPr>
        <p:spPr>
          <a:xfrm>
            <a:off x="6464300" y="1982788"/>
            <a:ext cx="371475" cy="227012"/>
          </a:xfrm>
          <a:custGeom>
            <a:avLst/>
            <a:gdLst/>
            <a:ahLst/>
            <a:cxnLst>
              <a:cxn ang="0">
                <a:pos x="230644683" y="117666614"/>
              </a:cxn>
              <a:cxn ang="0">
                <a:pos x="230644683" y="122923498"/>
              </a:cxn>
              <a:cxn ang="0">
                <a:pos x="224999535" y="128179746"/>
              </a:cxn>
              <a:cxn ang="0">
                <a:pos x="219757613" y="139097303"/>
              </a:cxn>
              <a:cxn ang="0">
                <a:pos x="209273767" y="139097303"/>
              </a:cxn>
              <a:cxn ang="0">
                <a:pos x="198386697" y="144354187"/>
              </a:cxn>
              <a:cxn ang="0">
                <a:pos x="187499626" y="144354187"/>
              </a:cxn>
              <a:cxn ang="0">
                <a:pos x="171773858" y="144354187"/>
              </a:cxn>
              <a:cxn ang="0">
                <a:pos x="155644825" y="139097303"/>
              </a:cxn>
              <a:cxn ang="0">
                <a:pos x="123386838" y="133841055"/>
              </a:cxn>
              <a:cxn ang="0">
                <a:pos x="91128852" y="122923498"/>
              </a:cxn>
              <a:cxn ang="0">
                <a:pos x="64515993" y="106749058"/>
              </a:cxn>
              <a:cxn ang="0">
                <a:pos x="43145077" y="90979678"/>
              </a:cxn>
              <a:cxn ang="0">
                <a:pos x="32257996" y="85722794"/>
              </a:cxn>
              <a:cxn ang="0">
                <a:pos x="21370926" y="74805217"/>
              </a:cxn>
              <a:cxn ang="0">
                <a:pos x="16128998" y="69548969"/>
              </a:cxn>
              <a:cxn ang="0">
                <a:pos x="10887075" y="64292085"/>
              </a:cxn>
              <a:cxn ang="0">
                <a:pos x="5645150" y="53374529"/>
              </a:cxn>
              <a:cxn ang="0">
                <a:pos x="0" y="48118281"/>
              </a:cxn>
              <a:cxn ang="0">
                <a:pos x="0" y="42861397"/>
              </a:cxn>
              <a:cxn ang="0">
                <a:pos x="0" y="37605139"/>
              </a:cxn>
              <a:cxn ang="0">
                <a:pos x="0" y="31943830"/>
              </a:cxn>
              <a:cxn ang="0">
                <a:pos x="0" y="26687582"/>
              </a:cxn>
              <a:cxn ang="0">
                <a:pos x="5645150" y="21430698"/>
              </a:cxn>
              <a:cxn ang="0">
                <a:pos x="10887075" y="21430698"/>
              </a:cxn>
              <a:cxn ang="0">
                <a:pos x="16128998" y="16174445"/>
              </a:cxn>
              <a:cxn ang="0">
                <a:pos x="21370926" y="10917562"/>
              </a:cxn>
              <a:cxn ang="0">
                <a:pos x="27016074" y="10917562"/>
              </a:cxn>
              <a:cxn ang="0">
                <a:pos x="48387000" y="5256886"/>
              </a:cxn>
              <a:cxn ang="0">
                <a:pos x="64515993" y="0"/>
              </a:cxn>
              <a:cxn ang="0">
                <a:pos x="91128852" y="0"/>
              </a:cxn>
              <a:cxn ang="0">
                <a:pos x="112499768" y="0"/>
              </a:cxn>
              <a:cxn ang="0">
                <a:pos x="128628761" y="0"/>
              </a:cxn>
              <a:cxn ang="0">
                <a:pos x="139515831" y="5256886"/>
              </a:cxn>
              <a:cxn ang="0">
                <a:pos x="155644825" y="10917562"/>
              </a:cxn>
              <a:cxn ang="0">
                <a:pos x="166128670" y="10917562"/>
              </a:cxn>
              <a:cxn ang="0">
                <a:pos x="177015781" y="16174445"/>
              </a:cxn>
              <a:cxn ang="0">
                <a:pos x="187499626" y="26687582"/>
              </a:cxn>
              <a:cxn ang="0">
                <a:pos x="198386697" y="31943830"/>
              </a:cxn>
              <a:cxn ang="0">
                <a:pos x="203628619" y="42861397"/>
              </a:cxn>
              <a:cxn ang="0">
                <a:pos x="214515690" y="48118281"/>
              </a:cxn>
              <a:cxn ang="0">
                <a:pos x="219757613" y="59035837"/>
              </a:cxn>
              <a:cxn ang="0">
                <a:pos x="224999535" y="69548969"/>
              </a:cxn>
              <a:cxn ang="0">
                <a:pos x="230644683" y="74805217"/>
              </a:cxn>
              <a:cxn ang="0">
                <a:pos x="230644683" y="85722794"/>
              </a:cxn>
              <a:cxn ang="0">
                <a:pos x="235886606" y="96235926"/>
              </a:cxn>
              <a:cxn ang="0">
                <a:pos x="235886606" y="106749058"/>
              </a:cxn>
              <a:cxn ang="0">
                <a:pos x="230644683" y="117666614"/>
              </a:cxn>
            </a:cxnLst>
            <a:rect l="l" t="t" r="r" b="b"/>
            <a:pathLst>
              <a:path w="585" h="357">
                <a:moveTo>
                  <a:pt x="572" y="291"/>
                </a:moveTo>
                <a:lnTo>
                  <a:pt x="572" y="304"/>
                </a:lnTo>
                <a:lnTo>
                  <a:pt x="558" y="317"/>
                </a:lnTo>
                <a:lnTo>
                  <a:pt x="545" y="344"/>
                </a:lnTo>
                <a:lnTo>
                  <a:pt x="519" y="344"/>
                </a:lnTo>
                <a:lnTo>
                  <a:pt x="492" y="357"/>
                </a:lnTo>
                <a:lnTo>
                  <a:pt x="465" y="357"/>
                </a:lnTo>
                <a:lnTo>
                  <a:pt x="426" y="357"/>
                </a:lnTo>
                <a:lnTo>
                  <a:pt x="386" y="344"/>
                </a:lnTo>
                <a:lnTo>
                  <a:pt x="306" y="331"/>
                </a:lnTo>
                <a:lnTo>
                  <a:pt x="226" y="304"/>
                </a:lnTo>
                <a:lnTo>
                  <a:pt x="160" y="264"/>
                </a:lnTo>
                <a:lnTo>
                  <a:pt x="107" y="225"/>
                </a:lnTo>
                <a:lnTo>
                  <a:pt x="80" y="212"/>
                </a:lnTo>
                <a:lnTo>
                  <a:pt x="53" y="185"/>
                </a:lnTo>
                <a:lnTo>
                  <a:pt x="40" y="172"/>
                </a:lnTo>
                <a:lnTo>
                  <a:pt x="27" y="159"/>
                </a:lnTo>
                <a:lnTo>
                  <a:pt x="14" y="132"/>
                </a:lnTo>
                <a:lnTo>
                  <a:pt x="0" y="119"/>
                </a:lnTo>
                <a:lnTo>
                  <a:pt x="0" y="106"/>
                </a:lnTo>
                <a:lnTo>
                  <a:pt x="0" y="93"/>
                </a:lnTo>
                <a:lnTo>
                  <a:pt x="0" y="79"/>
                </a:lnTo>
                <a:lnTo>
                  <a:pt x="0" y="66"/>
                </a:lnTo>
                <a:lnTo>
                  <a:pt x="14" y="53"/>
                </a:lnTo>
                <a:lnTo>
                  <a:pt x="27" y="53"/>
                </a:lnTo>
                <a:lnTo>
                  <a:pt x="40" y="40"/>
                </a:lnTo>
                <a:lnTo>
                  <a:pt x="53" y="27"/>
                </a:lnTo>
                <a:lnTo>
                  <a:pt x="67" y="27"/>
                </a:lnTo>
                <a:lnTo>
                  <a:pt x="120" y="13"/>
                </a:lnTo>
                <a:lnTo>
                  <a:pt x="160" y="0"/>
                </a:lnTo>
                <a:lnTo>
                  <a:pt x="226" y="0"/>
                </a:lnTo>
                <a:lnTo>
                  <a:pt x="279" y="0"/>
                </a:lnTo>
                <a:lnTo>
                  <a:pt x="319" y="0"/>
                </a:lnTo>
                <a:lnTo>
                  <a:pt x="346" y="13"/>
                </a:lnTo>
                <a:lnTo>
                  <a:pt x="386" y="27"/>
                </a:lnTo>
                <a:lnTo>
                  <a:pt x="412" y="27"/>
                </a:lnTo>
                <a:lnTo>
                  <a:pt x="439" y="40"/>
                </a:lnTo>
                <a:lnTo>
                  <a:pt x="465" y="66"/>
                </a:lnTo>
                <a:lnTo>
                  <a:pt x="492" y="79"/>
                </a:lnTo>
                <a:lnTo>
                  <a:pt x="505" y="106"/>
                </a:lnTo>
                <a:lnTo>
                  <a:pt x="532" y="119"/>
                </a:lnTo>
                <a:lnTo>
                  <a:pt x="545" y="146"/>
                </a:lnTo>
                <a:lnTo>
                  <a:pt x="558" y="172"/>
                </a:lnTo>
                <a:lnTo>
                  <a:pt x="572" y="185"/>
                </a:lnTo>
                <a:lnTo>
                  <a:pt x="572" y="212"/>
                </a:lnTo>
                <a:lnTo>
                  <a:pt x="585" y="238"/>
                </a:lnTo>
                <a:lnTo>
                  <a:pt x="585" y="264"/>
                </a:lnTo>
                <a:lnTo>
                  <a:pt x="572" y="291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5"/>
          <p:cNvSpPr/>
          <p:nvPr/>
        </p:nvSpPr>
        <p:spPr>
          <a:xfrm>
            <a:off x="4902200" y="2965450"/>
            <a:ext cx="827088" cy="268288"/>
          </a:xfrm>
          <a:custGeom>
            <a:avLst/>
            <a:gdLst/>
            <a:ahLst/>
            <a:cxnLst>
              <a:cxn ang="0">
                <a:pos x="504015454" y="0"/>
              </a:cxn>
              <a:cxn ang="0">
                <a:pos x="514911160" y="10861543"/>
              </a:cxn>
              <a:cxn ang="0">
                <a:pos x="520157004" y="21320337"/>
              </a:cxn>
              <a:cxn ang="0">
                <a:pos x="525402849" y="32181876"/>
              </a:cxn>
              <a:cxn ang="0">
                <a:pos x="525402849" y="42641309"/>
              </a:cxn>
              <a:cxn ang="0">
                <a:pos x="525402849" y="47870704"/>
              </a:cxn>
              <a:cxn ang="0">
                <a:pos x="520157004" y="53100098"/>
              </a:cxn>
              <a:cxn ang="0">
                <a:pos x="514911160" y="58732242"/>
              </a:cxn>
              <a:cxn ang="0">
                <a:pos x="509261299" y="63961636"/>
              </a:cxn>
              <a:cxn ang="0">
                <a:pos x="498769609" y="63961636"/>
              </a:cxn>
              <a:cxn ang="0">
                <a:pos x="493119749" y="69191031"/>
              </a:cxn>
              <a:cxn ang="0">
                <a:pos x="482628059" y="74420426"/>
              </a:cxn>
              <a:cxn ang="0">
                <a:pos x="466486509" y="79650455"/>
              </a:cxn>
              <a:cxn ang="0">
                <a:pos x="450345594" y="85281984"/>
              </a:cxn>
              <a:cxn ang="0">
                <a:pos x="439449889" y="90511378"/>
              </a:cxn>
              <a:cxn ang="0">
                <a:pos x="423712354" y="95741407"/>
              </a:cxn>
              <a:cxn ang="0">
                <a:pos x="401920944" y="100970802"/>
              </a:cxn>
              <a:cxn ang="0">
                <a:pos x="380533549" y="106602311"/>
              </a:cxn>
              <a:cxn ang="0">
                <a:pos x="359146154" y="111832340"/>
              </a:cxn>
              <a:cxn ang="0">
                <a:pos x="337758759" y="117061735"/>
              </a:cxn>
              <a:cxn ang="0">
                <a:pos x="316371285" y="127520524"/>
              </a:cxn>
              <a:cxn ang="0">
                <a:pos x="294984525" y="133152668"/>
              </a:cxn>
              <a:cxn ang="0">
                <a:pos x="273193115" y="138382062"/>
              </a:cxn>
              <a:cxn ang="0">
                <a:pos x="251805720" y="143611457"/>
              </a:cxn>
              <a:cxn ang="0">
                <a:pos x="230418325" y="143611457"/>
              </a:cxn>
              <a:cxn ang="0">
                <a:pos x="214277410" y="148841486"/>
              </a:cxn>
              <a:cxn ang="0">
                <a:pos x="198135860" y="154070880"/>
              </a:cxn>
              <a:cxn ang="0">
                <a:pos x="182397690" y="159702390"/>
              </a:cxn>
              <a:cxn ang="0">
                <a:pos x="166256735" y="159702390"/>
              </a:cxn>
              <a:cxn ang="0">
                <a:pos x="155361030" y="164932418"/>
              </a:cxn>
              <a:cxn ang="0">
                <a:pos x="139219480" y="164932418"/>
              </a:cxn>
              <a:cxn ang="0">
                <a:pos x="128727790" y="164932418"/>
              </a:cxn>
              <a:cxn ang="0">
                <a:pos x="117832085" y="170161853"/>
              </a:cxn>
              <a:cxn ang="0">
                <a:pos x="107340395" y="170161853"/>
              </a:cxn>
              <a:cxn ang="0">
                <a:pos x="101691170" y="170161853"/>
              </a:cxn>
              <a:cxn ang="0">
                <a:pos x="91198845" y="170161853"/>
              </a:cxn>
              <a:cxn ang="0">
                <a:pos x="80303755" y="170161853"/>
              </a:cxn>
              <a:cxn ang="0">
                <a:pos x="69408050" y="164932418"/>
              </a:cxn>
              <a:cxn ang="0">
                <a:pos x="53669880" y="159702390"/>
              </a:cxn>
              <a:cxn ang="0">
                <a:pos x="42774810" y="154070880"/>
              </a:cxn>
              <a:cxn ang="0">
                <a:pos x="31879095" y="143611457"/>
              </a:cxn>
              <a:cxn ang="0">
                <a:pos x="21387405" y="133152668"/>
              </a:cxn>
              <a:cxn ang="0">
                <a:pos x="10491695" y="122291129"/>
              </a:cxn>
              <a:cxn ang="0">
                <a:pos x="0" y="106602311"/>
              </a:cxn>
              <a:cxn ang="0">
                <a:pos x="58916360" y="90511378"/>
              </a:cxn>
              <a:cxn ang="0">
                <a:pos x="112586240" y="79650455"/>
              </a:cxn>
              <a:cxn ang="0">
                <a:pos x="166256735" y="69191031"/>
              </a:cxn>
              <a:cxn ang="0">
                <a:pos x="214277410" y="53100098"/>
              </a:cxn>
              <a:cxn ang="0">
                <a:pos x="257455580" y="42641309"/>
              </a:cxn>
              <a:cxn ang="0">
                <a:pos x="300230370" y="37411270"/>
              </a:cxn>
              <a:cxn ang="0">
                <a:pos x="332512835" y="26550366"/>
              </a:cxn>
              <a:cxn ang="0">
                <a:pos x="370041859" y="21320337"/>
              </a:cxn>
              <a:cxn ang="0">
                <a:pos x="396675099" y="10861543"/>
              </a:cxn>
              <a:cxn ang="0">
                <a:pos x="423712354" y="10861543"/>
              </a:cxn>
              <a:cxn ang="0">
                <a:pos x="445099114" y="5229397"/>
              </a:cxn>
              <a:cxn ang="0">
                <a:pos x="466486509" y="0"/>
              </a:cxn>
              <a:cxn ang="0">
                <a:pos x="482628059" y="0"/>
              </a:cxn>
              <a:cxn ang="0">
                <a:pos x="493119749" y="0"/>
              </a:cxn>
              <a:cxn ang="0">
                <a:pos x="504015454" y="0"/>
              </a:cxn>
            </a:cxnLst>
            <a:rect l="l" t="t" r="r" b="b"/>
            <a:pathLst>
              <a:path w="1302" h="422">
                <a:moveTo>
                  <a:pt x="1249" y="0"/>
                </a:moveTo>
                <a:lnTo>
                  <a:pt x="1276" y="27"/>
                </a:lnTo>
                <a:lnTo>
                  <a:pt x="1289" y="53"/>
                </a:lnTo>
                <a:lnTo>
                  <a:pt x="1302" y="80"/>
                </a:lnTo>
                <a:lnTo>
                  <a:pt x="1302" y="106"/>
                </a:lnTo>
                <a:lnTo>
                  <a:pt x="1302" y="119"/>
                </a:lnTo>
                <a:lnTo>
                  <a:pt x="1289" y="132"/>
                </a:lnTo>
                <a:lnTo>
                  <a:pt x="1276" y="146"/>
                </a:lnTo>
                <a:lnTo>
                  <a:pt x="1262" y="159"/>
                </a:lnTo>
                <a:lnTo>
                  <a:pt x="1236" y="159"/>
                </a:lnTo>
                <a:lnTo>
                  <a:pt x="1222" y="172"/>
                </a:lnTo>
                <a:lnTo>
                  <a:pt x="1196" y="185"/>
                </a:lnTo>
                <a:lnTo>
                  <a:pt x="1156" y="198"/>
                </a:lnTo>
                <a:lnTo>
                  <a:pt x="1116" y="212"/>
                </a:lnTo>
                <a:lnTo>
                  <a:pt x="1089" y="225"/>
                </a:lnTo>
                <a:lnTo>
                  <a:pt x="1050" y="238"/>
                </a:lnTo>
                <a:lnTo>
                  <a:pt x="996" y="251"/>
                </a:lnTo>
                <a:lnTo>
                  <a:pt x="943" y="265"/>
                </a:lnTo>
                <a:lnTo>
                  <a:pt x="890" y="278"/>
                </a:lnTo>
                <a:lnTo>
                  <a:pt x="837" y="291"/>
                </a:lnTo>
                <a:lnTo>
                  <a:pt x="784" y="317"/>
                </a:lnTo>
                <a:lnTo>
                  <a:pt x="731" y="331"/>
                </a:lnTo>
                <a:lnTo>
                  <a:pt x="677" y="344"/>
                </a:lnTo>
                <a:lnTo>
                  <a:pt x="624" y="357"/>
                </a:lnTo>
                <a:lnTo>
                  <a:pt x="571" y="357"/>
                </a:lnTo>
                <a:lnTo>
                  <a:pt x="531" y="370"/>
                </a:lnTo>
                <a:lnTo>
                  <a:pt x="491" y="383"/>
                </a:lnTo>
                <a:lnTo>
                  <a:pt x="452" y="397"/>
                </a:lnTo>
                <a:lnTo>
                  <a:pt x="412" y="397"/>
                </a:lnTo>
                <a:lnTo>
                  <a:pt x="385" y="410"/>
                </a:lnTo>
                <a:lnTo>
                  <a:pt x="345" y="410"/>
                </a:lnTo>
                <a:lnTo>
                  <a:pt x="319" y="410"/>
                </a:lnTo>
                <a:lnTo>
                  <a:pt x="292" y="423"/>
                </a:lnTo>
                <a:lnTo>
                  <a:pt x="266" y="423"/>
                </a:lnTo>
                <a:lnTo>
                  <a:pt x="252" y="423"/>
                </a:lnTo>
                <a:lnTo>
                  <a:pt x="226" y="423"/>
                </a:lnTo>
                <a:lnTo>
                  <a:pt x="199" y="423"/>
                </a:lnTo>
                <a:lnTo>
                  <a:pt x="172" y="410"/>
                </a:lnTo>
                <a:lnTo>
                  <a:pt x="133" y="397"/>
                </a:lnTo>
                <a:lnTo>
                  <a:pt x="106" y="383"/>
                </a:lnTo>
                <a:lnTo>
                  <a:pt x="79" y="357"/>
                </a:lnTo>
                <a:lnTo>
                  <a:pt x="53" y="331"/>
                </a:lnTo>
                <a:lnTo>
                  <a:pt x="26" y="304"/>
                </a:lnTo>
                <a:lnTo>
                  <a:pt x="0" y="265"/>
                </a:lnTo>
                <a:lnTo>
                  <a:pt x="146" y="225"/>
                </a:lnTo>
                <a:lnTo>
                  <a:pt x="279" y="198"/>
                </a:lnTo>
                <a:lnTo>
                  <a:pt x="412" y="172"/>
                </a:lnTo>
                <a:lnTo>
                  <a:pt x="531" y="132"/>
                </a:lnTo>
                <a:lnTo>
                  <a:pt x="638" y="106"/>
                </a:lnTo>
                <a:lnTo>
                  <a:pt x="744" y="93"/>
                </a:lnTo>
                <a:lnTo>
                  <a:pt x="824" y="66"/>
                </a:lnTo>
                <a:lnTo>
                  <a:pt x="917" y="53"/>
                </a:lnTo>
                <a:lnTo>
                  <a:pt x="983" y="27"/>
                </a:lnTo>
                <a:lnTo>
                  <a:pt x="1050" y="27"/>
                </a:lnTo>
                <a:lnTo>
                  <a:pt x="1103" y="13"/>
                </a:lnTo>
                <a:lnTo>
                  <a:pt x="1156" y="0"/>
                </a:lnTo>
                <a:lnTo>
                  <a:pt x="1196" y="0"/>
                </a:lnTo>
                <a:lnTo>
                  <a:pt x="1222" y="0"/>
                </a:lnTo>
                <a:lnTo>
                  <a:pt x="1249" y="0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6"/>
          <p:cNvSpPr/>
          <p:nvPr/>
        </p:nvSpPr>
        <p:spPr>
          <a:xfrm>
            <a:off x="5138738" y="2720975"/>
            <a:ext cx="574675" cy="1133475"/>
          </a:xfrm>
          <a:custGeom>
            <a:avLst/>
            <a:gdLst/>
            <a:ahLst/>
            <a:cxnLst>
              <a:cxn ang="0">
                <a:pos x="118002272" y="693517823"/>
              </a:cxn>
              <a:cxn ang="0">
                <a:pos x="107495385" y="704013265"/>
              </a:cxn>
              <a:cxn ang="0">
                <a:pos x="96584191" y="714912158"/>
              </a:cxn>
              <a:cxn ang="0">
                <a:pos x="85672998" y="720160197"/>
              </a:cxn>
              <a:cxn ang="0">
                <a:pos x="75166091" y="720160197"/>
              </a:cxn>
              <a:cxn ang="0">
                <a:pos x="59001454" y="714912158"/>
              </a:cxn>
              <a:cxn ang="0">
                <a:pos x="48090260" y="704013265"/>
              </a:cxn>
              <a:cxn ang="0">
                <a:pos x="32329284" y="688269785"/>
              </a:cxn>
              <a:cxn ang="0">
                <a:pos x="16164642" y="655975127"/>
              </a:cxn>
              <a:cxn ang="0">
                <a:pos x="0" y="624084715"/>
              </a:cxn>
              <a:cxn ang="0">
                <a:pos x="0" y="602689745"/>
              </a:cxn>
              <a:cxn ang="0">
                <a:pos x="0" y="586946900"/>
              </a:cxn>
              <a:cxn ang="0">
                <a:pos x="16164642" y="570799333"/>
              </a:cxn>
              <a:cxn ang="0">
                <a:pos x="32329284" y="549404998"/>
              </a:cxn>
              <a:cxn ang="0">
                <a:pos x="37582728" y="538908921"/>
              </a:cxn>
              <a:cxn ang="0">
                <a:pos x="48090260" y="522761990"/>
              </a:cxn>
              <a:cxn ang="0">
                <a:pos x="53747375" y="501367019"/>
              </a:cxn>
              <a:cxn ang="0">
                <a:pos x="53747375" y="474724646"/>
              </a:cxn>
              <a:cxn ang="0">
                <a:pos x="59001454" y="442834234"/>
              </a:cxn>
              <a:cxn ang="0">
                <a:pos x="64254897" y="410943187"/>
              </a:cxn>
              <a:cxn ang="0">
                <a:pos x="64254897" y="368153882"/>
              </a:cxn>
              <a:cxn ang="0">
                <a:pos x="69912648" y="255931548"/>
              </a:cxn>
              <a:cxn ang="0">
                <a:pos x="69912648" y="79927775"/>
              </a:cxn>
              <a:cxn ang="0">
                <a:pos x="182661496" y="0"/>
              </a:cxn>
              <a:cxn ang="0">
                <a:pos x="177003746" y="64184930"/>
              </a:cxn>
              <a:cxn ang="0">
                <a:pos x="177003746" y="144112706"/>
              </a:cxn>
              <a:cxn ang="0">
                <a:pos x="171750302" y="224041136"/>
              </a:cxn>
              <a:cxn ang="0">
                <a:pos x="166496183" y="314868420"/>
              </a:cxn>
              <a:cxn ang="0">
                <a:pos x="161242740" y="357254354"/>
              </a:cxn>
              <a:cxn ang="0">
                <a:pos x="155584990" y="400044294"/>
              </a:cxn>
              <a:cxn ang="0">
                <a:pos x="155584990" y="431934706"/>
              </a:cxn>
              <a:cxn ang="0">
                <a:pos x="150331546" y="458577079"/>
              </a:cxn>
              <a:cxn ang="0">
                <a:pos x="150331546" y="474724646"/>
              </a:cxn>
              <a:cxn ang="0">
                <a:pos x="150331546" y="490871578"/>
              </a:cxn>
              <a:cxn ang="0">
                <a:pos x="150331546" y="501367019"/>
              </a:cxn>
              <a:cxn ang="0">
                <a:pos x="155584990" y="506615058"/>
              </a:cxn>
              <a:cxn ang="0">
                <a:pos x="166496183" y="501367019"/>
              </a:cxn>
              <a:cxn ang="0">
                <a:pos x="177003746" y="490871578"/>
              </a:cxn>
              <a:cxn ang="0">
                <a:pos x="204079577" y="474724646"/>
              </a:cxn>
              <a:cxn ang="0">
                <a:pos x="257826931" y="448081637"/>
              </a:cxn>
              <a:cxn ang="0">
                <a:pos x="300663728" y="421439264"/>
              </a:cxn>
              <a:cxn ang="0">
                <a:pos x="327335252" y="416191225"/>
              </a:cxn>
              <a:cxn ang="0">
                <a:pos x="343499969" y="410943187"/>
              </a:cxn>
              <a:cxn ang="0">
                <a:pos x="359664606" y="416191225"/>
              </a:cxn>
              <a:cxn ang="0">
                <a:pos x="365322356" y="421439264"/>
              </a:cxn>
              <a:cxn ang="0">
                <a:pos x="365322356" y="431934706"/>
              </a:cxn>
              <a:cxn ang="0">
                <a:pos x="359664606" y="442834234"/>
              </a:cxn>
              <a:cxn ang="0">
                <a:pos x="349157719" y="453329676"/>
              </a:cxn>
              <a:cxn ang="0">
                <a:pos x="338246526" y="469476607"/>
              </a:cxn>
              <a:cxn ang="0">
                <a:pos x="322081809" y="485623539"/>
              </a:cxn>
              <a:cxn ang="0">
                <a:pos x="300663728" y="506615058"/>
              </a:cxn>
              <a:cxn ang="0">
                <a:pos x="273991569" y="533257432"/>
              </a:cxn>
              <a:cxn ang="0">
                <a:pos x="236408851" y="570799333"/>
              </a:cxn>
              <a:cxn ang="0">
                <a:pos x="187914939" y="613589273"/>
              </a:cxn>
              <a:cxn ang="0">
                <a:pos x="155584990" y="645479685"/>
              </a:cxn>
              <a:cxn ang="0">
                <a:pos x="128913466" y="672122853"/>
              </a:cxn>
            </a:cxnLst>
            <a:rect l="l" t="t" r="r" b="b"/>
            <a:pathLst>
              <a:path w="904" h="1784">
                <a:moveTo>
                  <a:pt x="305" y="1691"/>
                </a:moveTo>
                <a:lnTo>
                  <a:pt x="292" y="1718"/>
                </a:lnTo>
                <a:lnTo>
                  <a:pt x="279" y="1731"/>
                </a:lnTo>
                <a:lnTo>
                  <a:pt x="266" y="1744"/>
                </a:lnTo>
                <a:lnTo>
                  <a:pt x="252" y="1758"/>
                </a:lnTo>
                <a:lnTo>
                  <a:pt x="239" y="1771"/>
                </a:lnTo>
                <a:lnTo>
                  <a:pt x="226" y="1784"/>
                </a:lnTo>
                <a:lnTo>
                  <a:pt x="212" y="1784"/>
                </a:lnTo>
                <a:lnTo>
                  <a:pt x="199" y="1784"/>
                </a:lnTo>
                <a:lnTo>
                  <a:pt x="186" y="1784"/>
                </a:lnTo>
                <a:lnTo>
                  <a:pt x="173" y="1784"/>
                </a:lnTo>
                <a:lnTo>
                  <a:pt x="146" y="1771"/>
                </a:lnTo>
                <a:lnTo>
                  <a:pt x="133" y="1758"/>
                </a:lnTo>
                <a:lnTo>
                  <a:pt x="119" y="1744"/>
                </a:lnTo>
                <a:lnTo>
                  <a:pt x="93" y="1731"/>
                </a:lnTo>
                <a:lnTo>
                  <a:pt x="80" y="1705"/>
                </a:lnTo>
                <a:lnTo>
                  <a:pt x="66" y="1678"/>
                </a:lnTo>
                <a:lnTo>
                  <a:pt x="40" y="1625"/>
                </a:lnTo>
                <a:lnTo>
                  <a:pt x="13" y="1586"/>
                </a:lnTo>
                <a:lnTo>
                  <a:pt x="0" y="1546"/>
                </a:lnTo>
                <a:lnTo>
                  <a:pt x="0" y="1506"/>
                </a:lnTo>
                <a:lnTo>
                  <a:pt x="0" y="1493"/>
                </a:lnTo>
                <a:lnTo>
                  <a:pt x="0" y="1467"/>
                </a:lnTo>
                <a:lnTo>
                  <a:pt x="0" y="1454"/>
                </a:lnTo>
                <a:lnTo>
                  <a:pt x="13" y="1440"/>
                </a:lnTo>
                <a:lnTo>
                  <a:pt x="40" y="1414"/>
                </a:lnTo>
                <a:lnTo>
                  <a:pt x="66" y="1374"/>
                </a:lnTo>
                <a:lnTo>
                  <a:pt x="80" y="1361"/>
                </a:lnTo>
                <a:lnTo>
                  <a:pt x="93" y="1361"/>
                </a:lnTo>
                <a:lnTo>
                  <a:pt x="93" y="1335"/>
                </a:lnTo>
                <a:lnTo>
                  <a:pt x="106" y="1321"/>
                </a:lnTo>
                <a:lnTo>
                  <a:pt x="119" y="1295"/>
                </a:lnTo>
                <a:lnTo>
                  <a:pt x="119" y="1269"/>
                </a:lnTo>
                <a:lnTo>
                  <a:pt x="133" y="1242"/>
                </a:lnTo>
                <a:lnTo>
                  <a:pt x="133" y="1216"/>
                </a:lnTo>
                <a:lnTo>
                  <a:pt x="133" y="1176"/>
                </a:lnTo>
                <a:lnTo>
                  <a:pt x="146" y="1150"/>
                </a:lnTo>
                <a:lnTo>
                  <a:pt x="146" y="1097"/>
                </a:lnTo>
                <a:lnTo>
                  <a:pt x="146" y="1057"/>
                </a:lnTo>
                <a:lnTo>
                  <a:pt x="159" y="1018"/>
                </a:lnTo>
                <a:lnTo>
                  <a:pt x="159" y="965"/>
                </a:lnTo>
                <a:lnTo>
                  <a:pt x="159" y="912"/>
                </a:lnTo>
                <a:lnTo>
                  <a:pt x="159" y="859"/>
                </a:lnTo>
                <a:lnTo>
                  <a:pt x="173" y="634"/>
                </a:lnTo>
                <a:lnTo>
                  <a:pt x="173" y="410"/>
                </a:lnTo>
                <a:lnTo>
                  <a:pt x="173" y="198"/>
                </a:lnTo>
                <a:lnTo>
                  <a:pt x="159" y="0"/>
                </a:lnTo>
                <a:lnTo>
                  <a:pt x="452" y="0"/>
                </a:lnTo>
                <a:lnTo>
                  <a:pt x="438" y="79"/>
                </a:lnTo>
                <a:lnTo>
                  <a:pt x="438" y="159"/>
                </a:lnTo>
                <a:lnTo>
                  <a:pt x="438" y="251"/>
                </a:lnTo>
                <a:lnTo>
                  <a:pt x="438" y="357"/>
                </a:lnTo>
                <a:lnTo>
                  <a:pt x="425" y="449"/>
                </a:lnTo>
                <a:lnTo>
                  <a:pt x="425" y="555"/>
                </a:lnTo>
                <a:lnTo>
                  <a:pt x="412" y="674"/>
                </a:lnTo>
                <a:lnTo>
                  <a:pt x="412" y="780"/>
                </a:lnTo>
                <a:lnTo>
                  <a:pt x="399" y="833"/>
                </a:lnTo>
                <a:lnTo>
                  <a:pt x="399" y="885"/>
                </a:lnTo>
                <a:lnTo>
                  <a:pt x="399" y="938"/>
                </a:lnTo>
                <a:lnTo>
                  <a:pt x="385" y="991"/>
                </a:lnTo>
                <a:lnTo>
                  <a:pt x="385" y="1031"/>
                </a:lnTo>
                <a:lnTo>
                  <a:pt x="385" y="1070"/>
                </a:lnTo>
                <a:lnTo>
                  <a:pt x="385" y="1097"/>
                </a:lnTo>
                <a:lnTo>
                  <a:pt x="372" y="1136"/>
                </a:lnTo>
                <a:lnTo>
                  <a:pt x="372" y="1163"/>
                </a:lnTo>
                <a:lnTo>
                  <a:pt x="372" y="1176"/>
                </a:lnTo>
                <a:lnTo>
                  <a:pt x="372" y="1203"/>
                </a:lnTo>
                <a:lnTo>
                  <a:pt x="372" y="1216"/>
                </a:lnTo>
                <a:lnTo>
                  <a:pt x="372" y="1229"/>
                </a:lnTo>
                <a:lnTo>
                  <a:pt x="372" y="1242"/>
                </a:lnTo>
                <a:lnTo>
                  <a:pt x="372" y="1255"/>
                </a:lnTo>
                <a:lnTo>
                  <a:pt x="385" y="1255"/>
                </a:lnTo>
                <a:lnTo>
                  <a:pt x="399" y="1242"/>
                </a:lnTo>
                <a:lnTo>
                  <a:pt x="412" y="1242"/>
                </a:lnTo>
                <a:lnTo>
                  <a:pt x="425" y="1229"/>
                </a:lnTo>
                <a:lnTo>
                  <a:pt x="438" y="1216"/>
                </a:lnTo>
                <a:lnTo>
                  <a:pt x="465" y="1203"/>
                </a:lnTo>
                <a:lnTo>
                  <a:pt x="505" y="1176"/>
                </a:lnTo>
                <a:lnTo>
                  <a:pt x="571" y="1136"/>
                </a:lnTo>
                <a:lnTo>
                  <a:pt x="638" y="1110"/>
                </a:lnTo>
                <a:lnTo>
                  <a:pt x="704" y="1070"/>
                </a:lnTo>
                <a:lnTo>
                  <a:pt x="744" y="1044"/>
                </a:lnTo>
                <a:lnTo>
                  <a:pt x="771" y="1031"/>
                </a:lnTo>
                <a:lnTo>
                  <a:pt x="810" y="1031"/>
                </a:lnTo>
                <a:lnTo>
                  <a:pt x="824" y="1018"/>
                </a:lnTo>
                <a:lnTo>
                  <a:pt x="850" y="1018"/>
                </a:lnTo>
                <a:lnTo>
                  <a:pt x="877" y="1018"/>
                </a:lnTo>
                <a:lnTo>
                  <a:pt x="890" y="1031"/>
                </a:lnTo>
                <a:lnTo>
                  <a:pt x="890" y="1044"/>
                </a:lnTo>
                <a:lnTo>
                  <a:pt x="904" y="1044"/>
                </a:lnTo>
                <a:lnTo>
                  <a:pt x="904" y="1057"/>
                </a:lnTo>
                <a:lnTo>
                  <a:pt x="904" y="1070"/>
                </a:lnTo>
                <a:lnTo>
                  <a:pt x="890" y="1084"/>
                </a:lnTo>
                <a:lnTo>
                  <a:pt x="890" y="1097"/>
                </a:lnTo>
                <a:lnTo>
                  <a:pt x="877" y="1110"/>
                </a:lnTo>
                <a:lnTo>
                  <a:pt x="864" y="1123"/>
                </a:lnTo>
                <a:lnTo>
                  <a:pt x="850" y="1150"/>
                </a:lnTo>
                <a:lnTo>
                  <a:pt x="837" y="1163"/>
                </a:lnTo>
                <a:lnTo>
                  <a:pt x="824" y="1189"/>
                </a:lnTo>
                <a:lnTo>
                  <a:pt x="797" y="1203"/>
                </a:lnTo>
                <a:lnTo>
                  <a:pt x="771" y="1229"/>
                </a:lnTo>
                <a:lnTo>
                  <a:pt x="744" y="1255"/>
                </a:lnTo>
                <a:lnTo>
                  <a:pt x="717" y="1282"/>
                </a:lnTo>
                <a:lnTo>
                  <a:pt x="678" y="1321"/>
                </a:lnTo>
                <a:lnTo>
                  <a:pt x="651" y="1348"/>
                </a:lnTo>
                <a:lnTo>
                  <a:pt x="585" y="1414"/>
                </a:lnTo>
                <a:lnTo>
                  <a:pt x="518" y="1467"/>
                </a:lnTo>
                <a:lnTo>
                  <a:pt x="465" y="1520"/>
                </a:lnTo>
                <a:lnTo>
                  <a:pt x="425" y="1559"/>
                </a:lnTo>
                <a:lnTo>
                  <a:pt x="385" y="1599"/>
                </a:lnTo>
                <a:lnTo>
                  <a:pt x="345" y="1639"/>
                </a:lnTo>
                <a:lnTo>
                  <a:pt x="319" y="1665"/>
                </a:lnTo>
                <a:lnTo>
                  <a:pt x="305" y="1691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7"/>
          <p:cNvSpPr/>
          <p:nvPr/>
        </p:nvSpPr>
        <p:spPr>
          <a:xfrm>
            <a:off x="4978400" y="2603500"/>
            <a:ext cx="700088" cy="244475"/>
          </a:xfrm>
          <a:custGeom>
            <a:avLst/>
            <a:gdLst/>
            <a:ahLst/>
            <a:cxnLst>
              <a:cxn ang="0">
                <a:pos x="331956527" y="96972326"/>
              </a:cxn>
              <a:cxn ang="0">
                <a:pos x="321482505" y="102269070"/>
              </a:cxn>
              <a:cxn ang="0">
                <a:pos x="305367794" y="102269070"/>
              </a:cxn>
              <a:cxn ang="0">
                <a:pos x="289253717" y="107565814"/>
              </a:cxn>
              <a:cxn ang="0">
                <a:pos x="273139006" y="107565814"/>
              </a:cxn>
              <a:cxn ang="0">
                <a:pos x="257024930" y="113270442"/>
              </a:cxn>
              <a:cxn ang="0">
                <a:pos x="235673207" y="113270442"/>
              </a:cxn>
              <a:cxn ang="0">
                <a:pos x="219558496" y="118567186"/>
              </a:cxn>
              <a:cxn ang="0">
                <a:pos x="198207408" y="123863929"/>
              </a:cxn>
              <a:cxn ang="0">
                <a:pos x="176855686" y="123863929"/>
              </a:cxn>
              <a:cxn ang="0">
                <a:pos x="155503924" y="129160673"/>
              </a:cxn>
              <a:cxn ang="0">
                <a:pos x="128512147" y="134457417"/>
              </a:cxn>
              <a:cxn ang="0">
                <a:pos x="107161060" y="134457417"/>
              </a:cxn>
              <a:cxn ang="0">
                <a:pos x="80572306" y="140162045"/>
              </a:cxn>
              <a:cxn ang="0">
                <a:pos x="53580530" y="145458789"/>
              </a:cxn>
              <a:cxn ang="0">
                <a:pos x="26991786" y="150755533"/>
              </a:cxn>
              <a:cxn ang="0">
                <a:pos x="0" y="156052276"/>
              </a:cxn>
              <a:cxn ang="0">
                <a:pos x="16114716" y="70080703"/>
              </a:cxn>
              <a:cxn ang="0">
                <a:pos x="32228797" y="64783959"/>
              </a:cxn>
              <a:cxn ang="0">
                <a:pos x="53580530" y="64783959"/>
              </a:cxn>
              <a:cxn ang="0">
                <a:pos x="74932252" y="59079970"/>
              </a:cxn>
              <a:cxn ang="0">
                <a:pos x="96686402" y="53783226"/>
              </a:cxn>
              <a:cxn ang="0">
                <a:pos x="123275136" y="48486482"/>
              </a:cxn>
              <a:cxn ang="0">
                <a:pos x="144626859" y="43189100"/>
              </a:cxn>
              <a:cxn ang="0">
                <a:pos x="171618674" y="37892346"/>
              </a:cxn>
              <a:cxn ang="0">
                <a:pos x="198207408" y="26891613"/>
              </a:cxn>
              <a:cxn ang="0">
                <a:pos x="224796142" y="21594869"/>
              </a:cxn>
              <a:cxn ang="0">
                <a:pos x="251787284" y="16298120"/>
              </a:cxn>
              <a:cxn ang="0">
                <a:pos x="273139006" y="10593493"/>
              </a:cxn>
              <a:cxn ang="0">
                <a:pos x="294490728" y="5296746"/>
              </a:cxn>
              <a:cxn ang="0">
                <a:pos x="310604805" y="0"/>
              </a:cxn>
              <a:cxn ang="0">
                <a:pos x="326719516" y="0"/>
              </a:cxn>
              <a:cxn ang="0">
                <a:pos x="337596660" y="0"/>
              </a:cxn>
              <a:cxn ang="0">
                <a:pos x="348071318" y="0"/>
              </a:cxn>
              <a:cxn ang="0">
                <a:pos x="364185394" y="0"/>
              </a:cxn>
              <a:cxn ang="0">
                <a:pos x="385537117" y="0"/>
              </a:cxn>
              <a:cxn ang="0">
                <a:pos x="401651193" y="5296746"/>
              </a:cxn>
              <a:cxn ang="0">
                <a:pos x="417765904" y="16298120"/>
              </a:cxn>
              <a:cxn ang="0">
                <a:pos x="423002916" y="16298120"/>
              </a:cxn>
              <a:cxn ang="0">
                <a:pos x="428240562" y="21594869"/>
              </a:cxn>
              <a:cxn ang="0">
                <a:pos x="433879981" y="26891613"/>
              </a:cxn>
              <a:cxn ang="0">
                <a:pos x="439117627" y="32188357"/>
              </a:cxn>
              <a:cxn ang="0">
                <a:pos x="444354638" y="37892346"/>
              </a:cxn>
              <a:cxn ang="0">
                <a:pos x="444354638" y="43189100"/>
              </a:cxn>
              <a:cxn ang="0">
                <a:pos x="444354638" y="48486482"/>
              </a:cxn>
              <a:cxn ang="0">
                <a:pos x="444354638" y="53783226"/>
              </a:cxn>
              <a:cxn ang="0">
                <a:pos x="439117627" y="59079970"/>
              </a:cxn>
              <a:cxn ang="0">
                <a:pos x="433879981" y="64783959"/>
              </a:cxn>
              <a:cxn ang="0">
                <a:pos x="423002916" y="70080703"/>
              </a:cxn>
              <a:cxn ang="0">
                <a:pos x="412528893" y="75377447"/>
              </a:cxn>
              <a:cxn ang="0">
                <a:pos x="396414182" y="80674829"/>
              </a:cxn>
              <a:cxn ang="0">
                <a:pos x="380300105" y="85971593"/>
              </a:cxn>
              <a:cxn ang="0">
                <a:pos x="358948383" y="91675582"/>
              </a:cxn>
              <a:cxn ang="0">
                <a:pos x="331956527" y="96972326"/>
              </a:cxn>
            </a:cxnLst>
            <a:rect l="l" t="t" r="r" b="b"/>
            <a:pathLst>
              <a:path w="1103" h="383">
                <a:moveTo>
                  <a:pt x="824" y="238"/>
                </a:moveTo>
                <a:lnTo>
                  <a:pt x="798" y="251"/>
                </a:lnTo>
                <a:lnTo>
                  <a:pt x="758" y="251"/>
                </a:lnTo>
                <a:lnTo>
                  <a:pt x="718" y="264"/>
                </a:lnTo>
                <a:lnTo>
                  <a:pt x="678" y="264"/>
                </a:lnTo>
                <a:lnTo>
                  <a:pt x="638" y="278"/>
                </a:lnTo>
                <a:lnTo>
                  <a:pt x="585" y="278"/>
                </a:lnTo>
                <a:lnTo>
                  <a:pt x="545" y="291"/>
                </a:lnTo>
                <a:lnTo>
                  <a:pt x="492" y="304"/>
                </a:lnTo>
                <a:lnTo>
                  <a:pt x="439" y="304"/>
                </a:lnTo>
                <a:lnTo>
                  <a:pt x="386" y="317"/>
                </a:lnTo>
                <a:lnTo>
                  <a:pt x="319" y="330"/>
                </a:lnTo>
                <a:lnTo>
                  <a:pt x="266" y="330"/>
                </a:lnTo>
                <a:lnTo>
                  <a:pt x="200" y="344"/>
                </a:lnTo>
                <a:lnTo>
                  <a:pt x="133" y="357"/>
                </a:lnTo>
                <a:lnTo>
                  <a:pt x="67" y="370"/>
                </a:lnTo>
                <a:lnTo>
                  <a:pt x="0" y="383"/>
                </a:lnTo>
                <a:lnTo>
                  <a:pt x="40" y="172"/>
                </a:lnTo>
                <a:lnTo>
                  <a:pt x="80" y="159"/>
                </a:lnTo>
                <a:lnTo>
                  <a:pt x="133" y="159"/>
                </a:lnTo>
                <a:lnTo>
                  <a:pt x="186" y="145"/>
                </a:lnTo>
                <a:lnTo>
                  <a:pt x="240" y="132"/>
                </a:lnTo>
                <a:lnTo>
                  <a:pt x="306" y="119"/>
                </a:lnTo>
                <a:lnTo>
                  <a:pt x="359" y="106"/>
                </a:lnTo>
                <a:lnTo>
                  <a:pt x="426" y="93"/>
                </a:lnTo>
                <a:lnTo>
                  <a:pt x="492" y="66"/>
                </a:lnTo>
                <a:lnTo>
                  <a:pt x="558" y="53"/>
                </a:lnTo>
                <a:lnTo>
                  <a:pt x="625" y="40"/>
                </a:lnTo>
                <a:lnTo>
                  <a:pt x="678" y="26"/>
                </a:lnTo>
                <a:lnTo>
                  <a:pt x="731" y="13"/>
                </a:lnTo>
                <a:lnTo>
                  <a:pt x="771" y="0"/>
                </a:lnTo>
                <a:lnTo>
                  <a:pt x="811" y="0"/>
                </a:lnTo>
                <a:lnTo>
                  <a:pt x="838" y="0"/>
                </a:lnTo>
                <a:lnTo>
                  <a:pt x="864" y="0"/>
                </a:lnTo>
                <a:lnTo>
                  <a:pt x="904" y="0"/>
                </a:lnTo>
                <a:lnTo>
                  <a:pt x="957" y="0"/>
                </a:lnTo>
                <a:lnTo>
                  <a:pt x="997" y="13"/>
                </a:lnTo>
                <a:lnTo>
                  <a:pt x="1037" y="40"/>
                </a:lnTo>
                <a:lnTo>
                  <a:pt x="1050" y="40"/>
                </a:lnTo>
                <a:lnTo>
                  <a:pt x="1063" y="53"/>
                </a:lnTo>
                <a:lnTo>
                  <a:pt x="1077" y="66"/>
                </a:lnTo>
                <a:lnTo>
                  <a:pt x="1090" y="79"/>
                </a:lnTo>
                <a:lnTo>
                  <a:pt x="1103" y="93"/>
                </a:lnTo>
                <a:lnTo>
                  <a:pt x="1103" y="106"/>
                </a:lnTo>
                <a:lnTo>
                  <a:pt x="1103" y="119"/>
                </a:lnTo>
                <a:lnTo>
                  <a:pt x="1103" y="132"/>
                </a:lnTo>
                <a:lnTo>
                  <a:pt x="1090" y="145"/>
                </a:lnTo>
                <a:lnTo>
                  <a:pt x="1077" y="159"/>
                </a:lnTo>
                <a:lnTo>
                  <a:pt x="1050" y="172"/>
                </a:lnTo>
                <a:lnTo>
                  <a:pt x="1024" y="185"/>
                </a:lnTo>
                <a:lnTo>
                  <a:pt x="984" y="198"/>
                </a:lnTo>
                <a:lnTo>
                  <a:pt x="944" y="211"/>
                </a:lnTo>
                <a:lnTo>
                  <a:pt x="891" y="225"/>
                </a:lnTo>
                <a:lnTo>
                  <a:pt x="824" y="238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0500" name="Picture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5625" y="4653000"/>
            <a:ext cx="8456613" cy="171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38"/>
          <p:cNvGrpSpPr/>
          <p:nvPr/>
        </p:nvGrpSpPr>
        <p:grpSpPr>
          <a:xfrm>
            <a:off x="4846638" y="1279525"/>
            <a:ext cx="2541587" cy="2538413"/>
            <a:chOff x="299400" y="609600"/>
            <a:chExt cx="2542863" cy="2539048"/>
          </a:xfrm>
        </p:grpSpPr>
        <p:cxnSp>
          <p:nvCxnSpPr>
            <p:cNvPr id="23555" name="直接连接符 4"/>
            <p:cNvCxnSpPr/>
            <p:nvPr/>
          </p:nvCxnSpPr>
          <p:spPr>
            <a:xfrm>
              <a:off x="321636" y="1876742"/>
              <a:ext cx="2520627" cy="1588"/>
            </a:xfrm>
            <a:prstGeom prst="line">
              <a:avLst/>
            </a:prstGeom>
            <a:ln w="15875" cap="flat" cmpd="sng">
              <a:solidFill>
                <a:srgbClr val="2E75B6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cxnSp>
          <p:nvCxnSpPr>
            <p:cNvPr id="23556" name="直接连接符 5"/>
            <p:cNvCxnSpPr/>
            <p:nvPr/>
          </p:nvCxnSpPr>
          <p:spPr>
            <a:xfrm rot="5400000">
              <a:off x="288594" y="1868797"/>
              <a:ext cx="2519993" cy="1588"/>
            </a:xfrm>
            <a:prstGeom prst="line">
              <a:avLst/>
            </a:prstGeom>
            <a:ln w="15875" cap="flat" cmpd="sng">
              <a:solidFill>
                <a:srgbClr val="2E75B6"/>
              </a:solidFill>
              <a:prstDash val="lgDash"/>
              <a:round/>
              <a:headEnd type="none" w="med" len="med"/>
              <a:tailEnd type="none" w="med" len="med"/>
            </a:ln>
          </p:spPr>
        </p:cxnSp>
        <p:sp>
          <p:nvSpPr>
            <p:cNvPr id="7" name="矩形 6"/>
            <p:cNvSpPr/>
            <p:nvPr/>
          </p:nvSpPr>
          <p:spPr bwMode="auto">
            <a:xfrm>
              <a:off x="299400" y="628655"/>
              <a:ext cx="2520627" cy="2519993"/>
            </a:xfrm>
            <a:prstGeom prst="rect">
              <a:avLst/>
            </a:prstGeom>
            <a:noFill/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Freeform 6"/>
          <p:cNvSpPr/>
          <p:nvPr/>
        </p:nvSpPr>
        <p:spPr>
          <a:xfrm>
            <a:off x="5468938" y="2162175"/>
            <a:ext cx="584200" cy="447675"/>
          </a:xfrm>
          <a:custGeom>
            <a:avLst/>
            <a:gdLst/>
            <a:ahLst/>
            <a:cxnLst>
              <a:cxn ang="0">
                <a:pos x="213306048" y="15322550"/>
              </a:cxn>
              <a:cxn ang="0">
                <a:pos x="218547971" y="5241926"/>
              </a:cxn>
              <a:cxn ang="0">
                <a:pos x="233870517" y="0"/>
              </a:cxn>
              <a:cxn ang="0">
                <a:pos x="243951140" y="0"/>
              </a:cxn>
              <a:cxn ang="0">
                <a:pos x="259273686" y="5241926"/>
              </a:cxn>
              <a:cxn ang="0">
                <a:pos x="274596232" y="15322550"/>
              </a:cxn>
              <a:cxn ang="0">
                <a:pos x="294757476" y="25403176"/>
              </a:cxn>
              <a:cxn ang="0">
                <a:pos x="304838098" y="35887022"/>
              </a:cxn>
              <a:cxn ang="0">
                <a:pos x="315321946" y="45967654"/>
              </a:cxn>
              <a:cxn ang="0">
                <a:pos x="320160644" y="61290199"/>
              </a:cxn>
              <a:cxn ang="0">
                <a:pos x="310080022" y="76209518"/>
              </a:cxn>
              <a:cxn ang="0">
                <a:pos x="294757476" y="91532083"/>
              </a:cxn>
              <a:cxn ang="0">
                <a:pos x="269354308" y="111693326"/>
              </a:cxn>
              <a:cxn ang="0">
                <a:pos x="228628594" y="137096492"/>
              </a:cxn>
              <a:cxn ang="0">
                <a:pos x="193144803" y="157660960"/>
              </a:cxn>
              <a:cxn ang="0">
                <a:pos x="167741635" y="177822243"/>
              </a:cxn>
              <a:cxn ang="0">
                <a:pos x="157660973" y="193144787"/>
              </a:cxn>
              <a:cxn ang="0">
                <a:pos x="157660973" y="197983486"/>
              </a:cxn>
              <a:cxn ang="0">
                <a:pos x="167741635" y="203225409"/>
              </a:cxn>
              <a:cxn ang="0">
                <a:pos x="183064181" y="203225409"/>
              </a:cxn>
              <a:cxn ang="0">
                <a:pos x="203225425" y="203225409"/>
              </a:cxn>
              <a:cxn ang="0">
                <a:pos x="228628594" y="203225409"/>
              </a:cxn>
              <a:cxn ang="0">
                <a:pos x="264515609" y="203225409"/>
              </a:cxn>
              <a:cxn ang="0">
                <a:pos x="299999400" y="203225409"/>
              </a:cxn>
              <a:cxn ang="0">
                <a:pos x="345563892" y="203225409"/>
              </a:cxn>
              <a:cxn ang="0">
                <a:pos x="370967060" y="238709197"/>
              </a:cxn>
              <a:cxn ang="0">
                <a:pos x="274596232" y="243951120"/>
              </a:cxn>
              <a:cxn ang="0">
                <a:pos x="177822257" y="258870440"/>
              </a:cxn>
              <a:cxn ang="0">
                <a:pos x="137096503" y="269354286"/>
              </a:cxn>
              <a:cxn ang="0">
                <a:pos x="101612713" y="279434908"/>
              </a:cxn>
              <a:cxn ang="0">
                <a:pos x="81451448" y="284273606"/>
              </a:cxn>
              <a:cxn ang="0">
                <a:pos x="66128902" y="284273606"/>
              </a:cxn>
              <a:cxn ang="0">
                <a:pos x="50806356" y="284273606"/>
              </a:cxn>
              <a:cxn ang="0">
                <a:pos x="25403178" y="269354286"/>
              </a:cxn>
              <a:cxn ang="0">
                <a:pos x="5241926" y="248789818"/>
              </a:cxn>
              <a:cxn ang="0">
                <a:pos x="0" y="228628575"/>
              </a:cxn>
              <a:cxn ang="0">
                <a:pos x="5241926" y="218547954"/>
              </a:cxn>
              <a:cxn ang="0">
                <a:pos x="15322551" y="208467332"/>
              </a:cxn>
              <a:cxn ang="0">
                <a:pos x="30645102" y="197983486"/>
              </a:cxn>
              <a:cxn ang="0">
                <a:pos x="50806356" y="193144787"/>
              </a:cxn>
              <a:cxn ang="0">
                <a:pos x="76209525" y="183064166"/>
              </a:cxn>
              <a:cxn ang="0">
                <a:pos x="106854636" y="162499658"/>
              </a:cxn>
              <a:cxn ang="0">
                <a:pos x="132257805" y="142338415"/>
              </a:cxn>
              <a:cxn ang="0">
                <a:pos x="162499672" y="111693326"/>
              </a:cxn>
              <a:cxn ang="0">
                <a:pos x="193144803" y="81451442"/>
              </a:cxn>
              <a:cxn ang="0">
                <a:pos x="208467349" y="56048275"/>
              </a:cxn>
              <a:cxn ang="0">
                <a:pos x="218547971" y="35887022"/>
              </a:cxn>
              <a:cxn ang="0">
                <a:pos x="218547971" y="25403176"/>
              </a:cxn>
            </a:cxnLst>
            <a:rect l="l" t="t" r="r" b="b"/>
            <a:pathLst>
              <a:path w="920" h="705">
                <a:moveTo>
                  <a:pt x="542" y="63"/>
                </a:moveTo>
                <a:lnTo>
                  <a:pt x="529" y="38"/>
                </a:lnTo>
                <a:lnTo>
                  <a:pt x="542" y="26"/>
                </a:lnTo>
                <a:lnTo>
                  <a:pt x="542" y="13"/>
                </a:lnTo>
                <a:lnTo>
                  <a:pt x="567" y="0"/>
                </a:lnTo>
                <a:lnTo>
                  <a:pt x="580" y="0"/>
                </a:lnTo>
                <a:lnTo>
                  <a:pt x="593" y="0"/>
                </a:lnTo>
                <a:lnTo>
                  <a:pt x="605" y="0"/>
                </a:lnTo>
                <a:lnTo>
                  <a:pt x="618" y="0"/>
                </a:lnTo>
                <a:lnTo>
                  <a:pt x="643" y="13"/>
                </a:lnTo>
                <a:lnTo>
                  <a:pt x="656" y="26"/>
                </a:lnTo>
                <a:lnTo>
                  <a:pt x="681" y="38"/>
                </a:lnTo>
                <a:lnTo>
                  <a:pt x="706" y="51"/>
                </a:lnTo>
                <a:lnTo>
                  <a:pt x="731" y="63"/>
                </a:lnTo>
                <a:lnTo>
                  <a:pt x="744" y="76"/>
                </a:lnTo>
                <a:lnTo>
                  <a:pt x="756" y="89"/>
                </a:lnTo>
                <a:lnTo>
                  <a:pt x="769" y="101"/>
                </a:lnTo>
                <a:lnTo>
                  <a:pt x="782" y="114"/>
                </a:lnTo>
                <a:lnTo>
                  <a:pt x="794" y="139"/>
                </a:lnTo>
                <a:lnTo>
                  <a:pt x="794" y="152"/>
                </a:lnTo>
                <a:lnTo>
                  <a:pt x="782" y="164"/>
                </a:lnTo>
                <a:lnTo>
                  <a:pt x="769" y="189"/>
                </a:lnTo>
                <a:lnTo>
                  <a:pt x="756" y="202"/>
                </a:lnTo>
                <a:lnTo>
                  <a:pt x="731" y="227"/>
                </a:lnTo>
                <a:lnTo>
                  <a:pt x="706" y="252"/>
                </a:lnTo>
                <a:lnTo>
                  <a:pt x="668" y="277"/>
                </a:lnTo>
                <a:lnTo>
                  <a:pt x="618" y="303"/>
                </a:lnTo>
                <a:lnTo>
                  <a:pt x="567" y="340"/>
                </a:lnTo>
                <a:lnTo>
                  <a:pt x="529" y="366"/>
                </a:lnTo>
                <a:lnTo>
                  <a:pt x="479" y="391"/>
                </a:lnTo>
                <a:lnTo>
                  <a:pt x="454" y="416"/>
                </a:lnTo>
                <a:lnTo>
                  <a:pt x="416" y="441"/>
                </a:lnTo>
                <a:lnTo>
                  <a:pt x="403" y="454"/>
                </a:lnTo>
                <a:lnTo>
                  <a:pt x="391" y="479"/>
                </a:lnTo>
                <a:lnTo>
                  <a:pt x="378" y="479"/>
                </a:lnTo>
                <a:lnTo>
                  <a:pt x="391" y="491"/>
                </a:lnTo>
                <a:lnTo>
                  <a:pt x="403" y="491"/>
                </a:lnTo>
                <a:lnTo>
                  <a:pt x="416" y="504"/>
                </a:lnTo>
                <a:lnTo>
                  <a:pt x="429" y="504"/>
                </a:lnTo>
                <a:lnTo>
                  <a:pt x="454" y="504"/>
                </a:lnTo>
                <a:lnTo>
                  <a:pt x="466" y="504"/>
                </a:lnTo>
                <a:lnTo>
                  <a:pt x="504" y="504"/>
                </a:lnTo>
                <a:lnTo>
                  <a:pt x="529" y="504"/>
                </a:lnTo>
                <a:lnTo>
                  <a:pt x="567" y="504"/>
                </a:lnTo>
                <a:lnTo>
                  <a:pt x="605" y="504"/>
                </a:lnTo>
                <a:lnTo>
                  <a:pt x="656" y="504"/>
                </a:lnTo>
                <a:lnTo>
                  <a:pt x="693" y="504"/>
                </a:lnTo>
                <a:lnTo>
                  <a:pt x="744" y="504"/>
                </a:lnTo>
                <a:lnTo>
                  <a:pt x="807" y="504"/>
                </a:lnTo>
                <a:lnTo>
                  <a:pt x="857" y="504"/>
                </a:lnTo>
                <a:lnTo>
                  <a:pt x="920" y="504"/>
                </a:lnTo>
                <a:lnTo>
                  <a:pt x="920" y="592"/>
                </a:lnTo>
                <a:lnTo>
                  <a:pt x="807" y="592"/>
                </a:lnTo>
                <a:lnTo>
                  <a:pt x="681" y="605"/>
                </a:lnTo>
                <a:lnTo>
                  <a:pt x="555" y="630"/>
                </a:lnTo>
                <a:lnTo>
                  <a:pt x="441" y="642"/>
                </a:lnTo>
                <a:lnTo>
                  <a:pt x="391" y="655"/>
                </a:lnTo>
                <a:lnTo>
                  <a:pt x="340" y="668"/>
                </a:lnTo>
                <a:lnTo>
                  <a:pt x="290" y="680"/>
                </a:lnTo>
                <a:lnTo>
                  <a:pt x="252" y="693"/>
                </a:lnTo>
                <a:lnTo>
                  <a:pt x="227" y="693"/>
                </a:lnTo>
                <a:lnTo>
                  <a:pt x="202" y="705"/>
                </a:lnTo>
                <a:lnTo>
                  <a:pt x="177" y="705"/>
                </a:lnTo>
                <a:lnTo>
                  <a:pt x="164" y="705"/>
                </a:lnTo>
                <a:lnTo>
                  <a:pt x="151" y="705"/>
                </a:lnTo>
                <a:lnTo>
                  <a:pt x="126" y="705"/>
                </a:lnTo>
                <a:lnTo>
                  <a:pt x="101" y="693"/>
                </a:lnTo>
                <a:lnTo>
                  <a:pt x="63" y="668"/>
                </a:lnTo>
                <a:lnTo>
                  <a:pt x="38" y="642"/>
                </a:lnTo>
                <a:lnTo>
                  <a:pt x="13" y="617"/>
                </a:lnTo>
                <a:lnTo>
                  <a:pt x="0" y="592"/>
                </a:lnTo>
                <a:lnTo>
                  <a:pt x="0" y="567"/>
                </a:lnTo>
                <a:lnTo>
                  <a:pt x="0" y="554"/>
                </a:lnTo>
                <a:lnTo>
                  <a:pt x="13" y="542"/>
                </a:lnTo>
                <a:lnTo>
                  <a:pt x="25" y="529"/>
                </a:lnTo>
                <a:lnTo>
                  <a:pt x="38" y="517"/>
                </a:lnTo>
                <a:lnTo>
                  <a:pt x="51" y="504"/>
                </a:lnTo>
                <a:lnTo>
                  <a:pt x="76" y="491"/>
                </a:lnTo>
                <a:lnTo>
                  <a:pt x="101" y="479"/>
                </a:lnTo>
                <a:lnTo>
                  <a:pt x="126" y="479"/>
                </a:lnTo>
                <a:lnTo>
                  <a:pt x="164" y="466"/>
                </a:lnTo>
                <a:lnTo>
                  <a:pt x="189" y="454"/>
                </a:lnTo>
                <a:lnTo>
                  <a:pt x="227" y="428"/>
                </a:lnTo>
                <a:lnTo>
                  <a:pt x="265" y="403"/>
                </a:lnTo>
                <a:lnTo>
                  <a:pt x="303" y="378"/>
                </a:lnTo>
                <a:lnTo>
                  <a:pt x="328" y="353"/>
                </a:lnTo>
                <a:lnTo>
                  <a:pt x="366" y="315"/>
                </a:lnTo>
                <a:lnTo>
                  <a:pt x="403" y="277"/>
                </a:lnTo>
                <a:lnTo>
                  <a:pt x="441" y="240"/>
                </a:lnTo>
                <a:lnTo>
                  <a:pt x="479" y="202"/>
                </a:lnTo>
                <a:lnTo>
                  <a:pt x="504" y="164"/>
                </a:lnTo>
                <a:lnTo>
                  <a:pt x="517" y="139"/>
                </a:lnTo>
                <a:lnTo>
                  <a:pt x="529" y="114"/>
                </a:lnTo>
                <a:lnTo>
                  <a:pt x="542" y="89"/>
                </a:lnTo>
                <a:lnTo>
                  <a:pt x="542" y="76"/>
                </a:lnTo>
                <a:lnTo>
                  <a:pt x="542" y="63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7"/>
          <p:cNvSpPr/>
          <p:nvPr/>
        </p:nvSpPr>
        <p:spPr>
          <a:xfrm>
            <a:off x="5268913" y="3057525"/>
            <a:ext cx="288925" cy="473075"/>
          </a:xfrm>
          <a:custGeom>
            <a:avLst/>
            <a:gdLst/>
            <a:ahLst/>
            <a:cxnLst>
              <a:cxn ang="0">
                <a:pos x="97201002" y="260265739"/>
              </a:cxn>
              <a:cxn ang="0">
                <a:pos x="86670516" y="270400874"/>
              </a:cxn>
              <a:cxn ang="0">
                <a:pos x="76545396" y="275670915"/>
              </a:cxn>
              <a:cxn ang="0">
                <a:pos x="66420296" y="285806050"/>
              </a:cxn>
              <a:cxn ang="0">
                <a:pos x="61155371" y="291076091"/>
              </a:cxn>
              <a:cxn ang="0">
                <a:pos x="51030271" y="295941185"/>
              </a:cxn>
              <a:cxn ang="0">
                <a:pos x="45765346" y="295941185"/>
              </a:cxn>
              <a:cxn ang="0">
                <a:pos x="45765346" y="301211226"/>
              </a:cxn>
              <a:cxn ang="0">
                <a:pos x="40905160" y="301211226"/>
              </a:cxn>
              <a:cxn ang="0">
                <a:pos x="35640236" y="301211226"/>
              </a:cxn>
              <a:cxn ang="0">
                <a:pos x="30780060" y="295941185"/>
              </a:cxn>
              <a:cxn ang="0">
                <a:pos x="25515135" y="291076091"/>
              </a:cxn>
              <a:cxn ang="0">
                <a:pos x="20250205" y="280536009"/>
              </a:cxn>
              <a:cxn ang="0">
                <a:pos x="20250205" y="275670915"/>
              </a:cxn>
              <a:cxn ang="0">
                <a:pos x="15390030" y="265536417"/>
              </a:cxn>
              <a:cxn ang="0">
                <a:pos x="10125103" y="255401282"/>
              </a:cxn>
              <a:cxn ang="0">
                <a:pos x="5264927" y="234726065"/>
              </a:cxn>
              <a:cxn ang="0">
                <a:pos x="0" y="219320888"/>
              </a:cxn>
              <a:cxn ang="0">
                <a:pos x="0" y="204320659"/>
              </a:cxn>
              <a:cxn ang="0">
                <a:pos x="0" y="199050618"/>
              </a:cxn>
              <a:cxn ang="0">
                <a:pos x="0" y="194186161"/>
              </a:cxn>
              <a:cxn ang="0">
                <a:pos x="0" y="188916120"/>
              </a:cxn>
              <a:cxn ang="0">
                <a:pos x="5264927" y="183645442"/>
              </a:cxn>
              <a:cxn ang="0">
                <a:pos x="10125103" y="178780985"/>
              </a:cxn>
              <a:cxn ang="0">
                <a:pos x="15390030" y="168645850"/>
              </a:cxn>
              <a:cxn ang="0">
                <a:pos x="25515135" y="163375769"/>
              </a:cxn>
              <a:cxn ang="0">
                <a:pos x="30780060" y="153240634"/>
              </a:cxn>
              <a:cxn ang="0">
                <a:pos x="40905160" y="147970593"/>
              </a:cxn>
              <a:cxn ang="0">
                <a:pos x="61155371" y="127700322"/>
              </a:cxn>
              <a:cxn ang="0">
                <a:pos x="81810957" y="102160648"/>
              </a:cxn>
              <a:cxn ang="0">
                <a:pos x="102060541" y="81890358"/>
              </a:cxn>
              <a:cxn ang="0">
                <a:pos x="122716128" y="51080006"/>
              </a:cxn>
              <a:cxn ang="0">
                <a:pos x="132841228" y="35674820"/>
              </a:cxn>
              <a:cxn ang="0">
                <a:pos x="137701403" y="25540321"/>
              </a:cxn>
              <a:cxn ang="0">
                <a:pos x="148231253" y="15405181"/>
              </a:cxn>
              <a:cxn ang="0">
                <a:pos x="153091428" y="10135138"/>
              </a:cxn>
              <a:cxn ang="0">
                <a:pos x="158356353" y="5270044"/>
              </a:cxn>
              <a:cxn ang="0">
                <a:pos x="163216529" y="0"/>
              </a:cxn>
              <a:cxn ang="0">
                <a:pos x="168481493" y="0"/>
              </a:cxn>
              <a:cxn ang="0">
                <a:pos x="173746418" y="5270044"/>
              </a:cxn>
              <a:cxn ang="0">
                <a:pos x="173746418" y="10135138"/>
              </a:cxn>
              <a:cxn ang="0">
                <a:pos x="178606593" y="20675222"/>
              </a:cxn>
              <a:cxn ang="0">
                <a:pos x="178606593" y="25540321"/>
              </a:cxn>
              <a:cxn ang="0">
                <a:pos x="178606593" y="35674820"/>
              </a:cxn>
              <a:cxn ang="0">
                <a:pos x="183871518" y="45809965"/>
              </a:cxn>
              <a:cxn ang="0">
                <a:pos x="183871518" y="56350683"/>
              </a:cxn>
              <a:cxn ang="0">
                <a:pos x="183871518" y="76620317"/>
              </a:cxn>
              <a:cxn ang="0">
                <a:pos x="178606593" y="102160648"/>
              </a:cxn>
              <a:cxn ang="0">
                <a:pos x="173746418" y="127700322"/>
              </a:cxn>
              <a:cxn ang="0">
                <a:pos x="163216529" y="158105728"/>
              </a:cxn>
              <a:cxn ang="0">
                <a:pos x="148231253" y="188916120"/>
              </a:cxn>
              <a:cxn ang="0">
                <a:pos x="137701403" y="214455794"/>
              </a:cxn>
              <a:cxn ang="0">
                <a:pos x="117451203" y="239996106"/>
              </a:cxn>
              <a:cxn ang="0">
                <a:pos x="97201002" y="260265739"/>
              </a:cxn>
            </a:cxnLst>
            <a:rect l="l" t="t" r="r" b="b"/>
            <a:pathLst>
              <a:path w="452" h="743">
                <a:moveTo>
                  <a:pt x="240" y="642"/>
                </a:moveTo>
                <a:lnTo>
                  <a:pt x="214" y="667"/>
                </a:lnTo>
                <a:lnTo>
                  <a:pt x="189" y="680"/>
                </a:lnTo>
                <a:lnTo>
                  <a:pt x="164" y="705"/>
                </a:lnTo>
                <a:lnTo>
                  <a:pt x="151" y="718"/>
                </a:lnTo>
                <a:lnTo>
                  <a:pt x="126" y="730"/>
                </a:lnTo>
                <a:lnTo>
                  <a:pt x="113" y="730"/>
                </a:lnTo>
                <a:lnTo>
                  <a:pt x="113" y="743"/>
                </a:lnTo>
                <a:lnTo>
                  <a:pt x="101" y="743"/>
                </a:lnTo>
                <a:lnTo>
                  <a:pt x="88" y="743"/>
                </a:lnTo>
                <a:lnTo>
                  <a:pt x="76" y="730"/>
                </a:lnTo>
                <a:lnTo>
                  <a:pt x="63" y="718"/>
                </a:lnTo>
                <a:lnTo>
                  <a:pt x="50" y="692"/>
                </a:lnTo>
                <a:lnTo>
                  <a:pt x="50" y="680"/>
                </a:lnTo>
                <a:lnTo>
                  <a:pt x="38" y="655"/>
                </a:lnTo>
                <a:lnTo>
                  <a:pt x="25" y="630"/>
                </a:lnTo>
                <a:lnTo>
                  <a:pt x="13" y="579"/>
                </a:lnTo>
                <a:lnTo>
                  <a:pt x="0" y="541"/>
                </a:lnTo>
                <a:lnTo>
                  <a:pt x="0" y="504"/>
                </a:lnTo>
                <a:lnTo>
                  <a:pt x="0" y="491"/>
                </a:lnTo>
                <a:lnTo>
                  <a:pt x="0" y="479"/>
                </a:lnTo>
                <a:lnTo>
                  <a:pt x="0" y="466"/>
                </a:lnTo>
                <a:lnTo>
                  <a:pt x="13" y="453"/>
                </a:lnTo>
                <a:lnTo>
                  <a:pt x="25" y="441"/>
                </a:lnTo>
                <a:lnTo>
                  <a:pt x="38" y="416"/>
                </a:lnTo>
                <a:lnTo>
                  <a:pt x="63" y="403"/>
                </a:lnTo>
                <a:lnTo>
                  <a:pt x="76" y="378"/>
                </a:lnTo>
                <a:lnTo>
                  <a:pt x="101" y="365"/>
                </a:lnTo>
                <a:lnTo>
                  <a:pt x="151" y="315"/>
                </a:lnTo>
                <a:lnTo>
                  <a:pt x="202" y="252"/>
                </a:lnTo>
                <a:lnTo>
                  <a:pt x="252" y="202"/>
                </a:lnTo>
                <a:lnTo>
                  <a:pt x="303" y="126"/>
                </a:lnTo>
                <a:lnTo>
                  <a:pt x="328" y="88"/>
                </a:lnTo>
                <a:lnTo>
                  <a:pt x="340" y="63"/>
                </a:lnTo>
                <a:lnTo>
                  <a:pt x="366" y="38"/>
                </a:lnTo>
                <a:lnTo>
                  <a:pt x="378" y="25"/>
                </a:lnTo>
                <a:lnTo>
                  <a:pt x="391" y="13"/>
                </a:lnTo>
                <a:lnTo>
                  <a:pt x="403" y="0"/>
                </a:lnTo>
                <a:lnTo>
                  <a:pt x="416" y="0"/>
                </a:lnTo>
                <a:lnTo>
                  <a:pt x="429" y="13"/>
                </a:lnTo>
                <a:lnTo>
                  <a:pt x="429" y="25"/>
                </a:lnTo>
                <a:lnTo>
                  <a:pt x="441" y="51"/>
                </a:lnTo>
                <a:lnTo>
                  <a:pt x="441" y="63"/>
                </a:lnTo>
                <a:lnTo>
                  <a:pt x="441" y="88"/>
                </a:lnTo>
                <a:lnTo>
                  <a:pt x="454" y="113"/>
                </a:lnTo>
                <a:lnTo>
                  <a:pt x="454" y="139"/>
                </a:lnTo>
                <a:lnTo>
                  <a:pt x="454" y="189"/>
                </a:lnTo>
                <a:lnTo>
                  <a:pt x="441" y="252"/>
                </a:lnTo>
                <a:lnTo>
                  <a:pt x="429" y="315"/>
                </a:lnTo>
                <a:lnTo>
                  <a:pt x="403" y="390"/>
                </a:lnTo>
                <a:lnTo>
                  <a:pt x="366" y="466"/>
                </a:lnTo>
                <a:lnTo>
                  <a:pt x="340" y="529"/>
                </a:lnTo>
                <a:lnTo>
                  <a:pt x="290" y="592"/>
                </a:lnTo>
                <a:lnTo>
                  <a:pt x="240" y="642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8"/>
          <p:cNvSpPr/>
          <p:nvPr/>
        </p:nvSpPr>
        <p:spPr>
          <a:xfrm>
            <a:off x="6318250" y="3041650"/>
            <a:ext cx="431800" cy="368300"/>
          </a:xfrm>
          <a:custGeom>
            <a:avLst/>
            <a:gdLst/>
            <a:ahLst/>
            <a:cxnLst>
              <a:cxn ang="0">
                <a:pos x="273790348" y="173176702"/>
              </a:cxn>
              <a:cxn ang="0">
                <a:pos x="268563731" y="183292544"/>
              </a:cxn>
              <a:cxn ang="0">
                <a:pos x="268563731" y="198667631"/>
              </a:cxn>
              <a:cxn ang="0">
                <a:pos x="268563731" y="208783473"/>
              </a:cxn>
              <a:cxn ang="0">
                <a:pos x="268563731" y="214043355"/>
              </a:cxn>
              <a:cxn ang="0">
                <a:pos x="268563731" y="224159196"/>
              </a:cxn>
              <a:cxn ang="0">
                <a:pos x="263739113" y="229014521"/>
              </a:cxn>
              <a:cxn ang="0">
                <a:pos x="263739113" y="234274402"/>
              </a:cxn>
              <a:cxn ang="0">
                <a:pos x="258512496" y="234274402"/>
              </a:cxn>
              <a:cxn ang="0">
                <a:pos x="253286513" y="234274402"/>
              </a:cxn>
              <a:cxn ang="0">
                <a:pos x="248461895" y="234274402"/>
              </a:cxn>
              <a:cxn ang="0">
                <a:pos x="243235278" y="234274402"/>
              </a:cxn>
              <a:cxn ang="0">
                <a:pos x="233184043" y="229014521"/>
              </a:cxn>
              <a:cxn ang="0">
                <a:pos x="227957426" y="229014521"/>
              </a:cxn>
              <a:cxn ang="0">
                <a:pos x="217906825" y="224159196"/>
              </a:cxn>
              <a:cxn ang="0">
                <a:pos x="207855590" y="214043355"/>
              </a:cxn>
              <a:cxn ang="0">
                <a:pos x="197804355" y="208783473"/>
              </a:cxn>
              <a:cxn ang="0">
                <a:pos x="182527137" y="198667631"/>
              </a:cxn>
              <a:cxn ang="0">
                <a:pos x="167249284" y="188552425"/>
              </a:cxn>
              <a:cxn ang="0">
                <a:pos x="151972027" y="173176702"/>
              </a:cxn>
              <a:cxn ang="0">
                <a:pos x="131869557" y="152946251"/>
              </a:cxn>
              <a:cxn ang="0">
                <a:pos x="111365722" y="137570527"/>
              </a:cxn>
              <a:cxn ang="0">
                <a:pos x="91263251" y="112079598"/>
              </a:cxn>
              <a:cxn ang="0">
                <a:pos x="65934778" y="91848551"/>
              </a:cxn>
              <a:cxn ang="0">
                <a:pos x="50657560" y="76472807"/>
              </a:cxn>
              <a:cxn ang="0">
                <a:pos x="35379698" y="61097720"/>
              </a:cxn>
              <a:cxn ang="0">
                <a:pos x="20503840" y="45721997"/>
              </a:cxn>
              <a:cxn ang="0">
                <a:pos x="10051238" y="35606781"/>
              </a:cxn>
              <a:cxn ang="0">
                <a:pos x="5226619" y="25490939"/>
              </a:cxn>
              <a:cxn ang="0">
                <a:pos x="0" y="20231053"/>
              </a:cxn>
              <a:cxn ang="0">
                <a:pos x="0" y="15375728"/>
              </a:cxn>
              <a:cxn ang="0">
                <a:pos x="0" y="10115208"/>
              </a:cxn>
              <a:cxn ang="0">
                <a:pos x="5226619" y="5259884"/>
              </a:cxn>
              <a:cxn ang="0">
                <a:pos x="10051238" y="0"/>
              </a:cxn>
              <a:cxn ang="0">
                <a:pos x="25328463" y="0"/>
              </a:cxn>
              <a:cxn ang="0">
                <a:pos x="30555080" y="0"/>
              </a:cxn>
              <a:cxn ang="0">
                <a:pos x="40606315" y="0"/>
              </a:cxn>
              <a:cxn ang="0">
                <a:pos x="45832942" y="5259884"/>
              </a:cxn>
              <a:cxn ang="0">
                <a:pos x="55883543" y="5259884"/>
              </a:cxn>
              <a:cxn ang="0">
                <a:pos x="71161395" y="10115208"/>
              </a:cxn>
              <a:cxn ang="0">
                <a:pos x="86036634" y="10115208"/>
              </a:cxn>
              <a:cxn ang="0">
                <a:pos x="96489868" y="15375728"/>
              </a:cxn>
              <a:cxn ang="0">
                <a:pos x="116592339" y="15375728"/>
              </a:cxn>
              <a:cxn ang="0">
                <a:pos x="147147409" y="25490939"/>
              </a:cxn>
              <a:cxn ang="0">
                <a:pos x="177300520" y="40866662"/>
              </a:cxn>
              <a:cxn ang="0">
                <a:pos x="202628973" y="55837202"/>
              </a:cxn>
              <a:cxn ang="0">
                <a:pos x="227957426" y="71212926"/>
              </a:cxn>
              <a:cxn ang="0">
                <a:pos x="238410660" y="86588669"/>
              </a:cxn>
              <a:cxn ang="0">
                <a:pos x="248461895" y="96703875"/>
              </a:cxn>
              <a:cxn ang="0">
                <a:pos x="258512496" y="106819717"/>
              </a:cxn>
              <a:cxn ang="0">
                <a:pos x="263739113" y="117339480"/>
              </a:cxn>
              <a:cxn ang="0">
                <a:pos x="268563731" y="132310646"/>
              </a:cxn>
              <a:cxn ang="0">
                <a:pos x="268563731" y="142425852"/>
              </a:cxn>
              <a:cxn ang="0">
                <a:pos x="273790348" y="157801575"/>
              </a:cxn>
              <a:cxn ang="0">
                <a:pos x="273790348" y="173176702"/>
              </a:cxn>
            </a:cxnLst>
            <a:rect l="l" t="t" r="r" b="b"/>
            <a:pathLst>
              <a:path w="681" h="579">
                <a:moveTo>
                  <a:pt x="681" y="428"/>
                </a:moveTo>
                <a:lnTo>
                  <a:pt x="668" y="453"/>
                </a:lnTo>
                <a:lnTo>
                  <a:pt x="668" y="491"/>
                </a:lnTo>
                <a:lnTo>
                  <a:pt x="668" y="516"/>
                </a:lnTo>
                <a:lnTo>
                  <a:pt x="668" y="529"/>
                </a:lnTo>
                <a:lnTo>
                  <a:pt x="668" y="554"/>
                </a:lnTo>
                <a:lnTo>
                  <a:pt x="656" y="566"/>
                </a:lnTo>
                <a:lnTo>
                  <a:pt x="656" y="579"/>
                </a:lnTo>
                <a:lnTo>
                  <a:pt x="643" y="579"/>
                </a:lnTo>
                <a:lnTo>
                  <a:pt x="630" y="579"/>
                </a:lnTo>
                <a:lnTo>
                  <a:pt x="618" y="579"/>
                </a:lnTo>
                <a:lnTo>
                  <a:pt x="605" y="579"/>
                </a:lnTo>
                <a:lnTo>
                  <a:pt x="580" y="566"/>
                </a:lnTo>
                <a:lnTo>
                  <a:pt x="567" y="566"/>
                </a:lnTo>
                <a:lnTo>
                  <a:pt x="542" y="554"/>
                </a:lnTo>
                <a:lnTo>
                  <a:pt x="517" y="529"/>
                </a:lnTo>
                <a:lnTo>
                  <a:pt x="492" y="516"/>
                </a:lnTo>
                <a:lnTo>
                  <a:pt x="454" y="491"/>
                </a:lnTo>
                <a:lnTo>
                  <a:pt x="416" y="466"/>
                </a:lnTo>
                <a:lnTo>
                  <a:pt x="378" y="428"/>
                </a:lnTo>
                <a:lnTo>
                  <a:pt x="328" y="378"/>
                </a:lnTo>
                <a:lnTo>
                  <a:pt x="277" y="340"/>
                </a:lnTo>
                <a:lnTo>
                  <a:pt x="227" y="277"/>
                </a:lnTo>
                <a:lnTo>
                  <a:pt x="164" y="227"/>
                </a:lnTo>
                <a:lnTo>
                  <a:pt x="126" y="189"/>
                </a:lnTo>
                <a:lnTo>
                  <a:pt x="88" y="151"/>
                </a:lnTo>
                <a:lnTo>
                  <a:pt x="51" y="113"/>
                </a:lnTo>
                <a:lnTo>
                  <a:pt x="25" y="88"/>
                </a:lnTo>
                <a:lnTo>
                  <a:pt x="13" y="63"/>
                </a:lnTo>
                <a:lnTo>
                  <a:pt x="0" y="50"/>
                </a:lnTo>
                <a:lnTo>
                  <a:pt x="0" y="38"/>
                </a:lnTo>
                <a:lnTo>
                  <a:pt x="0" y="25"/>
                </a:lnTo>
                <a:lnTo>
                  <a:pt x="13" y="13"/>
                </a:lnTo>
                <a:lnTo>
                  <a:pt x="25" y="0"/>
                </a:lnTo>
                <a:lnTo>
                  <a:pt x="63" y="0"/>
                </a:lnTo>
                <a:lnTo>
                  <a:pt x="76" y="0"/>
                </a:lnTo>
                <a:lnTo>
                  <a:pt x="101" y="0"/>
                </a:lnTo>
                <a:lnTo>
                  <a:pt x="114" y="13"/>
                </a:lnTo>
                <a:lnTo>
                  <a:pt x="139" y="13"/>
                </a:lnTo>
                <a:lnTo>
                  <a:pt x="177" y="25"/>
                </a:lnTo>
                <a:lnTo>
                  <a:pt x="214" y="25"/>
                </a:lnTo>
                <a:lnTo>
                  <a:pt x="240" y="38"/>
                </a:lnTo>
                <a:lnTo>
                  <a:pt x="290" y="38"/>
                </a:lnTo>
                <a:lnTo>
                  <a:pt x="366" y="63"/>
                </a:lnTo>
                <a:lnTo>
                  <a:pt x="441" y="101"/>
                </a:lnTo>
                <a:lnTo>
                  <a:pt x="504" y="138"/>
                </a:lnTo>
                <a:lnTo>
                  <a:pt x="567" y="176"/>
                </a:lnTo>
                <a:lnTo>
                  <a:pt x="593" y="214"/>
                </a:lnTo>
                <a:lnTo>
                  <a:pt x="618" y="239"/>
                </a:lnTo>
                <a:lnTo>
                  <a:pt x="643" y="264"/>
                </a:lnTo>
                <a:lnTo>
                  <a:pt x="656" y="290"/>
                </a:lnTo>
                <a:lnTo>
                  <a:pt x="668" y="327"/>
                </a:lnTo>
                <a:lnTo>
                  <a:pt x="668" y="352"/>
                </a:lnTo>
                <a:lnTo>
                  <a:pt x="681" y="390"/>
                </a:lnTo>
                <a:lnTo>
                  <a:pt x="681" y="428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9"/>
          <p:cNvSpPr/>
          <p:nvPr/>
        </p:nvSpPr>
        <p:spPr>
          <a:xfrm>
            <a:off x="6270625" y="2587625"/>
            <a:ext cx="311150" cy="319088"/>
          </a:xfrm>
          <a:custGeom>
            <a:avLst/>
            <a:gdLst/>
            <a:ahLst/>
            <a:cxnLst>
              <a:cxn ang="0">
                <a:pos x="0" y="4828823"/>
              </a:cxn>
              <a:cxn ang="0">
                <a:pos x="4818706" y="0"/>
              </a:cxn>
              <a:cxn ang="0">
                <a:pos x="10039816" y="0"/>
              </a:cxn>
              <a:cxn ang="0">
                <a:pos x="14858523" y="0"/>
              </a:cxn>
              <a:cxn ang="0">
                <a:pos x="30118815" y="0"/>
              </a:cxn>
              <a:cxn ang="0">
                <a:pos x="35339290" y="0"/>
              </a:cxn>
              <a:cxn ang="0">
                <a:pos x="45379113" y="4828823"/>
              </a:cxn>
              <a:cxn ang="0">
                <a:pos x="55418926" y="4828823"/>
              </a:cxn>
              <a:cxn ang="0">
                <a:pos x="65458106" y="14889929"/>
              </a:cxn>
              <a:cxn ang="0">
                <a:pos x="75899689" y="20120941"/>
              </a:cxn>
              <a:cxn ang="0">
                <a:pos x="90758226" y="30182048"/>
              </a:cxn>
              <a:cxn ang="0">
                <a:pos x="106018514" y="40242516"/>
              </a:cxn>
              <a:cxn ang="0">
                <a:pos x="126499276" y="50302994"/>
              </a:cxn>
              <a:cxn ang="0">
                <a:pos x="141357794" y="65595108"/>
              </a:cxn>
              <a:cxn ang="0">
                <a:pos x="156618082" y="75656210"/>
              </a:cxn>
              <a:cxn ang="0">
                <a:pos x="166657301" y="90948344"/>
              </a:cxn>
              <a:cxn ang="0">
                <a:pos x="181917589" y="101008812"/>
              </a:cxn>
              <a:cxn ang="0">
                <a:pos x="187138063" y="116300927"/>
              </a:cxn>
              <a:cxn ang="0">
                <a:pos x="191957402" y="126361394"/>
              </a:cxn>
              <a:cxn ang="0">
                <a:pos x="197177876" y="141653509"/>
              </a:cxn>
              <a:cxn ang="0">
                <a:pos x="197177876" y="151713977"/>
              </a:cxn>
              <a:cxn ang="0">
                <a:pos x="197177876" y="161775079"/>
              </a:cxn>
              <a:cxn ang="0">
                <a:pos x="197177876" y="172237777"/>
              </a:cxn>
              <a:cxn ang="0">
                <a:pos x="191957402" y="182298879"/>
              </a:cxn>
              <a:cxn ang="0">
                <a:pos x="191957402" y="187127701"/>
              </a:cxn>
              <a:cxn ang="0">
                <a:pos x="187138063" y="197188169"/>
              </a:cxn>
              <a:cxn ang="0">
                <a:pos x="181917589" y="197188169"/>
              </a:cxn>
              <a:cxn ang="0">
                <a:pos x="177098884" y="202419815"/>
              </a:cxn>
              <a:cxn ang="0">
                <a:pos x="171877776" y="202419815"/>
              </a:cxn>
              <a:cxn ang="0">
                <a:pos x="166657301" y="202419815"/>
              </a:cxn>
              <a:cxn ang="0">
                <a:pos x="156618082" y="197188169"/>
              </a:cxn>
              <a:cxn ang="0">
                <a:pos x="146578269" y="187127701"/>
              </a:cxn>
              <a:cxn ang="0">
                <a:pos x="136538456" y="177067233"/>
              </a:cxn>
              <a:cxn ang="0">
                <a:pos x="121278168" y="167006131"/>
              </a:cxn>
              <a:cxn ang="0">
                <a:pos x="106018514" y="146885155"/>
              </a:cxn>
              <a:cxn ang="0">
                <a:pos x="90758226" y="131593041"/>
              </a:cxn>
              <a:cxn ang="0">
                <a:pos x="70678580" y="106240459"/>
              </a:cxn>
              <a:cxn ang="0">
                <a:pos x="55418926" y="86118888"/>
              </a:cxn>
              <a:cxn ang="0">
                <a:pos x="40158629" y="65595108"/>
              </a:cxn>
              <a:cxn ang="0">
                <a:pos x="25300111" y="50302994"/>
              </a:cxn>
              <a:cxn ang="0">
                <a:pos x="14858523" y="35413694"/>
              </a:cxn>
              <a:cxn ang="0">
                <a:pos x="10039816" y="25352592"/>
              </a:cxn>
              <a:cxn ang="0">
                <a:pos x="4818706" y="14889929"/>
              </a:cxn>
              <a:cxn ang="0">
                <a:pos x="0" y="10060470"/>
              </a:cxn>
              <a:cxn ang="0">
                <a:pos x="0" y="4828823"/>
              </a:cxn>
            </a:cxnLst>
            <a:rect l="l" t="t" r="r" b="b"/>
            <a:pathLst>
              <a:path w="491" h="502">
                <a:moveTo>
                  <a:pt x="0" y="12"/>
                </a:moveTo>
                <a:lnTo>
                  <a:pt x="12" y="0"/>
                </a:lnTo>
                <a:lnTo>
                  <a:pt x="25" y="0"/>
                </a:lnTo>
                <a:lnTo>
                  <a:pt x="37" y="0"/>
                </a:lnTo>
                <a:lnTo>
                  <a:pt x="75" y="0"/>
                </a:lnTo>
                <a:lnTo>
                  <a:pt x="88" y="0"/>
                </a:lnTo>
                <a:lnTo>
                  <a:pt x="113" y="12"/>
                </a:lnTo>
                <a:lnTo>
                  <a:pt x="138" y="12"/>
                </a:lnTo>
                <a:lnTo>
                  <a:pt x="163" y="37"/>
                </a:lnTo>
                <a:lnTo>
                  <a:pt x="189" y="50"/>
                </a:lnTo>
                <a:lnTo>
                  <a:pt x="226" y="75"/>
                </a:lnTo>
                <a:lnTo>
                  <a:pt x="264" y="100"/>
                </a:lnTo>
                <a:lnTo>
                  <a:pt x="315" y="125"/>
                </a:lnTo>
                <a:lnTo>
                  <a:pt x="352" y="163"/>
                </a:lnTo>
                <a:lnTo>
                  <a:pt x="390" y="188"/>
                </a:lnTo>
                <a:lnTo>
                  <a:pt x="415" y="226"/>
                </a:lnTo>
                <a:lnTo>
                  <a:pt x="453" y="251"/>
                </a:lnTo>
                <a:lnTo>
                  <a:pt x="466" y="289"/>
                </a:lnTo>
                <a:lnTo>
                  <a:pt x="478" y="314"/>
                </a:lnTo>
                <a:lnTo>
                  <a:pt x="491" y="352"/>
                </a:lnTo>
                <a:lnTo>
                  <a:pt x="491" y="377"/>
                </a:lnTo>
                <a:lnTo>
                  <a:pt x="491" y="402"/>
                </a:lnTo>
                <a:lnTo>
                  <a:pt x="491" y="428"/>
                </a:lnTo>
                <a:lnTo>
                  <a:pt x="478" y="453"/>
                </a:lnTo>
                <a:lnTo>
                  <a:pt x="478" y="465"/>
                </a:lnTo>
                <a:lnTo>
                  <a:pt x="466" y="490"/>
                </a:lnTo>
                <a:lnTo>
                  <a:pt x="453" y="490"/>
                </a:lnTo>
                <a:lnTo>
                  <a:pt x="441" y="503"/>
                </a:lnTo>
                <a:lnTo>
                  <a:pt x="428" y="503"/>
                </a:lnTo>
                <a:lnTo>
                  <a:pt x="415" y="503"/>
                </a:lnTo>
                <a:lnTo>
                  <a:pt x="390" y="490"/>
                </a:lnTo>
                <a:lnTo>
                  <a:pt x="365" y="465"/>
                </a:lnTo>
                <a:lnTo>
                  <a:pt x="340" y="440"/>
                </a:lnTo>
                <a:lnTo>
                  <a:pt x="302" y="415"/>
                </a:lnTo>
                <a:lnTo>
                  <a:pt x="264" y="365"/>
                </a:lnTo>
                <a:lnTo>
                  <a:pt x="226" y="327"/>
                </a:lnTo>
                <a:lnTo>
                  <a:pt x="176" y="264"/>
                </a:lnTo>
                <a:lnTo>
                  <a:pt x="138" y="214"/>
                </a:lnTo>
                <a:lnTo>
                  <a:pt x="100" y="163"/>
                </a:lnTo>
                <a:lnTo>
                  <a:pt x="63" y="125"/>
                </a:lnTo>
                <a:lnTo>
                  <a:pt x="37" y="88"/>
                </a:lnTo>
                <a:lnTo>
                  <a:pt x="25" y="63"/>
                </a:lnTo>
                <a:lnTo>
                  <a:pt x="12" y="37"/>
                </a:lnTo>
                <a:lnTo>
                  <a:pt x="0" y="25"/>
                </a:lnTo>
                <a:lnTo>
                  <a:pt x="0" y="12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0"/>
          <p:cNvSpPr/>
          <p:nvPr/>
        </p:nvSpPr>
        <p:spPr>
          <a:xfrm>
            <a:off x="5157788" y="1587500"/>
            <a:ext cx="176212" cy="750888"/>
          </a:xfrm>
          <a:custGeom>
            <a:avLst/>
            <a:gdLst/>
            <a:ahLst/>
            <a:cxnLst>
              <a:cxn ang="0">
                <a:pos x="10117239" y="30619471"/>
              </a:cxn>
              <a:cxn ang="0">
                <a:pos x="0" y="10071926"/>
              </a:cxn>
              <a:cxn ang="0">
                <a:pos x="4856325" y="0"/>
              </a:cxn>
              <a:cxn ang="0">
                <a:pos x="14972929" y="0"/>
              </a:cxn>
              <a:cxn ang="0">
                <a:pos x="30351082" y="0"/>
              </a:cxn>
              <a:cxn ang="0">
                <a:pos x="50989516" y="5237809"/>
              </a:cxn>
              <a:cxn ang="0">
                <a:pos x="71223352" y="15309735"/>
              </a:cxn>
              <a:cxn ang="0">
                <a:pos x="91457844" y="25381664"/>
              </a:cxn>
              <a:cxn ang="0">
                <a:pos x="101979032" y="35453588"/>
              </a:cxn>
              <a:cxn ang="0">
                <a:pos x="112096268" y="45928576"/>
              </a:cxn>
              <a:cxn ang="0">
                <a:pos x="112096268" y="56001135"/>
              </a:cxn>
              <a:cxn ang="0">
                <a:pos x="112096268" y="76144983"/>
              </a:cxn>
              <a:cxn ang="0">
                <a:pos x="106835356" y="101526657"/>
              </a:cxn>
              <a:cxn ang="0">
                <a:pos x="101979032" y="142218041"/>
              </a:cxn>
              <a:cxn ang="0">
                <a:pos x="96718120" y="207888700"/>
              </a:cxn>
              <a:cxn ang="0">
                <a:pos x="91457844" y="294105586"/>
              </a:cxn>
              <a:cxn ang="0">
                <a:pos x="91457844" y="354941533"/>
              </a:cxn>
              <a:cxn ang="0">
                <a:pos x="91457844" y="390395111"/>
              </a:cxn>
              <a:cxn ang="0">
                <a:pos x="86601520" y="421014572"/>
              </a:cxn>
              <a:cxn ang="0">
                <a:pos x="86601520" y="441159054"/>
              </a:cxn>
              <a:cxn ang="0">
                <a:pos x="76484264" y="461705956"/>
              </a:cxn>
              <a:cxn ang="0">
                <a:pos x="65963076" y="476612632"/>
              </a:cxn>
              <a:cxn ang="0">
                <a:pos x="55845840" y="476612632"/>
              </a:cxn>
              <a:cxn ang="0">
                <a:pos x="45728604" y="466540708"/>
              </a:cxn>
              <a:cxn ang="0">
                <a:pos x="40467682" y="456468150"/>
              </a:cxn>
              <a:cxn ang="0">
                <a:pos x="35611994" y="441159054"/>
              </a:cxn>
              <a:cxn ang="0">
                <a:pos x="25494758" y="400870089"/>
              </a:cxn>
              <a:cxn ang="0">
                <a:pos x="30351082" y="354941533"/>
              </a:cxn>
              <a:cxn ang="0">
                <a:pos x="30351082" y="324725047"/>
              </a:cxn>
              <a:cxn ang="0">
                <a:pos x="30351082" y="284033663"/>
              </a:cxn>
              <a:cxn ang="0">
                <a:pos x="35611994" y="238507526"/>
              </a:cxn>
              <a:cxn ang="0">
                <a:pos x="35611994" y="187744217"/>
              </a:cxn>
              <a:cxn ang="0">
                <a:pos x="35611994" y="132146117"/>
              </a:cxn>
              <a:cxn ang="0">
                <a:pos x="30351082" y="91454733"/>
              </a:cxn>
              <a:cxn ang="0">
                <a:pos x="25494758" y="66073059"/>
              </a:cxn>
              <a:cxn ang="0">
                <a:pos x="14972929" y="45928576"/>
              </a:cxn>
            </a:cxnLst>
            <a:rect l="l" t="t" r="r" b="b"/>
            <a:pathLst>
              <a:path w="277" h="1183">
                <a:moveTo>
                  <a:pt x="37" y="114"/>
                </a:moveTo>
                <a:lnTo>
                  <a:pt x="25" y="76"/>
                </a:lnTo>
                <a:lnTo>
                  <a:pt x="12" y="51"/>
                </a:lnTo>
                <a:lnTo>
                  <a:pt x="0" y="25"/>
                </a:lnTo>
                <a:lnTo>
                  <a:pt x="12" y="13"/>
                </a:lnTo>
                <a:lnTo>
                  <a:pt x="12" y="0"/>
                </a:lnTo>
                <a:lnTo>
                  <a:pt x="25" y="0"/>
                </a:lnTo>
                <a:lnTo>
                  <a:pt x="37" y="0"/>
                </a:lnTo>
                <a:lnTo>
                  <a:pt x="50" y="0"/>
                </a:lnTo>
                <a:lnTo>
                  <a:pt x="75" y="0"/>
                </a:lnTo>
                <a:lnTo>
                  <a:pt x="88" y="0"/>
                </a:lnTo>
                <a:lnTo>
                  <a:pt x="126" y="13"/>
                </a:lnTo>
                <a:lnTo>
                  <a:pt x="151" y="25"/>
                </a:lnTo>
                <a:lnTo>
                  <a:pt x="176" y="38"/>
                </a:lnTo>
                <a:lnTo>
                  <a:pt x="201" y="51"/>
                </a:lnTo>
                <a:lnTo>
                  <a:pt x="226" y="63"/>
                </a:lnTo>
                <a:lnTo>
                  <a:pt x="239" y="76"/>
                </a:lnTo>
                <a:lnTo>
                  <a:pt x="252" y="88"/>
                </a:lnTo>
                <a:lnTo>
                  <a:pt x="264" y="101"/>
                </a:lnTo>
                <a:lnTo>
                  <a:pt x="277" y="114"/>
                </a:lnTo>
                <a:lnTo>
                  <a:pt x="277" y="126"/>
                </a:lnTo>
                <a:lnTo>
                  <a:pt x="277" y="139"/>
                </a:lnTo>
                <a:lnTo>
                  <a:pt x="277" y="164"/>
                </a:lnTo>
                <a:lnTo>
                  <a:pt x="277" y="189"/>
                </a:lnTo>
                <a:lnTo>
                  <a:pt x="264" y="214"/>
                </a:lnTo>
                <a:lnTo>
                  <a:pt x="264" y="252"/>
                </a:lnTo>
                <a:lnTo>
                  <a:pt x="264" y="302"/>
                </a:lnTo>
                <a:lnTo>
                  <a:pt x="252" y="353"/>
                </a:lnTo>
                <a:lnTo>
                  <a:pt x="252" y="403"/>
                </a:lnTo>
                <a:lnTo>
                  <a:pt x="239" y="516"/>
                </a:lnTo>
                <a:lnTo>
                  <a:pt x="226" y="617"/>
                </a:lnTo>
                <a:lnTo>
                  <a:pt x="226" y="730"/>
                </a:lnTo>
                <a:lnTo>
                  <a:pt x="226" y="831"/>
                </a:lnTo>
                <a:lnTo>
                  <a:pt x="226" y="881"/>
                </a:lnTo>
                <a:lnTo>
                  <a:pt x="226" y="932"/>
                </a:lnTo>
                <a:lnTo>
                  <a:pt x="226" y="969"/>
                </a:lnTo>
                <a:lnTo>
                  <a:pt x="226" y="1007"/>
                </a:lnTo>
                <a:lnTo>
                  <a:pt x="214" y="1045"/>
                </a:lnTo>
                <a:lnTo>
                  <a:pt x="214" y="1070"/>
                </a:lnTo>
                <a:lnTo>
                  <a:pt x="214" y="1095"/>
                </a:lnTo>
                <a:lnTo>
                  <a:pt x="201" y="1120"/>
                </a:lnTo>
                <a:lnTo>
                  <a:pt x="189" y="1146"/>
                </a:lnTo>
                <a:lnTo>
                  <a:pt x="176" y="1171"/>
                </a:lnTo>
                <a:lnTo>
                  <a:pt x="163" y="1183"/>
                </a:lnTo>
                <a:lnTo>
                  <a:pt x="151" y="1183"/>
                </a:lnTo>
                <a:lnTo>
                  <a:pt x="138" y="1183"/>
                </a:lnTo>
                <a:lnTo>
                  <a:pt x="126" y="1171"/>
                </a:lnTo>
                <a:lnTo>
                  <a:pt x="113" y="1158"/>
                </a:lnTo>
                <a:lnTo>
                  <a:pt x="113" y="1146"/>
                </a:lnTo>
                <a:lnTo>
                  <a:pt x="100" y="1133"/>
                </a:lnTo>
                <a:lnTo>
                  <a:pt x="88" y="1120"/>
                </a:lnTo>
                <a:lnTo>
                  <a:pt x="88" y="1095"/>
                </a:lnTo>
                <a:lnTo>
                  <a:pt x="75" y="1045"/>
                </a:lnTo>
                <a:lnTo>
                  <a:pt x="63" y="995"/>
                </a:lnTo>
                <a:lnTo>
                  <a:pt x="63" y="932"/>
                </a:lnTo>
                <a:lnTo>
                  <a:pt x="75" y="881"/>
                </a:lnTo>
                <a:lnTo>
                  <a:pt x="75" y="844"/>
                </a:lnTo>
                <a:lnTo>
                  <a:pt x="75" y="806"/>
                </a:lnTo>
                <a:lnTo>
                  <a:pt x="75" y="755"/>
                </a:lnTo>
                <a:lnTo>
                  <a:pt x="75" y="705"/>
                </a:lnTo>
                <a:lnTo>
                  <a:pt x="88" y="655"/>
                </a:lnTo>
                <a:lnTo>
                  <a:pt x="88" y="592"/>
                </a:lnTo>
                <a:lnTo>
                  <a:pt x="88" y="529"/>
                </a:lnTo>
                <a:lnTo>
                  <a:pt x="88" y="466"/>
                </a:lnTo>
                <a:lnTo>
                  <a:pt x="88" y="390"/>
                </a:lnTo>
                <a:lnTo>
                  <a:pt x="88" y="328"/>
                </a:lnTo>
                <a:lnTo>
                  <a:pt x="75" y="277"/>
                </a:lnTo>
                <a:lnTo>
                  <a:pt x="75" y="227"/>
                </a:lnTo>
                <a:lnTo>
                  <a:pt x="63" y="189"/>
                </a:lnTo>
                <a:lnTo>
                  <a:pt x="63" y="164"/>
                </a:lnTo>
                <a:lnTo>
                  <a:pt x="50" y="126"/>
                </a:lnTo>
                <a:lnTo>
                  <a:pt x="37" y="114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1"/>
          <p:cNvSpPr/>
          <p:nvPr/>
        </p:nvSpPr>
        <p:spPr>
          <a:xfrm>
            <a:off x="5510213" y="1403350"/>
            <a:ext cx="207962" cy="895350"/>
          </a:xfrm>
          <a:custGeom>
            <a:avLst/>
            <a:gdLst/>
            <a:ahLst/>
            <a:cxnLst>
              <a:cxn ang="0">
                <a:pos x="106528534" y="350496201"/>
              </a:cxn>
              <a:cxn ang="0">
                <a:pos x="106528534" y="416719035"/>
              </a:cxn>
              <a:cxn ang="0">
                <a:pos x="101302857" y="467597646"/>
              </a:cxn>
              <a:cxn ang="0">
                <a:pos x="101302857" y="507977345"/>
              </a:cxn>
              <a:cxn ang="0">
                <a:pos x="96478521" y="533416333"/>
              </a:cxn>
              <a:cxn ang="0">
                <a:pos x="91252844" y="548760556"/>
              </a:cxn>
              <a:cxn ang="0">
                <a:pos x="86027166" y="564105413"/>
              </a:cxn>
              <a:cxn ang="0">
                <a:pos x="75977133" y="568950723"/>
              </a:cxn>
              <a:cxn ang="0">
                <a:pos x="65927119" y="568950723"/>
              </a:cxn>
              <a:cxn ang="0">
                <a:pos x="55877106" y="558855957"/>
              </a:cxn>
              <a:cxn ang="0">
                <a:pos x="50651429" y="538665790"/>
              </a:cxn>
              <a:cxn ang="0">
                <a:pos x="40601405" y="518476258"/>
              </a:cxn>
              <a:cxn ang="0">
                <a:pos x="35375728" y="493036634"/>
              </a:cxn>
              <a:cxn ang="0">
                <a:pos x="30551392" y="472442956"/>
              </a:cxn>
              <a:cxn ang="0">
                <a:pos x="30551392" y="457502880"/>
              </a:cxn>
              <a:cxn ang="0">
                <a:pos x="30551392" y="447003968"/>
              </a:cxn>
              <a:cxn ang="0">
                <a:pos x="30551392" y="436909202"/>
              </a:cxn>
              <a:cxn ang="0">
                <a:pos x="35375728" y="416719035"/>
              </a:cxn>
              <a:cxn ang="0">
                <a:pos x="35375728" y="386030591"/>
              </a:cxn>
              <a:cxn ang="0">
                <a:pos x="40601405" y="345650892"/>
              </a:cxn>
              <a:cxn ang="0">
                <a:pos x="45827092" y="259237811"/>
              </a:cxn>
              <a:cxn ang="0">
                <a:pos x="45827092" y="167575990"/>
              </a:cxn>
              <a:cxn ang="0">
                <a:pos x="40601405" y="126792740"/>
              </a:cxn>
              <a:cxn ang="0">
                <a:pos x="35375728" y="86412405"/>
              </a:cxn>
              <a:cxn ang="0">
                <a:pos x="25325714" y="60973397"/>
              </a:cxn>
              <a:cxn ang="0">
                <a:pos x="15275696" y="35534399"/>
              </a:cxn>
              <a:cxn ang="0">
                <a:pos x="5225680" y="20190172"/>
              </a:cxn>
              <a:cxn ang="0">
                <a:pos x="0" y="10094768"/>
              </a:cxn>
              <a:cxn ang="0">
                <a:pos x="5225680" y="0"/>
              </a:cxn>
              <a:cxn ang="0">
                <a:pos x="15275696" y="0"/>
              </a:cxn>
              <a:cxn ang="0">
                <a:pos x="45827092" y="4845311"/>
              </a:cxn>
              <a:cxn ang="0">
                <a:pos x="86027166" y="20190172"/>
              </a:cxn>
              <a:cxn ang="0">
                <a:pos x="106528534" y="30284943"/>
              </a:cxn>
              <a:cxn ang="0">
                <a:pos x="121804225" y="45629175"/>
              </a:cxn>
              <a:cxn ang="0">
                <a:pos x="131854239" y="55723941"/>
              </a:cxn>
              <a:cxn ang="0">
                <a:pos x="131854239" y="65818707"/>
              </a:cxn>
              <a:cxn ang="0">
                <a:pos x="131854239" y="96507807"/>
              </a:cxn>
              <a:cxn ang="0">
                <a:pos x="121804225" y="126792740"/>
              </a:cxn>
              <a:cxn ang="0">
                <a:pos x="116578548" y="132041560"/>
              </a:cxn>
              <a:cxn ang="0">
                <a:pos x="116578548" y="147385783"/>
              </a:cxn>
              <a:cxn ang="0">
                <a:pos x="111352237" y="167575990"/>
              </a:cxn>
              <a:cxn ang="0">
                <a:pos x="111352237" y="187766157"/>
              </a:cxn>
              <a:cxn ang="0">
                <a:pos x="111352237" y="213205145"/>
              </a:cxn>
              <a:cxn ang="0">
                <a:pos x="106528534" y="243893589"/>
              </a:cxn>
              <a:cxn ang="0">
                <a:pos x="106528534" y="274178522"/>
              </a:cxn>
              <a:cxn ang="0">
                <a:pos x="106528534" y="314962368"/>
              </a:cxn>
            </a:cxnLst>
            <a:rect l="l" t="t" r="r" b="b"/>
            <a:pathLst>
              <a:path w="328" h="1409">
                <a:moveTo>
                  <a:pt x="265" y="780"/>
                </a:moveTo>
                <a:lnTo>
                  <a:pt x="265" y="868"/>
                </a:lnTo>
                <a:lnTo>
                  <a:pt x="265" y="956"/>
                </a:lnTo>
                <a:lnTo>
                  <a:pt x="265" y="1032"/>
                </a:lnTo>
                <a:lnTo>
                  <a:pt x="265" y="1095"/>
                </a:lnTo>
                <a:lnTo>
                  <a:pt x="252" y="1158"/>
                </a:lnTo>
                <a:lnTo>
                  <a:pt x="252" y="1208"/>
                </a:lnTo>
                <a:lnTo>
                  <a:pt x="252" y="1258"/>
                </a:lnTo>
                <a:lnTo>
                  <a:pt x="240" y="1284"/>
                </a:lnTo>
                <a:lnTo>
                  <a:pt x="240" y="1321"/>
                </a:lnTo>
                <a:lnTo>
                  <a:pt x="227" y="1347"/>
                </a:lnTo>
                <a:lnTo>
                  <a:pt x="227" y="1359"/>
                </a:lnTo>
                <a:lnTo>
                  <a:pt x="214" y="1384"/>
                </a:lnTo>
                <a:lnTo>
                  <a:pt x="214" y="1397"/>
                </a:lnTo>
                <a:lnTo>
                  <a:pt x="202" y="1409"/>
                </a:lnTo>
                <a:lnTo>
                  <a:pt x="189" y="1409"/>
                </a:lnTo>
                <a:lnTo>
                  <a:pt x="177" y="1409"/>
                </a:lnTo>
                <a:lnTo>
                  <a:pt x="164" y="1409"/>
                </a:lnTo>
                <a:lnTo>
                  <a:pt x="151" y="1397"/>
                </a:lnTo>
                <a:lnTo>
                  <a:pt x="139" y="1384"/>
                </a:lnTo>
                <a:lnTo>
                  <a:pt x="139" y="1359"/>
                </a:lnTo>
                <a:lnTo>
                  <a:pt x="126" y="1334"/>
                </a:lnTo>
                <a:lnTo>
                  <a:pt x="114" y="1309"/>
                </a:lnTo>
                <a:lnTo>
                  <a:pt x="101" y="1284"/>
                </a:lnTo>
                <a:lnTo>
                  <a:pt x="88" y="1246"/>
                </a:lnTo>
                <a:lnTo>
                  <a:pt x="88" y="1221"/>
                </a:lnTo>
                <a:lnTo>
                  <a:pt x="76" y="1195"/>
                </a:lnTo>
                <a:lnTo>
                  <a:pt x="76" y="1170"/>
                </a:lnTo>
                <a:lnTo>
                  <a:pt x="76" y="1158"/>
                </a:lnTo>
                <a:lnTo>
                  <a:pt x="76" y="1133"/>
                </a:lnTo>
                <a:lnTo>
                  <a:pt x="76" y="1120"/>
                </a:lnTo>
                <a:lnTo>
                  <a:pt x="76" y="1107"/>
                </a:lnTo>
                <a:lnTo>
                  <a:pt x="76" y="1095"/>
                </a:lnTo>
                <a:lnTo>
                  <a:pt x="76" y="1082"/>
                </a:lnTo>
                <a:lnTo>
                  <a:pt x="76" y="1057"/>
                </a:lnTo>
                <a:lnTo>
                  <a:pt x="88" y="1032"/>
                </a:lnTo>
                <a:lnTo>
                  <a:pt x="88" y="994"/>
                </a:lnTo>
                <a:lnTo>
                  <a:pt x="88" y="956"/>
                </a:lnTo>
                <a:lnTo>
                  <a:pt x="101" y="906"/>
                </a:lnTo>
                <a:lnTo>
                  <a:pt x="101" y="856"/>
                </a:lnTo>
                <a:lnTo>
                  <a:pt x="114" y="755"/>
                </a:lnTo>
                <a:lnTo>
                  <a:pt x="114" y="642"/>
                </a:lnTo>
                <a:lnTo>
                  <a:pt x="114" y="528"/>
                </a:lnTo>
                <a:lnTo>
                  <a:pt x="114" y="415"/>
                </a:lnTo>
                <a:lnTo>
                  <a:pt x="101" y="365"/>
                </a:lnTo>
                <a:lnTo>
                  <a:pt x="101" y="314"/>
                </a:lnTo>
                <a:lnTo>
                  <a:pt x="88" y="264"/>
                </a:lnTo>
                <a:lnTo>
                  <a:pt x="88" y="214"/>
                </a:lnTo>
                <a:lnTo>
                  <a:pt x="76" y="176"/>
                </a:lnTo>
                <a:lnTo>
                  <a:pt x="63" y="151"/>
                </a:lnTo>
                <a:lnTo>
                  <a:pt x="51" y="113"/>
                </a:lnTo>
                <a:lnTo>
                  <a:pt x="38" y="88"/>
                </a:lnTo>
                <a:lnTo>
                  <a:pt x="25" y="63"/>
                </a:lnTo>
                <a:lnTo>
                  <a:pt x="13" y="50"/>
                </a:lnTo>
                <a:lnTo>
                  <a:pt x="0" y="38"/>
                </a:lnTo>
                <a:lnTo>
                  <a:pt x="0" y="25"/>
                </a:lnTo>
                <a:lnTo>
                  <a:pt x="0" y="12"/>
                </a:lnTo>
                <a:lnTo>
                  <a:pt x="13" y="0"/>
                </a:lnTo>
                <a:lnTo>
                  <a:pt x="25" y="0"/>
                </a:lnTo>
                <a:lnTo>
                  <a:pt x="38" y="0"/>
                </a:lnTo>
                <a:lnTo>
                  <a:pt x="63" y="0"/>
                </a:lnTo>
                <a:lnTo>
                  <a:pt x="114" y="12"/>
                </a:lnTo>
                <a:lnTo>
                  <a:pt x="151" y="25"/>
                </a:lnTo>
                <a:lnTo>
                  <a:pt x="214" y="50"/>
                </a:lnTo>
                <a:lnTo>
                  <a:pt x="240" y="63"/>
                </a:lnTo>
                <a:lnTo>
                  <a:pt x="265" y="75"/>
                </a:lnTo>
                <a:lnTo>
                  <a:pt x="290" y="88"/>
                </a:lnTo>
                <a:lnTo>
                  <a:pt x="303" y="113"/>
                </a:lnTo>
                <a:lnTo>
                  <a:pt x="315" y="126"/>
                </a:lnTo>
                <a:lnTo>
                  <a:pt x="328" y="138"/>
                </a:lnTo>
                <a:lnTo>
                  <a:pt x="328" y="151"/>
                </a:lnTo>
                <a:lnTo>
                  <a:pt x="328" y="163"/>
                </a:lnTo>
                <a:lnTo>
                  <a:pt x="328" y="201"/>
                </a:lnTo>
                <a:lnTo>
                  <a:pt x="328" y="239"/>
                </a:lnTo>
                <a:lnTo>
                  <a:pt x="315" y="264"/>
                </a:lnTo>
                <a:lnTo>
                  <a:pt x="303" y="314"/>
                </a:lnTo>
                <a:lnTo>
                  <a:pt x="290" y="314"/>
                </a:lnTo>
                <a:lnTo>
                  <a:pt x="290" y="327"/>
                </a:lnTo>
                <a:lnTo>
                  <a:pt x="290" y="352"/>
                </a:lnTo>
                <a:lnTo>
                  <a:pt x="290" y="365"/>
                </a:lnTo>
                <a:lnTo>
                  <a:pt x="277" y="390"/>
                </a:lnTo>
                <a:lnTo>
                  <a:pt x="277" y="415"/>
                </a:lnTo>
                <a:lnTo>
                  <a:pt x="277" y="440"/>
                </a:lnTo>
                <a:lnTo>
                  <a:pt x="277" y="465"/>
                </a:lnTo>
                <a:lnTo>
                  <a:pt x="277" y="491"/>
                </a:lnTo>
                <a:lnTo>
                  <a:pt x="277" y="528"/>
                </a:lnTo>
                <a:lnTo>
                  <a:pt x="265" y="566"/>
                </a:lnTo>
                <a:lnTo>
                  <a:pt x="265" y="604"/>
                </a:lnTo>
                <a:lnTo>
                  <a:pt x="265" y="642"/>
                </a:lnTo>
                <a:lnTo>
                  <a:pt x="265" y="679"/>
                </a:lnTo>
                <a:lnTo>
                  <a:pt x="265" y="730"/>
                </a:lnTo>
                <a:lnTo>
                  <a:pt x="265" y="780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2"/>
          <p:cNvSpPr/>
          <p:nvPr/>
        </p:nvSpPr>
        <p:spPr>
          <a:xfrm>
            <a:off x="5726113" y="2809875"/>
            <a:ext cx="384175" cy="871538"/>
          </a:xfrm>
          <a:custGeom>
            <a:avLst/>
            <a:gdLst/>
            <a:ahLst/>
            <a:cxnLst>
              <a:cxn ang="0">
                <a:pos x="116935242" y="497942927"/>
              </a:cxn>
              <a:cxn ang="0">
                <a:pos x="106854622" y="482609073"/>
              </a:cxn>
              <a:cxn ang="0">
                <a:pos x="86693380" y="462029476"/>
              </a:cxn>
              <a:cxn ang="0">
                <a:pos x="66128893" y="441853887"/>
              </a:cxn>
              <a:cxn ang="0">
                <a:pos x="40725718" y="426520032"/>
              </a:cxn>
              <a:cxn ang="0">
                <a:pos x="20564472" y="411589550"/>
              </a:cxn>
              <a:cxn ang="0">
                <a:pos x="5241925" y="401098066"/>
              </a:cxn>
              <a:cxn ang="0">
                <a:pos x="0" y="391010589"/>
              </a:cxn>
              <a:cxn ang="0">
                <a:pos x="5241925" y="380922476"/>
              </a:cxn>
              <a:cxn ang="0">
                <a:pos x="15322549" y="380922476"/>
              </a:cxn>
              <a:cxn ang="0">
                <a:pos x="35887020" y="380922476"/>
              </a:cxn>
              <a:cxn ang="0">
                <a:pos x="61290195" y="386168218"/>
              </a:cxn>
              <a:cxn ang="0">
                <a:pos x="86693380" y="386168218"/>
              </a:cxn>
              <a:cxn ang="0">
                <a:pos x="106854622" y="386168218"/>
              </a:cxn>
              <a:cxn ang="0">
                <a:pos x="122177165" y="386168218"/>
              </a:cxn>
              <a:cxn ang="0">
                <a:pos x="132257786" y="380922476"/>
              </a:cxn>
              <a:cxn ang="0">
                <a:pos x="142338407" y="370834364"/>
              </a:cxn>
              <a:cxn ang="0">
                <a:pos x="147580330" y="350658139"/>
              </a:cxn>
              <a:cxn ang="0">
                <a:pos x="152822253" y="325236729"/>
              </a:cxn>
              <a:cxn ang="0">
                <a:pos x="152822253" y="289323277"/>
              </a:cxn>
              <a:cxn ang="0">
                <a:pos x="152822253" y="269147688"/>
              </a:cxn>
              <a:cxn ang="0">
                <a:pos x="152822253" y="243725721"/>
              </a:cxn>
              <a:cxn ang="0">
                <a:pos x="152822253" y="213462020"/>
              </a:cxn>
              <a:cxn ang="0">
                <a:pos x="152822253" y="177951941"/>
              </a:cxn>
              <a:cxn ang="0">
                <a:pos x="147580330" y="137196715"/>
              </a:cxn>
              <a:cxn ang="0">
                <a:pos x="147580330" y="96440894"/>
              </a:cxn>
              <a:cxn ang="0">
                <a:pos x="142338407" y="50843318"/>
              </a:cxn>
              <a:cxn ang="0">
                <a:pos x="142338407" y="0"/>
              </a:cxn>
              <a:cxn ang="0">
                <a:pos x="178225457" y="15333859"/>
              </a:cxn>
              <a:cxn ang="0">
                <a:pos x="203628622" y="30667719"/>
              </a:cxn>
              <a:cxn ang="0">
                <a:pos x="223789864" y="45597576"/>
              </a:cxn>
              <a:cxn ang="0">
                <a:pos x="233870485" y="55685688"/>
              </a:cxn>
              <a:cxn ang="0">
                <a:pos x="233870485" y="66177173"/>
              </a:cxn>
              <a:cxn ang="0">
                <a:pos x="239112408" y="76265285"/>
              </a:cxn>
              <a:cxn ang="0">
                <a:pos x="239112408" y="96440894"/>
              </a:cxn>
              <a:cxn ang="0">
                <a:pos x="239112408" y="117020491"/>
              </a:cxn>
              <a:cxn ang="0">
                <a:pos x="239112408" y="147284827"/>
              </a:cxn>
              <a:cxn ang="0">
                <a:pos x="239112408" y="177951941"/>
              </a:cxn>
              <a:cxn ang="0">
                <a:pos x="243951106" y="213462020"/>
              </a:cxn>
              <a:cxn ang="0">
                <a:pos x="243951106" y="253813834"/>
              </a:cxn>
              <a:cxn ang="0">
                <a:pos x="239112408" y="335324920"/>
              </a:cxn>
              <a:cxn ang="0">
                <a:pos x="229031787" y="401098066"/>
              </a:cxn>
              <a:cxn ang="0">
                <a:pos x="218547941" y="451941999"/>
              </a:cxn>
              <a:cxn ang="0">
                <a:pos x="203628622" y="492697185"/>
              </a:cxn>
              <a:cxn ang="0">
                <a:pos x="183064156" y="518119152"/>
              </a:cxn>
              <a:cxn ang="0">
                <a:pos x="167741612" y="533452371"/>
              </a:cxn>
              <a:cxn ang="0">
                <a:pos x="157660951" y="548382853"/>
              </a:cxn>
              <a:cxn ang="0">
                <a:pos x="147580330" y="553628595"/>
              </a:cxn>
              <a:cxn ang="0">
                <a:pos x="137499709" y="543540483"/>
              </a:cxn>
              <a:cxn ang="0">
                <a:pos x="132257786" y="533452371"/>
              </a:cxn>
              <a:cxn ang="0">
                <a:pos x="127419088" y="518119152"/>
              </a:cxn>
            </a:cxnLst>
            <a:rect l="l" t="t" r="r" b="b"/>
            <a:pathLst>
              <a:path w="605" h="1372">
                <a:moveTo>
                  <a:pt x="303" y="1271"/>
                </a:moveTo>
                <a:lnTo>
                  <a:pt x="290" y="1234"/>
                </a:lnTo>
                <a:lnTo>
                  <a:pt x="278" y="1221"/>
                </a:lnTo>
                <a:lnTo>
                  <a:pt x="265" y="1196"/>
                </a:lnTo>
                <a:lnTo>
                  <a:pt x="240" y="1171"/>
                </a:lnTo>
                <a:lnTo>
                  <a:pt x="215" y="1145"/>
                </a:lnTo>
                <a:lnTo>
                  <a:pt x="190" y="1120"/>
                </a:lnTo>
                <a:lnTo>
                  <a:pt x="164" y="1095"/>
                </a:lnTo>
                <a:lnTo>
                  <a:pt x="126" y="1082"/>
                </a:lnTo>
                <a:lnTo>
                  <a:pt x="101" y="1057"/>
                </a:lnTo>
                <a:lnTo>
                  <a:pt x="63" y="1032"/>
                </a:lnTo>
                <a:lnTo>
                  <a:pt x="51" y="1020"/>
                </a:lnTo>
                <a:lnTo>
                  <a:pt x="26" y="1007"/>
                </a:lnTo>
                <a:lnTo>
                  <a:pt x="13" y="994"/>
                </a:lnTo>
                <a:lnTo>
                  <a:pt x="0" y="982"/>
                </a:lnTo>
                <a:lnTo>
                  <a:pt x="0" y="969"/>
                </a:lnTo>
                <a:lnTo>
                  <a:pt x="0" y="957"/>
                </a:lnTo>
                <a:lnTo>
                  <a:pt x="13" y="944"/>
                </a:lnTo>
                <a:lnTo>
                  <a:pt x="26" y="944"/>
                </a:lnTo>
                <a:lnTo>
                  <a:pt x="38" y="944"/>
                </a:lnTo>
                <a:lnTo>
                  <a:pt x="63" y="944"/>
                </a:lnTo>
                <a:lnTo>
                  <a:pt x="89" y="944"/>
                </a:lnTo>
                <a:lnTo>
                  <a:pt x="114" y="944"/>
                </a:lnTo>
                <a:lnTo>
                  <a:pt x="152" y="957"/>
                </a:lnTo>
                <a:lnTo>
                  <a:pt x="177" y="957"/>
                </a:lnTo>
                <a:lnTo>
                  <a:pt x="215" y="957"/>
                </a:lnTo>
                <a:lnTo>
                  <a:pt x="240" y="969"/>
                </a:lnTo>
                <a:lnTo>
                  <a:pt x="265" y="957"/>
                </a:lnTo>
                <a:lnTo>
                  <a:pt x="290" y="957"/>
                </a:lnTo>
                <a:lnTo>
                  <a:pt x="303" y="957"/>
                </a:lnTo>
                <a:lnTo>
                  <a:pt x="316" y="957"/>
                </a:lnTo>
                <a:lnTo>
                  <a:pt x="328" y="944"/>
                </a:lnTo>
                <a:lnTo>
                  <a:pt x="341" y="931"/>
                </a:lnTo>
                <a:lnTo>
                  <a:pt x="353" y="919"/>
                </a:lnTo>
                <a:lnTo>
                  <a:pt x="366" y="894"/>
                </a:lnTo>
                <a:lnTo>
                  <a:pt x="366" y="869"/>
                </a:lnTo>
                <a:lnTo>
                  <a:pt x="379" y="843"/>
                </a:lnTo>
                <a:lnTo>
                  <a:pt x="379" y="806"/>
                </a:lnTo>
                <a:lnTo>
                  <a:pt x="379" y="768"/>
                </a:lnTo>
                <a:lnTo>
                  <a:pt x="379" y="717"/>
                </a:lnTo>
                <a:lnTo>
                  <a:pt x="379" y="692"/>
                </a:lnTo>
                <a:lnTo>
                  <a:pt x="379" y="667"/>
                </a:lnTo>
                <a:lnTo>
                  <a:pt x="379" y="629"/>
                </a:lnTo>
                <a:lnTo>
                  <a:pt x="379" y="604"/>
                </a:lnTo>
                <a:lnTo>
                  <a:pt x="379" y="566"/>
                </a:lnTo>
                <a:lnTo>
                  <a:pt x="379" y="529"/>
                </a:lnTo>
                <a:lnTo>
                  <a:pt x="379" y="491"/>
                </a:lnTo>
                <a:lnTo>
                  <a:pt x="379" y="441"/>
                </a:lnTo>
                <a:lnTo>
                  <a:pt x="366" y="390"/>
                </a:lnTo>
                <a:lnTo>
                  <a:pt x="366" y="340"/>
                </a:lnTo>
                <a:lnTo>
                  <a:pt x="366" y="290"/>
                </a:lnTo>
                <a:lnTo>
                  <a:pt x="366" y="239"/>
                </a:lnTo>
                <a:lnTo>
                  <a:pt x="353" y="176"/>
                </a:lnTo>
                <a:lnTo>
                  <a:pt x="353" y="126"/>
                </a:lnTo>
                <a:lnTo>
                  <a:pt x="353" y="63"/>
                </a:lnTo>
                <a:lnTo>
                  <a:pt x="353" y="0"/>
                </a:lnTo>
                <a:lnTo>
                  <a:pt x="404" y="13"/>
                </a:lnTo>
                <a:lnTo>
                  <a:pt x="442" y="38"/>
                </a:lnTo>
                <a:lnTo>
                  <a:pt x="479" y="63"/>
                </a:lnTo>
                <a:lnTo>
                  <a:pt x="505" y="76"/>
                </a:lnTo>
                <a:lnTo>
                  <a:pt x="530" y="101"/>
                </a:lnTo>
                <a:lnTo>
                  <a:pt x="555" y="113"/>
                </a:lnTo>
                <a:lnTo>
                  <a:pt x="568" y="126"/>
                </a:lnTo>
                <a:lnTo>
                  <a:pt x="580" y="138"/>
                </a:lnTo>
                <a:lnTo>
                  <a:pt x="580" y="151"/>
                </a:lnTo>
                <a:lnTo>
                  <a:pt x="580" y="164"/>
                </a:lnTo>
                <a:lnTo>
                  <a:pt x="580" y="176"/>
                </a:lnTo>
                <a:lnTo>
                  <a:pt x="593" y="189"/>
                </a:lnTo>
                <a:lnTo>
                  <a:pt x="593" y="214"/>
                </a:lnTo>
                <a:lnTo>
                  <a:pt x="593" y="239"/>
                </a:lnTo>
                <a:lnTo>
                  <a:pt x="593" y="264"/>
                </a:lnTo>
                <a:lnTo>
                  <a:pt x="593" y="290"/>
                </a:lnTo>
                <a:lnTo>
                  <a:pt x="593" y="327"/>
                </a:lnTo>
                <a:lnTo>
                  <a:pt x="593" y="365"/>
                </a:lnTo>
                <a:lnTo>
                  <a:pt x="593" y="403"/>
                </a:lnTo>
                <a:lnTo>
                  <a:pt x="593" y="441"/>
                </a:lnTo>
                <a:lnTo>
                  <a:pt x="605" y="478"/>
                </a:lnTo>
                <a:lnTo>
                  <a:pt x="605" y="529"/>
                </a:lnTo>
                <a:lnTo>
                  <a:pt x="605" y="579"/>
                </a:lnTo>
                <a:lnTo>
                  <a:pt x="605" y="629"/>
                </a:lnTo>
                <a:lnTo>
                  <a:pt x="593" y="743"/>
                </a:lnTo>
                <a:lnTo>
                  <a:pt x="593" y="831"/>
                </a:lnTo>
                <a:lnTo>
                  <a:pt x="580" y="919"/>
                </a:lnTo>
                <a:lnTo>
                  <a:pt x="568" y="994"/>
                </a:lnTo>
                <a:lnTo>
                  <a:pt x="555" y="1070"/>
                </a:lnTo>
                <a:lnTo>
                  <a:pt x="542" y="1120"/>
                </a:lnTo>
                <a:lnTo>
                  <a:pt x="517" y="1171"/>
                </a:lnTo>
                <a:lnTo>
                  <a:pt x="505" y="1221"/>
                </a:lnTo>
                <a:lnTo>
                  <a:pt x="479" y="1259"/>
                </a:lnTo>
                <a:lnTo>
                  <a:pt x="454" y="1284"/>
                </a:lnTo>
                <a:lnTo>
                  <a:pt x="429" y="1309"/>
                </a:lnTo>
                <a:lnTo>
                  <a:pt x="416" y="1322"/>
                </a:lnTo>
                <a:lnTo>
                  <a:pt x="404" y="1347"/>
                </a:lnTo>
                <a:lnTo>
                  <a:pt x="391" y="1359"/>
                </a:lnTo>
                <a:lnTo>
                  <a:pt x="379" y="1359"/>
                </a:lnTo>
                <a:lnTo>
                  <a:pt x="366" y="1372"/>
                </a:lnTo>
                <a:lnTo>
                  <a:pt x="353" y="1359"/>
                </a:lnTo>
                <a:lnTo>
                  <a:pt x="341" y="1347"/>
                </a:lnTo>
                <a:lnTo>
                  <a:pt x="328" y="1334"/>
                </a:lnTo>
                <a:lnTo>
                  <a:pt x="328" y="1322"/>
                </a:lnTo>
                <a:lnTo>
                  <a:pt x="316" y="1309"/>
                </a:lnTo>
                <a:lnTo>
                  <a:pt x="316" y="1284"/>
                </a:lnTo>
                <a:lnTo>
                  <a:pt x="303" y="1271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3"/>
          <p:cNvSpPr/>
          <p:nvPr/>
        </p:nvSpPr>
        <p:spPr>
          <a:xfrm>
            <a:off x="5910263" y="1611313"/>
            <a:ext cx="1328737" cy="679450"/>
          </a:xfrm>
          <a:custGeom>
            <a:avLst/>
            <a:gdLst/>
            <a:ahLst/>
            <a:cxnLst>
              <a:cxn ang="0">
                <a:pos x="548929535" y="426208789"/>
              </a:cxn>
              <a:cxn ang="0">
                <a:pos x="518299400" y="411289471"/>
              </a:cxn>
              <a:cxn ang="0">
                <a:pos x="477592961" y="385886308"/>
              </a:cxn>
              <a:cxn ang="0">
                <a:pos x="421571454" y="339918679"/>
              </a:cxn>
              <a:cxn ang="0">
                <a:pos x="325246558" y="258870411"/>
              </a:cxn>
              <a:cxn ang="0">
                <a:pos x="188215937" y="157257718"/>
              </a:cxn>
              <a:cxn ang="0">
                <a:pos x="106803654" y="91532073"/>
              </a:cxn>
              <a:cxn ang="0">
                <a:pos x="76172864" y="70967587"/>
              </a:cxn>
              <a:cxn ang="0">
                <a:pos x="50782128" y="50806347"/>
              </a:cxn>
              <a:cxn ang="0">
                <a:pos x="30630145" y="35483794"/>
              </a:cxn>
              <a:cxn ang="0">
                <a:pos x="15315073" y="20161246"/>
              </a:cxn>
              <a:cxn ang="0">
                <a:pos x="5239401" y="15322548"/>
              </a:cxn>
              <a:cxn ang="0">
                <a:pos x="0" y="5241925"/>
              </a:cxn>
              <a:cxn ang="0">
                <a:pos x="20554471" y="0"/>
              </a:cxn>
              <a:cxn ang="0">
                <a:pos x="45945857" y="5241925"/>
              </a:cxn>
              <a:cxn ang="0">
                <a:pos x="71336594" y="15322548"/>
              </a:cxn>
              <a:cxn ang="0">
                <a:pos x="112043053" y="40725716"/>
              </a:cxn>
              <a:cxn ang="0">
                <a:pos x="167661471" y="76209510"/>
              </a:cxn>
              <a:cxn ang="0">
                <a:pos x="238998045" y="121773934"/>
              </a:cxn>
              <a:cxn ang="0">
                <a:pos x="309931490" y="162499641"/>
              </a:cxn>
              <a:cxn ang="0">
                <a:pos x="376028745" y="202822162"/>
              </a:cxn>
              <a:cxn ang="0">
                <a:pos x="436886522" y="233467248"/>
              </a:cxn>
              <a:cxn ang="0">
                <a:pos x="498147427" y="264112334"/>
              </a:cxn>
              <a:cxn ang="0">
                <a:pos x="559005204" y="289112272"/>
              </a:cxn>
              <a:cxn ang="0">
                <a:pos x="625102379" y="309676738"/>
              </a:cxn>
              <a:cxn ang="0">
                <a:pos x="685960315" y="324999281"/>
              </a:cxn>
              <a:cxn ang="0">
                <a:pos x="731503024" y="335079981"/>
              </a:cxn>
              <a:cxn ang="0">
                <a:pos x="762133159" y="339918679"/>
              </a:cxn>
              <a:cxn ang="0">
                <a:pos x="782285132" y="345160601"/>
              </a:cxn>
              <a:cxn ang="0">
                <a:pos x="802839598" y="349999299"/>
              </a:cxn>
              <a:cxn ang="0">
                <a:pos x="818154666" y="355241222"/>
              </a:cxn>
              <a:cxn ang="0">
                <a:pos x="833067240" y="360483144"/>
              </a:cxn>
              <a:cxn ang="0">
                <a:pos x="838306639" y="365321842"/>
              </a:cxn>
              <a:cxn ang="0">
                <a:pos x="843546037" y="375402462"/>
              </a:cxn>
              <a:cxn ang="0">
                <a:pos x="833067240" y="385886308"/>
              </a:cxn>
              <a:cxn ang="0">
                <a:pos x="818154666" y="390725005"/>
              </a:cxn>
              <a:cxn ang="0">
                <a:pos x="792763929" y="395966928"/>
              </a:cxn>
              <a:cxn ang="0">
                <a:pos x="741981821" y="406047548"/>
              </a:cxn>
              <a:cxn ang="0">
                <a:pos x="680720916" y="416128169"/>
              </a:cxn>
              <a:cxn ang="0">
                <a:pos x="625102379" y="426208789"/>
              </a:cxn>
              <a:cxn ang="0">
                <a:pos x="579157177" y="431450712"/>
              </a:cxn>
            </a:cxnLst>
            <a:rect l="l" t="t" r="r" b="b"/>
            <a:pathLst>
              <a:path w="2093" h="1070">
                <a:moveTo>
                  <a:pt x="1387" y="1057"/>
                </a:moveTo>
                <a:lnTo>
                  <a:pt x="1362" y="1057"/>
                </a:lnTo>
                <a:lnTo>
                  <a:pt x="1324" y="1045"/>
                </a:lnTo>
                <a:lnTo>
                  <a:pt x="1286" y="1020"/>
                </a:lnTo>
                <a:lnTo>
                  <a:pt x="1236" y="994"/>
                </a:lnTo>
                <a:lnTo>
                  <a:pt x="1185" y="957"/>
                </a:lnTo>
                <a:lnTo>
                  <a:pt x="1122" y="906"/>
                </a:lnTo>
                <a:lnTo>
                  <a:pt x="1046" y="843"/>
                </a:lnTo>
                <a:lnTo>
                  <a:pt x="971" y="780"/>
                </a:lnTo>
                <a:lnTo>
                  <a:pt x="807" y="642"/>
                </a:lnTo>
                <a:lnTo>
                  <a:pt x="631" y="516"/>
                </a:lnTo>
                <a:lnTo>
                  <a:pt x="467" y="390"/>
                </a:lnTo>
                <a:lnTo>
                  <a:pt x="303" y="264"/>
                </a:lnTo>
                <a:lnTo>
                  <a:pt x="265" y="227"/>
                </a:lnTo>
                <a:lnTo>
                  <a:pt x="227" y="201"/>
                </a:lnTo>
                <a:lnTo>
                  <a:pt x="189" y="176"/>
                </a:lnTo>
                <a:lnTo>
                  <a:pt x="164" y="151"/>
                </a:lnTo>
                <a:lnTo>
                  <a:pt x="126" y="126"/>
                </a:lnTo>
                <a:lnTo>
                  <a:pt x="101" y="113"/>
                </a:lnTo>
                <a:lnTo>
                  <a:pt x="76" y="88"/>
                </a:lnTo>
                <a:lnTo>
                  <a:pt x="63" y="76"/>
                </a:lnTo>
                <a:lnTo>
                  <a:pt x="38" y="50"/>
                </a:lnTo>
                <a:lnTo>
                  <a:pt x="26" y="38"/>
                </a:lnTo>
                <a:lnTo>
                  <a:pt x="13" y="38"/>
                </a:lnTo>
                <a:lnTo>
                  <a:pt x="13" y="25"/>
                </a:lnTo>
                <a:lnTo>
                  <a:pt x="0" y="13"/>
                </a:lnTo>
                <a:lnTo>
                  <a:pt x="0" y="0"/>
                </a:lnTo>
                <a:lnTo>
                  <a:pt x="51" y="0"/>
                </a:lnTo>
                <a:lnTo>
                  <a:pt x="101" y="0"/>
                </a:lnTo>
                <a:lnTo>
                  <a:pt x="114" y="13"/>
                </a:lnTo>
                <a:lnTo>
                  <a:pt x="139" y="25"/>
                </a:lnTo>
                <a:lnTo>
                  <a:pt x="177" y="38"/>
                </a:lnTo>
                <a:lnTo>
                  <a:pt x="227" y="63"/>
                </a:lnTo>
                <a:lnTo>
                  <a:pt x="278" y="101"/>
                </a:lnTo>
                <a:lnTo>
                  <a:pt x="353" y="138"/>
                </a:lnTo>
                <a:lnTo>
                  <a:pt x="416" y="189"/>
                </a:lnTo>
                <a:lnTo>
                  <a:pt x="505" y="239"/>
                </a:lnTo>
                <a:lnTo>
                  <a:pt x="593" y="302"/>
                </a:lnTo>
                <a:lnTo>
                  <a:pt x="681" y="352"/>
                </a:lnTo>
                <a:lnTo>
                  <a:pt x="769" y="403"/>
                </a:lnTo>
                <a:lnTo>
                  <a:pt x="845" y="453"/>
                </a:lnTo>
                <a:lnTo>
                  <a:pt x="933" y="503"/>
                </a:lnTo>
                <a:lnTo>
                  <a:pt x="1009" y="541"/>
                </a:lnTo>
                <a:lnTo>
                  <a:pt x="1084" y="579"/>
                </a:lnTo>
                <a:lnTo>
                  <a:pt x="1160" y="617"/>
                </a:lnTo>
                <a:lnTo>
                  <a:pt x="1236" y="655"/>
                </a:lnTo>
                <a:lnTo>
                  <a:pt x="1311" y="680"/>
                </a:lnTo>
                <a:lnTo>
                  <a:pt x="1387" y="717"/>
                </a:lnTo>
                <a:lnTo>
                  <a:pt x="1475" y="743"/>
                </a:lnTo>
                <a:lnTo>
                  <a:pt x="1551" y="768"/>
                </a:lnTo>
                <a:lnTo>
                  <a:pt x="1626" y="780"/>
                </a:lnTo>
                <a:lnTo>
                  <a:pt x="1702" y="806"/>
                </a:lnTo>
                <a:lnTo>
                  <a:pt x="1778" y="818"/>
                </a:lnTo>
                <a:lnTo>
                  <a:pt x="1815" y="831"/>
                </a:lnTo>
                <a:lnTo>
                  <a:pt x="1853" y="843"/>
                </a:lnTo>
                <a:lnTo>
                  <a:pt x="1891" y="843"/>
                </a:lnTo>
                <a:lnTo>
                  <a:pt x="1916" y="856"/>
                </a:lnTo>
                <a:lnTo>
                  <a:pt x="1941" y="856"/>
                </a:lnTo>
                <a:lnTo>
                  <a:pt x="1967" y="868"/>
                </a:lnTo>
                <a:lnTo>
                  <a:pt x="1992" y="868"/>
                </a:lnTo>
                <a:lnTo>
                  <a:pt x="2017" y="881"/>
                </a:lnTo>
                <a:lnTo>
                  <a:pt x="2030" y="881"/>
                </a:lnTo>
                <a:lnTo>
                  <a:pt x="2042" y="894"/>
                </a:lnTo>
                <a:lnTo>
                  <a:pt x="2067" y="894"/>
                </a:lnTo>
                <a:lnTo>
                  <a:pt x="2067" y="906"/>
                </a:lnTo>
                <a:lnTo>
                  <a:pt x="2080" y="906"/>
                </a:lnTo>
                <a:lnTo>
                  <a:pt x="2093" y="919"/>
                </a:lnTo>
                <a:lnTo>
                  <a:pt x="2093" y="931"/>
                </a:lnTo>
                <a:lnTo>
                  <a:pt x="2080" y="944"/>
                </a:lnTo>
                <a:lnTo>
                  <a:pt x="2067" y="957"/>
                </a:lnTo>
                <a:lnTo>
                  <a:pt x="2055" y="957"/>
                </a:lnTo>
                <a:lnTo>
                  <a:pt x="2030" y="969"/>
                </a:lnTo>
                <a:lnTo>
                  <a:pt x="2004" y="982"/>
                </a:lnTo>
                <a:lnTo>
                  <a:pt x="1967" y="982"/>
                </a:lnTo>
                <a:lnTo>
                  <a:pt x="1929" y="994"/>
                </a:lnTo>
                <a:lnTo>
                  <a:pt x="1841" y="1007"/>
                </a:lnTo>
                <a:lnTo>
                  <a:pt x="1765" y="1020"/>
                </a:lnTo>
                <a:lnTo>
                  <a:pt x="1689" y="1032"/>
                </a:lnTo>
                <a:lnTo>
                  <a:pt x="1626" y="1045"/>
                </a:lnTo>
                <a:lnTo>
                  <a:pt x="1551" y="1057"/>
                </a:lnTo>
                <a:lnTo>
                  <a:pt x="1488" y="1057"/>
                </a:lnTo>
                <a:lnTo>
                  <a:pt x="1437" y="1070"/>
                </a:lnTo>
                <a:lnTo>
                  <a:pt x="1387" y="1057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4"/>
          <p:cNvSpPr/>
          <p:nvPr/>
        </p:nvSpPr>
        <p:spPr>
          <a:xfrm>
            <a:off x="5437188" y="2195513"/>
            <a:ext cx="1033462" cy="758825"/>
          </a:xfrm>
          <a:custGeom>
            <a:avLst/>
            <a:gdLst/>
            <a:ahLst/>
            <a:cxnLst>
              <a:cxn ang="0">
                <a:pos x="519099830" y="10063947"/>
              </a:cxn>
              <a:cxn ang="0">
                <a:pos x="529603513" y="0"/>
              </a:cxn>
              <a:cxn ang="0">
                <a:pos x="544549937" y="0"/>
              </a:cxn>
              <a:cxn ang="0">
                <a:pos x="565152434" y="4830847"/>
              </a:cxn>
              <a:cxn ang="0">
                <a:pos x="590602540" y="25360997"/>
              </a:cxn>
              <a:cxn ang="0">
                <a:pos x="610800805" y="50721359"/>
              </a:cxn>
              <a:cxn ang="0">
                <a:pos x="620900256" y="70849248"/>
              </a:cxn>
              <a:cxn ang="0">
                <a:pos x="620900256" y="86145676"/>
              </a:cxn>
              <a:cxn ang="0">
                <a:pos x="610800805" y="96209620"/>
              </a:cxn>
              <a:cxn ang="0">
                <a:pos x="580503090" y="121570607"/>
              </a:cxn>
              <a:cxn ang="0">
                <a:pos x="534451122" y="151761805"/>
              </a:cxn>
              <a:cxn ang="0">
                <a:pos x="478299068" y="187589029"/>
              </a:cxn>
              <a:cxn ang="0">
                <a:pos x="401949384" y="233077270"/>
              </a:cxn>
              <a:cxn ang="0">
                <a:pos x="330850827" y="278565511"/>
              </a:cxn>
              <a:cxn ang="0">
                <a:pos x="269851164" y="319222907"/>
              </a:cxn>
              <a:cxn ang="0">
                <a:pos x="229050401" y="344583339"/>
              </a:cxn>
              <a:cxn ang="0">
                <a:pos x="203600295" y="364711227"/>
              </a:cxn>
              <a:cxn ang="0">
                <a:pos x="198348454" y="374775171"/>
              </a:cxn>
              <a:cxn ang="0">
                <a:pos x="223798560" y="374775171"/>
              </a:cxn>
              <a:cxn ang="0">
                <a:pos x="285201820" y="369944326"/>
              </a:cxn>
              <a:cxn ang="0">
                <a:pos x="371651669" y="359880382"/>
              </a:cxn>
              <a:cxn ang="0">
                <a:pos x="488802750" y="349414184"/>
              </a:cxn>
              <a:cxn ang="0">
                <a:pos x="641502753" y="329286851"/>
              </a:cxn>
              <a:cxn ang="0">
                <a:pos x="559901228" y="390071580"/>
              </a:cxn>
              <a:cxn ang="0">
                <a:pos x="427399491" y="405368623"/>
              </a:cxn>
              <a:cxn ang="0">
                <a:pos x="310651926" y="420665665"/>
              </a:cxn>
              <a:cxn ang="0">
                <a:pos x="213699745" y="435560455"/>
              </a:cxn>
              <a:cxn ang="0">
                <a:pos x="142601228" y="450856863"/>
              </a:cxn>
              <a:cxn ang="0">
                <a:pos x="106648074" y="466153906"/>
              </a:cxn>
              <a:cxn ang="0">
                <a:pos x="81197948" y="476217851"/>
              </a:cxn>
              <a:cxn ang="0">
                <a:pos x="66250889" y="481450949"/>
              </a:cxn>
              <a:cxn ang="0">
                <a:pos x="50900233" y="476217851"/>
              </a:cxn>
              <a:cxn ang="0">
                <a:pos x="15350661" y="445623765"/>
              </a:cxn>
              <a:cxn ang="0">
                <a:pos x="0" y="415432567"/>
              </a:cxn>
              <a:cxn ang="0">
                <a:pos x="15350661" y="400135524"/>
              </a:cxn>
              <a:cxn ang="0">
                <a:pos x="45648391" y="384838481"/>
              </a:cxn>
              <a:cxn ang="0">
                <a:pos x="96548624" y="364711227"/>
              </a:cxn>
              <a:cxn ang="0">
                <a:pos x="168051374" y="324053752"/>
              </a:cxn>
              <a:cxn ang="0">
                <a:pos x="259751713" y="268501567"/>
              </a:cxn>
              <a:cxn ang="0">
                <a:pos x="356300377" y="197652339"/>
              </a:cxn>
              <a:cxn ang="0">
                <a:pos x="427399491" y="136867016"/>
              </a:cxn>
              <a:cxn ang="0">
                <a:pos x="478299068" y="96209620"/>
              </a:cxn>
              <a:cxn ang="0">
                <a:pos x="509001015" y="65615515"/>
              </a:cxn>
              <a:cxn ang="0">
                <a:pos x="519099830" y="35424307"/>
              </a:cxn>
            </a:cxnLst>
            <a:rect l="l" t="t" r="r" b="b"/>
            <a:pathLst>
              <a:path w="1626" h="1196">
                <a:moveTo>
                  <a:pt x="1285" y="63"/>
                </a:moveTo>
                <a:lnTo>
                  <a:pt x="1285" y="38"/>
                </a:lnTo>
                <a:lnTo>
                  <a:pt x="1285" y="25"/>
                </a:lnTo>
                <a:lnTo>
                  <a:pt x="1285" y="12"/>
                </a:lnTo>
                <a:lnTo>
                  <a:pt x="1298" y="0"/>
                </a:lnTo>
                <a:lnTo>
                  <a:pt x="1311" y="0"/>
                </a:lnTo>
                <a:lnTo>
                  <a:pt x="1323" y="0"/>
                </a:lnTo>
                <a:lnTo>
                  <a:pt x="1336" y="0"/>
                </a:lnTo>
                <a:lnTo>
                  <a:pt x="1348" y="0"/>
                </a:lnTo>
                <a:lnTo>
                  <a:pt x="1361" y="0"/>
                </a:lnTo>
                <a:lnTo>
                  <a:pt x="1386" y="12"/>
                </a:lnTo>
                <a:lnTo>
                  <a:pt x="1399" y="12"/>
                </a:lnTo>
                <a:lnTo>
                  <a:pt x="1424" y="25"/>
                </a:lnTo>
                <a:lnTo>
                  <a:pt x="1437" y="38"/>
                </a:lnTo>
                <a:lnTo>
                  <a:pt x="1462" y="63"/>
                </a:lnTo>
                <a:lnTo>
                  <a:pt x="1474" y="88"/>
                </a:lnTo>
                <a:lnTo>
                  <a:pt x="1487" y="101"/>
                </a:lnTo>
                <a:lnTo>
                  <a:pt x="1512" y="126"/>
                </a:lnTo>
                <a:lnTo>
                  <a:pt x="1525" y="138"/>
                </a:lnTo>
                <a:lnTo>
                  <a:pt x="1525" y="151"/>
                </a:lnTo>
                <a:lnTo>
                  <a:pt x="1537" y="176"/>
                </a:lnTo>
                <a:lnTo>
                  <a:pt x="1550" y="189"/>
                </a:lnTo>
                <a:lnTo>
                  <a:pt x="1550" y="201"/>
                </a:lnTo>
                <a:lnTo>
                  <a:pt x="1537" y="214"/>
                </a:lnTo>
                <a:lnTo>
                  <a:pt x="1537" y="226"/>
                </a:lnTo>
                <a:lnTo>
                  <a:pt x="1525" y="239"/>
                </a:lnTo>
                <a:lnTo>
                  <a:pt x="1512" y="239"/>
                </a:lnTo>
                <a:lnTo>
                  <a:pt x="1487" y="264"/>
                </a:lnTo>
                <a:lnTo>
                  <a:pt x="1462" y="277"/>
                </a:lnTo>
                <a:lnTo>
                  <a:pt x="1437" y="302"/>
                </a:lnTo>
                <a:lnTo>
                  <a:pt x="1411" y="315"/>
                </a:lnTo>
                <a:lnTo>
                  <a:pt x="1361" y="340"/>
                </a:lnTo>
                <a:lnTo>
                  <a:pt x="1323" y="377"/>
                </a:lnTo>
                <a:lnTo>
                  <a:pt x="1285" y="403"/>
                </a:lnTo>
                <a:lnTo>
                  <a:pt x="1235" y="428"/>
                </a:lnTo>
                <a:lnTo>
                  <a:pt x="1184" y="466"/>
                </a:lnTo>
                <a:lnTo>
                  <a:pt x="1121" y="503"/>
                </a:lnTo>
                <a:lnTo>
                  <a:pt x="1058" y="541"/>
                </a:lnTo>
                <a:lnTo>
                  <a:pt x="995" y="579"/>
                </a:lnTo>
                <a:lnTo>
                  <a:pt x="932" y="617"/>
                </a:lnTo>
                <a:lnTo>
                  <a:pt x="869" y="654"/>
                </a:lnTo>
                <a:lnTo>
                  <a:pt x="819" y="692"/>
                </a:lnTo>
                <a:lnTo>
                  <a:pt x="769" y="730"/>
                </a:lnTo>
                <a:lnTo>
                  <a:pt x="718" y="755"/>
                </a:lnTo>
                <a:lnTo>
                  <a:pt x="668" y="793"/>
                </a:lnTo>
                <a:lnTo>
                  <a:pt x="630" y="818"/>
                </a:lnTo>
                <a:lnTo>
                  <a:pt x="605" y="831"/>
                </a:lnTo>
                <a:lnTo>
                  <a:pt x="567" y="856"/>
                </a:lnTo>
                <a:lnTo>
                  <a:pt x="542" y="868"/>
                </a:lnTo>
                <a:lnTo>
                  <a:pt x="516" y="894"/>
                </a:lnTo>
                <a:lnTo>
                  <a:pt x="504" y="906"/>
                </a:lnTo>
                <a:lnTo>
                  <a:pt x="491" y="919"/>
                </a:lnTo>
                <a:lnTo>
                  <a:pt x="479" y="931"/>
                </a:lnTo>
                <a:lnTo>
                  <a:pt x="491" y="931"/>
                </a:lnTo>
                <a:lnTo>
                  <a:pt x="504" y="931"/>
                </a:lnTo>
                <a:lnTo>
                  <a:pt x="529" y="931"/>
                </a:lnTo>
                <a:lnTo>
                  <a:pt x="554" y="931"/>
                </a:lnTo>
                <a:lnTo>
                  <a:pt x="605" y="931"/>
                </a:lnTo>
                <a:lnTo>
                  <a:pt x="655" y="919"/>
                </a:lnTo>
                <a:lnTo>
                  <a:pt x="706" y="919"/>
                </a:lnTo>
                <a:lnTo>
                  <a:pt x="769" y="919"/>
                </a:lnTo>
                <a:lnTo>
                  <a:pt x="844" y="906"/>
                </a:lnTo>
                <a:lnTo>
                  <a:pt x="920" y="894"/>
                </a:lnTo>
                <a:lnTo>
                  <a:pt x="1008" y="881"/>
                </a:lnTo>
                <a:lnTo>
                  <a:pt x="1109" y="881"/>
                </a:lnTo>
                <a:lnTo>
                  <a:pt x="1210" y="868"/>
                </a:lnTo>
                <a:lnTo>
                  <a:pt x="1336" y="856"/>
                </a:lnTo>
                <a:lnTo>
                  <a:pt x="1449" y="843"/>
                </a:lnTo>
                <a:lnTo>
                  <a:pt x="1588" y="818"/>
                </a:lnTo>
                <a:lnTo>
                  <a:pt x="1626" y="931"/>
                </a:lnTo>
                <a:lnTo>
                  <a:pt x="1512" y="944"/>
                </a:lnTo>
                <a:lnTo>
                  <a:pt x="1386" y="969"/>
                </a:lnTo>
                <a:lnTo>
                  <a:pt x="1273" y="982"/>
                </a:lnTo>
                <a:lnTo>
                  <a:pt x="1159" y="994"/>
                </a:lnTo>
                <a:lnTo>
                  <a:pt x="1058" y="1007"/>
                </a:lnTo>
                <a:lnTo>
                  <a:pt x="958" y="1019"/>
                </a:lnTo>
                <a:lnTo>
                  <a:pt x="857" y="1032"/>
                </a:lnTo>
                <a:lnTo>
                  <a:pt x="769" y="1045"/>
                </a:lnTo>
                <a:lnTo>
                  <a:pt x="680" y="1057"/>
                </a:lnTo>
                <a:lnTo>
                  <a:pt x="592" y="1070"/>
                </a:lnTo>
                <a:lnTo>
                  <a:pt x="529" y="1082"/>
                </a:lnTo>
                <a:lnTo>
                  <a:pt x="453" y="1107"/>
                </a:lnTo>
                <a:lnTo>
                  <a:pt x="403" y="1120"/>
                </a:lnTo>
                <a:lnTo>
                  <a:pt x="353" y="1120"/>
                </a:lnTo>
                <a:lnTo>
                  <a:pt x="315" y="1133"/>
                </a:lnTo>
                <a:lnTo>
                  <a:pt x="290" y="1145"/>
                </a:lnTo>
                <a:lnTo>
                  <a:pt x="264" y="1158"/>
                </a:lnTo>
                <a:lnTo>
                  <a:pt x="239" y="1170"/>
                </a:lnTo>
                <a:lnTo>
                  <a:pt x="214" y="1183"/>
                </a:lnTo>
                <a:lnTo>
                  <a:pt x="201" y="1183"/>
                </a:lnTo>
                <a:lnTo>
                  <a:pt x="189" y="1196"/>
                </a:lnTo>
                <a:lnTo>
                  <a:pt x="176" y="1196"/>
                </a:lnTo>
                <a:lnTo>
                  <a:pt x="164" y="1196"/>
                </a:lnTo>
                <a:lnTo>
                  <a:pt x="151" y="1196"/>
                </a:lnTo>
                <a:lnTo>
                  <a:pt x="138" y="1196"/>
                </a:lnTo>
                <a:lnTo>
                  <a:pt x="126" y="1183"/>
                </a:lnTo>
                <a:lnTo>
                  <a:pt x="101" y="1158"/>
                </a:lnTo>
                <a:lnTo>
                  <a:pt x="63" y="1133"/>
                </a:lnTo>
                <a:lnTo>
                  <a:pt x="38" y="1107"/>
                </a:lnTo>
                <a:lnTo>
                  <a:pt x="25" y="1082"/>
                </a:lnTo>
                <a:lnTo>
                  <a:pt x="12" y="1057"/>
                </a:lnTo>
                <a:lnTo>
                  <a:pt x="0" y="1032"/>
                </a:lnTo>
                <a:lnTo>
                  <a:pt x="12" y="1019"/>
                </a:lnTo>
                <a:lnTo>
                  <a:pt x="12" y="1007"/>
                </a:lnTo>
                <a:lnTo>
                  <a:pt x="38" y="994"/>
                </a:lnTo>
                <a:lnTo>
                  <a:pt x="50" y="982"/>
                </a:lnTo>
                <a:lnTo>
                  <a:pt x="75" y="969"/>
                </a:lnTo>
                <a:lnTo>
                  <a:pt x="113" y="956"/>
                </a:lnTo>
                <a:lnTo>
                  <a:pt x="151" y="944"/>
                </a:lnTo>
                <a:lnTo>
                  <a:pt x="189" y="919"/>
                </a:lnTo>
                <a:lnTo>
                  <a:pt x="239" y="906"/>
                </a:lnTo>
                <a:lnTo>
                  <a:pt x="302" y="881"/>
                </a:lnTo>
                <a:lnTo>
                  <a:pt x="353" y="843"/>
                </a:lnTo>
                <a:lnTo>
                  <a:pt x="416" y="805"/>
                </a:lnTo>
                <a:lnTo>
                  <a:pt x="491" y="768"/>
                </a:lnTo>
                <a:lnTo>
                  <a:pt x="567" y="717"/>
                </a:lnTo>
                <a:lnTo>
                  <a:pt x="643" y="667"/>
                </a:lnTo>
                <a:lnTo>
                  <a:pt x="718" y="604"/>
                </a:lnTo>
                <a:lnTo>
                  <a:pt x="806" y="541"/>
                </a:lnTo>
                <a:lnTo>
                  <a:pt x="882" y="491"/>
                </a:lnTo>
                <a:lnTo>
                  <a:pt x="945" y="440"/>
                </a:lnTo>
                <a:lnTo>
                  <a:pt x="1008" y="390"/>
                </a:lnTo>
                <a:lnTo>
                  <a:pt x="1058" y="340"/>
                </a:lnTo>
                <a:lnTo>
                  <a:pt x="1109" y="302"/>
                </a:lnTo>
                <a:lnTo>
                  <a:pt x="1159" y="264"/>
                </a:lnTo>
                <a:lnTo>
                  <a:pt x="1184" y="239"/>
                </a:lnTo>
                <a:lnTo>
                  <a:pt x="1210" y="214"/>
                </a:lnTo>
                <a:lnTo>
                  <a:pt x="1235" y="189"/>
                </a:lnTo>
                <a:lnTo>
                  <a:pt x="1260" y="163"/>
                </a:lnTo>
                <a:lnTo>
                  <a:pt x="1273" y="138"/>
                </a:lnTo>
                <a:lnTo>
                  <a:pt x="1285" y="113"/>
                </a:lnTo>
                <a:lnTo>
                  <a:pt x="1285" y="88"/>
                </a:lnTo>
                <a:lnTo>
                  <a:pt x="1285" y="75"/>
                </a:lnTo>
                <a:lnTo>
                  <a:pt x="1285" y="63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5"/>
          <p:cNvSpPr/>
          <p:nvPr/>
        </p:nvSpPr>
        <p:spPr>
          <a:xfrm>
            <a:off x="5821363" y="1355725"/>
            <a:ext cx="912812" cy="758825"/>
          </a:xfrm>
          <a:custGeom>
            <a:avLst/>
            <a:gdLst/>
            <a:ahLst/>
            <a:cxnLst>
              <a:cxn ang="0">
                <a:pos x="223541755" y="116739762"/>
              </a:cxn>
              <a:cxn ang="0">
                <a:pos x="182787921" y="126803706"/>
              </a:cxn>
              <a:cxn ang="0">
                <a:pos x="157366996" y="126803706"/>
              </a:cxn>
              <a:cxn ang="0">
                <a:pos x="127103827" y="116739762"/>
              </a:cxn>
              <a:cxn ang="0">
                <a:pos x="96437928" y="96209620"/>
              </a:cxn>
              <a:cxn ang="0">
                <a:pos x="96437928" y="76082347"/>
              </a:cxn>
              <a:cxn ang="0">
                <a:pos x="117016527" y="70849248"/>
              </a:cxn>
              <a:cxn ang="0">
                <a:pos x="157366996" y="66018402"/>
              </a:cxn>
              <a:cxn ang="0">
                <a:pos x="213454455" y="60785304"/>
              </a:cxn>
              <a:cxn ang="0">
                <a:pos x="274383524" y="50721359"/>
              </a:cxn>
              <a:cxn ang="0">
                <a:pos x="345803972" y="35424307"/>
              </a:cxn>
              <a:cxn ang="0">
                <a:pos x="401487390" y="25360997"/>
              </a:cxn>
              <a:cxn ang="0">
                <a:pos x="437399575" y="15297048"/>
              </a:cxn>
              <a:cxn ang="0">
                <a:pos x="462820459" y="0"/>
              </a:cxn>
              <a:cxn ang="0">
                <a:pos x="482995694" y="0"/>
              </a:cxn>
              <a:cxn ang="0">
                <a:pos x="503170928" y="5233101"/>
              </a:cxn>
              <a:cxn ang="0">
                <a:pos x="528995178" y="25360997"/>
              </a:cxn>
              <a:cxn ang="0">
                <a:pos x="554416062" y="45890514"/>
              </a:cxn>
              <a:cxn ang="0">
                <a:pos x="574591297" y="66018402"/>
              </a:cxn>
              <a:cxn ang="0">
                <a:pos x="579836947" y="81315445"/>
              </a:cxn>
              <a:cxn ang="0">
                <a:pos x="564503997" y="96209620"/>
              </a:cxn>
              <a:cxn ang="0">
                <a:pos x="539083113" y="106675818"/>
              </a:cxn>
              <a:cxn ang="0">
                <a:pos x="508416578" y="136867016"/>
              </a:cxn>
              <a:cxn ang="0">
                <a:pos x="472908394" y="187589029"/>
              </a:cxn>
              <a:cxn ang="0">
                <a:pos x="422066625" y="248373679"/>
              </a:cxn>
              <a:cxn ang="0">
                <a:pos x="355891906" y="303925864"/>
              </a:cxn>
              <a:cxn ang="0">
                <a:pos x="279629174" y="359880382"/>
              </a:cxn>
              <a:cxn ang="0">
                <a:pos x="203366520" y="405368623"/>
              </a:cxn>
              <a:cxn ang="0">
                <a:pos x="127103827" y="440793554"/>
              </a:cxn>
              <a:cxn ang="0">
                <a:pos x="60929089" y="466153906"/>
              </a:cxn>
              <a:cxn ang="0">
                <a:pos x="15332955" y="476217851"/>
              </a:cxn>
              <a:cxn ang="0">
                <a:pos x="0" y="476217851"/>
              </a:cxn>
              <a:cxn ang="0">
                <a:pos x="10087937" y="466153906"/>
              </a:cxn>
              <a:cxn ang="0">
                <a:pos x="30263179" y="450856863"/>
              </a:cxn>
              <a:cxn ang="0">
                <a:pos x="60929089" y="430729610"/>
              </a:cxn>
              <a:cxn ang="0">
                <a:pos x="101683578" y="405368623"/>
              </a:cxn>
              <a:cxn ang="0">
                <a:pos x="167858336" y="364711227"/>
              </a:cxn>
              <a:cxn ang="0">
                <a:pos x="248962639" y="309158963"/>
              </a:cxn>
              <a:cxn ang="0">
                <a:pos x="310295708" y="263670722"/>
              </a:cxn>
              <a:cxn ang="0">
                <a:pos x="365979206" y="197652339"/>
              </a:cxn>
              <a:cxn ang="0">
                <a:pos x="401487390" y="136867016"/>
              </a:cxn>
              <a:cxn ang="0">
                <a:pos x="411978690" y="111506663"/>
              </a:cxn>
              <a:cxn ang="0">
                <a:pos x="411978690" y="96209620"/>
              </a:cxn>
              <a:cxn ang="0">
                <a:pos x="396645741" y="81315445"/>
              </a:cxn>
              <a:cxn ang="0">
                <a:pos x="376067141" y="81315445"/>
              </a:cxn>
              <a:cxn ang="0">
                <a:pos x="345803972" y="91378775"/>
              </a:cxn>
              <a:cxn ang="0">
                <a:pos x="289716473" y="101442719"/>
              </a:cxn>
            </a:cxnLst>
            <a:rect l="l" t="t" r="r" b="b"/>
            <a:pathLst>
              <a:path w="1437" h="1196">
                <a:moveTo>
                  <a:pt x="668" y="265"/>
                </a:moveTo>
                <a:lnTo>
                  <a:pt x="605" y="277"/>
                </a:lnTo>
                <a:lnTo>
                  <a:pt x="554" y="290"/>
                </a:lnTo>
                <a:lnTo>
                  <a:pt x="516" y="302"/>
                </a:lnTo>
                <a:lnTo>
                  <a:pt x="479" y="302"/>
                </a:lnTo>
                <a:lnTo>
                  <a:pt x="453" y="315"/>
                </a:lnTo>
                <a:lnTo>
                  <a:pt x="428" y="315"/>
                </a:lnTo>
                <a:lnTo>
                  <a:pt x="403" y="315"/>
                </a:lnTo>
                <a:lnTo>
                  <a:pt x="390" y="315"/>
                </a:lnTo>
                <a:lnTo>
                  <a:pt x="378" y="315"/>
                </a:lnTo>
                <a:lnTo>
                  <a:pt x="353" y="315"/>
                </a:lnTo>
                <a:lnTo>
                  <a:pt x="315" y="290"/>
                </a:lnTo>
                <a:lnTo>
                  <a:pt x="290" y="277"/>
                </a:lnTo>
                <a:lnTo>
                  <a:pt x="264" y="252"/>
                </a:lnTo>
                <a:lnTo>
                  <a:pt x="239" y="239"/>
                </a:lnTo>
                <a:lnTo>
                  <a:pt x="239" y="214"/>
                </a:lnTo>
                <a:lnTo>
                  <a:pt x="227" y="202"/>
                </a:lnTo>
                <a:lnTo>
                  <a:pt x="239" y="189"/>
                </a:lnTo>
                <a:lnTo>
                  <a:pt x="252" y="189"/>
                </a:lnTo>
                <a:lnTo>
                  <a:pt x="264" y="189"/>
                </a:lnTo>
                <a:lnTo>
                  <a:pt x="290" y="176"/>
                </a:lnTo>
                <a:lnTo>
                  <a:pt x="315" y="176"/>
                </a:lnTo>
                <a:lnTo>
                  <a:pt x="353" y="164"/>
                </a:lnTo>
                <a:lnTo>
                  <a:pt x="390" y="164"/>
                </a:lnTo>
                <a:lnTo>
                  <a:pt x="441" y="164"/>
                </a:lnTo>
                <a:lnTo>
                  <a:pt x="479" y="151"/>
                </a:lnTo>
                <a:lnTo>
                  <a:pt x="529" y="151"/>
                </a:lnTo>
                <a:lnTo>
                  <a:pt x="579" y="139"/>
                </a:lnTo>
                <a:lnTo>
                  <a:pt x="630" y="139"/>
                </a:lnTo>
                <a:lnTo>
                  <a:pt x="680" y="126"/>
                </a:lnTo>
                <a:lnTo>
                  <a:pt x="743" y="114"/>
                </a:lnTo>
                <a:lnTo>
                  <a:pt x="806" y="101"/>
                </a:lnTo>
                <a:lnTo>
                  <a:pt x="857" y="88"/>
                </a:lnTo>
                <a:lnTo>
                  <a:pt x="907" y="76"/>
                </a:lnTo>
                <a:lnTo>
                  <a:pt x="958" y="76"/>
                </a:lnTo>
                <a:lnTo>
                  <a:pt x="995" y="63"/>
                </a:lnTo>
                <a:lnTo>
                  <a:pt x="1033" y="51"/>
                </a:lnTo>
                <a:lnTo>
                  <a:pt x="1058" y="38"/>
                </a:lnTo>
                <a:lnTo>
                  <a:pt x="1084" y="38"/>
                </a:lnTo>
                <a:lnTo>
                  <a:pt x="1096" y="25"/>
                </a:lnTo>
                <a:lnTo>
                  <a:pt x="1121" y="13"/>
                </a:lnTo>
                <a:lnTo>
                  <a:pt x="1147" y="0"/>
                </a:lnTo>
                <a:lnTo>
                  <a:pt x="1172" y="0"/>
                </a:lnTo>
                <a:lnTo>
                  <a:pt x="1184" y="0"/>
                </a:lnTo>
                <a:lnTo>
                  <a:pt x="1197" y="0"/>
                </a:lnTo>
                <a:lnTo>
                  <a:pt x="1210" y="0"/>
                </a:lnTo>
                <a:lnTo>
                  <a:pt x="1222" y="0"/>
                </a:lnTo>
                <a:lnTo>
                  <a:pt x="1247" y="13"/>
                </a:lnTo>
                <a:lnTo>
                  <a:pt x="1260" y="25"/>
                </a:lnTo>
                <a:lnTo>
                  <a:pt x="1285" y="38"/>
                </a:lnTo>
                <a:lnTo>
                  <a:pt x="1311" y="63"/>
                </a:lnTo>
                <a:lnTo>
                  <a:pt x="1336" y="76"/>
                </a:lnTo>
                <a:lnTo>
                  <a:pt x="1361" y="101"/>
                </a:lnTo>
                <a:lnTo>
                  <a:pt x="1374" y="114"/>
                </a:lnTo>
                <a:lnTo>
                  <a:pt x="1399" y="139"/>
                </a:lnTo>
                <a:lnTo>
                  <a:pt x="1411" y="151"/>
                </a:lnTo>
                <a:lnTo>
                  <a:pt x="1424" y="164"/>
                </a:lnTo>
                <a:lnTo>
                  <a:pt x="1424" y="176"/>
                </a:lnTo>
                <a:lnTo>
                  <a:pt x="1437" y="189"/>
                </a:lnTo>
                <a:lnTo>
                  <a:pt x="1437" y="202"/>
                </a:lnTo>
                <a:lnTo>
                  <a:pt x="1424" y="227"/>
                </a:lnTo>
                <a:lnTo>
                  <a:pt x="1424" y="239"/>
                </a:lnTo>
                <a:lnTo>
                  <a:pt x="1399" y="239"/>
                </a:lnTo>
                <a:lnTo>
                  <a:pt x="1374" y="252"/>
                </a:lnTo>
                <a:lnTo>
                  <a:pt x="1348" y="252"/>
                </a:lnTo>
                <a:lnTo>
                  <a:pt x="1336" y="265"/>
                </a:lnTo>
                <a:lnTo>
                  <a:pt x="1311" y="290"/>
                </a:lnTo>
                <a:lnTo>
                  <a:pt x="1285" y="302"/>
                </a:lnTo>
                <a:lnTo>
                  <a:pt x="1260" y="340"/>
                </a:lnTo>
                <a:lnTo>
                  <a:pt x="1235" y="378"/>
                </a:lnTo>
                <a:lnTo>
                  <a:pt x="1197" y="416"/>
                </a:lnTo>
                <a:lnTo>
                  <a:pt x="1172" y="466"/>
                </a:lnTo>
                <a:lnTo>
                  <a:pt x="1134" y="516"/>
                </a:lnTo>
                <a:lnTo>
                  <a:pt x="1084" y="567"/>
                </a:lnTo>
                <a:lnTo>
                  <a:pt x="1046" y="617"/>
                </a:lnTo>
                <a:lnTo>
                  <a:pt x="995" y="655"/>
                </a:lnTo>
                <a:lnTo>
                  <a:pt x="945" y="705"/>
                </a:lnTo>
                <a:lnTo>
                  <a:pt x="882" y="755"/>
                </a:lnTo>
                <a:lnTo>
                  <a:pt x="819" y="806"/>
                </a:lnTo>
                <a:lnTo>
                  <a:pt x="756" y="856"/>
                </a:lnTo>
                <a:lnTo>
                  <a:pt x="693" y="894"/>
                </a:lnTo>
                <a:lnTo>
                  <a:pt x="630" y="932"/>
                </a:lnTo>
                <a:lnTo>
                  <a:pt x="567" y="982"/>
                </a:lnTo>
                <a:lnTo>
                  <a:pt x="504" y="1007"/>
                </a:lnTo>
                <a:lnTo>
                  <a:pt x="441" y="1045"/>
                </a:lnTo>
                <a:lnTo>
                  <a:pt x="378" y="1070"/>
                </a:lnTo>
                <a:lnTo>
                  <a:pt x="315" y="1095"/>
                </a:lnTo>
                <a:lnTo>
                  <a:pt x="252" y="1120"/>
                </a:lnTo>
                <a:lnTo>
                  <a:pt x="201" y="1146"/>
                </a:lnTo>
                <a:lnTo>
                  <a:pt x="151" y="1158"/>
                </a:lnTo>
                <a:lnTo>
                  <a:pt x="101" y="1171"/>
                </a:lnTo>
                <a:lnTo>
                  <a:pt x="63" y="1183"/>
                </a:lnTo>
                <a:lnTo>
                  <a:pt x="38" y="1183"/>
                </a:lnTo>
                <a:lnTo>
                  <a:pt x="12" y="1196"/>
                </a:lnTo>
                <a:lnTo>
                  <a:pt x="0" y="1196"/>
                </a:lnTo>
                <a:lnTo>
                  <a:pt x="0" y="1183"/>
                </a:lnTo>
                <a:lnTo>
                  <a:pt x="0" y="1171"/>
                </a:lnTo>
                <a:lnTo>
                  <a:pt x="12" y="1158"/>
                </a:lnTo>
                <a:lnTo>
                  <a:pt x="25" y="1158"/>
                </a:lnTo>
                <a:lnTo>
                  <a:pt x="38" y="1146"/>
                </a:lnTo>
                <a:lnTo>
                  <a:pt x="50" y="1133"/>
                </a:lnTo>
                <a:lnTo>
                  <a:pt x="75" y="1120"/>
                </a:lnTo>
                <a:lnTo>
                  <a:pt x="88" y="1108"/>
                </a:lnTo>
                <a:lnTo>
                  <a:pt x="113" y="1083"/>
                </a:lnTo>
                <a:lnTo>
                  <a:pt x="151" y="1070"/>
                </a:lnTo>
                <a:lnTo>
                  <a:pt x="176" y="1045"/>
                </a:lnTo>
                <a:lnTo>
                  <a:pt x="214" y="1032"/>
                </a:lnTo>
                <a:lnTo>
                  <a:pt x="252" y="1007"/>
                </a:lnTo>
                <a:lnTo>
                  <a:pt x="290" y="982"/>
                </a:lnTo>
                <a:lnTo>
                  <a:pt x="327" y="957"/>
                </a:lnTo>
                <a:lnTo>
                  <a:pt x="416" y="906"/>
                </a:lnTo>
                <a:lnTo>
                  <a:pt x="491" y="869"/>
                </a:lnTo>
                <a:lnTo>
                  <a:pt x="554" y="818"/>
                </a:lnTo>
                <a:lnTo>
                  <a:pt x="617" y="768"/>
                </a:lnTo>
                <a:lnTo>
                  <a:pt x="680" y="730"/>
                </a:lnTo>
                <a:lnTo>
                  <a:pt x="731" y="693"/>
                </a:lnTo>
                <a:lnTo>
                  <a:pt x="769" y="655"/>
                </a:lnTo>
                <a:lnTo>
                  <a:pt x="806" y="617"/>
                </a:lnTo>
                <a:lnTo>
                  <a:pt x="857" y="554"/>
                </a:lnTo>
                <a:lnTo>
                  <a:pt x="907" y="491"/>
                </a:lnTo>
                <a:lnTo>
                  <a:pt x="945" y="428"/>
                </a:lnTo>
                <a:lnTo>
                  <a:pt x="983" y="365"/>
                </a:lnTo>
                <a:lnTo>
                  <a:pt x="995" y="340"/>
                </a:lnTo>
                <a:lnTo>
                  <a:pt x="1008" y="315"/>
                </a:lnTo>
                <a:lnTo>
                  <a:pt x="1021" y="290"/>
                </a:lnTo>
                <a:lnTo>
                  <a:pt x="1021" y="277"/>
                </a:lnTo>
                <a:lnTo>
                  <a:pt x="1021" y="265"/>
                </a:lnTo>
                <a:lnTo>
                  <a:pt x="1021" y="252"/>
                </a:lnTo>
                <a:lnTo>
                  <a:pt x="1021" y="239"/>
                </a:lnTo>
                <a:lnTo>
                  <a:pt x="1008" y="227"/>
                </a:lnTo>
                <a:lnTo>
                  <a:pt x="995" y="214"/>
                </a:lnTo>
                <a:lnTo>
                  <a:pt x="983" y="202"/>
                </a:lnTo>
                <a:lnTo>
                  <a:pt x="958" y="202"/>
                </a:lnTo>
                <a:lnTo>
                  <a:pt x="945" y="202"/>
                </a:lnTo>
                <a:lnTo>
                  <a:pt x="932" y="202"/>
                </a:lnTo>
                <a:lnTo>
                  <a:pt x="907" y="214"/>
                </a:lnTo>
                <a:lnTo>
                  <a:pt x="882" y="214"/>
                </a:lnTo>
                <a:lnTo>
                  <a:pt x="857" y="227"/>
                </a:lnTo>
                <a:lnTo>
                  <a:pt x="819" y="227"/>
                </a:lnTo>
                <a:lnTo>
                  <a:pt x="769" y="239"/>
                </a:lnTo>
                <a:lnTo>
                  <a:pt x="718" y="252"/>
                </a:lnTo>
                <a:lnTo>
                  <a:pt x="668" y="265"/>
                </a:lnTo>
              </a:path>
            </a:pathLst>
          </a:custGeom>
          <a:solidFill>
            <a:srgbClr val="FF0000"/>
          </a:solidFill>
          <a:ln w="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3568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7850" y="4653000"/>
            <a:ext cx="8494713" cy="1743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911860" y="1052830"/>
            <a:ext cx="10756900" cy="45332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344295" y="1701165"/>
            <a:ext cx="10339070" cy="273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1.自由朗读课文，读准字音，读通句子。</a:t>
            </a:r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2.遇到长句或者难读的地方，多读几遍。</a:t>
            </a:r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3.想一想"</a:t>
            </a:r>
            <a:r>
              <a:rPr lang="zh-CN" altLang="en-US" sz="4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金色巴掌</a:t>
            </a:r>
            <a:r>
              <a:rPr lang="zh-CN" altLang="en-US" sz="4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"指的是什么</a:t>
            </a:r>
            <a:r>
              <a:rPr lang="zh-CN" altLang="en-US" sz="44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4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2000" y="693000"/>
            <a:ext cx="11525885" cy="5614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一夜秋风，一夜秋雨。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我背着书包去上学时，天开始放晴了。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啊！多么明朗的天空。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可是，地面还是潮湿的，不时还能看见一个亮晶晶的水洼，映着一角小小的蓝天。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道路两旁的法国梧桐树，掉下了一片片金黄金黄的叶子。这一片片闪着雨珠的叶子，一掉下来，便紧紧地粘在湿漉漉的水泥道上了。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我走在院墙外的水泥道上。水泥道像铺上了一块彩色的地毯。这是一块印着落叶图案的、闪闪发光的地毯，从脚下一直铺到很远很远的地方，一直到路的尽头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2000" y="837000"/>
            <a:ext cx="11525885" cy="5128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每一片法国梧桐树的落叶，都像一个金色的小巴掌，熨帖地、平展地粘在水泥道上。它们排列得并不规则，甚至有些凌乱，然而，这更增添了水泥道的美。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我一步一步小心地走着，一片一片仔细地数着。我穿着一双棕红色的小雨靴。你瞧，这多像两只棕红色的小鸟，在秋天金黄的叶丛间，愉快地蹦跳着、歌唱着……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要不是怕上课迟到，我会走得很慢很慢的。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一夜秋风，一夜秋雨。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indent="457200" algn="l" fontAlgn="auto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当我背着书包去上学时，第一回觉得，门前的水泥道真美啊！</a:t>
            </a:r>
            <a:endParaRPr lang="zh-CN" altLang="en-US" sz="2800" b="1" dirty="0" smtClean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52500" y="657543"/>
            <a:ext cx="5022850" cy="70643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金色巴掌</a:t>
            </a:r>
            <a:r>
              <a:rPr lang="en-US" altLang="zh-CN" sz="400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4000">
                <a:latin typeface="楷体" panose="02010609060101010101" charset="-122"/>
                <a:ea typeface="楷体" panose="02010609060101010101" charset="-122"/>
              </a:rPr>
              <a:t>指什么？</a:t>
            </a:r>
            <a:endParaRPr lang="en-US" altLang="zh-CN" sz="40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52500" y="2835275"/>
            <a:ext cx="3519488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金黄的梧桐叶。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2215" y="2132965"/>
            <a:ext cx="2292985" cy="26536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4656000" y="2204720"/>
            <a:ext cx="3418205" cy="2948305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60103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liZGU1ZDQ0YTBiYTc4ZGU4YzNkMDE1MDU3ZjMzOTk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6">
      <a:dk1>
        <a:srgbClr val="474747"/>
      </a:dk1>
      <a:lt1>
        <a:srgbClr val="FFFFFF"/>
      </a:lt1>
      <a:dk2>
        <a:srgbClr val="FFFFFF"/>
      </a:dk2>
      <a:lt2>
        <a:srgbClr val="5F5F5F"/>
      </a:lt2>
      <a:accent1>
        <a:srgbClr val="4F2D28"/>
      </a:accent1>
      <a:accent2>
        <a:srgbClr val="E6A330"/>
      </a:accent2>
      <a:accent3>
        <a:srgbClr val="A9887B"/>
      </a:accent3>
      <a:accent4>
        <a:srgbClr val="968571"/>
      </a:accent4>
      <a:accent5>
        <a:srgbClr val="6B4D3D"/>
      </a:accent5>
      <a:accent6>
        <a:srgbClr val="00B050"/>
      </a:accent6>
      <a:hlink>
        <a:srgbClr val="E3C6A9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Arial"/>
      </a:majorFont>
      <a:minorFont>
        <a:latin typeface="Calibri"/>
        <a:ea typeface="幼圆"/>
        <a:cs typeface="Arial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1414</Words>
  <Application>WPS 演示</Application>
  <PresentationFormat>自定义</PresentationFormat>
  <Paragraphs>58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黑体</vt:lpstr>
      <vt:lpstr>Webdings</vt:lpstr>
      <vt:lpstr>幼圆</vt:lpstr>
      <vt:lpstr>Calibri</vt:lpstr>
      <vt:lpstr>楷体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《铺满金色巴掌的水泥道》PPT免费教学课件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2022-07-04T15:36:00Z</cp:lastPrinted>
  <dcterms:created xsi:type="dcterms:W3CDTF">2022-07-04T15:36:00Z</dcterms:created>
  <dcterms:modified xsi:type="dcterms:W3CDTF">2023-10-22T04:46:39Z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18AC08935A724D8E89012052549AC9FA_12</vt:lpwstr>
  </property>
  <property fmtid="{D5CDD505-2E9C-101B-9397-08002B2CF9AE}" pid="3" name="KSOProductBuildVer">
    <vt:lpwstr>2052-12.1.0.15712</vt:lpwstr>
  </property>
</Properties>
</file>