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6" r:id="rId3"/>
    <p:sldId id="369" r:id="rId4"/>
    <p:sldId id="370" r:id="rId5"/>
    <p:sldId id="371" r:id="rId6"/>
    <p:sldId id="372" r:id="rId7"/>
    <p:sldId id="373" r:id="rId8"/>
    <p:sldId id="374" r:id="rId9"/>
    <p:sldId id="265" r:id="rId10"/>
    <p:sldId id="267" r:id="rId11"/>
    <p:sldId id="305" r:id="rId12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50" r:id="rId21"/>
    <p:sldId id="351" r:id="rId22"/>
    <p:sldId id="352" r:id="rId23"/>
    <p:sldId id="353" r:id="rId24"/>
    <p:sldId id="354" r:id="rId25"/>
    <p:sldId id="314" r:id="rId26"/>
    <p:sldId id="355" r:id="rId27"/>
    <p:sldId id="315" r:id="rId28"/>
    <p:sldId id="316" r:id="rId29"/>
    <p:sldId id="317" r:id="rId30"/>
    <p:sldId id="367" r:id="rId31"/>
    <p:sldId id="368" r:id="rId32"/>
    <p:sldId id="271" r:id="rId33"/>
    <p:sldId id="320" r:id="rId34"/>
    <p:sldId id="321" r:id="rId35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2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  <a:srgbClr val="A8E1E5"/>
    <a:srgbClr val="FEBD1A"/>
    <a:srgbClr val="7F6000"/>
    <a:srgbClr val="3D7785"/>
    <a:srgbClr val="3F9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20" y="-600"/>
      </p:cViewPr>
      <p:guideLst>
        <p:guide orient="horz" pos="1642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3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139C7-ACE4-462F-8454-93507E8EA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C5E37-ABB0-4EAD-B8D3-F1C18EA2B6E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emf"/><Relationship Id="rId1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1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1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1" Type="http://schemas.openxmlformats.org/officeDocument/2006/relationships/image" Target="../media/image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1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1" Type="http://schemas.openxmlformats.org/officeDocument/2006/relationships/image" Target="../media/image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.emf"/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email"/>
          <a:srcRect l="3009" t="15023" r="-3009" b="-15023"/>
          <a:stretch>
            <a:fillRect/>
          </a:stretch>
        </p:blipFill>
        <p:spPr>
          <a:xfrm>
            <a:off x="1" y="1"/>
            <a:ext cx="4671851" cy="155084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0" y="1457709"/>
            <a:ext cx="9144000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FEB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08 </a:t>
            </a:r>
            <a:r>
              <a:rPr lang="zh-CN" altLang="zh-CN" sz="5400" dirty="0">
                <a:solidFill>
                  <a:srgbClr val="FEB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去年</a:t>
            </a:r>
            <a:r>
              <a:rPr lang="zh-CN" altLang="zh-CN" sz="5400" dirty="0">
                <a:solidFill>
                  <a:srgbClr val="FEB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的树</a:t>
            </a:r>
            <a:endParaRPr lang="en-US" altLang="zh-CN" sz="5400" dirty="0">
              <a:solidFill>
                <a:srgbClr val="FEBD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32" b="99474" l="1558" r="98442">
                        <a14:foregroundMark x1="35065" y1="20000" x2="35065" y2="20000"/>
                        <a14:foregroundMark x1="58182" y1="18421" x2="58182" y2="18421"/>
                        <a14:foregroundMark x1="77662" y1="26842" x2="77662" y2="26842"/>
                        <a14:foregroundMark x1="88312" y1="43947" x2="88312" y2="43947"/>
                        <a14:foregroundMark x1="86234" y1="66053" x2="86234" y2="66053"/>
                        <a14:foregroundMark x1="69091" y1="82632" x2="69091" y2="82632"/>
                        <a14:foregroundMark x1="43377" y1="83158" x2="43377" y2="83158"/>
                        <a14:foregroundMark x1="23636" y1="74211" x2="23636" y2="74211"/>
                        <a14:foregroundMark x1="17143" y1="53684" x2="17143" y2="53684"/>
                        <a14:foregroundMark x1="23377" y1="32895" x2="23377" y2="328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4333" y="191042"/>
            <a:ext cx="1140564" cy="1125752"/>
          </a:xfrm>
          <a:prstGeom prst="rect">
            <a:avLst/>
          </a:prstGeom>
        </p:spPr>
      </p:pic>
      <p:sp>
        <p:nvSpPr>
          <p:cNvPr id="8" name="Freeform 34"/>
          <p:cNvSpPr/>
          <p:nvPr/>
        </p:nvSpPr>
        <p:spPr bwMode="auto">
          <a:xfrm>
            <a:off x="0" y="4435078"/>
            <a:ext cx="9144000" cy="708422"/>
          </a:xfrm>
          <a:custGeom>
            <a:avLst/>
            <a:gdLst>
              <a:gd name="T0" fmla="*/ 5752 w 5752"/>
              <a:gd name="T1" fmla="*/ 970 h 970"/>
              <a:gd name="T2" fmla="*/ 0 w 5752"/>
              <a:gd name="T3" fmla="*/ 970 h 970"/>
              <a:gd name="T4" fmla="*/ 0 w 5752"/>
              <a:gd name="T5" fmla="*/ 293 h 970"/>
              <a:gd name="T6" fmla="*/ 0 w 5752"/>
              <a:gd name="T7" fmla="*/ 293 h 970"/>
              <a:gd name="T8" fmla="*/ 176 w 5752"/>
              <a:gd name="T9" fmla="*/ 247 h 970"/>
              <a:gd name="T10" fmla="*/ 365 w 5752"/>
              <a:gd name="T11" fmla="*/ 201 h 970"/>
              <a:gd name="T12" fmla="*/ 591 w 5752"/>
              <a:gd name="T13" fmla="*/ 147 h 970"/>
              <a:gd name="T14" fmla="*/ 713 w 5752"/>
              <a:gd name="T15" fmla="*/ 121 h 970"/>
              <a:gd name="T16" fmla="*/ 837 w 5752"/>
              <a:gd name="T17" fmla="*/ 93 h 970"/>
              <a:gd name="T18" fmla="*/ 961 w 5752"/>
              <a:gd name="T19" fmla="*/ 69 h 970"/>
              <a:gd name="T20" fmla="*/ 1078 w 5752"/>
              <a:gd name="T21" fmla="*/ 47 h 970"/>
              <a:gd name="T22" fmla="*/ 1192 w 5752"/>
              <a:gd name="T23" fmla="*/ 27 h 970"/>
              <a:gd name="T24" fmla="*/ 1296 w 5752"/>
              <a:gd name="T25" fmla="*/ 13 h 970"/>
              <a:gd name="T26" fmla="*/ 1390 w 5752"/>
              <a:gd name="T27" fmla="*/ 3 h 970"/>
              <a:gd name="T28" fmla="*/ 1430 w 5752"/>
              <a:gd name="T29" fmla="*/ 0 h 970"/>
              <a:gd name="T30" fmla="*/ 1468 w 5752"/>
              <a:gd name="T31" fmla="*/ 0 h 970"/>
              <a:gd name="T32" fmla="*/ 1468 w 5752"/>
              <a:gd name="T33" fmla="*/ 0 h 970"/>
              <a:gd name="T34" fmla="*/ 1538 w 5752"/>
              <a:gd name="T35" fmla="*/ 0 h 970"/>
              <a:gd name="T36" fmla="*/ 1612 w 5752"/>
              <a:gd name="T37" fmla="*/ 3 h 970"/>
              <a:gd name="T38" fmla="*/ 1686 w 5752"/>
              <a:gd name="T39" fmla="*/ 11 h 970"/>
              <a:gd name="T40" fmla="*/ 1764 w 5752"/>
              <a:gd name="T41" fmla="*/ 21 h 970"/>
              <a:gd name="T42" fmla="*/ 1845 w 5752"/>
              <a:gd name="T43" fmla="*/ 35 h 970"/>
              <a:gd name="T44" fmla="*/ 1927 w 5752"/>
              <a:gd name="T45" fmla="*/ 49 h 970"/>
              <a:gd name="T46" fmla="*/ 2011 w 5752"/>
              <a:gd name="T47" fmla="*/ 67 h 970"/>
              <a:gd name="T48" fmla="*/ 2097 w 5752"/>
              <a:gd name="T49" fmla="*/ 87 h 970"/>
              <a:gd name="T50" fmla="*/ 2185 w 5752"/>
              <a:gd name="T51" fmla="*/ 109 h 970"/>
              <a:gd name="T52" fmla="*/ 2275 w 5752"/>
              <a:gd name="T53" fmla="*/ 133 h 970"/>
              <a:gd name="T54" fmla="*/ 2457 w 5752"/>
              <a:gd name="T55" fmla="*/ 185 h 970"/>
              <a:gd name="T56" fmla="*/ 2640 w 5752"/>
              <a:gd name="T57" fmla="*/ 241 h 970"/>
              <a:gd name="T58" fmla="*/ 2826 w 5752"/>
              <a:gd name="T59" fmla="*/ 301 h 970"/>
              <a:gd name="T60" fmla="*/ 3196 w 5752"/>
              <a:gd name="T61" fmla="*/ 421 h 970"/>
              <a:gd name="T62" fmla="*/ 3377 w 5752"/>
              <a:gd name="T63" fmla="*/ 479 h 970"/>
              <a:gd name="T64" fmla="*/ 3553 w 5752"/>
              <a:gd name="T65" fmla="*/ 533 h 970"/>
              <a:gd name="T66" fmla="*/ 3723 w 5752"/>
              <a:gd name="T67" fmla="*/ 583 h 970"/>
              <a:gd name="T68" fmla="*/ 3805 w 5752"/>
              <a:gd name="T69" fmla="*/ 605 h 970"/>
              <a:gd name="T70" fmla="*/ 3885 w 5752"/>
              <a:gd name="T71" fmla="*/ 625 h 970"/>
              <a:gd name="T72" fmla="*/ 3960 w 5752"/>
              <a:gd name="T73" fmla="*/ 643 h 970"/>
              <a:gd name="T74" fmla="*/ 4036 w 5752"/>
              <a:gd name="T75" fmla="*/ 658 h 970"/>
              <a:gd name="T76" fmla="*/ 4108 w 5752"/>
              <a:gd name="T77" fmla="*/ 670 h 970"/>
              <a:gd name="T78" fmla="*/ 4176 w 5752"/>
              <a:gd name="T79" fmla="*/ 682 h 970"/>
              <a:gd name="T80" fmla="*/ 4176 w 5752"/>
              <a:gd name="T81" fmla="*/ 682 h 970"/>
              <a:gd name="T82" fmla="*/ 4252 w 5752"/>
              <a:gd name="T83" fmla="*/ 688 h 970"/>
              <a:gd name="T84" fmla="*/ 4346 w 5752"/>
              <a:gd name="T85" fmla="*/ 694 h 970"/>
              <a:gd name="T86" fmla="*/ 4454 w 5752"/>
              <a:gd name="T87" fmla="*/ 696 h 970"/>
              <a:gd name="T88" fmla="*/ 4572 w 5752"/>
              <a:gd name="T89" fmla="*/ 698 h 970"/>
              <a:gd name="T90" fmla="*/ 4699 w 5752"/>
              <a:gd name="T91" fmla="*/ 698 h 970"/>
              <a:gd name="T92" fmla="*/ 4831 w 5752"/>
              <a:gd name="T93" fmla="*/ 696 h 970"/>
              <a:gd name="T94" fmla="*/ 5097 w 5752"/>
              <a:gd name="T95" fmla="*/ 690 h 970"/>
              <a:gd name="T96" fmla="*/ 5347 w 5752"/>
              <a:gd name="T97" fmla="*/ 682 h 970"/>
              <a:gd name="T98" fmla="*/ 5556 w 5752"/>
              <a:gd name="T99" fmla="*/ 674 h 970"/>
              <a:gd name="T100" fmla="*/ 5752 w 5752"/>
              <a:gd name="T101" fmla="*/ 664 h 970"/>
              <a:gd name="T102" fmla="*/ 5752 w 5752"/>
              <a:gd name="T103" fmla="*/ 970 h 97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52" h="970">
                <a:moveTo>
                  <a:pt x="5752" y="970"/>
                </a:moveTo>
                <a:lnTo>
                  <a:pt x="0" y="970"/>
                </a:lnTo>
                <a:lnTo>
                  <a:pt x="0" y="293"/>
                </a:lnTo>
                <a:lnTo>
                  <a:pt x="176" y="247"/>
                </a:lnTo>
                <a:lnTo>
                  <a:pt x="365" y="201"/>
                </a:lnTo>
                <a:lnTo>
                  <a:pt x="591" y="147"/>
                </a:lnTo>
                <a:lnTo>
                  <a:pt x="713" y="121"/>
                </a:lnTo>
                <a:lnTo>
                  <a:pt x="837" y="93"/>
                </a:lnTo>
                <a:lnTo>
                  <a:pt x="961" y="69"/>
                </a:lnTo>
                <a:lnTo>
                  <a:pt x="1078" y="47"/>
                </a:lnTo>
                <a:lnTo>
                  <a:pt x="1192" y="27"/>
                </a:lnTo>
                <a:lnTo>
                  <a:pt x="1296" y="13"/>
                </a:lnTo>
                <a:lnTo>
                  <a:pt x="1390" y="3"/>
                </a:lnTo>
                <a:lnTo>
                  <a:pt x="1430" y="0"/>
                </a:lnTo>
                <a:lnTo>
                  <a:pt x="1468" y="0"/>
                </a:lnTo>
                <a:lnTo>
                  <a:pt x="1538" y="0"/>
                </a:lnTo>
                <a:lnTo>
                  <a:pt x="1612" y="3"/>
                </a:lnTo>
                <a:lnTo>
                  <a:pt x="1686" y="11"/>
                </a:lnTo>
                <a:lnTo>
                  <a:pt x="1764" y="21"/>
                </a:lnTo>
                <a:lnTo>
                  <a:pt x="1845" y="35"/>
                </a:lnTo>
                <a:lnTo>
                  <a:pt x="1927" y="49"/>
                </a:lnTo>
                <a:lnTo>
                  <a:pt x="2011" y="67"/>
                </a:lnTo>
                <a:lnTo>
                  <a:pt x="2097" y="87"/>
                </a:lnTo>
                <a:lnTo>
                  <a:pt x="2185" y="109"/>
                </a:lnTo>
                <a:lnTo>
                  <a:pt x="2275" y="133"/>
                </a:lnTo>
                <a:lnTo>
                  <a:pt x="2457" y="185"/>
                </a:lnTo>
                <a:lnTo>
                  <a:pt x="2640" y="241"/>
                </a:lnTo>
                <a:lnTo>
                  <a:pt x="2826" y="301"/>
                </a:lnTo>
                <a:lnTo>
                  <a:pt x="3196" y="421"/>
                </a:lnTo>
                <a:lnTo>
                  <a:pt x="3377" y="479"/>
                </a:lnTo>
                <a:lnTo>
                  <a:pt x="3553" y="533"/>
                </a:lnTo>
                <a:lnTo>
                  <a:pt x="3723" y="583"/>
                </a:lnTo>
                <a:lnTo>
                  <a:pt x="3805" y="605"/>
                </a:lnTo>
                <a:lnTo>
                  <a:pt x="3885" y="625"/>
                </a:lnTo>
                <a:lnTo>
                  <a:pt x="3960" y="643"/>
                </a:lnTo>
                <a:lnTo>
                  <a:pt x="4036" y="658"/>
                </a:lnTo>
                <a:lnTo>
                  <a:pt x="4108" y="670"/>
                </a:lnTo>
                <a:lnTo>
                  <a:pt x="4176" y="682"/>
                </a:lnTo>
                <a:lnTo>
                  <a:pt x="4252" y="688"/>
                </a:lnTo>
                <a:lnTo>
                  <a:pt x="4346" y="694"/>
                </a:lnTo>
                <a:lnTo>
                  <a:pt x="4454" y="696"/>
                </a:lnTo>
                <a:lnTo>
                  <a:pt x="4572" y="698"/>
                </a:lnTo>
                <a:lnTo>
                  <a:pt x="4699" y="698"/>
                </a:lnTo>
                <a:lnTo>
                  <a:pt x="4831" y="696"/>
                </a:lnTo>
                <a:lnTo>
                  <a:pt x="5097" y="690"/>
                </a:lnTo>
                <a:lnTo>
                  <a:pt x="5347" y="682"/>
                </a:lnTo>
                <a:lnTo>
                  <a:pt x="5556" y="674"/>
                </a:lnTo>
                <a:lnTo>
                  <a:pt x="5752" y="664"/>
                </a:lnTo>
                <a:lnTo>
                  <a:pt x="5752" y="970"/>
                </a:lnTo>
                <a:close/>
              </a:path>
            </a:pathLst>
          </a:custGeom>
          <a:gradFill rotWithShape="1">
            <a:gsLst>
              <a:gs pos="0">
                <a:srgbClr val="5C7802"/>
              </a:gs>
              <a:gs pos="50000">
                <a:srgbClr val="87AE08"/>
              </a:gs>
              <a:gs pos="100000">
                <a:srgbClr val="A2D00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361503" y="1360323"/>
            <a:ext cx="5468112" cy="29770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①数温度低;感觉温度低(跟“热”相对)；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②使冷(多指食物)；③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不热情，不温和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④寂静、不热闹。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冷（寒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库）                                             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令（命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）（时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）（军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大街上一个人都没有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，很是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5020" y="949892"/>
            <a:ext cx="1331119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altLang="zh-CN" sz="4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lěng</a:t>
            </a:r>
            <a:endParaRPr altLang="zh-CN" sz="4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842309" y="2106799"/>
            <a:ext cx="14478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741760" y="2009775"/>
            <a:ext cx="1750219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741760" y="2631281"/>
            <a:ext cx="438150" cy="695325"/>
          </a:xfrm>
          <a:custGeom>
            <a:avLst/>
            <a:gdLst>
              <a:gd name="T0" fmla="*/ 250 w 368"/>
              <a:gd name="T1" fmla="*/ 298 h 584"/>
              <a:gd name="T2" fmla="*/ 250 w 368"/>
              <a:gd name="T3" fmla="*/ 298 h 584"/>
              <a:gd name="T4" fmla="*/ 192 w 368"/>
              <a:gd name="T5" fmla="*/ 422 h 584"/>
              <a:gd name="T6" fmla="*/ 148 w 368"/>
              <a:gd name="T7" fmla="*/ 512 h 584"/>
              <a:gd name="T8" fmla="*/ 130 w 368"/>
              <a:gd name="T9" fmla="*/ 542 h 584"/>
              <a:gd name="T10" fmla="*/ 116 w 368"/>
              <a:gd name="T11" fmla="*/ 566 h 584"/>
              <a:gd name="T12" fmla="*/ 106 w 368"/>
              <a:gd name="T13" fmla="*/ 580 h 584"/>
              <a:gd name="T14" fmla="*/ 100 w 368"/>
              <a:gd name="T15" fmla="*/ 584 h 584"/>
              <a:gd name="T16" fmla="*/ 98 w 368"/>
              <a:gd name="T17" fmla="*/ 584 h 584"/>
              <a:gd name="T18" fmla="*/ 98 w 368"/>
              <a:gd name="T19" fmla="*/ 584 h 584"/>
              <a:gd name="T20" fmla="*/ 92 w 368"/>
              <a:gd name="T21" fmla="*/ 584 h 584"/>
              <a:gd name="T22" fmla="*/ 86 w 368"/>
              <a:gd name="T23" fmla="*/ 582 h 584"/>
              <a:gd name="T24" fmla="*/ 78 w 368"/>
              <a:gd name="T25" fmla="*/ 576 h 584"/>
              <a:gd name="T26" fmla="*/ 72 w 368"/>
              <a:gd name="T27" fmla="*/ 568 h 584"/>
              <a:gd name="T28" fmla="*/ 54 w 368"/>
              <a:gd name="T29" fmla="*/ 546 h 584"/>
              <a:gd name="T30" fmla="*/ 36 w 368"/>
              <a:gd name="T31" fmla="*/ 512 h 584"/>
              <a:gd name="T32" fmla="*/ 36 w 368"/>
              <a:gd name="T33" fmla="*/ 512 h 584"/>
              <a:gd name="T34" fmla="*/ 18 w 368"/>
              <a:gd name="T35" fmla="*/ 478 h 584"/>
              <a:gd name="T36" fmla="*/ 6 w 368"/>
              <a:gd name="T37" fmla="*/ 452 h 584"/>
              <a:gd name="T38" fmla="*/ 0 w 368"/>
              <a:gd name="T39" fmla="*/ 432 h 584"/>
              <a:gd name="T40" fmla="*/ 0 w 368"/>
              <a:gd name="T41" fmla="*/ 424 h 584"/>
              <a:gd name="T42" fmla="*/ 0 w 368"/>
              <a:gd name="T43" fmla="*/ 418 h 584"/>
              <a:gd name="T44" fmla="*/ 0 w 368"/>
              <a:gd name="T45" fmla="*/ 418 h 584"/>
              <a:gd name="T46" fmla="*/ 6 w 368"/>
              <a:gd name="T47" fmla="*/ 410 h 584"/>
              <a:gd name="T48" fmla="*/ 12 w 368"/>
              <a:gd name="T49" fmla="*/ 406 h 584"/>
              <a:gd name="T50" fmla="*/ 20 w 368"/>
              <a:gd name="T51" fmla="*/ 404 h 584"/>
              <a:gd name="T52" fmla="*/ 30 w 368"/>
              <a:gd name="T53" fmla="*/ 404 h 584"/>
              <a:gd name="T54" fmla="*/ 30 w 368"/>
              <a:gd name="T55" fmla="*/ 404 h 584"/>
              <a:gd name="T56" fmla="*/ 40 w 368"/>
              <a:gd name="T57" fmla="*/ 404 h 584"/>
              <a:gd name="T58" fmla="*/ 50 w 368"/>
              <a:gd name="T59" fmla="*/ 404 h 584"/>
              <a:gd name="T60" fmla="*/ 58 w 368"/>
              <a:gd name="T61" fmla="*/ 402 h 584"/>
              <a:gd name="T62" fmla="*/ 66 w 368"/>
              <a:gd name="T63" fmla="*/ 398 h 584"/>
              <a:gd name="T64" fmla="*/ 66 w 368"/>
              <a:gd name="T65" fmla="*/ 398 h 584"/>
              <a:gd name="T66" fmla="*/ 72 w 368"/>
              <a:gd name="T67" fmla="*/ 392 h 584"/>
              <a:gd name="T68" fmla="*/ 82 w 368"/>
              <a:gd name="T69" fmla="*/ 380 h 584"/>
              <a:gd name="T70" fmla="*/ 112 w 368"/>
              <a:gd name="T71" fmla="*/ 340 h 584"/>
              <a:gd name="T72" fmla="*/ 156 w 368"/>
              <a:gd name="T73" fmla="*/ 276 h 584"/>
              <a:gd name="T74" fmla="*/ 216 w 368"/>
              <a:gd name="T75" fmla="*/ 188 h 584"/>
              <a:gd name="T76" fmla="*/ 216 w 368"/>
              <a:gd name="T77" fmla="*/ 188 h 584"/>
              <a:gd name="T78" fmla="*/ 276 w 368"/>
              <a:gd name="T79" fmla="*/ 102 h 584"/>
              <a:gd name="T80" fmla="*/ 322 w 368"/>
              <a:gd name="T81" fmla="*/ 40 h 584"/>
              <a:gd name="T82" fmla="*/ 338 w 368"/>
              <a:gd name="T83" fmla="*/ 20 h 584"/>
              <a:gd name="T84" fmla="*/ 352 w 368"/>
              <a:gd name="T85" fmla="*/ 8 h 584"/>
              <a:gd name="T86" fmla="*/ 360 w 368"/>
              <a:gd name="T87" fmla="*/ 0 h 584"/>
              <a:gd name="T88" fmla="*/ 364 w 368"/>
              <a:gd name="T89" fmla="*/ 0 h 584"/>
              <a:gd name="T90" fmla="*/ 366 w 368"/>
              <a:gd name="T91" fmla="*/ 0 h 584"/>
              <a:gd name="T92" fmla="*/ 366 w 368"/>
              <a:gd name="T93" fmla="*/ 0 h 584"/>
              <a:gd name="T94" fmla="*/ 368 w 368"/>
              <a:gd name="T95" fmla="*/ 2 h 584"/>
              <a:gd name="T96" fmla="*/ 368 w 368"/>
              <a:gd name="T97" fmla="*/ 8 h 584"/>
              <a:gd name="T98" fmla="*/ 366 w 368"/>
              <a:gd name="T99" fmla="*/ 24 h 584"/>
              <a:gd name="T100" fmla="*/ 358 w 368"/>
              <a:gd name="T101" fmla="*/ 48 h 584"/>
              <a:gd name="T102" fmla="*/ 346 w 368"/>
              <a:gd name="T103" fmla="*/ 80 h 584"/>
              <a:gd name="T104" fmla="*/ 308 w 368"/>
              <a:gd name="T105" fmla="*/ 172 h 584"/>
              <a:gd name="T106" fmla="*/ 250 w 368"/>
              <a:gd name="T107" fmla="*/ 298 h 584"/>
              <a:gd name="T108" fmla="*/ 250 w 368"/>
              <a:gd name="T109" fmla="*/ 29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8" h="584">
                <a:moveTo>
                  <a:pt x="250" y="298"/>
                </a:moveTo>
                <a:lnTo>
                  <a:pt x="250" y="298"/>
                </a:lnTo>
                <a:lnTo>
                  <a:pt x="192" y="422"/>
                </a:lnTo>
                <a:lnTo>
                  <a:pt x="148" y="512"/>
                </a:lnTo>
                <a:lnTo>
                  <a:pt x="130" y="542"/>
                </a:lnTo>
                <a:lnTo>
                  <a:pt x="116" y="566"/>
                </a:lnTo>
                <a:lnTo>
                  <a:pt x="106" y="580"/>
                </a:lnTo>
                <a:lnTo>
                  <a:pt x="100" y="584"/>
                </a:lnTo>
                <a:lnTo>
                  <a:pt x="98" y="584"/>
                </a:lnTo>
                <a:lnTo>
                  <a:pt x="98" y="584"/>
                </a:lnTo>
                <a:lnTo>
                  <a:pt x="92" y="584"/>
                </a:lnTo>
                <a:lnTo>
                  <a:pt x="86" y="582"/>
                </a:lnTo>
                <a:lnTo>
                  <a:pt x="78" y="576"/>
                </a:lnTo>
                <a:lnTo>
                  <a:pt x="72" y="568"/>
                </a:lnTo>
                <a:lnTo>
                  <a:pt x="54" y="546"/>
                </a:lnTo>
                <a:lnTo>
                  <a:pt x="36" y="512"/>
                </a:lnTo>
                <a:lnTo>
                  <a:pt x="36" y="512"/>
                </a:lnTo>
                <a:lnTo>
                  <a:pt x="18" y="478"/>
                </a:lnTo>
                <a:lnTo>
                  <a:pt x="6" y="452"/>
                </a:lnTo>
                <a:lnTo>
                  <a:pt x="0" y="432"/>
                </a:lnTo>
                <a:lnTo>
                  <a:pt x="0" y="424"/>
                </a:lnTo>
                <a:lnTo>
                  <a:pt x="0" y="418"/>
                </a:lnTo>
                <a:lnTo>
                  <a:pt x="0" y="418"/>
                </a:lnTo>
                <a:lnTo>
                  <a:pt x="6" y="410"/>
                </a:lnTo>
                <a:lnTo>
                  <a:pt x="12" y="406"/>
                </a:lnTo>
                <a:lnTo>
                  <a:pt x="20" y="404"/>
                </a:lnTo>
                <a:lnTo>
                  <a:pt x="30" y="404"/>
                </a:lnTo>
                <a:lnTo>
                  <a:pt x="30" y="404"/>
                </a:lnTo>
                <a:lnTo>
                  <a:pt x="40" y="404"/>
                </a:lnTo>
                <a:lnTo>
                  <a:pt x="50" y="404"/>
                </a:lnTo>
                <a:lnTo>
                  <a:pt x="58" y="402"/>
                </a:lnTo>
                <a:lnTo>
                  <a:pt x="66" y="398"/>
                </a:lnTo>
                <a:lnTo>
                  <a:pt x="66" y="398"/>
                </a:lnTo>
                <a:lnTo>
                  <a:pt x="72" y="392"/>
                </a:lnTo>
                <a:lnTo>
                  <a:pt x="82" y="380"/>
                </a:lnTo>
                <a:lnTo>
                  <a:pt x="112" y="340"/>
                </a:lnTo>
                <a:lnTo>
                  <a:pt x="156" y="276"/>
                </a:lnTo>
                <a:lnTo>
                  <a:pt x="216" y="188"/>
                </a:lnTo>
                <a:lnTo>
                  <a:pt x="216" y="188"/>
                </a:lnTo>
                <a:lnTo>
                  <a:pt x="276" y="102"/>
                </a:lnTo>
                <a:lnTo>
                  <a:pt x="322" y="40"/>
                </a:lnTo>
                <a:lnTo>
                  <a:pt x="338" y="20"/>
                </a:lnTo>
                <a:lnTo>
                  <a:pt x="352" y="8"/>
                </a:lnTo>
                <a:lnTo>
                  <a:pt x="360" y="0"/>
                </a:lnTo>
                <a:lnTo>
                  <a:pt x="364" y="0"/>
                </a:lnTo>
                <a:lnTo>
                  <a:pt x="366" y="0"/>
                </a:lnTo>
                <a:lnTo>
                  <a:pt x="366" y="0"/>
                </a:lnTo>
                <a:lnTo>
                  <a:pt x="368" y="2"/>
                </a:lnTo>
                <a:lnTo>
                  <a:pt x="368" y="8"/>
                </a:lnTo>
                <a:lnTo>
                  <a:pt x="366" y="24"/>
                </a:lnTo>
                <a:lnTo>
                  <a:pt x="358" y="48"/>
                </a:lnTo>
                <a:lnTo>
                  <a:pt x="346" y="80"/>
                </a:lnTo>
                <a:lnTo>
                  <a:pt x="308" y="172"/>
                </a:lnTo>
                <a:lnTo>
                  <a:pt x="250" y="298"/>
                </a:lnTo>
                <a:lnTo>
                  <a:pt x="250" y="2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860822" y="2312194"/>
            <a:ext cx="261938" cy="221456"/>
          </a:xfrm>
          <a:custGeom>
            <a:avLst/>
            <a:gdLst>
              <a:gd name="T0" fmla="*/ 160 w 220"/>
              <a:gd name="T1" fmla="*/ 44 h 186"/>
              <a:gd name="T2" fmla="*/ 160 w 220"/>
              <a:gd name="T3" fmla="*/ 44 h 186"/>
              <a:gd name="T4" fmla="*/ 174 w 220"/>
              <a:gd name="T5" fmla="*/ 52 h 186"/>
              <a:gd name="T6" fmla="*/ 186 w 220"/>
              <a:gd name="T7" fmla="*/ 60 h 186"/>
              <a:gd name="T8" fmla="*/ 196 w 220"/>
              <a:gd name="T9" fmla="*/ 70 h 186"/>
              <a:gd name="T10" fmla="*/ 204 w 220"/>
              <a:gd name="T11" fmla="*/ 80 h 186"/>
              <a:gd name="T12" fmla="*/ 212 w 220"/>
              <a:gd name="T13" fmla="*/ 90 h 186"/>
              <a:gd name="T14" fmla="*/ 216 w 220"/>
              <a:gd name="T15" fmla="*/ 100 h 186"/>
              <a:gd name="T16" fmla="*/ 218 w 220"/>
              <a:gd name="T17" fmla="*/ 112 h 186"/>
              <a:gd name="T18" fmla="*/ 220 w 220"/>
              <a:gd name="T19" fmla="*/ 124 h 186"/>
              <a:gd name="T20" fmla="*/ 220 w 220"/>
              <a:gd name="T21" fmla="*/ 124 h 186"/>
              <a:gd name="T22" fmla="*/ 220 w 220"/>
              <a:gd name="T23" fmla="*/ 146 h 186"/>
              <a:gd name="T24" fmla="*/ 218 w 220"/>
              <a:gd name="T25" fmla="*/ 164 h 186"/>
              <a:gd name="T26" fmla="*/ 214 w 220"/>
              <a:gd name="T27" fmla="*/ 174 h 186"/>
              <a:gd name="T28" fmla="*/ 210 w 220"/>
              <a:gd name="T29" fmla="*/ 180 h 186"/>
              <a:gd name="T30" fmla="*/ 210 w 220"/>
              <a:gd name="T31" fmla="*/ 180 h 186"/>
              <a:gd name="T32" fmla="*/ 204 w 220"/>
              <a:gd name="T33" fmla="*/ 184 h 186"/>
              <a:gd name="T34" fmla="*/ 198 w 220"/>
              <a:gd name="T35" fmla="*/ 186 h 186"/>
              <a:gd name="T36" fmla="*/ 176 w 220"/>
              <a:gd name="T37" fmla="*/ 186 h 186"/>
              <a:gd name="T38" fmla="*/ 176 w 220"/>
              <a:gd name="T39" fmla="*/ 186 h 186"/>
              <a:gd name="T40" fmla="*/ 168 w 220"/>
              <a:gd name="T41" fmla="*/ 186 h 186"/>
              <a:gd name="T42" fmla="*/ 160 w 220"/>
              <a:gd name="T43" fmla="*/ 182 h 186"/>
              <a:gd name="T44" fmla="*/ 138 w 220"/>
              <a:gd name="T45" fmla="*/ 168 h 186"/>
              <a:gd name="T46" fmla="*/ 110 w 220"/>
              <a:gd name="T47" fmla="*/ 144 h 186"/>
              <a:gd name="T48" fmla="*/ 76 w 220"/>
              <a:gd name="T49" fmla="*/ 112 h 186"/>
              <a:gd name="T50" fmla="*/ 76 w 220"/>
              <a:gd name="T51" fmla="*/ 112 h 186"/>
              <a:gd name="T52" fmla="*/ 44 w 220"/>
              <a:gd name="T53" fmla="*/ 76 h 186"/>
              <a:gd name="T54" fmla="*/ 20 w 220"/>
              <a:gd name="T55" fmla="*/ 46 h 186"/>
              <a:gd name="T56" fmla="*/ 12 w 220"/>
              <a:gd name="T57" fmla="*/ 32 h 186"/>
              <a:gd name="T58" fmla="*/ 6 w 220"/>
              <a:gd name="T59" fmla="*/ 20 h 186"/>
              <a:gd name="T60" fmla="*/ 2 w 220"/>
              <a:gd name="T61" fmla="*/ 10 h 186"/>
              <a:gd name="T62" fmla="*/ 0 w 220"/>
              <a:gd name="T63" fmla="*/ 0 h 186"/>
              <a:gd name="T64" fmla="*/ 0 w 220"/>
              <a:gd name="T65" fmla="*/ 0 h 186"/>
              <a:gd name="T66" fmla="*/ 48 w 220"/>
              <a:gd name="T67" fmla="*/ 6 h 186"/>
              <a:gd name="T68" fmla="*/ 90 w 220"/>
              <a:gd name="T69" fmla="*/ 16 h 186"/>
              <a:gd name="T70" fmla="*/ 128 w 220"/>
              <a:gd name="T71" fmla="*/ 28 h 186"/>
              <a:gd name="T72" fmla="*/ 160 w 220"/>
              <a:gd name="T73" fmla="*/ 44 h 186"/>
              <a:gd name="T74" fmla="*/ 160 w 220"/>
              <a:gd name="T75" fmla="*/ 44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0" h="186">
                <a:moveTo>
                  <a:pt x="160" y="44"/>
                </a:moveTo>
                <a:lnTo>
                  <a:pt x="160" y="44"/>
                </a:lnTo>
                <a:lnTo>
                  <a:pt x="174" y="52"/>
                </a:lnTo>
                <a:lnTo>
                  <a:pt x="186" y="60"/>
                </a:lnTo>
                <a:lnTo>
                  <a:pt x="196" y="70"/>
                </a:lnTo>
                <a:lnTo>
                  <a:pt x="204" y="80"/>
                </a:lnTo>
                <a:lnTo>
                  <a:pt x="212" y="90"/>
                </a:lnTo>
                <a:lnTo>
                  <a:pt x="216" y="100"/>
                </a:lnTo>
                <a:lnTo>
                  <a:pt x="218" y="112"/>
                </a:lnTo>
                <a:lnTo>
                  <a:pt x="220" y="124"/>
                </a:lnTo>
                <a:lnTo>
                  <a:pt x="220" y="124"/>
                </a:lnTo>
                <a:lnTo>
                  <a:pt x="220" y="146"/>
                </a:lnTo>
                <a:lnTo>
                  <a:pt x="218" y="164"/>
                </a:lnTo>
                <a:lnTo>
                  <a:pt x="214" y="174"/>
                </a:lnTo>
                <a:lnTo>
                  <a:pt x="210" y="180"/>
                </a:lnTo>
                <a:lnTo>
                  <a:pt x="210" y="180"/>
                </a:lnTo>
                <a:lnTo>
                  <a:pt x="204" y="184"/>
                </a:lnTo>
                <a:lnTo>
                  <a:pt x="198" y="186"/>
                </a:lnTo>
                <a:lnTo>
                  <a:pt x="176" y="186"/>
                </a:lnTo>
                <a:lnTo>
                  <a:pt x="176" y="186"/>
                </a:lnTo>
                <a:lnTo>
                  <a:pt x="168" y="186"/>
                </a:lnTo>
                <a:lnTo>
                  <a:pt x="160" y="182"/>
                </a:lnTo>
                <a:lnTo>
                  <a:pt x="138" y="168"/>
                </a:lnTo>
                <a:lnTo>
                  <a:pt x="110" y="144"/>
                </a:lnTo>
                <a:lnTo>
                  <a:pt x="76" y="112"/>
                </a:lnTo>
                <a:lnTo>
                  <a:pt x="76" y="112"/>
                </a:lnTo>
                <a:lnTo>
                  <a:pt x="44" y="76"/>
                </a:lnTo>
                <a:lnTo>
                  <a:pt x="20" y="46"/>
                </a:lnTo>
                <a:lnTo>
                  <a:pt x="12" y="32"/>
                </a:lnTo>
                <a:lnTo>
                  <a:pt x="6" y="20"/>
                </a:lnTo>
                <a:lnTo>
                  <a:pt x="2" y="10"/>
                </a:lnTo>
                <a:lnTo>
                  <a:pt x="0" y="0"/>
                </a:lnTo>
                <a:lnTo>
                  <a:pt x="0" y="0"/>
                </a:lnTo>
                <a:lnTo>
                  <a:pt x="48" y="6"/>
                </a:lnTo>
                <a:lnTo>
                  <a:pt x="90" y="16"/>
                </a:lnTo>
                <a:lnTo>
                  <a:pt x="128" y="28"/>
                </a:lnTo>
                <a:lnTo>
                  <a:pt x="160" y="44"/>
                </a:lnTo>
                <a:lnTo>
                  <a:pt x="160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034654" y="2009775"/>
            <a:ext cx="676275" cy="1104900"/>
          </a:xfrm>
          <a:custGeom>
            <a:avLst/>
            <a:gdLst>
              <a:gd name="T0" fmla="*/ 292 w 568"/>
              <a:gd name="T1" fmla="*/ 634 h 928"/>
              <a:gd name="T2" fmla="*/ 184 w 568"/>
              <a:gd name="T3" fmla="*/ 770 h 928"/>
              <a:gd name="T4" fmla="*/ 92 w 568"/>
              <a:gd name="T5" fmla="*/ 862 h 928"/>
              <a:gd name="T6" fmla="*/ 56 w 568"/>
              <a:gd name="T7" fmla="*/ 894 h 928"/>
              <a:gd name="T8" fmla="*/ 12 w 568"/>
              <a:gd name="T9" fmla="*/ 926 h 928"/>
              <a:gd name="T10" fmla="*/ 2 w 568"/>
              <a:gd name="T11" fmla="*/ 928 h 928"/>
              <a:gd name="T12" fmla="*/ 0 w 568"/>
              <a:gd name="T13" fmla="*/ 926 h 928"/>
              <a:gd name="T14" fmla="*/ 16 w 568"/>
              <a:gd name="T15" fmla="*/ 898 h 928"/>
              <a:gd name="T16" fmla="*/ 76 w 568"/>
              <a:gd name="T17" fmla="*/ 816 h 928"/>
              <a:gd name="T18" fmla="*/ 120 w 568"/>
              <a:gd name="T19" fmla="*/ 760 h 928"/>
              <a:gd name="T20" fmla="*/ 212 w 568"/>
              <a:gd name="T21" fmla="*/ 624 h 928"/>
              <a:gd name="T22" fmla="*/ 262 w 568"/>
              <a:gd name="T23" fmla="*/ 544 h 928"/>
              <a:gd name="T24" fmla="*/ 308 w 568"/>
              <a:gd name="T25" fmla="*/ 462 h 928"/>
              <a:gd name="T26" fmla="*/ 348 w 568"/>
              <a:gd name="T27" fmla="*/ 380 h 928"/>
              <a:gd name="T28" fmla="*/ 382 w 568"/>
              <a:gd name="T29" fmla="*/ 300 h 928"/>
              <a:gd name="T30" fmla="*/ 408 w 568"/>
              <a:gd name="T31" fmla="*/ 220 h 928"/>
              <a:gd name="T32" fmla="*/ 428 w 568"/>
              <a:gd name="T33" fmla="*/ 148 h 928"/>
              <a:gd name="T34" fmla="*/ 438 w 568"/>
              <a:gd name="T35" fmla="*/ 94 h 928"/>
              <a:gd name="T36" fmla="*/ 440 w 568"/>
              <a:gd name="T37" fmla="*/ 58 h 928"/>
              <a:gd name="T38" fmla="*/ 434 w 568"/>
              <a:gd name="T39" fmla="*/ 38 h 928"/>
              <a:gd name="T40" fmla="*/ 424 w 568"/>
              <a:gd name="T41" fmla="*/ 28 h 928"/>
              <a:gd name="T42" fmla="*/ 422 w 568"/>
              <a:gd name="T43" fmla="*/ 14 h 928"/>
              <a:gd name="T44" fmla="*/ 430 w 568"/>
              <a:gd name="T45" fmla="*/ 4 h 928"/>
              <a:gd name="T46" fmla="*/ 436 w 568"/>
              <a:gd name="T47" fmla="*/ 0 h 928"/>
              <a:gd name="T48" fmla="*/ 458 w 568"/>
              <a:gd name="T49" fmla="*/ 2 h 928"/>
              <a:gd name="T50" fmla="*/ 504 w 568"/>
              <a:gd name="T51" fmla="*/ 20 h 928"/>
              <a:gd name="T52" fmla="*/ 530 w 568"/>
              <a:gd name="T53" fmla="*/ 32 h 928"/>
              <a:gd name="T54" fmla="*/ 562 w 568"/>
              <a:gd name="T55" fmla="*/ 60 h 928"/>
              <a:gd name="T56" fmla="*/ 568 w 568"/>
              <a:gd name="T57" fmla="*/ 72 h 928"/>
              <a:gd name="T58" fmla="*/ 568 w 568"/>
              <a:gd name="T59" fmla="*/ 82 h 928"/>
              <a:gd name="T60" fmla="*/ 552 w 568"/>
              <a:gd name="T61" fmla="*/ 138 h 928"/>
              <a:gd name="T62" fmla="*/ 492 w 568"/>
              <a:gd name="T63" fmla="*/ 288 h 928"/>
              <a:gd name="T64" fmla="*/ 472 w 568"/>
              <a:gd name="T65" fmla="*/ 334 h 928"/>
              <a:gd name="T66" fmla="*/ 426 w 568"/>
              <a:gd name="T67" fmla="*/ 426 h 928"/>
              <a:gd name="T68" fmla="*/ 376 w 568"/>
              <a:gd name="T69" fmla="*/ 512 h 928"/>
              <a:gd name="T70" fmla="*/ 322 w 568"/>
              <a:gd name="T71" fmla="*/ 596 h 928"/>
              <a:gd name="T72" fmla="*/ 292 w 568"/>
              <a:gd name="T73" fmla="*/ 63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8" h="928">
                <a:moveTo>
                  <a:pt x="292" y="634"/>
                </a:moveTo>
                <a:lnTo>
                  <a:pt x="292" y="634"/>
                </a:lnTo>
                <a:lnTo>
                  <a:pt x="236" y="708"/>
                </a:lnTo>
                <a:lnTo>
                  <a:pt x="184" y="770"/>
                </a:lnTo>
                <a:lnTo>
                  <a:pt x="136" y="822"/>
                </a:lnTo>
                <a:lnTo>
                  <a:pt x="92" y="862"/>
                </a:lnTo>
                <a:lnTo>
                  <a:pt x="92" y="862"/>
                </a:lnTo>
                <a:lnTo>
                  <a:pt x="56" y="894"/>
                </a:lnTo>
                <a:lnTo>
                  <a:pt x="30" y="916"/>
                </a:lnTo>
                <a:lnTo>
                  <a:pt x="12" y="926"/>
                </a:lnTo>
                <a:lnTo>
                  <a:pt x="6" y="928"/>
                </a:lnTo>
                <a:lnTo>
                  <a:pt x="2" y="928"/>
                </a:lnTo>
                <a:lnTo>
                  <a:pt x="2" y="928"/>
                </a:lnTo>
                <a:lnTo>
                  <a:pt x="0" y="926"/>
                </a:lnTo>
                <a:lnTo>
                  <a:pt x="4" y="920"/>
                </a:lnTo>
                <a:lnTo>
                  <a:pt x="16" y="898"/>
                </a:lnTo>
                <a:lnTo>
                  <a:pt x="40" y="862"/>
                </a:lnTo>
                <a:lnTo>
                  <a:pt x="76" y="816"/>
                </a:lnTo>
                <a:lnTo>
                  <a:pt x="76" y="816"/>
                </a:lnTo>
                <a:lnTo>
                  <a:pt x="120" y="760"/>
                </a:lnTo>
                <a:lnTo>
                  <a:pt x="166" y="694"/>
                </a:lnTo>
                <a:lnTo>
                  <a:pt x="212" y="624"/>
                </a:lnTo>
                <a:lnTo>
                  <a:pt x="262" y="544"/>
                </a:lnTo>
                <a:lnTo>
                  <a:pt x="262" y="544"/>
                </a:lnTo>
                <a:lnTo>
                  <a:pt x="286" y="502"/>
                </a:lnTo>
                <a:lnTo>
                  <a:pt x="308" y="462"/>
                </a:lnTo>
                <a:lnTo>
                  <a:pt x="328" y="420"/>
                </a:lnTo>
                <a:lnTo>
                  <a:pt x="348" y="380"/>
                </a:lnTo>
                <a:lnTo>
                  <a:pt x="366" y="340"/>
                </a:lnTo>
                <a:lnTo>
                  <a:pt x="382" y="300"/>
                </a:lnTo>
                <a:lnTo>
                  <a:pt x="396" y="260"/>
                </a:lnTo>
                <a:lnTo>
                  <a:pt x="408" y="220"/>
                </a:lnTo>
                <a:lnTo>
                  <a:pt x="408" y="220"/>
                </a:lnTo>
                <a:lnTo>
                  <a:pt x="428" y="148"/>
                </a:lnTo>
                <a:lnTo>
                  <a:pt x="434" y="118"/>
                </a:lnTo>
                <a:lnTo>
                  <a:pt x="438" y="94"/>
                </a:lnTo>
                <a:lnTo>
                  <a:pt x="440" y="74"/>
                </a:lnTo>
                <a:lnTo>
                  <a:pt x="440" y="58"/>
                </a:lnTo>
                <a:lnTo>
                  <a:pt x="438" y="46"/>
                </a:lnTo>
                <a:lnTo>
                  <a:pt x="434" y="38"/>
                </a:lnTo>
                <a:lnTo>
                  <a:pt x="434" y="38"/>
                </a:lnTo>
                <a:lnTo>
                  <a:pt x="424" y="28"/>
                </a:lnTo>
                <a:lnTo>
                  <a:pt x="422" y="18"/>
                </a:lnTo>
                <a:lnTo>
                  <a:pt x="422" y="14"/>
                </a:lnTo>
                <a:lnTo>
                  <a:pt x="424" y="10"/>
                </a:lnTo>
                <a:lnTo>
                  <a:pt x="430" y="4"/>
                </a:lnTo>
                <a:lnTo>
                  <a:pt x="430" y="4"/>
                </a:lnTo>
                <a:lnTo>
                  <a:pt x="436" y="0"/>
                </a:lnTo>
                <a:lnTo>
                  <a:pt x="442" y="0"/>
                </a:lnTo>
                <a:lnTo>
                  <a:pt x="458" y="2"/>
                </a:lnTo>
                <a:lnTo>
                  <a:pt x="480" y="8"/>
                </a:lnTo>
                <a:lnTo>
                  <a:pt x="504" y="20"/>
                </a:lnTo>
                <a:lnTo>
                  <a:pt x="504" y="20"/>
                </a:lnTo>
                <a:lnTo>
                  <a:pt x="530" y="32"/>
                </a:lnTo>
                <a:lnTo>
                  <a:pt x="548" y="46"/>
                </a:lnTo>
                <a:lnTo>
                  <a:pt x="562" y="60"/>
                </a:lnTo>
                <a:lnTo>
                  <a:pt x="566" y="66"/>
                </a:lnTo>
                <a:lnTo>
                  <a:pt x="568" y="72"/>
                </a:lnTo>
                <a:lnTo>
                  <a:pt x="568" y="72"/>
                </a:lnTo>
                <a:lnTo>
                  <a:pt x="568" y="82"/>
                </a:lnTo>
                <a:lnTo>
                  <a:pt x="566" y="96"/>
                </a:lnTo>
                <a:lnTo>
                  <a:pt x="552" y="138"/>
                </a:lnTo>
                <a:lnTo>
                  <a:pt x="528" y="202"/>
                </a:lnTo>
                <a:lnTo>
                  <a:pt x="492" y="288"/>
                </a:lnTo>
                <a:lnTo>
                  <a:pt x="492" y="288"/>
                </a:lnTo>
                <a:lnTo>
                  <a:pt x="472" y="334"/>
                </a:lnTo>
                <a:lnTo>
                  <a:pt x="450" y="382"/>
                </a:lnTo>
                <a:lnTo>
                  <a:pt x="426" y="426"/>
                </a:lnTo>
                <a:lnTo>
                  <a:pt x="402" y="470"/>
                </a:lnTo>
                <a:lnTo>
                  <a:pt x="376" y="512"/>
                </a:lnTo>
                <a:lnTo>
                  <a:pt x="350" y="554"/>
                </a:lnTo>
                <a:lnTo>
                  <a:pt x="322" y="596"/>
                </a:lnTo>
                <a:lnTo>
                  <a:pt x="292" y="634"/>
                </a:lnTo>
                <a:lnTo>
                  <a:pt x="292" y="6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182291" y="3009900"/>
            <a:ext cx="854869" cy="476250"/>
          </a:xfrm>
          <a:custGeom>
            <a:avLst/>
            <a:gdLst>
              <a:gd name="T0" fmla="*/ 672 w 718"/>
              <a:gd name="T1" fmla="*/ 130 h 400"/>
              <a:gd name="T2" fmla="*/ 646 w 718"/>
              <a:gd name="T3" fmla="*/ 142 h 400"/>
              <a:gd name="T4" fmla="*/ 578 w 718"/>
              <a:gd name="T5" fmla="*/ 192 h 400"/>
              <a:gd name="T6" fmla="*/ 538 w 718"/>
              <a:gd name="T7" fmla="*/ 232 h 400"/>
              <a:gd name="T8" fmla="*/ 438 w 718"/>
              <a:gd name="T9" fmla="*/ 318 h 400"/>
              <a:gd name="T10" fmla="*/ 318 w 718"/>
              <a:gd name="T11" fmla="*/ 400 h 400"/>
              <a:gd name="T12" fmla="*/ 280 w 718"/>
              <a:gd name="T13" fmla="*/ 382 h 400"/>
              <a:gd name="T14" fmla="*/ 400 w 718"/>
              <a:gd name="T15" fmla="*/ 268 h 400"/>
              <a:gd name="T16" fmla="*/ 472 w 718"/>
              <a:gd name="T17" fmla="*/ 186 h 400"/>
              <a:gd name="T18" fmla="*/ 492 w 718"/>
              <a:gd name="T19" fmla="*/ 156 h 400"/>
              <a:gd name="T20" fmla="*/ 510 w 718"/>
              <a:gd name="T21" fmla="*/ 116 h 400"/>
              <a:gd name="T22" fmla="*/ 510 w 718"/>
              <a:gd name="T23" fmla="*/ 104 h 400"/>
              <a:gd name="T24" fmla="*/ 504 w 718"/>
              <a:gd name="T25" fmla="*/ 102 h 400"/>
              <a:gd name="T26" fmla="*/ 476 w 718"/>
              <a:gd name="T27" fmla="*/ 102 h 400"/>
              <a:gd name="T28" fmla="*/ 394 w 718"/>
              <a:gd name="T29" fmla="*/ 116 h 400"/>
              <a:gd name="T30" fmla="*/ 310 w 718"/>
              <a:gd name="T31" fmla="*/ 136 h 400"/>
              <a:gd name="T32" fmla="*/ 120 w 718"/>
              <a:gd name="T33" fmla="*/ 180 h 400"/>
              <a:gd name="T34" fmla="*/ 100 w 718"/>
              <a:gd name="T35" fmla="*/ 182 h 400"/>
              <a:gd name="T36" fmla="*/ 76 w 718"/>
              <a:gd name="T37" fmla="*/ 174 h 400"/>
              <a:gd name="T38" fmla="*/ 40 w 718"/>
              <a:gd name="T39" fmla="*/ 150 h 400"/>
              <a:gd name="T40" fmla="*/ 22 w 718"/>
              <a:gd name="T41" fmla="*/ 136 h 400"/>
              <a:gd name="T42" fmla="*/ 2 w 718"/>
              <a:gd name="T43" fmla="*/ 112 h 400"/>
              <a:gd name="T44" fmla="*/ 0 w 718"/>
              <a:gd name="T45" fmla="*/ 100 h 400"/>
              <a:gd name="T46" fmla="*/ 112 w 718"/>
              <a:gd name="T47" fmla="*/ 98 h 400"/>
              <a:gd name="T48" fmla="*/ 212 w 718"/>
              <a:gd name="T49" fmla="*/ 88 h 400"/>
              <a:gd name="T50" fmla="*/ 310 w 718"/>
              <a:gd name="T51" fmla="*/ 72 h 400"/>
              <a:gd name="T52" fmla="*/ 418 w 718"/>
              <a:gd name="T53" fmla="*/ 50 h 400"/>
              <a:gd name="T54" fmla="*/ 508 w 718"/>
              <a:gd name="T55" fmla="*/ 30 h 400"/>
              <a:gd name="T56" fmla="*/ 550 w 718"/>
              <a:gd name="T57" fmla="*/ 14 h 400"/>
              <a:gd name="T58" fmla="*/ 560 w 718"/>
              <a:gd name="T59" fmla="*/ 8 h 400"/>
              <a:gd name="T60" fmla="*/ 582 w 718"/>
              <a:gd name="T61" fmla="*/ 2 h 400"/>
              <a:gd name="T62" fmla="*/ 594 w 718"/>
              <a:gd name="T63" fmla="*/ 0 h 400"/>
              <a:gd name="T64" fmla="*/ 624 w 718"/>
              <a:gd name="T65" fmla="*/ 12 h 400"/>
              <a:gd name="T66" fmla="*/ 668 w 718"/>
              <a:gd name="T67" fmla="*/ 42 h 400"/>
              <a:gd name="T68" fmla="*/ 690 w 718"/>
              <a:gd name="T69" fmla="*/ 60 h 400"/>
              <a:gd name="T70" fmla="*/ 716 w 718"/>
              <a:gd name="T71" fmla="*/ 88 h 400"/>
              <a:gd name="T72" fmla="*/ 718 w 718"/>
              <a:gd name="T73" fmla="*/ 98 h 400"/>
              <a:gd name="T74" fmla="*/ 718 w 718"/>
              <a:gd name="T75" fmla="*/ 102 h 400"/>
              <a:gd name="T76" fmla="*/ 706 w 718"/>
              <a:gd name="T77" fmla="*/ 114 h 400"/>
              <a:gd name="T78" fmla="*/ 672 w 718"/>
              <a:gd name="T79" fmla="*/ 1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8" h="400">
                <a:moveTo>
                  <a:pt x="672" y="130"/>
                </a:moveTo>
                <a:lnTo>
                  <a:pt x="672" y="130"/>
                </a:lnTo>
                <a:lnTo>
                  <a:pt x="660" y="134"/>
                </a:lnTo>
                <a:lnTo>
                  <a:pt x="646" y="142"/>
                </a:lnTo>
                <a:lnTo>
                  <a:pt x="614" y="162"/>
                </a:lnTo>
                <a:lnTo>
                  <a:pt x="578" y="192"/>
                </a:lnTo>
                <a:lnTo>
                  <a:pt x="538" y="232"/>
                </a:lnTo>
                <a:lnTo>
                  <a:pt x="538" y="232"/>
                </a:lnTo>
                <a:lnTo>
                  <a:pt x="490" y="276"/>
                </a:lnTo>
                <a:lnTo>
                  <a:pt x="438" y="318"/>
                </a:lnTo>
                <a:lnTo>
                  <a:pt x="382" y="360"/>
                </a:lnTo>
                <a:lnTo>
                  <a:pt x="318" y="400"/>
                </a:lnTo>
                <a:lnTo>
                  <a:pt x="280" y="382"/>
                </a:lnTo>
                <a:lnTo>
                  <a:pt x="280" y="382"/>
                </a:lnTo>
                <a:lnTo>
                  <a:pt x="346" y="320"/>
                </a:lnTo>
                <a:lnTo>
                  <a:pt x="400" y="268"/>
                </a:lnTo>
                <a:lnTo>
                  <a:pt x="442" y="222"/>
                </a:lnTo>
                <a:lnTo>
                  <a:pt x="472" y="186"/>
                </a:lnTo>
                <a:lnTo>
                  <a:pt x="472" y="186"/>
                </a:lnTo>
                <a:lnTo>
                  <a:pt x="492" y="156"/>
                </a:lnTo>
                <a:lnTo>
                  <a:pt x="504" y="132"/>
                </a:lnTo>
                <a:lnTo>
                  <a:pt x="510" y="116"/>
                </a:lnTo>
                <a:lnTo>
                  <a:pt x="510" y="108"/>
                </a:lnTo>
                <a:lnTo>
                  <a:pt x="510" y="104"/>
                </a:lnTo>
                <a:lnTo>
                  <a:pt x="510" y="104"/>
                </a:lnTo>
                <a:lnTo>
                  <a:pt x="504" y="102"/>
                </a:lnTo>
                <a:lnTo>
                  <a:pt x="494" y="100"/>
                </a:lnTo>
                <a:lnTo>
                  <a:pt x="476" y="102"/>
                </a:lnTo>
                <a:lnTo>
                  <a:pt x="454" y="104"/>
                </a:lnTo>
                <a:lnTo>
                  <a:pt x="394" y="116"/>
                </a:lnTo>
                <a:lnTo>
                  <a:pt x="310" y="136"/>
                </a:lnTo>
                <a:lnTo>
                  <a:pt x="310" y="136"/>
                </a:lnTo>
                <a:lnTo>
                  <a:pt x="162" y="170"/>
                </a:lnTo>
                <a:lnTo>
                  <a:pt x="120" y="180"/>
                </a:lnTo>
                <a:lnTo>
                  <a:pt x="100" y="182"/>
                </a:lnTo>
                <a:lnTo>
                  <a:pt x="100" y="182"/>
                </a:lnTo>
                <a:lnTo>
                  <a:pt x="88" y="180"/>
                </a:lnTo>
                <a:lnTo>
                  <a:pt x="76" y="174"/>
                </a:lnTo>
                <a:lnTo>
                  <a:pt x="60" y="164"/>
                </a:lnTo>
                <a:lnTo>
                  <a:pt x="40" y="150"/>
                </a:lnTo>
                <a:lnTo>
                  <a:pt x="40" y="150"/>
                </a:lnTo>
                <a:lnTo>
                  <a:pt x="22" y="136"/>
                </a:lnTo>
                <a:lnTo>
                  <a:pt x="10" y="122"/>
                </a:lnTo>
                <a:lnTo>
                  <a:pt x="2" y="112"/>
                </a:lnTo>
                <a:lnTo>
                  <a:pt x="0" y="100"/>
                </a:lnTo>
                <a:lnTo>
                  <a:pt x="0" y="100"/>
                </a:lnTo>
                <a:lnTo>
                  <a:pt x="58" y="100"/>
                </a:lnTo>
                <a:lnTo>
                  <a:pt x="112" y="98"/>
                </a:lnTo>
                <a:lnTo>
                  <a:pt x="164" y="94"/>
                </a:lnTo>
                <a:lnTo>
                  <a:pt x="212" y="88"/>
                </a:lnTo>
                <a:lnTo>
                  <a:pt x="212" y="88"/>
                </a:lnTo>
                <a:lnTo>
                  <a:pt x="310" y="72"/>
                </a:lnTo>
                <a:lnTo>
                  <a:pt x="418" y="50"/>
                </a:lnTo>
                <a:lnTo>
                  <a:pt x="418" y="50"/>
                </a:lnTo>
                <a:lnTo>
                  <a:pt x="468" y="40"/>
                </a:lnTo>
                <a:lnTo>
                  <a:pt x="508" y="30"/>
                </a:lnTo>
                <a:lnTo>
                  <a:pt x="534" y="20"/>
                </a:lnTo>
                <a:lnTo>
                  <a:pt x="550" y="14"/>
                </a:lnTo>
                <a:lnTo>
                  <a:pt x="550" y="14"/>
                </a:lnTo>
                <a:lnTo>
                  <a:pt x="560" y="8"/>
                </a:lnTo>
                <a:lnTo>
                  <a:pt x="570" y="4"/>
                </a:lnTo>
                <a:lnTo>
                  <a:pt x="582" y="2"/>
                </a:lnTo>
                <a:lnTo>
                  <a:pt x="594" y="0"/>
                </a:lnTo>
                <a:lnTo>
                  <a:pt x="594" y="0"/>
                </a:lnTo>
                <a:lnTo>
                  <a:pt x="608" y="4"/>
                </a:lnTo>
                <a:lnTo>
                  <a:pt x="624" y="12"/>
                </a:lnTo>
                <a:lnTo>
                  <a:pt x="644" y="24"/>
                </a:lnTo>
                <a:lnTo>
                  <a:pt x="668" y="42"/>
                </a:lnTo>
                <a:lnTo>
                  <a:pt x="668" y="42"/>
                </a:lnTo>
                <a:lnTo>
                  <a:pt x="690" y="60"/>
                </a:lnTo>
                <a:lnTo>
                  <a:pt x="706" y="76"/>
                </a:lnTo>
                <a:lnTo>
                  <a:pt x="716" y="88"/>
                </a:lnTo>
                <a:lnTo>
                  <a:pt x="718" y="94"/>
                </a:lnTo>
                <a:lnTo>
                  <a:pt x="718" y="98"/>
                </a:lnTo>
                <a:lnTo>
                  <a:pt x="718" y="98"/>
                </a:lnTo>
                <a:lnTo>
                  <a:pt x="718" y="102"/>
                </a:lnTo>
                <a:lnTo>
                  <a:pt x="716" y="106"/>
                </a:lnTo>
                <a:lnTo>
                  <a:pt x="706" y="114"/>
                </a:lnTo>
                <a:lnTo>
                  <a:pt x="692" y="122"/>
                </a:lnTo>
                <a:lnTo>
                  <a:pt x="672" y="130"/>
                </a:lnTo>
                <a:lnTo>
                  <a:pt x="672" y="1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420416" y="3367088"/>
            <a:ext cx="333375" cy="381000"/>
          </a:xfrm>
          <a:custGeom>
            <a:avLst/>
            <a:gdLst>
              <a:gd name="T0" fmla="*/ 274 w 280"/>
              <a:gd name="T1" fmla="*/ 198 h 320"/>
              <a:gd name="T2" fmla="*/ 274 w 280"/>
              <a:gd name="T3" fmla="*/ 198 h 320"/>
              <a:gd name="T4" fmla="*/ 278 w 280"/>
              <a:gd name="T5" fmla="*/ 218 h 320"/>
              <a:gd name="T6" fmla="*/ 280 w 280"/>
              <a:gd name="T7" fmla="*/ 238 h 320"/>
              <a:gd name="T8" fmla="*/ 276 w 280"/>
              <a:gd name="T9" fmla="*/ 258 h 320"/>
              <a:gd name="T10" fmla="*/ 268 w 280"/>
              <a:gd name="T11" fmla="*/ 280 h 320"/>
              <a:gd name="T12" fmla="*/ 268 w 280"/>
              <a:gd name="T13" fmla="*/ 280 h 320"/>
              <a:gd name="T14" fmla="*/ 260 w 280"/>
              <a:gd name="T15" fmla="*/ 296 h 320"/>
              <a:gd name="T16" fmla="*/ 250 w 280"/>
              <a:gd name="T17" fmla="*/ 310 h 320"/>
              <a:gd name="T18" fmla="*/ 242 w 280"/>
              <a:gd name="T19" fmla="*/ 318 h 320"/>
              <a:gd name="T20" fmla="*/ 234 w 280"/>
              <a:gd name="T21" fmla="*/ 320 h 320"/>
              <a:gd name="T22" fmla="*/ 234 w 280"/>
              <a:gd name="T23" fmla="*/ 320 h 320"/>
              <a:gd name="T24" fmla="*/ 230 w 280"/>
              <a:gd name="T25" fmla="*/ 318 h 320"/>
              <a:gd name="T26" fmla="*/ 224 w 280"/>
              <a:gd name="T27" fmla="*/ 316 h 320"/>
              <a:gd name="T28" fmla="*/ 210 w 280"/>
              <a:gd name="T29" fmla="*/ 302 h 320"/>
              <a:gd name="T30" fmla="*/ 192 w 280"/>
              <a:gd name="T31" fmla="*/ 282 h 320"/>
              <a:gd name="T32" fmla="*/ 168 w 280"/>
              <a:gd name="T33" fmla="*/ 250 h 320"/>
              <a:gd name="T34" fmla="*/ 168 w 280"/>
              <a:gd name="T35" fmla="*/ 250 h 320"/>
              <a:gd name="T36" fmla="*/ 116 w 280"/>
              <a:gd name="T37" fmla="*/ 180 h 320"/>
              <a:gd name="T38" fmla="*/ 60 w 280"/>
              <a:gd name="T39" fmla="*/ 108 h 320"/>
              <a:gd name="T40" fmla="*/ 60 w 280"/>
              <a:gd name="T41" fmla="*/ 108 h 320"/>
              <a:gd name="T42" fmla="*/ 34 w 280"/>
              <a:gd name="T43" fmla="*/ 72 h 320"/>
              <a:gd name="T44" fmla="*/ 14 w 280"/>
              <a:gd name="T45" fmla="*/ 44 h 320"/>
              <a:gd name="T46" fmla="*/ 4 w 280"/>
              <a:gd name="T47" fmla="*/ 20 h 320"/>
              <a:gd name="T48" fmla="*/ 0 w 280"/>
              <a:gd name="T49" fmla="*/ 10 h 320"/>
              <a:gd name="T50" fmla="*/ 0 w 280"/>
              <a:gd name="T51" fmla="*/ 0 h 320"/>
              <a:gd name="T52" fmla="*/ 0 w 280"/>
              <a:gd name="T53" fmla="*/ 0 h 320"/>
              <a:gd name="T54" fmla="*/ 48 w 280"/>
              <a:gd name="T55" fmla="*/ 18 h 320"/>
              <a:gd name="T56" fmla="*/ 94 w 280"/>
              <a:gd name="T57" fmla="*/ 40 h 320"/>
              <a:gd name="T58" fmla="*/ 140 w 280"/>
              <a:gd name="T59" fmla="*/ 66 h 320"/>
              <a:gd name="T60" fmla="*/ 180 w 280"/>
              <a:gd name="T61" fmla="*/ 94 h 320"/>
              <a:gd name="T62" fmla="*/ 180 w 280"/>
              <a:gd name="T63" fmla="*/ 94 h 320"/>
              <a:gd name="T64" fmla="*/ 218 w 280"/>
              <a:gd name="T65" fmla="*/ 124 h 320"/>
              <a:gd name="T66" fmla="*/ 244 w 280"/>
              <a:gd name="T67" fmla="*/ 152 h 320"/>
              <a:gd name="T68" fmla="*/ 256 w 280"/>
              <a:gd name="T69" fmla="*/ 164 h 320"/>
              <a:gd name="T70" fmla="*/ 264 w 280"/>
              <a:gd name="T71" fmla="*/ 176 h 320"/>
              <a:gd name="T72" fmla="*/ 270 w 280"/>
              <a:gd name="T73" fmla="*/ 188 h 320"/>
              <a:gd name="T74" fmla="*/ 274 w 280"/>
              <a:gd name="T75" fmla="*/ 198 h 320"/>
              <a:gd name="T76" fmla="*/ 274 w 280"/>
              <a:gd name="T77" fmla="*/ 19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0" h="320">
                <a:moveTo>
                  <a:pt x="274" y="198"/>
                </a:moveTo>
                <a:lnTo>
                  <a:pt x="274" y="198"/>
                </a:lnTo>
                <a:lnTo>
                  <a:pt x="278" y="218"/>
                </a:lnTo>
                <a:lnTo>
                  <a:pt x="280" y="238"/>
                </a:lnTo>
                <a:lnTo>
                  <a:pt x="276" y="258"/>
                </a:lnTo>
                <a:lnTo>
                  <a:pt x="268" y="280"/>
                </a:lnTo>
                <a:lnTo>
                  <a:pt x="268" y="280"/>
                </a:lnTo>
                <a:lnTo>
                  <a:pt x="260" y="296"/>
                </a:lnTo>
                <a:lnTo>
                  <a:pt x="250" y="310"/>
                </a:lnTo>
                <a:lnTo>
                  <a:pt x="242" y="318"/>
                </a:lnTo>
                <a:lnTo>
                  <a:pt x="234" y="320"/>
                </a:lnTo>
                <a:lnTo>
                  <a:pt x="234" y="320"/>
                </a:lnTo>
                <a:lnTo>
                  <a:pt x="230" y="318"/>
                </a:lnTo>
                <a:lnTo>
                  <a:pt x="224" y="316"/>
                </a:lnTo>
                <a:lnTo>
                  <a:pt x="210" y="302"/>
                </a:lnTo>
                <a:lnTo>
                  <a:pt x="192" y="282"/>
                </a:lnTo>
                <a:lnTo>
                  <a:pt x="168" y="250"/>
                </a:lnTo>
                <a:lnTo>
                  <a:pt x="168" y="250"/>
                </a:lnTo>
                <a:lnTo>
                  <a:pt x="116" y="180"/>
                </a:lnTo>
                <a:lnTo>
                  <a:pt x="60" y="108"/>
                </a:lnTo>
                <a:lnTo>
                  <a:pt x="60" y="108"/>
                </a:lnTo>
                <a:lnTo>
                  <a:pt x="34" y="72"/>
                </a:lnTo>
                <a:lnTo>
                  <a:pt x="14" y="44"/>
                </a:lnTo>
                <a:lnTo>
                  <a:pt x="4" y="20"/>
                </a:lnTo>
                <a:lnTo>
                  <a:pt x="0" y="10"/>
                </a:lnTo>
                <a:lnTo>
                  <a:pt x="0" y="0"/>
                </a:lnTo>
                <a:lnTo>
                  <a:pt x="0" y="0"/>
                </a:lnTo>
                <a:lnTo>
                  <a:pt x="48" y="18"/>
                </a:lnTo>
                <a:lnTo>
                  <a:pt x="94" y="40"/>
                </a:lnTo>
                <a:lnTo>
                  <a:pt x="140" y="66"/>
                </a:lnTo>
                <a:lnTo>
                  <a:pt x="180" y="94"/>
                </a:lnTo>
                <a:lnTo>
                  <a:pt x="180" y="94"/>
                </a:lnTo>
                <a:lnTo>
                  <a:pt x="218" y="124"/>
                </a:lnTo>
                <a:lnTo>
                  <a:pt x="244" y="152"/>
                </a:lnTo>
                <a:lnTo>
                  <a:pt x="256" y="164"/>
                </a:lnTo>
                <a:lnTo>
                  <a:pt x="264" y="176"/>
                </a:lnTo>
                <a:lnTo>
                  <a:pt x="270" y="188"/>
                </a:lnTo>
                <a:lnTo>
                  <a:pt x="274" y="198"/>
                </a:lnTo>
                <a:lnTo>
                  <a:pt x="274" y="1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501379" y="2750344"/>
            <a:ext cx="211931" cy="216694"/>
          </a:xfrm>
          <a:custGeom>
            <a:avLst/>
            <a:gdLst>
              <a:gd name="T0" fmla="*/ 178 w 178"/>
              <a:gd name="T1" fmla="*/ 88 h 182"/>
              <a:gd name="T2" fmla="*/ 178 w 178"/>
              <a:gd name="T3" fmla="*/ 88 h 182"/>
              <a:gd name="T4" fmla="*/ 178 w 178"/>
              <a:gd name="T5" fmla="*/ 104 h 182"/>
              <a:gd name="T6" fmla="*/ 176 w 178"/>
              <a:gd name="T7" fmla="*/ 120 h 182"/>
              <a:gd name="T8" fmla="*/ 172 w 178"/>
              <a:gd name="T9" fmla="*/ 134 h 182"/>
              <a:gd name="T10" fmla="*/ 166 w 178"/>
              <a:gd name="T11" fmla="*/ 150 h 182"/>
              <a:gd name="T12" fmla="*/ 166 w 178"/>
              <a:gd name="T13" fmla="*/ 150 h 182"/>
              <a:gd name="T14" fmla="*/ 158 w 178"/>
              <a:gd name="T15" fmla="*/ 164 h 182"/>
              <a:gd name="T16" fmla="*/ 152 w 178"/>
              <a:gd name="T17" fmla="*/ 174 h 182"/>
              <a:gd name="T18" fmla="*/ 146 w 178"/>
              <a:gd name="T19" fmla="*/ 180 h 182"/>
              <a:gd name="T20" fmla="*/ 142 w 178"/>
              <a:gd name="T21" fmla="*/ 182 h 182"/>
              <a:gd name="T22" fmla="*/ 142 w 178"/>
              <a:gd name="T23" fmla="*/ 182 h 182"/>
              <a:gd name="T24" fmla="*/ 136 w 178"/>
              <a:gd name="T25" fmla="*/ 178 h 182"/>
              <a:gd name="T26" fmla="*/ 128 w 178"/>
              <a:gd name="T27" fmla="*/ 170 h 182"/>
              <a:gd name="T28" fmla="*/ 102 w 178"/>
              <a:gd name="T29" fmla="*/ 136 h 182"/>
              <a:gd name="T30" fmla="*/ 58 w 178"/>
              <a:gd name="T31" fmla="*/ 80 h 182"/>
              <a:gd name="T32" fmla="*/ 0 w 178"/>
              <a:gd name="T33" fmla="*/ 0 h 182"/>
              <a:gd name="T34" fmla="*/ 0 w 178"/>
              <a:gd name="T35" fmla="*/ 0 h 182"/>
              <a:gd name="T36" fmla="*/ 38 w 178"/>
              <a:gd name="T37" fmla="*/ 2 h 182"/>
              <a:gd name="T38" fmla="*/ 74 w 178"/>
              <a:gd name="T39" fmla="*/ 8 h 182"/>
              <a:gd name="T40" fmla="*/ 102 w 178"/>
              <a:gd name="T41" fmla="*/ 16 h 182"/>
              <a:gd name="T42" fmla="*/ 116 w 178"/>
              <a:gd name="T43" fmla="*/ 22 h 182"/>
              <a:gd name="T44" fmla="*/ 128 w 178"/>
              <a:gd name="T45" fmla="*/ 28 h 182"/>
              <a:gd name="T46" fmla="*/ 128 w 178"/>
              <a:gd name="T47" fmla="*/ 28 h 182"/>
              <a:gd name="T48" fmla="*/ 150 w 178"/>
              <a:gd name="T49" fmla="*/ 42 h 182"/>
              <a:gd name="T50" fmla="*/ 164 w 178"/>
              <a:gd name="T51" fmla="*/ 58 h 182"/>
              <a:gd name="T52" fmla="*/ 174 w 178"/>
              <a:gd name="T53" fmla="*/ 72 h 182"/>
              <a:gd name="T54" fmla="*/ 178 w 178"/>
              <a:gd name="T55" fmla="*/ 80 h 182"/>
              <a:gd name="T56" fmla="*/ 178 w 178"/>
              <a:gd name="T57" fmla="*/ 88 h 182"/>
              <a:gd name="T58" fmla="*/ 178 w 178"/>
              <a:gd name="T59" fmla="*/ 8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8" h="182">
                <a:moveTo>
                  <a:pt x="178" y="88"/>
                </a:moveTo>
                <a:lnTo>
                  <a:pt x="178" y="88"/>
                </a:lnTo>
                <a:lnTo>
                  <a:pt x="178" y="104"/>
                </a:lnTo>
                <a:lnTo>
                  <a:pt x="176" y="120"/>
                </a:lnTo>
                <a:lnTo>
                  <a:pt x="172" y="134"/>
                </a:lnTo>
                <a:lnTo>
                  <a:pt x="166" y="150"/>
                </a:lnTo>
                <a:lnTo>
                  <a:pt x="166" y="150"/>
                </a:lnTo>
                <a:lnTo>
                  <a:pt x="158" y="164"/>
                </a:lnTo>
                <a:lnTo>
                  <a:pt x="152" y="174"/>
                </a:lnTo>
                <a:lnTo>
                  <a:pt x="146" y="180"/>
                </a:lnTo>
                <a:lnTo>
                  <a:pt x="142" y="182"/>
                </a:lnTo>
                <a:lnTo>
                  <a:pt x="142" y="182"/>
                </a:lnTo>
                <a:lnTo>
                  <a:pt x="136" y="178"/>
                </a:lnTo>
                <a:lnTo>
                  <a:pt x="128" y="170"/>
                </a:lnTo>
                <a:lnTo>
                  <a:pt x="102" y="136"/>
                </a:lnTo>
                <a:lnTo>
                  <a:pt x="58" y="80"/>
                </a:lnTo>
                <a:lnTo>
                  <a:pt x="0" y="0"/>
                </a:lnTo>
                <a:lnTo>
                  <a:pt x="0" y="0"/>
                </a:lnTo>
                <a:lnTo>
                  <a:pt x="38" y="2"/>
                </a:lnTo>
                <a:lnTo>
                  <a:pt x="74" y="8"/>
                </a:lnTo>
                <a:lnTo>
                  <a:pt x="102" y="16"/>
                </a:lnTo>
                <a:lnTo>
                  <a:pt x="116" y="22"/>
                </a:lnTo>
                <a:lnTo>
                  <a:pt x="128" y="28"/>
                </a:lnTo>
                <a:lnTo>
                  <a:pt x="128" y="28"/>
                </a:lnTo>
                <a:lnTo>
                  <a:pt x="150" y="42"/>
                </a:lnTo>
                <a:lnTo>
                  <a:pt x="164" y="58"/>
                </a:lnTo>
                <a:lnTo>
                  <a:pt x="174" y="72"/>
                </a:lnTo>
                <a:lnTo>
                  <a:pt x="178" y="80"/>
                </a:lnTo>
                <a:lnTo>
                  <a:pt x="178" y="88"/>
                </a:lnTo>
                <a:lnTo>
                  <a:pt x="178" y="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553766" y="2235994"/>
            <a:ext cx="938213" cy="683419"/>
          </a:xfrm>
          <a:custGeom>
            <a:avLst/>
            <a:gdLst>
              <a:gd name="T0" fmla="*/ 512 w 788"/>
              <a:gd name="T1" fmla="*/ 572 h 574"/>
              <a:gd name="T2" fmla="*/ 512 w 788"/>
              <a:gd name="T3" fmla="*/ 572 h 574"/>
              <a:gd name="T4" fmla="*/ 502 w 788"/>
              <a:gd name="T5" fmla="*/ 570 h 574"/>
              <a:gd name="T6" fmla="*/ 492 w 788"/>
              <a:gd name="T7" fmla="*/ 566 h 574"/>
              <a:gd name="T8" fmla="*/ 480 w 788"/>
              <a:gd name="T9" fmla="*/ 560 h 574"/>
              <a:gd name="T10" fmla="*/ 466 w 788"/>
              <a:gd name="T11" fmla="*/ 552 h 574"/>
              <a:gd name="T12" fmla="*/ 436 w 788"/>
              <a:gd name="T13" fmla="*/ 528 h 574"/>
              <a:gd name="T14" fmla="*/ 400 w 788"/>
              <a:gd name="T15" fmla="*/ 494 h 574"/>
              <a:gd name="T16" fmla="*/ 400 w 788"/>
              <a:gd name="T17" fmla="*/ 494 h 574"/>
              <a:gd name="T18" fmla="*/ 348 w 788"/>
              <a:gd name="T19" fmla="*/ 438 h 574"/>
              <a:gd name="T20" fmla="*/ 262 w 788"/>
              <a:gd name="T21" fmla="*/ 344 h 574"/>
              <a:gd name="T22" fmla="*/ 148 w 788"/>
              <a:gd name="T23" fmla="*/ 210 h 574"/>
              <a:gd name="T24" fmla="*/ 0 w 788"/>
              <a:gd name="T25" fmla="*/ 38 h 574"/>
              <a:gd name="T26" fmla="*/ 26 w 788"/>
              <a:gd name="T27" fmla="*/ 0 h 574"/>
              <a:gd name="T28" fmla="*/ 26 w 788"/>
              <a:gd name="T29" fmla="*/ 0 h 574"/>
              <a:gd name="T30" fmla="*/ 128 w 788"/>
              <a:gd name="T31" fmla="*/ 102 h 574"/>
              <a:gd name="T32" fmla="*/ 220 w 788"/>
              <a:gd name="T33" fmla="*/ 188 h 574"/>
              <a:gd name="T34" fmla="*/ 298 w 788"/>
              <a:gd name="T35" fmla="*/ 258 h 574"/>
              <a:gd name="T36" fmla="*/ 366 w 788"/>
              <a:gd name="T37" fmla="*/ 314 h 574"/>
              <a:gd name="T38" fmla="*/ 366 w 788"/>
              <a:gd name="T39" fmla="*/ 314 h 574"/>
              <a:gd name="T40" fmla="*/ 396 w 788"/>
              <a:gd name="T41" fmla="*/ 336 h 574"/>
              <a:gd name="T42" fmla="*/ 428 w 788"/>
              <a:gd name="T43" fmla="*/ 358 h 574"/>
              <a:gd name="T44" fmla="*/ 462 w 788"/>
              <a:gd name="T45" fmla="*/ 378 h 574"/>
              <a:gd name="T46" fmla="*/ 494 w 788"/>
              <a:gd name="T47" fmla="*/ 398 h 574"/>
              <a:gd name="T48" fmla="*/ 530 w 788"/>
              <a:gd name="T49" fmla="*/ 414 h 574"/>
              <a:gd name="T50" fmla="*/ 564 w 788"/>
              <a:gd name="T51" fmla="*/ 432 h 574"/>
              <a:gd name="T52" fmla="*/ 600 w 788"/>
              <a:gd name="T53" fmla="*/ 446 h 574"/>
              <a:gd name="T54" fmla="*/ 638 w 788"/>
              <a:gd name="T55" fmla="*/ 460 h 574"/>
              <a:gd name="T56" fmla="*/ 638 w 788"/>
              <a:gd name="T57" fmla="*/ 460 h 574"/>
              <a:gd name="T58" fmla="*/ 704 w 788"/>
              <a:gd name="T59" fmla="*/ 484 h 574"/>
              <a:gd name="T60" fmla="*/ 750 w 788"/>
              <a:gd name="T61" fmla="*/ 504 h 574"/>
              <a:gd name="T62" fmla="*/ 778 w 788"/>
              <a:gd name="T63" fmla="*/ 518 h 574"/>
              <a:gd name="T64" fmla="*/ 786 w 788"/>
              <a:gd name="T65" fmla="*/ 524 h 574"/>
              <a:gd name="T66" fmla="*/ 788 w 788"/>
              <a:gd name="T67" fmla="*/ 530 h 574"/>
              <a:gd name="T68" fmla="*/ 788 w 788"/>
              <a:gd name="T69" fmla="*/ 530 h 574"/>
              <a:gd name="T70" fmla="*/ 786 w 788"/>
              <a:gd name="T71" fmla="*/ 534 h 574"/>
              <a:gd name="T72" fmla="*/ 780 w 788"/>
              <a:gd name="T73" fmla="*/ 536 h 574"/>
              <a:gd name="T74" fmla="*/ 770 w 788"/>
              <a:gd name="T75" fmla="*/ 540 h 574"/>
              <a:gd name="T76" fmla="*/ 758 w 788"/>
              <a:gd name="T77" fmla="*/ 544 h 574"/>
              <a:gd name="T78" fmla="*/ 720 w 788"/>
              <a:gd name="T79" fmla="*/ 552 h 574"/>
              <a:gd name="T80" fmla="*/ 668 w 788"/>
              <a:gd name="T81" fmla="*/ 560 h 574"/>
              <a:gd name="T82" fmla="*/ 668 w 788"/>
              <a:gd name="T83" fmla="*/ 560 h 574"/>
              <a:gd name="T84" fmla="*/ 614 w 788"/>
              <a:gd name="T85" fmla="*/ 568 h 574"/>
              <a:gd name="T86" fmla="*/ 570 w 788"/>
              <a:gd name="T87" fmla="*/ 572 h 574"/>
              <a:gd name="T88" fmla="*/ 536 w 788"/>
              <a:gd name="T89" fmla="*/ 574 h 574"/>
              <a:gd name="T90" fmla="*/ 512 w 788"/>
              <a:gd name="T91" fmla="*/ 572 h 574"/>
              <a:gd name="T92" fmla="*/ 512 w 788"/>
              <a:gd name="T93" fmla="*/ 57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88" h="574">
                <a:moveTo>
                  <a:pt x="512" y="572"/>
                </a:moveTo>
                <a:lnTo>
                  <a:pt x="512" y="572"/>
                </a:lnTo>
                <a:lnTo>
                  <a:pt x="502" y="570"/>
                </a:lnTo>
                <a:lnTo>
                  <a:pt x="492" y="566"/>
                </a:lnTo>
                <a:lnTo>
                  <a:pt x="480" y="560"/>
                </a:lnTo>
                <a:lnTo>
                  <a:pt x="466" y="552"/>
                </a:lnTo>
                <a:lnTo>
                  <a:pt x="436" y="528"/>
                </a:lnTo>
                <a:lnTo>
                  <a:pt x="400" y="494"/>
                </a:lnTo>
                <a:lnTo>
                  <a:pt x="400" y="494"/>
                </a:lnTo>
                <a:lnTo>
                  <a:pt x="348" y="438"/>
                </a:lnTo>
                <a:lnTo>
                  <a:pt x="262" y="344"/>
                </a:lnTo>
                <a:lnTo>
                  <a:pt x="148" y="210"/>
                </a:lnTo>
                <a:lnTo>
                  <a:pt x="0" y="38"/>
                </a:lnTo>
                <a:lnTo>
                  <a:pt x="26" y="0"/>
                </a:lnTo>
                <a:lnTo>
                  <a:pt x="26" y="0"/>
                </a:lnTo>
                <a:lnTo>
                  <a:pt x="128" y="102"/>
                </a:lnTo>
                <a:lnTo>
                  <a:pt x="220" y="188"/>
                </a:lnTo>
                <a:lnTo>
                  <a:pt x="298" y="258"/>
                </a:lnTo>
                <a:lnTo>
                  <a:pt x="366" y="314"/>
                </a:lnTo>
                <a:lnTo>
                  <a:pt x="366" y="314"/>
                </a:lnTo>
                <a:lnTo>
                  <a:pt x="396" y="336"/>
                </a:lnTo>
                <a:lnTo>
                  <a:pt x="428" y="358"/>
                </a:lnTo>
                <a:lnTo>
                  <a:pt x="462" y="378"/>
                </a:lnTo>
                <a:lnTo>
                  <a:pt x="494" y="398"/>
                </a:lnTo>
                <a:lnTo>
                  <a:pt x="530" y="414"/>
                </a:lnTo>
                <a:lnTo>
                  <a:pt x="564" y="432"/>
                </a:lnTo>
                <a:lnTo>
                  <a:pt x="600" y="446"/>
                </a:lnTo>
                <a:lnTo>
                  <a:pt x="638" y="460"/>
                </a:lnTo>
                <a:lnTo>
                  <a:pt x="638" y="460"/>
                </a:lnTo>
                <a:lnTo>
                  <a:pt x="704" y="484"/>
                </a:lnTo>
                <a:lnTo>
                  <a:pt x="750" y="504"/>
                </a:lnTo>
                <a:lnTo>
                  <a:pt x="778" y="518"/>
                </a:lnTo>
                <a:lnTo>
                  <a:pt x="786" y="524"/>
                </a:lnTo>
                <a:lnTo>
                  <a:pt x="788" y="530"/>
                </a:lnTo>
                <a:lnTo>
                  <a:pt x="788" y="530"/>
                </a:lnTo>
                <a:lnTo>
                  <a:pt x="786" y="534"/>
                </a:lnTo>
                <a:lnTo>
                  <a:pt x="780" y="536"/>
                </a:lnTo>
                <a:lnTo>
                  <a:pt x="770" y="540"/>
                </a:lnTo>
                <a:lnTo>
                  <a:pt x="758" y="544"/>
                </a:lnTo>
                <a:lnTo>
                  <a:pt x="720" y="552"/>
                </a:lnTo>
                <a:lnTo>
                  <a:pt x="668" y="560"/>
                </a:lnTo>
                <a:lnTo>
                  <a:pt x="668" y="560"/>
                </a:lnTo>
                <a:lnTo>
                  <a:pt x="614" y="568"/>
                </a:lnTo>
                <a:lnTo>
                  <a:pt x="570" y="572"/>
                </a:lnTo>
                <a:lnTo>
                  <a:pt x="536" y="574"/>
                </a:lnTo>
                <a:lnTo>
                  <a:pt x="512" y="572"/>
                </a:lnTo>
                <a:lnTo>
                  <a:pt x="512" y="5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342189" y="1644653"/>
            <a:ext cx="5620512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①相距、隔开；②离开、分开；③缺少。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离（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开）（分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）（距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                             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禽（家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禽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禽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禽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畜）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他急忙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开了那所房子。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58939" y="949892"/>
            <a:ext cx="446276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lí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722710" y="2065735"/>
            <a:ext cx="1733550" cy="1526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960835" y="2103835"/>
            <a:ext cx="1262063" cy="165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960835" y="3111104"/>
            <a:ext cx="138113" cy="578644"/>
          </a:xfrm>
          <a:custGeom>
            <a:avLst/>
            <a:gdLst>
              <a:gd name="T0" fmla="*/ 18 w 116"/>
              <a:gd name="T1" fmla="*/ 46 h 486"/>
              <a:gd name="T2" fmla="*/ 18 w 116"/>
              <a:gd name="T3" fmla="*/ 46 h 486"/>
              <a:gd name="T4" fmla="*/ 8 w 116"/>
              <a:gd name="T5" fmla="*/ 28 h 486"/>
              <a:gd name="T6" fmla="*/ 2 w 116"/>
              <a:gd name="T7" fmla="*/ 14 h 486"/>
              <a:gd name="T8" fmla="*/ 0 w 116"/>
              <a:gd name="T9" fmla="*/ 10 h 486"/>
              <a:gd name="T10" fmla="*/ 2 w 116"/>
              <a:gd name="T11" fmla="*/ 6 h 486"/>
              <a:gd name="T12" fmla="*/ 2 w 116"/>
              <a:gd name="T13" fmla="*/ 4 h 486"/>
              <a:gd name="T14" fmla="*/ 6 w 116"/>
              <a:gd name="T15" fmla="*/ 2 h 486"/>
              <a:gd name="T16" fmla="*/ 6 w 116"/>
              <a:gd name="T17" fmla="*/ 2 h 486"/>
              <a:gd name="T18" fmla="*/ 22 w 116"/>
              <a:gd name="T19" fmla="*/ 0 h 486"/>
              <a:gd name="T20" fmla="*/ 40 w 116"/>
              <a:gd name="T21" fmla="*/ 2 h 486"/>
              <a:gd name="T22" fmla="*/ 40 w 116"/>
              <a:gd name="T23" fmla="*/ 2 h 486"/>
              <a:gd name="T24" fmla="*/ 68 w 116"/>
              <a:gd name="T25" fmla="*/ 8 h 486"/>
              <a:gd name="T26" fmla="*/ 116 w 116"/>
              <a:gd name="T27" fmla="*/ 24 h 486"/>
              <a:gd name="T28" fmla="*/ 116 w 116"/>
              <a:gd name="T29" fmla="*/ 24 h 486"/>
              <a:gd name="T30" fmla="*/ 114 w 116"/>
              <a:gd name="T31" fmla="*/ 206 h 486"/>
              <a:gd name="T32" fmla="*/ 112 w 116"/>
              <a:gd name="T33" fmla="*/ 340 h 486"/>
              <a:gd name="T34" fmla="*/ 108 w 116"/>
              <a:gd name="T35" fmla="*/ 424 h 486"/>
              <a:gd name="T36" fmla="*/ 106 w 116"/>
              <a:gd name="T37" fmla="*/ 448 h 486"/>
              <a:gd name="T38" fmla="*/ 104 w 116"/>
              <a:gd name="T39" fmla="*/ 462 h 486"/>
              <a:gd name="T40" fmla="*/ 104 w 116"/>
              <a:gd name="T41" fmla="*/ 462 h 486"/>
              <a:gd name="T42" fmla="*/ 96 w 116"/>
              <a:gd name="T43" fmla="*/ 472 h 486"/>
              <a:gd name="T44" fmla="*/ 92 w 116"/>
              <a:gd name="T45" fmla="*/ 480 h 486"/>
              <a:gd name="T46" fmla="*/ 86 w 116"/>
              <a:gd name="T47" fmla="*/ 484 h 486"/>
              <a:gd name="T48" fmla="*/ 82 w 116"/>
              <a:gd name="T49" fmla="*/ 486 h 486"/>
              <a:gd name="T50" fmla="*/ 82 w 116"/>
              <a:gd name="T51" fmla="*/ 486 h 486"/>
              <a:gd name="T52" fmla="*/ 76 w 116"/>
              <a:gd name="T53" fmla="*/ 484 h 486"/>
              <a:gd name="T54" fmla="*/ 68 w 116"/>
              <a:gd name="T55" fmla="*/ 480 h 486"/>
              <a:gd name="T56" fmla="*/ 46 w 116"/>
              <a:gd name="T57" fmla="*/ 462 h 486"/>
              <a:gd name="T58" fmla="*/ 46 w 116"/>
              <a:gd name="T59" fmla="*/ 462 h 486"/>
              <a:gd name="T60" fmla="*/ 36 w 116"/>
              <a:gd name="T61" fmla="*/ 448 h 486"/>
              <a:gd name="T62" fmla="*/ 30 w 116"/>
              <a:gd name="T63" fmla="*/ 432 h 486"/>
              <a:gd name="T64" fmla="*/ 26 w 116"/>
              <a:gd name="T65" fmla="*/ 414 h 486"/>
              <a:gd name="T66" fmla="*/ 28 w 116"/>
              <a:gd name="T67" fmla="*/ 396 h 486"/>
              <a:gd name="T68" fmla="*/ 28 w 116"/>
              <a:gd name="T69" fmla="*/ 396 h 486"/>
              <a:gd name="T70" fmla="*/ 34 w 116"/>
              <a:gd name="T71" fmla="*/ 332 h 486"/>
              <a:gd name="T72" fmla="*/ 40 w 116"/>
              <a:gd name="T73" fmla="*/ 220 h 486"/>
              <a:gd name="T74" fmla="*/ 40 w 116"/>
              <a:gd name="T75" fmla="*/ 220 h 486"/>
              <a:gd name="T76" fmla="*/ 42 w 116"/>
              <a:gd name="T77" fmla="*/ 160 h 486"/>
              <a:gd name="T78" fmla="*/ 40 w 116"/>
              <a:gd name="T79" fmla="*/ 132 h 486"/>
              <a:gd name="T80" fmla="*/ 38 w 116"/>
              <a:gd name="T81" fmla="*/ 110 h 486"/>
              <a:gd name="T82" fmla="*/ 34 w 116"/>
              <a:gd name="T83" fmla="*/ 90 h 486"/>
              <a:gd name="T84" fmla="*/ 30 w 116"/>
              <a:gd name="T85" fmla="*/ 72 h 486"/>
              <a:gd name="T86" fmla="*/ 26 w 116"/>
              <a:gd name="T87" fmla="*/ 58 h 486"/>
              <a:gd name="T88" fmla="*/ 18 w 116"/>
              <a:gd name="T89" fmla="*/ 46 h 486"/>
              <a:gd name="T90" fmla="*/ 18 w 116"/>
              <a:gd name="T91" fmla="*/ 4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" h="486">
                <a:moveTo>
                  <a:pt x="18" y="46"/>
                </a:moveTo>
                <a:lnTo>
                  <a:pt x="18" y="46"/>
                </a:lnTo>
                <a:lnTo>
                  <a:pt x="8" y="28"/>
                </a:lnTo>
                <a:lnTo>
                  <a:pt x="2" y="14"/>
                </a:lnTo>
                <a:lnTo>
                  <a:pt x="0" y="10"/>
                </a:lnTo>
                <a:lnTo>
                  <a:pt x="2" y="6"/>
                </a:lnTo>
                <a:lnTo>
                  <a:pt x="2" y="4"/>
                </a:lnTo>
                <a:lnTo>
                  <a:pt x="6" y="2"/>
                </a:lnTo>
                <a:lnTo>
                  <a:pt x="6" y="2"/>
                </a:lnTo>
                <a:lnTo>
                  <a:pt x="22" y="0"/>
                </a:lnTo>
                <a:lnTo>
                  <a:pt x="40" y="2"/>
                </a:lnTo>
                <a:lnTo>
                  <a:pt x="40" y="2"/>
                </a:lnTo>
                <a:lnTo>
                  <a:pt x="68" y="8"/>
                </a:lnTo>
                <a:lnTo>
                  <a:pt x="116" y="24"/>
                </a:lnTo>
                <a:lnTo>
                  <a:pt x="116" y="24"/>
                </a:lnTo>
                <a:lnTo>
                  <a:pt x="114" y="206"/>
                </a:lnTo>
                <a:lnTo>
                  <a:pt x="112" y="340"/>
                </a:lnTo>
                <a:lnTo>
                  <a:pt x="108" y="424"/>
                </a:lnTo>
                <a:lnTo>
                  <a:pt x="106" y="448"/>
                </a:lnTo>
                <a:lnTo>
                  <a:pt x="104" y="462"/>
                </a:lnTo>
                <a:lnTo>
                  <a:pt x="104" y="462"/>
                </a:lnTo>
                <a:lnTo>
                  <a:pt x="96" y="472"/>
                </a:lnTo>
                <a:lnTo>
                  <a:pt x="92" y="480"/>
                </a:lnTo>
                <a:lnTo>
                  <a:pt x="86" y="484"/>
                </a:lnTo>
                <a:lnTo>
                  <a:pt x="82" y="486"/>
                </a:lnTo>
                <a:lnTo>
                  <a:pt x="82" y="486"/>
                </a:lnTo>
                <a:lnTo>
                  <a:pt x="76" y="484"/>
                </a:lnTo>
                <a:lnTo>
                  <a:pt x="68" y="480"/>
                </a:lnTo>
                <a:lnTo>
                  <a:pt x="46" y="462"/>
                </a:lnTo>
                <a:lnTo>
                  <a:pt x="46" y="462"/>
                </a:lnTo>
                <a:lnTo>
                  <a:pt x="36" y="448"/>
                </a:lnTo>
                <a:lnTo>
                  <a:pt x="30" y="432"/>
                </a:lnTo>
                <a:lnTo>
                  <a:pt x="26" y="414"/>
                </a:lnTo>
                <a:lnTo>
                  <a:pt x="28" y="396"/>
                </a:lnTo>
                <a:lnTo>
                  <a:pt x="28" y="396"/>
                </a:lnTo>
                <a:lnTo>
                  <a:pt x="34" y="332"/>
                </a:lnTo>
                <a:lnTo>
                  <a:pt x="40" y="220"/>
                </a:lnTo>
                <a:lnTo>
                  <a:pt x="40" y="220"/>
                </a:lnTo>
                <a:lnTo>
                  <a:pt x="42" y="160"/>
                </a:lnTo>
                <a:lnTo>
                  <a:pt x="40" y="132"/>
                </a:lnTo>
                <a:lnTo>
                  <a:pt x="38" y="110"/>
                </a:lnTo>
                <a:lnTo>
                  <a:pt x="34" y="90"/>
                </a:lnTo>
                <a:lnTo>
                  <a:pt x="30" y="72"/>
                </a:lnTo>
                <a:lnTo>
                  <a:pt x="26" y="58"/>
                </a:lnTo>
                <a:lnTo>
                  <a:pt x="18" y="46"/>
                </a:lnTo>
                <a:lnTo>
                  <a:pt x="18" y="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972741" y="2232423"/>
            <a:ext cx="1166813" cy="207169"/>
          </a:xfrm>
          <a:custGeom>
            <a:avLst/>
            <a:gdLst>
              <a:gd name="T0" fmla="*/ 980 w 980"/>
              <a:gd name="T1" fmla="*/ 78 h 174"/>
              <a:gd name="T2" fmla="*/ 980 w 980"/>
              <a:gd name="T3" fmla="*/ 78 h 174"/>
              <a:gd name="T4" fmla="*/ 978 w 980"/>
              <a:gd name="T5" fmla="*/ 80 h 174"/>
              <a:gd name="T6" fmla="*/ 974 w 980"/>
              <a:gd name="T7" fmla="*/ 84 h 174"/>
              <a:gd name="T8" fmla="*/ 966 w 980"/>
              <a:gd name="T9" fmla="*/ 86 h 174"/>
              <a:gd name="T10" fmla="*/ 956 w 980"/>
              <a:gd name="T11" fmla="*/ 88 h 174"/>
              <a:gd name="T12" fmla="*/ 924 w 980"/>
              <a:gd name="T13" fmla="*/ 92 h 174"/>
              <a:gd name="T14" fmla="*/ 880 w 980"/>
              <a:gd name="T15" fmla="*/ 92 h 174"/>
              <a:gd name="T16" fmla="*/ 880 w 980"/>
              <a:gd name="T17" fmla="*/ 92 h 174"/>
              <a:gd name="T18" fmla="*/ 780 w 980"/>
              <a:gd name="T19" fmla="*/ 96 h 174"/>
              <a:gd name="T20" fmla="*/ 680 w 980"/>
              <a:gd name="T21" fmla="*/ 102 h 174"/>
              <a:gd name="T22" fmla="*/ 680 w 980"/>
              <a:gd name="T23" fmla="*/ 102 h 174"/>
              <a:gd name="T24" fmla="*/ 552 w 980"/>
              <a:gd name="T25" fmla="*/ 118 h 174"/>
              <a:gd name="T26" fmla="*/ 364 w 980"/>
              <a:gd name="T27" fmla="*/ 142 h 174"/>
              <a:gd name="T28" fmla="*/ 364 w 980"/>
              <a:gd name="T29" fmla="*/ 142 h 174"/>
              <a:gd name="T30" fmla="*/ 194 w 980"/>
              <a:gd name="T31" fmla="*/ 166 h 174"/>
              <a:gd name="T32" fmla="*/ 144 w 980"/>
              <a:gd name="T33" fmla="*/ 172 h 174"/>
              <a:gd name="T34" fmla="*/ 114 w 980"/>
              <a:gd name="T35" fmla="*/ 174 h 174"/>
              <a:gd name="T36" fmla="*/ 114 w 980"/>
              <a:gd name="T37" fmla="*/ 174 h 174"/>
              <a:gd name="T38" fmla="*/ 98 w 980"/>
              <a:gd name="T39" fmla="*/ 174 h 174"/>
              <a:gd name="T40" fmla="*/ 78 w 980"/>
              <a:gd name="T41" fmla="*/ 170 h 174"/>
              <a:gd name="T42" fmla="*/ 60 w 980"/>
              <a:gd name="T43" fmla="*/ 166 h 174"/>
              <a:gd name="T44" fmla="*/ 40 w 980"/>
              <a:gd name="T45" fmla="*/ 158 h 174"/>
              <a:gd name="T46" fmla="*/ 40 w 980"/>
              <a:gd name="T47" fmla="*/ 158 h 174"/>
              <a:gd name="T48" fmla="*/ 22 w 980"/>
              <a:gd name="T49" fmla="*/ 150 h 174"/>
              <a:gd name="T50" fmla="*/ 10 w 980"/>
              <a:gd name="T51" fmla="*/ 142 h 174"/>
              <a:gd name="T52" fmla="*/ 2 w 980"/>
              <a:gd name="T53" fmla="*/ 134 h 174"/>
              <a:gd name="T54" fmla="*/ 0 w 980"/>
              <a:gd name="T55" fmla="*/ 128 h 174"/>
              <a:gd name="T56" fmla="*/ 0 w 980"/>
              <a:gd name="T57" fmla="*/ 124 h 174"/>
              <a:gd name="T58" fmla="*/ 0 w 980"/>
              <a:gd name="T59" fmla="*/ 124 h 174"/>
              <a:gd name="T60" fmla="*/ 168 w 980"/>
              <a:gd name="T61" fmla="*/ 108 h 174"/>
              <a:gd name="T62" fmla="*/ 324 w 980"/>
              <a:gd name="T63" fmla="*/ 88 h 174"/>
              <a:gd name="T64" fmla="*/ 468 w 980"/>
              <a:gd name="T65" fmla="*/ 66 h 174"/>
              <a:gd name="T66" fmla="*/ 600 w 980"/>
              <a:gd name="T67" fmla="*/ 42 h 174"/>
              <a:gd name="T68" fmla="*/ 600 w 980"/>
              <a:gd name="T69" fmla="*/ 42 h 174"/>
              <a:gd name="T70" fmla="*/ 710 w 980"/>
              <a:gd name="T71" fmla="*/ 22 h 174"/>
              <a:gd name="T72" fmla="*/ 796 w 980"/>
              <a:gd name="T73" fmla="*/ 8 h 174"/>
              <a:gd name="T74" fmla="*/ 852 w 980"/>
              <a:gd name="T75" fmla="*/ 2 h 174"/>
              <a:gd name="T76" fmla="*/ 872 w 980"/>
              <a:gd name="T77" fmla="*/ 0 h 174"/>
              <a:gd name="T78" fmla="*/ 884 w 980"/>
              <a:gd name="T79" fmla="*/ 2 h 174"/>
              <a:gd name="T80" fmla="*/ 884 w 980"/>
              <a:gd name="T81" fmla="*/ 2 h 174"/>
              <a:gd name="T82" fmla="*/ 900 w 980"/>
              <a:gd name="T83" fmla="*/ 8 h 174"/>
              <a:gd name="T84" fmla="*/ 918 w 980"/>
              <a:gd name="T85" fmla="*/ 16 h 174"/>
              <a:gd name="T86" fmla="*/ 934 w 980"/>
              <a:gd name="T87" fmla="*/ 26 h 174"/>
              <a:gd name="T88" fmla="*/ 950 w 980"/>
              <a:gd name="T89" fmla="*/ 36 h 174"/>
              <a:gd name="T90" fmla="*/ 950 w 980"/>
              <a:gd name="T91" fmla="*/ 36 h 174"/>
              <a:gd name="T92" fmla="*/ 962 w 980"/>
              <a:gd name="T93" fmla="*/ 48 h 174"/>
              <a:gd name="T94" fmla="*/ 972 w 980"/>
              <a:gd name="T95" fmla="*/ 60 h 174"/>
              <a:gd name="T96" fmla="*/ 978 w 980"/>
              <a:gd name="T97" fmla="*/ 68 h 174"/>
              <a:gd name="T98" fmla="*/ 980 w 980"/>
              <a:gd name="T99" fmla="*/ 78 h 174"/>
              <a:gd name="T100" fmla="*/ 980 w 980"/>
              <a:gd name="T101" fmla="*/ 78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80" h="174">
                <a:moveTo>
                  <a:pt x="980" y="78"/>
                </a:moveTo>
                <a:lnTo>
                  <a:pt x="980" y="78"/>
                </a:lnTo>
                <a:lnTo>
                  <a:pt x="978" y="80"/>
                </a:lnTo>
                <a:lnTo>
                  <a:pt x="974" y="84"/>
                </a:lnTo>
                <a:lnTo>
                  <a:pt x="966" y="86"/>
                </a:lnTo>
                <a:lnTo>
                  <a:pt x="956" y="88"/>
                </a:lnTo>
                <a:lnTo>
                  <a:pt x="924" y="92"/>
                </a:lnTo>
                <a:lnTo>
                  <a:pt x="880" y="92"/>
                </a:lnTo>
                <a:lnTo>
                  <a:pt x="880" y="92"/>
                </a:lnTo>
                <a:lnTo>
                  <a:pt x="780" y="96"/>
                </a:lnTo>
                <a:lnTo>
                  <a:pt x="680" y="102"/>
                </a:lnTo>
                <a:lnTo>
                  <a:pt x="680" y="102"/>
                </a:lnTo>
                <a:lnTo>
                  <a:pt x="552" y="118"/>
                </a:lnTo>
                <a:lnTo>
                  <a:pt x="364" y="142"/>
                </a:lnTo>
                <a:lnTo>
                  <a:pt x="364" y="142"/>
                </a:lnTo>
                <a:lnTo>
                  <a:pt x="194" y="166"/>
                </a:lnTo>
                <a:lnTo>
                  <a:pt x="144" y="172"/>
                </a:lnTo>
                <a:lnTo>
                  <a:pt x="114" y="174"/>
                </a:lnTo>
                <a:lnTo>
                  <a:pt x="114" y="174"/>
                </a:lnTo>
                <a:lnTo>
                  <a:pt x="98" y="174"/>
                </a:lnTo>
                <a:lnTo>
                  <a:pt x="78" y="170"/>
                </a:lnTo>
                <a:lnTo>
                  <a:pt x="60" y="166"/>
                </a:lnTo>
                <a:lnTo>
                  <a:pt x="40" y="158"/>
                </a:lnTo>
                <a:lnTo>
                  <a:pt x="40" y="158"/>
                </a:lnTo>
                <a:lnTo>
                  <a:pt x="22" y="150"/>
                </a:lnTo>
                <a:lnTo>
                  <a:pt x="10" y="142"/>
                </a:lnTo>
                <a:lnTo>
                  <a:pt x="2" y="134"/>
                </a:lnTo>
                <a:lnTo>
                  <a:pt x="0" y="128"/>
                </a:lnTo>
                <a:lnTo>
                  <a:pt x="0" y="124"/>
                </a:lnTo>
                <a:lnTo>
                  <a:pt x="0" y="124"/>
                </a:lnTo>
                <a:lnTo>
                  <a:pt x="168" y="108"/>
                </a:lnTo>
                <a:lnTo>
                  <a:pt x="324" y="88"/>
                </a:lnTo>
                <a:lnTo>
                  <a:pt x="468" y="66"/>
                </a:lnTo>
                <a:lnTo>
                  <a:pt x="600" y="42"/>
                </a:lnTo>
                <a:lnTo>
                  <a:pt x="600" y="42"/>
                </a:lnTo>
                <a:lnTo>
                  <a:pt x="710" y="22"/>
                </a:lnTo>
                <a:lnTo>
                  <a:pt x="796" y="8"/>
                </a:lnTo>
                <a:lnTo>
                  <a:pt x="852" y="2"/>
                </a:lnTo>
                <a:lnTo>
                  <a:pt x="872" y="0"/>
                </a:lnTo>
                <a:lnTo>
                  <a:pt x="884" y="2"/>
                </a:lnTo>
                <a:lnTo>
                  <a:pt x="884" y="2"/>
                </a:lnTo>
                <a:lnTo>
                  <a:pt x="900" y="8"/>
                </a:lnTo>
                <a:lnTo>
                  <a:pt x="918" y="16"/>
                </a:lnTo>
                <a:lnTo>
                  <a:pt x="934" y="26"/>
                </a:lnTo>
                <a:lnTo>
                  <a:pt x="950" y="36"/>
                </a:lnTo>
                <a:lnTo>
                  <a:pt x="950" y="36"/>
                </a:lnTo>
                <a:lnTo>
                  <a:pt x="962" y="48"/>
                </a:lnTo>
                <a:lnTo>
                  <a:pt x="972" y="60"/>
                </a:lnTo>
                <a:lnTo>
                  <a:pt x="978" y="68"/>
                </a:lnTo>
                <a:lnTo>
                  <a:pt x="980" y="78"/>
                </a:lnTo>
                <a:lnTo>
                  <a:pt x="980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032272" y="2994423"/>
            <a:ext cx="1190625" cy="769144"/>
          </a:xfrm>
          <a:custGeom>
            <a:avLst/>
            <a:gdLst>
              <a:gd name="T0" fmla="*/ 0 w 1000"/>
              <a:gd name="T1" fmla="*/ 122 h 646"/>
              <a:gd name="T2" fmla="*/ 164 w 1000"/>
              <a:gd name="T3" fmla="*/ 110 h 646"/>
              <a:gd name="T4" fmla="*/ 456 w 1000"/>
              <a:gd name="T5" fmla="*/ 72 h 646"/>
              <a:gd name="T6" fmla="*/ 612 w 1000"/>
              <a:gd name="T7" fmla="*/ 48 h 646"/>
              <a:gd name="T8" fmla="*/ 798 w 1000"/>
              <a:gd name="T9" fmla="*/ 18 h 646"/>
              <a:gd name="T10" fmla="*/ 828 w 1000"/>
              <a:gd name="T11" fmla="*/ 10 h 646"/>
              <a:gd name="T12" fmla="*/ 836 w 1000"/>
              <a:gd name="T13" fmla="*/ 4 h 646"/>
              <a:gd name="T14" fmla="*/ 852 w 1000"/>
              <a:gd name="T15" fmla="*/ 0 h 646"/>
              <a:gd name="T16" fmla="*/ 862 w 1000"/>
              <a:gd name="T17" fmla="*/ 0 h 646"/>
              <a:gd name="T18" fmla="*/ 890 w 1000"/>
              <a:gd name="T19" fmla="*/ 12 h 646"/>
              <a:gd name="T20" fmla="*/ 940 w 1000"/>
              <a:gd name="T21" fmla="*/ 44 h 646"/>
              <a:gd name="T22" fmla="*/ 966 w 1000"/>
              <a:gd name="T23" fmla="*/ 62 h 646"/>
              <a:gd name="T24" fmla="*/ 996 w 1000"/>
              <a:gd name="T25" fmla="*/ 90 h 646"/>
              <a:gd name="T26" fmla="*/ 1000 w 1000"/>
              <a:gd name="T27" fmla="*/ 100 h 646"/>
              <a:gd name="T28" fmla="*/ 998 w 1000"/>
              <a:gd name="T29" fmla="*/ 108 h 646"/>
              <a:gd name="T30" fmla="*/ 988 w 1000"/>
              <a:gd name="T31" fmla="*/ 124 h 646"/>
              <a:gd name="T32" fmla="*/ 980 w 1000"/>
              <a:gd name="T33" fmla="*/ 130 h 646"/>
              <a:gd name="T34" fmla="*/ 972 w 1000"/>
              <a:gd name="T35" fmla="*/ 144 h 646"/>
              <a:gd name="T36" fmla="*/ 962 w 1000"/>
              <a:gd name="T37" fmla="*/ 196 h 646"/>
              <a:gd name="T38" fmla="*/ 958 w 1000"/>
              <a:gd name="T39" fmla="*/ 238 h 646"/>
              <a:gd name="T40" fmla="*/ 948 w 1000"/>
              <a:gd name="T41" fmla="*/ 330 h 646"/>
              <a:gd name="T42" fmla="*/ 924 w 1000"/>
              <a:gd name="T43" fmla="*/ 424 h 646"/>
              <a:gd name="T44" fmla="*/ 908 w 1000"/>
              <a:gd name="T45" fmla="*/ 472 h 646"/>
              <a:gd name="T46" fmla="*/ 870 w 1000"/>
              <a:gd name="T47" fmla="*/ 550 h 646"/>
              <a:gd name="T48" fmla="*/ 850 w 1000"/>
              <a:gd name="T49" fmla="*/ 584 h 646"/>
              <a:gd name="T50" fmla="*/ 810 w 1000"/>
              <a:gd name="T51" fmla="*/ 630 h 646"/>
              <a:gd name="T52" fmla="*/ 794 w 1000"/>
              <a:gd name="T53" fmla="*/ 642 h 646"/>
              <a:gd name="T54" fmla="*/ 780 w 1000"/>
              <a:gd name="T55" fmla="*/ 646 h 646"/>
              <a:gd name="T56" fmla="*/ 774 w 1000"/>
              <a:gd name="T57" fmla="*/ 646 h 646"/>
              <a:gd name="T58" fmla="*/ 764 w 1000"/>
              <a:gd name="T59" fmla="*/ 640 h 646"/>
              <a:gd name="T60" fmla="*/ 756 w 1000"/>
              <a:gd name="T61" fmla="*/ 622 h 646"/>
              <a:gd name="T62" fmla="*/ 752 w 1000"/>
              <a:gd name="T63" fmla="*/ 602 h 646"/>
              <a:gd name="T64" fmla="*/ 748 w 1000"/>
              <a:gd name="T65" fmla="*/ 582 h 646"/>
              <a:gd name="T66" fmla="*/ 736 w 1000"/>
              <a:gd name="T67" fmla="*/ 560 h 646"/>
              <a:gd name="T68" fmla="*/ 716 w 1000"/>
              <a:gd name="T69" fmla="*/ 540 h 646"/>
              <a:gd name="T70" fmla="*/ 690 w 1000"/>
              <a:gd name="T71" fmla="*/ 522 h 646"/>
              <a:gd name="T72" fmla="*/ 646 w 1000"/>
              <a:gd name="T73" fmla="*/ 490 h 646"/>
              <a:gd name="T74" fmla="*/ 632 w 1000"/>
              <a:gd name="T75" fmla="*/ 476 h 646"/>
              <a:gd name="T76" fmla="*/ 630 w 1000"/>
              <a:gd name="T77" fmla="*/ 472 h 646"/>
              <a:gd name="T78" fmla="*/ 636 w 1000"/>
              <a:gd name="T79" fmla="*/ 466 h 646"/>
              <a:gd name="T80" fmla="*/ 672 w 1000"/>
              <a:gd name="T81" fmla="*/ 466 h 646"/>
              <a:gd name="T82" fmla="*/ 706 w 1000"/>
              <a:gd name="T83" fmla="*/ 472 h 646"/>
              <a:gd name="T84" fmla="*/ 766 w 1000"/>
              <a:gd name="T85" fmla="*/ 478 h 646"/>
              <a:gd name="T86" fmla="*/ 794 w 1000"/>
              <a:gd name="T87" fmla="*/ 472 h 646"/>
              <a:gd name="T88" fmla="*/ 800 w 1000"/>
              <a:gd name="T89" fmla="*/ 468 h 646"/>
              <a:gd name="T90" fmla="*/ 810 w 1000"/>
              <a:gd name="T91" fmla="*/ 454 h 646"/>
              <a:gd name="T92" fmla="*/ 830 w 1000"/>
              <a:gd name="T93" fmla="*/ 392 h 646"/>
              <a:gd name="T94" fmla="*/ 844 w 1000"/>
              <a:gd name="T95" fmla="*/ 344 h 646"/>
              <a:gd name="T96" fmla="*/ 862 w 1000"/>
              <a:gd name="T97" fmla="*/ 248 h 646"/>
              <a:gd name="T98" fmla="*/ 868 w 1000"/>
              <a:gd name="T99" fmla="*/ 180 h 646"/>
              <a:gd name="T100" fmla="*/ 866 w 1000"/>
              <a:gd name="T101" fmla="*/ 156 h 646"/>
              <a:gd name="T102" fmla="*/ 856 w 1000"/>
              <a:gd name="T103" fmla="*/ 118 h 646"/>
              <a:gd name="T104" fmla="*/ 846 w 1000"/>
              <a:gd name="T105" fmla="*/ 106 h 646"/>
              <a:gd name="T106" fmla="*/ 818 w 1000"/>
              <a:gd name="T107" fmla="*/ 88 h 646"/>
              <a:gd name="T108" fmla="*/ 778 w 1000"/>
              <a:gd name="T109" fmla="*/ 80 h 646"/>
              <a:gd name="T110" fmla="*/ 754 w 1000"/>
              <a:gd name="T111" fmla="*/ 82 h 646"/>
              <a:gd name="T112" fmla="*/ 560 w 1000"/>
              <a:gd name="T113" fmla="*/ 104 h 646"/>
              <a:gd name="T114" fmla="*/ 0 w 1000"/>
              <a:gd name="T115" fmla="*/ 178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0" h="646">
                <a:moveTo>
                  <a:pt x="0" y="122"/>
                </a:moveTo>
                <a:lnTo>
                  <a:pt x="0" y="122"/>
                </a:lnTo>
                <a:lnTo>
                  <a:pt x="66" y="118"/>
                </a:lnTo>
                <a:lnTo>
                  <a:pt x="164" y="110"/>
                </a:lnTo>
                <a:lnTo>
                  <a:pt x="294" y="94"/>
                </a:lnTo>
                <a:lnTo>
                  <a:pt x="456" y="72"/>
                </a:lnTo>
                <a:lnTo>
                  <a:pt x="456" y="72"/>
                </a:lnTo>
                <a:lnTo>
                  <a:pt x="612" y="48"/>
                </a:lnTo>
                <a:lnTo>
                  <a:pt x="726" y="30"/>
                </a:lnTo>
                <a:lnTo>
                  <a:pt x="798" y="18"/>
                </a:lnTo>
                <a:lnTo>
                  <a:pt x="818" y="12"/>
                </a:lnTo>
                <a:lnTo>
                  <a:pt x="828" y="10"/>
                </a:lnTo>
                <a:lnTo>
                  <a:pt x="828" y="10"/>
                </a:lnTo>
                <a:lnTo>
                  <a:pt x="836" y="4"/>
                </a:lnTo>
                <a:lnTo>
                  <a:pt x="844" y="0"/>
                </a:lnTo>
                <a:lnTo>
                  <a:pt x="852" y="0"/>
                </a:lnTo>
                <a:lnTo>
                  <a:pt x="862" y="0"/>
                </a:lnTo>
                <a:lnTo>
                  <a:pt x="862" y="0"/>
                </a:lnTo>
                <a:lnTo>
                  <a:pt x="874" y="4"/>
                </a:lnTo>
                <a:lnTo>
                  <a:pt x="890" y="12"/>
                </a:lnTo>
                <a:lnTo>
                  <a:pt x="912" y="26"/>
                </a:lnTo>
                <a:lnTo>
                  <a:pt x="940" y="44"/>
                </a:lnTo>
                <a:lnTo>
                  <a:pt x="940" y="44"/>
                </a:lnTo>
                <a:lnTo>
                  <a:pt x="966" y="62"/>
                </a:lnTo>
                <a:lnTo>
                  <a:pt x="984" y="78"/>
                </a:lnTo>
                <a:lnTo>
                  <a:pt x="996" y="90"/>
                </a:lnTo>
                <a:lnTo>
                  <a:pt x="998" y="96"/>
                </a:lnTo>
                <a:lnTo>
                  <a:pt x="1000" y="100"/>
                </a:lnTo>
                <a:lnTo>
                  <a:pt x="1000" y="100"/>
                </a:lnTo>
                <a:lnTo>
                  <a:pt x="998" y="108"/>
                </a:lnTo>
                <a:lnTo>
                  <a:pt x="994" y="116"/>
                </a:lnTo>
                <a:lnTo>
                  <a:pt x="988" y="124"/>
                </a:lnTo>
                <a:lnTo>
                  <a:pt x="980" y="130"/>
                </a:lnTo>
                <a:lnTo>
                  <a:pt x="980" y="130"/>
                </a:lnTo>
                <a:lnTo>
                  <a:pt x="976" y="136"/>
                </a:lnTo>
                <a:lnTo>
                  <a:pt x="972" y="144"/>
                </a:lnTo>
                <a:lnTo>
                  <a:pt x="966" y="166"/>
                </a:lnTo>
                <a:lnTo>
                  <a:pt x="962" y="196"/>
                </a:lnTo>
                <a:lnTo>
                  <a:pt x="958" y="238"/>
                </a:lnTo>
                <a:lnTo>
                  <a:pt x="958" y="238"/>
                </a:lnTo>
                <a:lnTo>
                  <a:pt x="956" y="282"/>
                </a:lnTo>
                <a:lnTo>
                  <a:pt x="948" y="330"/>
                </a:lnTo>
                <a:lnTo>
                  <a:pt x="938" y="376"/>
                </a:lnTo>
                <a:lnTo>
                  <a:pt x="924" y="424"/>
                </a:lnTo>
                <a:lnTo>
                  <a:pt x="924" y="424"/>
                </a:lnTo>
                <a:lnTo>
                  <a:pt x="908" y="472"/>
                </a:lnTo>
                <a:lnTo>
                  <a:pt x="890" y="512"/>
                </a:lnTo>
                <a:lnTo>
                  <a:pt x="870" y="550"/>
                </a:lnTo>
                <a:lnTo>
                  <a:pt x="850" y="584"/>
                </a:lnTo>
                <a:lnTo>
                  <a:pt x="850" y="584"/>
                </a:lnTo>
                <a:lnTo>
                  <a:pt x="828" y="612"/>
                </a:lnTo>
                <a:lnTo>
                  <a:pt x="810" y="630"/>
                </a:lnTo>
                <a:lnTo>
                  <a:pt x="802" y="638"/>
                </a:lnTo>
                <a:lnTo>
                  <a:pt x="794" y="642"/>
                </a:lnTo>
                <a:lnTo>
                  <a:pt x="788" y="646"/>
                </a:lnTo>
                <a:lnTo>
                  <a:pt x="780" y="646"/>
                </a:lnTo>
                <a:lnTo>
                  <a:pt x="780" y="646"/>
                </a:lnTo>
                <a:lnTo>
                  <a:pt x="774" y="646"/>
                </a:lnTo>
                <a:lnTo>
                  <a:pt x="770" y="644"/>
                </a:lnTo>
                <a:lnTo>
                  <a:pt x="764" y="640"/>
                </a:lnTo>
                <a:lnTo>
                  <a:pt x="760" y="636"/>
                </a:lnTo>
                <a:lnTo>
                  <a:pt x="756" y="622"/>
                </a:lnTo>
                <a:lnTo>
                  <a:pt x="752" y="602"/>
                </a:lnTo>
                <a:lnTo>
                  <a:pt x="752" y="602"/>
                </a:lnTo>
                <a:lnTo>
                  <a:pt x="750" y="592"/>
                </a:lnTo>
                <a:lnTo>
                  <a:pt x="748" y="582"/>
                </a:lnTo>
                <a:lnTo>
                  <a:pt x="742" y="570"/>
                </a:lnTo>
                <a:lnTo>
                  <a:pt x="736" y="560"/>
                </a:lnTo>
                <a:lnTo>
                  <a:pt x="726" y="550"/>
                </a:lnTo>
                <a:lnTo>
                  <a:pt x="716" y="540"/>
                </a:lnTo>
                <a:lnTo>
                  <a:pt x="690" y="522"/>
                </a:lnTo>
                <a:lnTo>
                  <a:pt x="690" y="522"/>
                </a:lnTo>
                <a:lnTo>
                  <a:pt x="664" y="504"/>
                </a:lnTo>
                <a:lnTo>
                  <a:pt x="646" y="490"/>
                </a:lnTo>
                <a:lnTo>
                  <a:pt x="634" y="480"/>
                </a:lnTo>
                <a:lnTo>
                  <a:pt x="632" y="476"/>
                </a:lnTo>
                <a:lnTo>
                  <a:pt x="630" y="472"/>
                </a:lnTo>
                <a:lnTo>
                  <a:pt x="630" y="472"/>
                </a:lnTo>
                <a:lnTo>
                  <a:pt x="632" y="468"/>
                </a:lnTo>
                <a:lnTo>
                  <a:pt x="636" y="466"/>
                </a:lnTo>
                <a:lnTo>
                  <a:pt x="650" y="466"/>
                </a:lnTo>
                <a:lnTo>
                  <a:pt x="672" y="466"/>
                </a:lnTo>
                <a:lnTo>
                  <a:pt x="706" y="472"/>
                </a:lnTo>
                <a:lnTo>
                  <a:pt x="706" y="472"/>
                </a:lnTo>
                <a:lnTo>
                  <a:pt x="740" y="476"/>
                </a:lnTo>
                <a:lnTo>
                  <a:pt x="766" y="478"/>
                </a:lnTo>
                <a:lnTo>
                  <a:pt x="786" y="474"/>
                </a:lnTo>
                <a:lnTo>
                  <a:pt x="794" y="472"/>
                </a:lnTo>
                <a:lnTo>
                  <a:pt x="800" y="468"/>
                </a:lnTo>
                <a:lnTo>
                  <a:pt x="800" y="468"/>
                </a:lnTo>
                <a:lnTo>
                  <a:pt x="804" y="464"/>
                </a:lnTo>
                <a:lnTo>
                  <a:pt x="810" y="454"/>
                </a:lnTo>
                <a:lnTo>
                  <a:pt x="820" y="430"/>
                </a:lnTo>
                <a:lnTo>
                  <a:pt x="830" y="392"/>
                </a:lnTo>
                <a:lnTo>
                  <a:pt x="844" y="344"/>
                </a:lnTo>
                <a:lnTo>
                  <a:pt x="844" y="344"/>
                </a:lnTo>
                <a:lnTo>
                  <a:pt x="854" y="292"/>
                </a:lnTo>
                <a:lnTo>
                  <a:pt x="862" y="248"/>
                </a:lnTo>
                <a:lnTo>
                  <a:pt x="866" y="212"/>
                </a:lnTo>
                <a:lnTo>
                  <a:pt x="868" y="180"/>
                </a:lnTo>
                <a:lnTo>
                  <a:pt x="868" y="180"/>
                </a:lnTo>
                <a:lnTo>
                  <a:pt x="866" y="156"/>
                </a:lnTo>
                <a:lnTo>
                  <a:pt x="862" y="136"/>
                </a:lnTo>
                <a:lnTo>
                  <a:pt x="856" y="118"/>
                </a:lnTo>
                <a:lnTo>
                  <a:pt x="846" y="106"/>
                </a:lnTo>
                <a:lnTo>
                  <a:pt x="846" y="106"/>
                </a:lnTo>
                <a:lnTo>
                  <a:pt x="834" y="96"/>
                </a:lnTo>
                <a:lnTo>
                  <a:pt x="818" y="88"/>
                </a:lnTo>
                <a:lnTo>
                  <a:pt x="800" y="84"/>
                </a:lnTo>
                <a:lnTo>
                  <a:pt x="778" y="80"/>
                </a:lnTo>
                <a:lnTo>
                  <a:pt x="778" y="80"/>
                </a:lnTo>
                <a:lnTo>
                  <a:pt x="754" y="82"/>
                </a:lnTo>
                <a:lnTo>
                  <a:pt x="712" y="86"/>
                </a:lnTo>
                <a:lnTo>
                  <a:pt x="560" y="104"/>
                </a:lnTo>
                <a:lnTo>
                  <a:pt x="322" y="134"/>
                </a:lnTo>
                <a:lnTo>
                  <a:pt x="0" y="178"/>
                </a:lnTo>
                <a:lnTo>
                  <a:pt x="0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094185" y="2594372"/>
            <a:ext cx="814388" cy="385763"/>
          </a:xfrm>
          <a:custGeom>
            <a:avLst/>
            <a:gdLst>
              <a:gd name="T0" fmla="*/ 684 w 684"/>
              <a:gd name="T1" fmla="*/ 196 h 324"/>
              <a:gd name="T2" fmla="*/ 298 w 684"/>
              <a:gd name="T3" fmla="*/ 252 h 324"/>
              <a:gd name="T4" fmla="*/ 160 w 684"/>
              <a:gd name="T5" fmla="*/ 278 h 324"/>
              <a:gd name="T6" fmla="*/ 142 w 684"/>
              <a:gd name="T7" fmla="*/ 282 h 324"/>
              <a:gd name="T8" fmla="*/ 92 w 684"/>
              <a:gd name="T9" fmla="*/ 308 h 324"/>
              <a:gd name="T10" fmla="*/ 84 w 684"/>
              <a:gd name="T11" fmla="*/ 314 h 324"/>
              <a:gd name="T12" fmla="*/ 72 w 684"/>
              <a:gd name="T13" fmla="*/ 322 h 324"/>
              <a:gd name="T14" fmla="*/ 60 w 684"/>
              <a:gd name="T15" fmla="*/ 324 h 324"/>
              <a:gd name="T16" fmla="*/ 52 w 684"/>
              <a:gd name="T17" fmla="*/ 320 h 324"/>
              <a:gd name="T18" fmla="*/ 22 w 684"/>
              <a:gd name="T19" fmla="*/ 296 h 324"/>
              <a:gd name="T20" fmla="*/ 12 w 684"/>
              <a:gd name="T21" fmla="*/ 284 h 324"/>
              <a:gd name="T22" fmla="*/ 0 w 684"/>
              <a:gd name="T23" fmla="*/ 264 h 324"/>
              <a:gd name="T24" fmla="*/ 0 w 684"/>
              <a:gd name="T25" fmla="*/ 258 h 324"/>
              <a:gd name="T26" fmla="*/ 8 w 684"/>
              <a:gd name="T27" fmla="*/ 244 h 324"/>
              <a:gd name="T28" fmla="*/ 22 w 684"/>
              <a:gd name="T29" fmla="*/ 226 h 324"/>
              <a:gd name="T30" fmla="*/ 40 w 684"/>
              <a:gd name="T31" fmla="*/ 202 h 324"/>
              <a:gd name="T32" fmla="*/ 54 w 684"/>
              <a:gd name="T33" fmla="*/ 164 h 324"/>
              <a:gd name="T34" fmla="*/ 58 w 684"/>
              <a:gd name="T35" fmla="*/ 142 h 324"/>
              <a:gd name="T36" fmla="*/ 60 w 684"/>
              <a:gd name="T37" fmla="*/ 104 h 324"/>
              <a:gd name="T38" fmla="*/ 56 w 684"/>
              <a:gd name="T39" fmla="*/ 86 h 324"/>
              <a:gd name="T40" fmla="*/ 44 w 684"/>
              <a:gd name="T41" fmla="*/ 56 h 324"/>
              <a:gd name="T42" fmla="*/ 28 w 684"/>
              <a:gd name="T43" fmla="*/ 38 h 324"/>
              <a:gd name="T44" fmla="*/ 20 w 684"/>
              <a:gd name="T45" fmla="*/ 32 h 324"/>
              <a:gd name="T46" fmla="*/ 16 w 684"/>
              <a:gd name="T47" fmla="*/ 16 h 324"/>
              <a:gd name="T48" fmla="*/ 20 w 684"/>
              <a:gd name="T49" fmla="*/ 8 h 324"/>
              <a:gd name="T50" fmla="*/ 26 w 684"/>
              <a:gd name="T51" fmla="*/ 0 h 324"/>
              <a:gd name="T52" fmla="*/ 38 w 684"/>
              <a:gd name="T53" fmla="*/ 0 h 324"/>
              <a:gd name="T54" fmla="*/ 78 w 684"/>
              <a:gd name="T55" fmla="*/ 14 h 324"/>
              <a:gd name="T56" fmla="*/ 100 w 684"/>
              <a:gd name="T57" fmla="*/ 26 h 324"/>
              <a:gd name="T58" fmla="*/ 128 w 684"/>
              <a:gd name="T59" fmla="*/ 48 h 324"/>
              <a:gd name="T60" fmla="*/ 132 w 684"/>
              <a:gd name="T61" fmla="*/ 58 h 324"/>
              <a:gd name="T62" fmla="*/ 132 w 684"/>
              <a:gd name="T63" fmla="*/ 70 h 324"/>
              <a:gd name="T64" fmla="*/ 124 w 684"/>
              <a:gd name="T65" fmla="*/ 112 h 324"/>
              <a:gd name="T66" fmla="*/ 116 w 684"/>
              <a:gd name="T67" fmla="*/ 142 h 324"/>
              <a:gd name="T68" fmla="*/ 104 w 684"/>
              <a:gd name="T69" fmla="*/ 192 h 324"/>
              <a:gd name="T70" fmla="*/ 104 w 684"/>
              <a:gd name="T71" fmla="*/ 212 h 324"/>
              <a:gd name="T72" fmla="*/ 106 w 684"/>
              <a:gd name="T73" fmla="*/ 214 h 324"/>
              <a:gd name="T74" fmla="*/ 128 w 684"/>
              <a:gd name="T75" fmla="*/ 216 h 324"/>
              <a:gd name="T76" fmla="*/ 172 w 684"/>
              <a:gd name="T77" fmla="*/ 214 h 324"/>
              <a:gd name="T78" fmla="*/ 684 w 684"/>
              <a:gd name="T79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84" h="324">
                <a:moveTo>
                  <a:pt x="684" y="196"/>
                </a:moveTo>
                <a:lnTo>
                  <a:pt x="684" y="196"/>
                </a:lnTo>
                <a:lnTo>
                  <a:pt x="464" y="226"/>
                </a:lnTo>
                <a:lnTo>
                  <a:pt x="298" y="252"/>
                </a:lnTo>
                <a:lnTo>
                  <a:pt x="192" y="270"/>
                </a:lnTo>
                <a:lnTo>
                  <a:pt x="160" y="278"/>
                </a:lnTo>
                <a:lnTo>
                  <a:pt x="142" y="282"/>
                </a:lnTo>
                <a:lnTo>
                  <a:pt x="142" y="282"/>
                </a:lnTo>
                <a:lnTo>
                  <a:pt x="106" y="300"/>
                </a:lnTo>
                <a:lnTo>
                  <a:pt x="92" y="308"/>
                </a:lnTo>
                <a:lnTo>
                  <a:pt x="84" y="314"/>
                </a:lnTo>
                <a:lnTo>
                  <a:pt x="84" y="314"/>
                </a:lnTo>
                <a:lnTo>
                  <a:pt x="78" y="320"/>
                </a:lnTo>
                <a:lnTo>
                  <a:pt x="72" y="322"/>
                </a:lnTo>
                <a:lnTo>
                  <a:pt x="66" y="324"/>
                </a:lnTo>
                <a:lnTo>
                  <a:pt x="60" y="324"/>
                </a:lnTo>
                <a:lnTo>
                  <a:pt x="60" y="324"/>
                </a:lnTo>
                <a:lnTo>
                  <a:pt x="52" y="320"/>
                </a:lnTo>
                <a:lnTo>
                  <a:pt x="44" y="314"/>
                </a:lnTo>
                <a:lnTo>
                  <a:pt x="22" y="296"/>
                </a:lnTo>
                <a:lnTo>
                  <a:pt x="22" y="296"/>
                </a:lnTo>
                <a:lnTo>
                  <a:pt x="12" y="284"/>
                </a:lnTo>
                <a:lnTo>
                  <a:pt x="4" y="274"/>
                </a:lnTo>
                <a:lnTo>
                  <a:pt x="0" y="264"/>
                </a:lnTo>
                <a:lnTo>
                  <a:pt x="0" y="258"/>
                </a:lnTo>
                <a:lnTo>
                  <a:pt x="0" y="258"/>
                </a:lnTo>
                <a:lnTo>
                  <a:pt x="2" y="250"/>
                </a:lnTo>
                <a:lnTo>
                  <a:pt x="8" y="244"/>
                </a:lnTo>
                <a:lnTo>
                  <a:pt x="22" y="226"/>
                </a:lnTo>
                <a:lnTo>
                  <a:pt x="22" y="226"/>
                </a:lnTo>
                <a:lnTo>
                  <a:pt x="32" y="216"/>
                </a:lnTo>
                <a:lnTo>
                  <a:pt x="40" y="202"/>
                </a:lnTo>
                <a:lnTo>
                  <a:pt x="46" y="184"/>
                </a:lnTo>
                <a:lnTo>
                  <a:pt x="54" y="164"/>
                </a:lnTo>
                <a:lnTo>
                  <a:pt x="54" y="164"/>
                </a:lnTo>
                <a:lnTo>
                  <a:pt x="58" y="142"/>
                </a:lnTo>
                <a:lnTo>
                  <a:pt x="60" y="122"/>
                </a:lnTo>
                <a:lnTo>
                  <a:pt x="60" y="104"/>
                </a:lnTo>
                <a:lnTo>
                  <a:pt x="56" y="86"/>
                </a:lnTo>
                <a:lnTo>
                  <a:pt x="56" y="86"/>
                </a:lnTo>
                <a:lnTo>
                  <a:pt x="52" y="70"/>
                </a:lnTo>
                <a:lnTo>
                  <a:pt x="44" y="56"/>
                </a:lnTo>
                <a:lnTo>
                  <a:pt x="38" y="46"/>
                </a:lnTo>
                <a:lnTo>
                  <a:pt x="28" y="38"/>
                </a:lnTo>
                <a:lnTo>
                  <a:pt x="28" y="38"/>
                </a:lnTo>
                <a:lnTo>
                  <a:pt x="20" y="32"/>
                </a:lnTo>
                <a:lnTo>
                  <a:pt x="16" y="24"/>
                </a:lnTo>
                <a:lnTo>
                  <a:pt x="16" y="16"/>
                </a:lnTo>
                <a:lnTo>
                  <a:pt x="20" y="8"/>
                </a:lnTo>
                <a:lnTo>
                  <a:pt x="20" y="8"/>
                </a:lnTo>
                <a:lnTo>
                  <a:pt x="22" y="4"/>
                </a:lnTo>
                <a:lnTo>
                  <a:pt x="26" y="0"/>
                </a:lnTo>
                <a:lnTo>
                  <a:pt x="32" y="0"/>
                </a:lnTo>
                <a:lnTo>
                  <a:pt x="38" y="0"/>
                </a:lnTo>
                <a:lnTo>
                  <a:pt x="56" y="4"/>
                </a:lnTo>
                <a:lnTo>
                  <a:pt x="78" y="14"/>
                </a:lnTo>
                <a:lnTo>
                  <a:pt x="78" y="14"/>
                </a:lnTo>
                <a:lnTo>
                  <a:pt x="100" y="26"/>
                </a:lnTo>
                <a:lnTo>
                  <a:pt x="116" y="38"/>
                </a:lnTo>
                <a:lnTo>
                  <a:pt x="128" y="48"/>
                </a:lnTo>
                <a:lnTo>
                  <a:pt x="130" y="52"/>
                </a:lnTo>
                <a:lnTo>
                  <a:pt x="132" y="58"/>
                </a:lnTo>
                <a:lnTo>
                  <a:pt x="132" y="58"/>
                </a:lnTo>
                <a:lnTo>
                  <a:pt x="132" y="70"/>
                </a:lnTo>
                <a:lnTo>
                  <a:pt x="130" y="88"/>
                </a:lnTo>
                <a:lnTo>
                  <a:pt x="124" y="112"/>
                </a:lnTo>
                <a:lnTo>
                  <a:pt x="116" y="142"/>
                </a:lnTo>
                <a:lnTo>
                  <a:pt x="116" y="142"/>
                </a:lnTo>
                <a:lnTo>
                  <a:pt x="108" y="172"/>
                </a:lnTo>
                <a:lnTo>
                  <a:pt x="104" y="192"/>
                </a:lnTo>
                <a:lnTo>
                  <a:pt x="104" y="208"/>
                </a:lnTo>
                <a:lnTo>
                  <a:pt x="104" y="212"/>
                </a:lnTo>
                <a:lnTo>
                  <a:pt x="106" y="214"/>
                </a:lnTo>
                <a:lnTo>
                  <a:pt x="106" y="214"/>
                </a:lnTo>
                <a:lnTo>
                  <a:pt x="114" y="216"/>
                </a:lnTo>
                <a:lnTo>
                  <a:pt x="128" y="216"/>
                </a:lnTo>
                <a:lnTo>
                  <a:pt x="172" y="214"/>
                </a:lnTo>
                <a:lnTo>
                  <a:pt x="172" y="214"/>
                </a:lnTo>
                <a:lnTo>
                  <a:pt x="678" y="152"/>
                </a:lnTo>
                <a:lnTo>
                  <a:pt x="684" y="1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232297" y="2856310"/>
            <a:ext cx="490538" cy="616744"/>
          </a:xfrm>
          <a:custGeom>
            <a:avLst/>
            <a:gdLst>
              <a:gd name="T0" fmla="*/ 38 w 412"/>
              <a:gd name="T1" fmla="*/ 388 h 518"/>
              <a:gd name="T2" fmla="*/ 64 w 412"/>
              <a:gd name="T3" fmla="*/ 358 h 518"/>
              <a:gd name="T4" fmla="*/ 94 w 412"/>
              <a:gd name="T5" fmla="*/ 310 h 518"/>
              <a:gd name="T6" fmla="*/ 124 w 412"/>
              <a:gd name="T7" fmla="*/ 248 h 518"/>
              <a:gd name="T8" fmla="*/ 156 w 412"/>
              <a:gd name="T9" fmla="*/ 184 h 518"/>
              <a:gd name="T10" fmla="*/ 186 w 412"/>
              <a:gd name="T11" fmla="*/ 106 h 518"/>
              <a:gd name="T12" fmla="*/ 212 w 412"/>
              <a:gd name="T13" fmla="*/ 0 h 518"/>
              <a:gd name="T14" fmla="*/ 254 w 412"/>
              <a:gd name="T15" fmla="*/ 28 h 518"/>
              <a:gd name="T16" fmla="*/ 278 w 412"/>
              <a:gd name="T17" fmla="*/ 50 h 518"/>
              <a:gd name="T18" fmla="*/ 284 w 412"/>
              <a:gd name="T19" fmla="*/ 60 h 518"/>
              <a:gd name="T20" fmla="*/ 292 w 412"/>
              <a:gd name="T21" fmla="*/ 76 h 518"/>
              <a:gd name="T22" fmla="*/ 294 w 412"/>
              <a:gd name="T23" fmla="*/ 84 h 518"/>
              <a:gd name="T24" fmla="*/ 288 w 412"/>
              <a:gd name="T25" fmla="*/ 100 h 518"/>
              <a:gd name="T26" fmla="*/ 246 w 412"/>
              <a:gd name="T27" fmla="*/ 178 h 518"/>
              <a:gd name="T28" fmla="*/ 210 w 412"/>
              <a:gd name="T29" fmla="*/ 240 h 518"/>
              <a:gd name="T30" fmla="*/ 148 w 412"/>
              <a:gd name="T31" fmla="*/ 348 h 518"/>
              <a:gd name="T32" fmla="*/ 134 w 412"/>
              <a:gd name="T33" fmla="*/ 386 h 518"/>
              <a:gd name="T34" fmla="*/ 134 w 412"/>
              <a:gd name="T35" fmla="*/ 390 h 518"/>
              <a:gd name="T36" fmla="*/ 156 w 412"/>
              <a:gd name="T37" fmla="*/ 392 h 518"/>
              <a:gd name="T38" fmla="*/ 294 w 412"/>
              <a:gd name="T39" fmla="*/ 372 h 518"/>
              <a:gd name="T40" fmla="*/ 412 w 412"/>
              <a:gd name="T41" fmla="*/ 400 h 518"/>
              <a:gd name="T42" fmla="*/ 384 w 412"/>
              <a:gd name="T43" fmla="*/ 402 h 518"/>
              <a:gd name="T44" fmla="*/ 300 w 412"/>
              <a:gd name="T45" fmla="*/ 422 h 518"/>
              <a:gd name="T46" fmla="*/ 246 w 412"/>
              <a:gd name="T47" fmla="*/ 438 h 518"/>
              <a:gd name="T48" fmla="*/ 154 w 412"/>
              <a:gd name="T49" fmla="*/ 472 h 518"/>
              <a:gd name="T50" fmla="*/ 106 w 412"/>
              <a:gd name="T51" fmla="*/ 496 h 518"/>
              <a:gd name="T52" fmla="*/ 94 w 412"/>
              <a:gd name="T53" fmla="*/ 506 h 518"/>
              <a:gd name="T54" fmla="*/ 72 w 412"/>
              <a:gd name="T55" fmla="*/ 518 h 518"/>
              <a:gd name="T56" fmla="*/ 62 w 412"/>
              <a:gd name="T57" fmla="*/ 518 h 518"/>
              <a:gd name="T58" fmla="*/ 52 w 412"/>
              <a:gd name="T59" fmla="*/ 516 h 518"/>
              <a:gd name="T60" fmla="*/ 30 w 412"/>
              <a:gd name="T61" fmla="*/ 494 h 518"/>
              <a:gd name="T62" fmla="*/ 18 w 412"/>
              <a:gd name="T63" fmla="*/ 476 h 518"/>
              <a:gd name="T64" fmla="*/ 2 w 412"/>
              <a:gd name="T65" fmla="*/ 440 h 518"/>
              <a:gd name="T66" fmla="*/ 2 w 412"/>
              <a:gd name="T67" fmla="*/ 422 h 518"/>
              <a:gd name="T68" fmla="*/ 4 w 412"/>
              <a:gd name="T69" fmla="*/ 418 h 518"/>
              <a:gd name="T70" fmla="*/ 38 w 412"/>
              <a:gd name="T71" fmla="*/ 388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2" h="518">
                <a:moveTo>
                  <a:pt x="38" y="388"/>
                </a:moveTo>
                <a:lnTo>
                  <a:pt x="38" y="388"/>
                </a:lnTo>
                <a:lnTo>
                  <a:pt x="50" y="376"/>
                </a:lnTo>
                <a:lnTo>
                  <a:pt x="64" y="358"/>
                </a:lnTo>
                <a:lnTo>
                  <a:pt x="78" y="336"/>
                </a:lnTo>
                <a:lnTo>
                  <a:pt x="94" y="310"/>
                </a:lnTo>
                <a:lnTo>
                  <a:pt x="94" y="310"/>
                </a:lnTo>
                <a:lnTo>
                  <a:pt x="124" y="248"/>
                </a:lnTo>
                <a:lnTo>
                  <a:pt x="156" y="184"/>
                </a:lnTo>
                <a:lnTo>
                  <a:pt x="156" y="184"/>
                </a:lnTo>
                <a:lnTo>
                  <a:pt x="172" y="148"/>
                </a:lnTo>
                <a:lnTo>
                  <a:pt x="186" y="106"/>
                </a:lnTo>
                <a:lnTo>
                  <a:pt x="200" y="56"/>
                </a:lnTo>
                <a:lnTo>
                  <a:pt x="212" y="0"/>
                </a:lnTo>
                <a:lnTo>
                  <a:pt x="212" y="0"/>
                </a:lnTo>
                <a:lnTo>
                  <a:pt x="254" y="28"/>
                </a:lnTo>
                <a:lnTo>
                  <a:pt x="268" y="40"/>
                </a:lnTo>
                <a:lnTo>
                  <a:pt x="278" y="50"/>
                </a:lnTo>
                <a:lnTo>
                  <a:pt x="278" y="50"/>
                </a:lnTo>
                <a:lnTo>
                  <a:pt x="284" y="60"/>
                </a:lnTo>
                <a:lnTo>
                  <a:pt x="290" y="68"/>
                </a:lnTo>
                <a:lnTo>
                  <a:pt x="292" y="76"/>
                </a:lnTo>
                <a:lnTo>
                  <a:pt x="294" y="84"/>
                </a:lnTo>
                <a:lnTo>
                  <a:pt x="294" y="84"/>
                </a:lnTo>
                <a:lnTo>
                  <a:pt x="292" y="90"/>
                </a:lnTo>
                <a:lnTo>
                  <a:pt x="288" y="100"/>
                </a:lnTo>
                <a:lnTo>
                  <a:pt x="272" y="132"/>
                </a:lnTo>
                <a:lnTo>
                  <a:pt x="246" y="178"/>
                </a:lnTo>
                <a:lnTo>
                  <a:pt x="210" y="240"/>
                </a:lnTo>
                <a:lnTo>
                  <a:pt x="210" y="240"/>
                </a:lnTo>
                <a:lnTo>
                  <a:pt x="174" y="302"/>
                </a:lnTo>
                <a:lnTo>
                  <a:pt x="148" y="348"/>
                </a:lnTo>
                <a:lnTo>
                  <a:pt x="136" y="378"/>
                </a:lnTo>
                <a:lnTo>
                  <a:pt x="134" y="386"/>
                </a:lnTo>
                <a:lnTo>
                  <a:pt x="134" y="390"/>
                </a:lnTo>
                <a:lnTo>
                  <a:pt x="134" y="390"/>
                </a:lnTo>
                <a:lnTo>
                  <a:pt x="140" y="392"/>
                </a:lnTo>
                <a:lnTo>
                  <a:pt x="156" y="392"/>
                </a:lnTo>
                <a:lnTo>
                  <a:pt x="208" y="386"/>
                </a:lnTo>
                <a:lnTo>
                  <a:pt x="294" y="372"/>
                </a:lnTo>
                <a:lnTo>
                  <a:pt x="412" y="350"/>
                </a:lnTo>
                <a:lnTo>
                  <a:pt x="412" y="400"/>
                </a:lnTo>
                <a:lnTo>
                  <a:pt x="412" y="400"/>
                </a:lnTo>
                <a:lnTo>
                  <a:pt x="384" y="402"/>
                </a:lnTo>
                <a:lnTo>
                  <a:pt x="346" y="410"/>
                </a:lnTo>
                <a:lnTo>
                  <a:pt x="300" y="422"/>
                </a:lnTo>
                <a:lnTo>
                  <a:pt x="246" y="438"/>
                </a:lnTo>
                <a:lnTo>
                  <a:pt x="246" y="438"/>
                </a:lnTo>
                <a:lnTo>
                  <a:pt x="194" y="456"/>
                </a:lnTo>
                <a:lnTo>
                  <a:pt x="154" y="472"/>
                </a:lnTo>
                <a:lnTo>
                  <a:pt x="124" y="486"/>
                </a:lnTo>
                <a:lnTo>
                  <a:pt x="106" y="496"/>
                </a:lnTo>
                <a:lnTo>
                  <a:pt x="106" y="496"/>
                </a:lnTo>
                <a:lnTo>
                  <a:pt x="94" y="506"/>
                </a:lnTo>
                <a:lnTo>
                  <a:pt x="82" y="514"/>
                </a:lnTo>
                <a:lnTo>
                  <a:pt x="72" y="518"/>
                </a:lnTo>
                <a:lnTo>
                  <a:pt x="62" y="518"/>
                </a:lnTo>
                <a:lnTo>
                  <a:pt x="62" y="518"/>
                </a:lnTo>
                <a:lnTo>
                  <a:pt x="58" y="518"/>
                </a:lnTo>
                <a:lnTo>
                  <a:pt x="52" y="516"/>
                </a:lnTo>
                <a:lnTo>
                  <a:pt x="42" y="508"/>
                </a:lnTo>
                <a:lnTo>
                  <a:pt x="30" y="494"/>
                </a:lnTo>
                <a:lnTo>
                  <a:pt x="18" y="476"/>
                </a:lnTo>
                <a:lnTo>
                  <a:pt x="18" y="476"/>
                </a:lnTo>
                <a:lnTo>
                  <a:pt x="8" y="456"/>
                </a:lnTo>
                <a:lnTo>
                  <a:pt x="2" y="440"/>
                </a:lnTo>
                <a:lnTo>
                  <a:pt x="0" y="428"/>
                </a:lnTo>
                <a:lnTo>
                  <a:pt x="2" y="422"/>
                </a:lnTo>
                <a:lnTo>
                  <a:pt x="4" y="418"/>
                </a:lnTo>
                <a:lnTo>
                  <a:pt x="4" y="418"/>
                </a:lnTo>
                <a:lnTo>
                  <a:pt x="16" y="404"/>
                </a:lnTo>
                <a:lnTo>
                  <a:pt x="38" y="388"/>
                </a:lnTo>
                <a:lnTo>
                  <a:pt x="38" y="3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301354" y="2401491"/>
            <a:ext cx="459581" cy="385763"/>
          </a:xfrm>
          <a:custGeom>
            <a:avLst/>
            <a:gdLst>
              <a:gd name="T0" fmla="*/ 2 w 386"/>
              <a:gd name="T1" fmla="*/ 322 h 324"/>
              <a:gd name="T2" fmla="*/ 2 w 386"/>
              <a:gd name="T3" fmla="*/ 322 h 324"/>
              <a:gd name="T4" fmla="*/ 0 w 386"/>
              <a:gd name="T5" fmla="*/ 320 h 324"/>
              <a:gd name="T6" fmla="*/ 2 w 386"/>
              <a:gd name="T7" fmla="*/ 314 h 324"/>
              <a:gd name="T8" fmla="*/ 8 w 386"/>
              <a:gd name="T9" fmla="*/ 306 h 324"/>
              <a:gd name="T10" fmla="*/ 18 w 386"/>
              <a:gd name="T11" fmla="*/ 296 h 324"/>
              <a:gd name="T12" fmla="*/ 52 w 386"/>
              <a:gd name="T13" fmla="*/ 270 h 324"/>
              <a:gd name="T14" fmla="*/ 102 w 386"/>
              <a:gd name="T15" fmla="*/ 236 h 324"/>
              <a:gd name="T16" fmla="*/ 102 w 386"/>
              <a:gd name="T17" fmla="*/ 236 h 324"/>
              <a:gd name="T18" fmla="*/ 154 w 386"/>
              <a:gd name="T19" fmla="*/ 198 h 324"/>
              <a:gd name="T20" fmla="*/ 198 w 386"/>
              <a:gd name="T21" fmla="*/ 164 h 324"/>
              <a:gd name="T22" fmla="*/ 232 w 386"/>
              <a:gd name="T23" fmla="*/ 132 h 324"/>
              <a:gd name="T24" fmla="*/ 246 w 386"/>
              <a:gd name="T25" fmla="*/ 118 h 324"/>
              <a:gd name="T26" fmla="*/ 258 w 386"/>
              <a:gd name="T27" fmla="*/ 104 h 324"/>
              <a:gd name="T28" fmla="*/ 258 w 386"/>
              <a:gd name="T29" fmla="*/ 104 h 324"/>
              <a:gd name="T30" fmla="*/ 274 w 386"/>
              <a:gd name="T31" fmla="*/ 80 h 324"/>
              <a:gd name="T32" fmla="*/ 284 w 386"/>
              <a:gd name="T33" fmla="*/ 58 h 324"/>
              <a:gd name="T34" fmla="*/ 288 w 386"/>
              <a:gd name="T35" fmla="*/ 48 h 324"/>
              <a:gd name="T36" fmla="*/ 288 w 386"/>
              <a:gd name="T37" fmla="*/ 40 h 324"/>
              <a:gd name="T38" fmla="*/ 288 w 386"/>
              <a:gd name="T39" fmla="*/ 32 h 324"/>
              <a:gd name="T40" fmla="*/ 286 w 386"/>
              <a:gd name="T41" fmla="*/ 26 h 324"/>
              <a:gd name="T42" fmla="*/ 286 w 386"/>
              <a:gd name="T43" fmla="*/ 26 h 324"/>
              <a:gd name="T44" fmla="*/ 282 w 386"/>
              <a:gd name="T45" fmla="*/ 14 h 324"/>
              <a:gd name="T46" fmla="*/ 282 w 386"/>
              <a:gd name="T47" fmla="*/ 8 h 324"/>
              <a:gd name="T48" fmla="*/ 284 w 386"/>
              <a:gd name="T49" fmla="*/ 4 h 324"/>
              <a:gd name="T50" fmla="*/ 286 w 386"/>
              <a:gd name="T51" fmla="*/ 2 h 324"/>
              <a:gd name="T52" fmla="*/ 296 w 386"/>
              <a:gd name="T53" fmla="*/ 0 h 324"/>
              <a:gd name="T54" fmla="*/ 296 w 386"/>
              <a:gd name="T55" fmla="*/ 0 h 324"/>
              <a:gd name="T56" fmla="*/ 306 w 386"/>
              <a:gd name="T57" fmla="*/ 2 h 324"/>
              <a:gd name="T58" fmla="*/ 320 w 386"/>
              <a:gd name="T59" fmla="*/ 8 h 324"/>
              <a:gd name="T60" fmla="*/ 334 w 386"/>
              <a:gd name="T61" fmla="*/ 14 h 324"/>
              <a:gd name="T62" fmla="*/ 352 w 386"/>
              <a:gd name="T63" fmla="*/ 26 h 324"/>
              <a:gd name="T64" fmla="*/ 352 w 386"/>
              <a:gd name="T65" fmla="*/ 26 h 324"/>
              <a:gd name="T66" fmla="*/ 366 w 386"/>
              <a:gd name="T67" fmla="*/ 38 h 324"/>
              <a:gd name="T68" fmla="*/ 378 w 386"/>
              <a:gd name="T69" fmla="*/ 50 h 324"/>
              <a:gd name="T70" fmla="*/ 384 w 386"/>
              <a:gd name="T71" fmla="*/ 60 h 324"/>
              <a:gd name="T72" fmla="*/ 386 w 386"/>
              <a:gd name="T73" fmla="*/ 70 h 324"/>
              <a:gd name="T74" fmla="*/ 386 w 386"/>
              <a:gd name="T75" fmla="*/ 70 h 324"/>
              <a:gd name="T76" fmla="*/ 384 w 386"/>
              <a:gd name="T77" fmla="*/ 74 h 324"/>
              <a:gd name="T78" fmla="*/ 382 w 386"/>
              <a:gd name="T79" fmla="*/ 80 h 324"/>
              <a:gd name="T80" fmla="*/ 374 w 386"/>
              <a:gd name="T81" fmla="*/ 94 h 324"/>
              <a:gd name="T82" fmla="*/ 358 w 386"/>
              <a:gd name="T83" fmla="*/ 112 h 324"/>
              <a:gd name="T84" fmla="*/ 336 w 386"/>
              <a:gd name="T85" fmla="*/ 132 h 324"/>
              <a:gd name="T86" fmla="*/ 336 w 386"/>
              <a:gd name="T87" fmla="*/ 132 h 324"/>
              <a:gd name="T88" fmla="*/ 284 w 386"/>
              <a:gd name="T89" fmla="*/ 176 h 324"/>
              <a:gd name="T90" fmla="*/ 230 w 386"/>
              <a:gd name="T91" fmla="*/ 216 h 324"/>
              <a:gd name="T92" fmla="*/ 230 w 386"/>
              <a:gd name="T93" fmla="*/ 216 h 324"/>
              <a:gd name="T94" fmla="*/ 200 w 386"/>
              <a:gd name="T95" fmla="*/ 236 h 324"/>
              <a:gd name="T96" fmla="*/ 168 w 386"/>
              <a:gd name="T97" fmla="*/ 256 h 324"/>
              <a:gd name="T98" fmla="*/ 132 w 386"/>
              <a:gd name="T99" fmla="*/ 276 h 324"/>
              <a:gd name="T100" fmla="*/ 96 w 386"/>
              <a:gd name="T101" fmla="*/ 294 h 324"/>
              <a:gd name="T102" fmla="*/ 96 w 386"/>
              <a:gd name="T103" fmla="*/ 294 h 324"/>
              <a:gd name="T104" fmla="*/ 60 w 386"/>
              <a:gd name="T105" fmla="*/ 310 h 324"/>
              <a:gd name="T106" fmla="*/ 32 w 386"/>
              <a:gd name="T107" fmla="*/ 320 h 324"/>
              <a:gd name="T108" fmla="*/ 14 w 386"/>
              <a:gd name="T109" fmla="*/ 324 h 324"/>
              <a:gd name="T110" fmla="*/ 6 w 386"/>
              <a:gd name="T111" fmla="*/ 324 h 324"/>
              <a:gd name="T112" fmla="*/ 2 w 386"/>
              <a:gd name="T113" fmla="*/ 322 h 324"/>
              <a:gd name="T114" fmla="*/ 2 w 386"/>
              <a:gd name="T115" fmla="*/ 322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6" h="324">
                <a:moveTo>
                  <a:pt x="2" y="322"/>
                </a:moveTo>
                <a:lnTo>
                  <a:pt x="2" y="322"/>
                </a:lnTo>
                <a:lnTo>
                  <a:pt x="0" y="320"/>
                </a:lnTo>
                <a:lnTo>
                  <a:pt x="2" y="314"/>
                </a:lnTo>
                <a:lnTo>
                  <a:pt x="8" y="306"/>
                </a:lnTo>
                <a:lnTo>
                  <a:pt x="18" y="296"/>
                </a:lnTo>
                <a:lnTo>
                  <a:pt x="52" y="270"/>
                </a:lnTo>
                <a:lnTo>
                  <a:pt x="102" y="236"/>
                </a:lnTo>
                <a:lnTo>
                  <a:pt x="102" y="236"/>
                </a:lnTo>
                <a:lnTo>
                  <a:pt x="154" y="198"/>
                </a:lnTo>
                <a:lnTo>
                  <a:pt x="198" y="164"/>
                </a:lnTo>
                <a:lnTo>
                  <a:pt x="232" y="132"/>
                </a:lnTo>
                <a:lnTo>
                  <a:pt x="246" y="118"/>
                </a:lnTo>
                <a:lnTo>
                  <a:pt x="258" y="104"/>
                </a:lnTo>
                <a:lnTo>
                  <a:pt x="258" y="104"/>
                </a:lnTo>
                <a:lnTo>
                  <a:pt x="274" y="80"/>
                </a:lnTo>
                <a:lnTo>
                  <a:pt x="284" y="58"/>
                </a:lnTo>
                <a:lnTo>
                  <a:pt x="288" y="48"/>
                </a:lnTo>
                <a:lnTo>
                  <a:pt x="288" y="40"/>
                </a:lnTo>
                <a:lnTo>
                  <a:pt x="288" y="32"/>
                </a:lnTo>
                <a:lnTo>
                  <a:pt x="286" y="26"/>
                </a:lnTo>
                <a:lnTo>
                  <a:pt x="286" y="26"/>
                </a:lnTo>
                <a:lnTo>
                  <a:pt x="282" y="14"/>
                </a:lnTo>
                <a:lnTo>
                  <a:pt x="282" y="8"/>
                </a:lnTo>
                <a:lnTo>
                  <a:pt x="284" y="4"/>
                </a:lnTo>
                <a:lnTo>
                  <a:pt x="286" y="2"/>
                </a:lnTo>
                <a:lnTo>
                  <a:pt x="296" y="0"/>
                </a:lnTo>
                <a:lnTo>
                  <a:pt x="296" y="0"/>
                </a:lnTo>
                <a:lnTo>
                  <a:pt x="306" y="2"/>
                </a:lnTo>
                <a:lnTo>
                  <a:pt x="320" y="8"/>
                </a:lnTo>
                <a:lnTo>
                  <a:pt x="334" y="14"/>
                </a:lnTo>
                <a:lnTo>
                  <a:pt x="352" y="26"/>
                </a:lnTo>
                <a:lnTo>
                  <a:pt x="352" y="26"/>
                </a:lnTo>
                <a:lnTo>
                  <a:pt x="366" y="38"/>
                </a:lnTo>
                <a:lnTo>
                  <a:pt x="378" y="50"/>
                </a:lnTo>
                <a:lnTo>
                  <a:pt x="384" y="60"/>
                </a:lnTo>
                <a:lnTo>
                  <a:pt x="386" y="70"/>
                </a:lnTo>
                <a:lnTo>
                  <a:pt x="386" y="70"/>
                </a:lnTo>
                <a:lnTo>
                  <a:pt x="384" y="74"/>
                </a:lnTo>
                <a:lnTo>
                  <a:pt x="382" y="80"/>
                </a:lnTo>
                <a:lnTo>
                  <a:pt x="374" y="94"/>
                </a:lnTo>
                <a:lnTo>
                  <a:pt x="358" y="112"/>
                </a:lnTo>
                <a:lnTo>
                  <a:pt x="336" y="132"/>
                </a:lnTo>
                <a:lnTo>
                  <a:pt x="336" y="132"/>
                </a:lnTo>
                <a:lnTo>
                  <a:pt x="284" y="176"/>
                </a:lnTo>
                <a:lnTo>
                  <a:pt x="230" y="216"/>
                </a:lnTo>
                <a:lnTo>
                  <a:pt x="230" y="216"/>
                </a:lnTo>
                <a:lnTo>
                  <a:pt x="200" y="236"/>
                </a:lnTo>
                <a:lnTo>
                  <a:pt x="168" y="256"/>
                </a:lnTo>
                <a:lnTo>
                  <a:pt x="132" y="276"/>
                </a:lnTo>
                <a:lnTo>
                  <a:pt x="96" y="294"/>
                </a:lnTo>
                <a:lnTo>
                  <a:pt x="96" y="294"/>
                </a:lnTo>
                <a:lnTo>
                  <a:pt x="60" y="310"/>
                </a:lnTo>
                <a:lnTo>
                  <a:pt x="32" y="320"/>
                </a:lnTo>
                <a:lnTo>
                  <a:pt x="14" y="324"/>
                </a:lnTo>
                <a:lnTo>
                  <a:pt x="6" y="324"/>
                </a:lnTo>
                <a:lnTo>
                  <a:pt x="2" y="322"/>
                </a:lnTo>
                <a:lnTo>
                  <a:pt x="2" y="3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306117" y="2499123"/>
            <a:ext cx="469106" cy="250031"/>
          </a:xfrm>
          <a:custGeom>
            <a:avLst/>
            <a:gdLst>
              <a:gd name="T0" fmla="*/ 0 w 394"/>
              <a:gd name="T1" fmla="*/ 16 h 210"/>
              <a:gd name="T2" fmla="*/ 0 w 394"/>
              <a:gd name="T3" fmla="*/ 16 h 210"/>
              <a:gd name="T4" fmla="*/ 2 w 394"/>
              <a:gd name="T5" fmla="*/ 8 h 210"/>
              <a:gd name="T6" fmla="*/ 4 w 394"/>
              <a:gd name="T7" fmla="*/ 4 h 210"/>
              <a:gd name="T8" fmla="*/ 10 w 394"/>
              <a:gd name="T9" fmla="*/ 2 h 210"/>
              <a:gd name="T10" fmla="*/ 16 w 394"/>
              <a:gd name="T11" fmla="*/ 0 h 210"/>
              <a:gd name="T12" fmla="*/ 16 w 394"/>
              <a:gd name="T13" fmla="*/ 0 h 210"/>
              <a:gd name="T14" fmla="*/ 34 w 394"/>
              <a:gd name="T15" fmla="*/ 4 h 210"/>
              <a:gd name="T16" fmla="*/ 70 w 394"/>
              <a:gd name="T17" fmla="*/ 14 h 210"/>
              <a:gd name="T18" fmla="*/ 198 w 394"/>
              <a:gd name="T19" fmla="*/ 54 h 210"/>
              <a:gd name="T20" fmla="*/ 198 w 394"/>
              <a:gd name="T21" fmla="*/ 54 h 210"/>
              <a:gd name="T22" fmla="*/ 236 w 394"/>
              <a:gd name="T23" fmla="*/ 66 h 210"/>
              <a:gd name="T24" fmla="*/ 272 w 394"/>
              <a:gd name="T25" fmla="*/ 80 h 210"/>
              <a:gd name="T26" fmla="*/ 300 w 394"/>
              <a:gd name="T27" fmla="*/ 92 h 210"/>
              <a:gd name="T28" fmla="*/ 326 w 394"/>
              <a:gd name="T29" fmla="*/ 104 h 210"/>
              <a:gd name="T30" fmla="*/ 348 w 394"/>
              <a:gd name="T31" fmla="*/ 118 h 210"/>
              <a:gd name="T32" fmla="*/ 364 w 394"/>
              <a:gd name="T33" fmla="*/ 130 h 210"/>
              <a:gd name="T34" fmla="*/ 374 w 394"/>
              <a:gd name="T35" fmla="*/ 142 h 210"/>
              <a:gd name="T36" fmla="*/ 382 w 394"/>
              <a:gd name="T37" fmla="*/ 154 h 210"/>
              <a:gd name="T38" fmla="*/ 382 w 394"/>
              <a:gd name="T39" fmla="*/ 154 h 210"/>
              <a:gd name="T40" fmla="*/ 390 w 394"/>
              <a:gd name="T41" fmla="*/ 174 h 210"/>
              <a:gd name="T42" fmla="*/ 394 w 394"/>
              <a:gd name="T43" fmla="*/ 190 h 210"/>
              <a:gd name="T44" fmla="*/ 394 w 394"/>
              <a:gd name="T45" fmla="*/ 202 h 210"/>
              <a:gd name="T46" fmla="*/ 394 w 394"/>
              <a:gd name="T47" fmla="*/ 206 h 210"/>
              <a:gd name="T48" fmla="*/ 392 w 394"/>
              <a:gd name="T49" fmla="*/ 210 h 210"/>
              <a:gd name="T50" fmla="*/ 392 w 394"/>
              <a:gd name="T51" fmla="*/ 210 h 210"/>
              <a:gd name="T52" fmla="*/ 386 w 394"/>
              <a:gd name="T53" fmla="*/ 210 h 210"/>
              <a:gd name="T54" fmla="*/ 376 w 394"/>
              <a:gd name="T55" fmla="*/ 208 h 210"/>
              <a:gd name="T56" fmla="*/ 336 w 394"/>
              <a:gd name="T57" fmla="*/ 194 h 210"/>
              <a:gd name="T58" fmla="*/ 276 w 394"/>
              <a:gd name="T59" fmla="*/ 166 h 210"/>
              <a:gd name="T60" fmla="*/ 192 w 394"/>
              <a:gd name="T61" fmla="*/ 126 h 210"/>
              <a:gd name="T62" fmla="*/ 192 w 394"/>
              <a:gd name="T63" fmla="*/ 126 h 210"/>
              <a:gd name="T64" fmla="*/ 108 w 394"/>
              <a:gd name="T65" fmla="*/ 84 h 210"/>
              <a:gd name="T66" fmla="*/ 48 w 394"/>
              <a:gd name="T67" fmla="*/ 50 h 210"/>
              <a:gd name="T68" fmla="*/ 12 w 394"/>
              <a:gd name="T69" fmla="*/ 28 h 210"/>
              <a:gd name="T70" fmla="*/ 4 w 394"/>
              <a:gd name="T71" fmla="*/ 20 h 210"/>
              <a:gd name="T72" fmla="*/ 0 w 394"/>
              <a:gd name="T73" fmla="*/ 16 h 210"/>
              <a:gd name="T74" fmla="*/ 0 w 394"/>
              <a:gd name="T75" fmla="*/ 1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94" h="210">
                <a:moveTo>
                  <a:pt x="0" y="16"/>
                </a:moveTo>
                <a:lnTo>
                  <a:pt x="0" y="16"/>
                </a:lnTo>
                <a:lnTo>
                  <a:pt x="2" y="8"/>
                </a:lnTo>
                <a:lnTo>
                  <a:pt x="4" y="4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34" y="4"/>
                </a:lnTo>
                <a:lnTo>
                  <a:pt x="70" y="14"/>
                </a:lnTo>
                <a:lnTo>
                  <a:pt x="198" y="54"/>
                </a:lnTo>
                <a:lnTo>
                  <a:pt x="198" y="54"/>
                </a:lnTo>
                <a:lnTo>
                  <a:pt x="236" y="66"/>
                </a:lnTo>
                <a:lnTo>
                  <a:pt x="272" y="80"/>
                </a:lnTo>
                <a:lnTo>
                  <a:pt x="300" y="92"/>
                </a:lnTo>
                <a:lnTo>
                  <a:pt x="326" y="104"/>
                </a:lnTo>
                <a:lnTo>
                  <a:pt x="348" y="118"/>
                </a:lnTo>
                <a:lnTo>
                  <a:pt x="364" y="130"/>
                </a:lnTo>
                <a:lnTo>
                  <a:pt x="374" y="142"/>
                </a:lnTo>
                <a:lnTo>
                  <a:pt x="382" y="154"/>
                </a:lnTo>
                <a:lnTo>
                  <a:pt x="382" y="154"/>
                </a:lnTo>
                <a:lnTo>
                  <a:pt x="390" y="174"/>
                </a:lnTo>
                <a:lnTo>
                  <a:pt x="394" y="190"/>
                </a:lnTo>
                <a:lnTo>
                  <a:pt x="394" y="202"/>
                </a:lnTo>
                <a:lnTo>
                  <a:pt x="394" y="206"/>
                </a:lnTo>
                <a:lnTo>
                  <a:pt x="392" y="210"/>
                </a:lnTo>
                <a:lnTo>
                  <a:pt x="392" y="210"/>
                </a:lnTo>
                <a:lnTo>
                  <a:pt x="386" y="210"/>
                </a:lnTo>
                <a:lnTo>
                  <a:pt x="376" y="208"/>
                </a:lnTo>
                <a:lnTo>
                  <a:pt x="336" y="194"/>
                </a:lnTo>
                <a:lnTo>
                  <a:pt x="276" y="166"/>
                </a:lnTo>
                <a:lnTo>
                  <a:pt x="192" y="126"/>
                </a:lnTo>
                <a:lnTo>
                  <a:pt x="192" y="126"/>
                </a:lnTo>
                <a:lnTo>
                  <a:pt x="108" y="84"/>
                </a:lnTo>
                <a:lnTo>
                  <a:pt x="48" y="50"/>
                </a:lnTo>
                <a:lnTo>
                  <a:pt x="12" y="28"/>
                </a:lnTo>
                <a:lnTo>
                  <a:pt x="4" y="20"/>
                </a:lnTo>
                <a:lnTo>
                  <a:pt x="0" y="16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403747" y="2103835"/>
            <a:ext cx="238125" cy="157163"/>
          </a:xfrm>
          <a:custGeom>
            <a:avLst/>
            <a:gdLst>
              <a:gd name="T0" fmla="*/ 0 w 200"/>
              <a:gd name="T1" fmla="*/ 0 h 132"/>
              <a:gd name="T2" fmla="*/ 0 w 200"/>
              <a:gd name="T3" fmla="*/ 0 h 132"/>
              <a:gd name="T4" fmla="*/ 60 w 200"/>
              <a:gd name="T5" fmla="*/ 2 h 132"/>
              <a:gd name="T6" fmla="*/ 106 w 200"/>
              <a:gd name="T7" fmla="*/ 8 h 132"/>
              <a:gd name="T8" fmla="*/ 126 w 200"/>
              <a:gd name="T9" fmla="*/ 10 h 132"/>
              <a:gd name="T10" fmla="*/ 142 w 200"/>
              <a:gd name="T11" fmla="*/ 14 h 132"/>
              <a:gd name="T12" fmla="*/ 156 w 200"/>
              <a:gd name="T13" fmla="*/ 20 h 132"/>
              <a:gd name="T14" fmla="*/ 166 w 200"/>
              <a:gd name="T15" fmla="*/ 26 h 132"/>
              <a:gd name="T16" fmla="*/ 166 w 200"/>
              <a:gd name="T17" fmla="*/ 26 h 132"/>
              <a:gd name="T18" fmla="*/ 180 w 200"/>
              <a:gd name="T19" fmla="*/ 40 h 132"/>
              <a:gd name="T20" fmla="*/ 192 w 200"/>
              <a:gd name="T21" fmla="*/ 54 h 132"/>
              <a:gd name="T22" fmla="*/ 198 w 200"/>
              <a:gd name="T23" fmla="*/ 72 h 132"/>
              <a:gd name="T24" fmla="*/ 200 w 200"/>
              <a:gd name="T25" fmla="*/ 92 h 132"/>
              <a:gd name="T26" fmla="*/ 200 w 200"/>
              <a:gd name="T27" fmla="*/ 92 h 132"/>
              <a:gd name="T28" fmla="*/ 200 w 200"/>
              <a:gd name="T29" fmla="*/ 100 h 132"/>
              <a:gd name="T30" fmla="*/ 198 w 200"/>
              <a:gd name="T31" fmla="*/ 110 h 132"/>
              <a:gd name="T32" fmla="*/ 194 w 200"/>
              <a:gd name="T33" fmla="*/ 116 h 132"/>
              <a:gd name="T34" fmla="*/ 192 w 200"/>
              <a:gd name="T35" fmla="*/ 122 h 132"/>
              <a:gd name="T36" fmla="*/ 186 w 200"/>
              <a:gd name="T37" fmla="*/ 126 h 132"/>
              <a:gd name="T38" fmla="*/ 180 w 200"/>
              <a:gd name="T39" fmla="*/ 130 h 132"/>
              <a:gd name="T40" fmla="*/ 174 w 200"/>
              <a:gd name="T41" fmla="*/ 132 h 132"/>
              <a:gd name="T42" fmla="*/ 166 w 200"/>
              <a:gd name="T43" fmla="*/ 132 h 132"/>
              <a:gd name="T44" fmla="*/ 166 w 200"/>
              <a:gd name="T45" fmla="*/ 132 h 132"/>
              <a:gd name="T46" fmla="*/ 156 w 200"/>
              <a:gd name="T47" fmla="*/ 132 h 132"/>
              <a:gd name="T48" fmla="*/ 146 w 200"/>
              <a:gd name="T49" fmla="*/ 128 h 132"/>
              <a:gd name="T50" fmla="*/ 124 w 200"/>
              <a:gd name="T51" fmla="*/ 118 h 132"/>
              <a:gd name="T52" fmla="*/ 96 w 200"/>
              <a:gd name="T53" fmla="*/ 100 h 132"/>
              <a:gd name="T54" fmla="*/ 66 w 200"/>
              <a:gd name="T55" fmla="*/ 76 h 132"/>
              <a:gd name="T56" fmla="*/ 66 w 200"/>
              <a:gd name="T57" fmla="*/ 76 h 132"/>
              <a:gd name="T58" fmla="*/ 36 w 200"/>
              <a:gd name="T59" fmla="*/ 50 h 132"/>
              <a:gd name="T60" fmla="*/ 16 w 200"/>
              <a:gd name="T61" fmla="*/ 28 h 132"/>
              <a:gd name="T62" fmla="*/ 4 w 200"/>
              <a:gd name="T63" fmla="*/ 12 h 132"/>
              <a:gd name="T64" fmla="*/ 0 w 200"/>
              <a:gd name="T65" fmla="*/ 6 h 132"/>
              <a:gd name="T66" fmla="*/ 0 w 200"/>
              <a:gd name="T67" fmla="*/ 0 h 132"/>
              <a:gd name="T68" fmla="*/ 0 w 200"/>
              <a:gd name="T6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32">
                <a:moveTo>
                  <a:pt x="0" y="0"/>
                </a:moveTo>
                <a:lnTo>
                  <a:pt x="0" y="0"/>
                </a:lnTo>
                <a:lnTo>
                  <a:pt x="60" y="2"/>
                </a:lnTo>
                <a:lnTo>
                  <a:pt x="106" y="8"/>
                </a:lnTo>
                <a:lnTo>
                  <a:pt x="126" y="10"/>
                </a:lnTo>
                <a:lnTo>
                  <a:pt x="142" y="14"/>
                </a:lnTo>
                <a:lnTo>
                  <a:pt x="156" y="20"/>
                </a:lnTo>
                <a:lnTo>
                  <a:pt x="166" y="26"/>
                </a:lnTo>
                <a:lnTo>
                  <a:pt x="166" y="26"/>
                </a:lnTo>
                <a:lnTo>
                  <a:pt x="180" y="40"/>
                </a:lnTo>
                <a:lnTo>
                  <a:pt x="192" y="54"/>
                </a:lnTo>
                <a:lnTo>
                  <a:pt x="198" y="72"/>
                </a:lnTo>
                <a:lnTo>
                  <a:pt x="200" y="92"/>
                </a:lnTo>
                <a:lnTo>
                  <a:pt x="200" y="92"/>
                </a:lnTo>
                <a:lnTo>
                  <a:pt x="200" y="100"/>
                </a:lnTo>
                <a:lnTo>
                  <a:pt x="198" y="110"/>
                </a:lnTo>
                <a:lnTo>
                  <a:pt x="194" y="116"/>
                </a:lnTo>
                <a:lnTo>
                  <a:pt x="192" y="122"/>
                </a:lnTo>
                <a:lnTo>
                  <a:pt x="186" y="126"/>
                </a:lnTo>
                <a:lnTo>
                  <a:pt x="180" y="130"/>
                </a:lnTo>
                <a:lnTo>
                  <a:pt x="174" y="132"/>
                </a:lnTo>
                <a:lnTo>
                  <a:pt x="166" y="132"/>
                </a:lnTo>
                <a:lnTo>
                  <a:pt x="166" y="132"/>
                </a:lnTo>
                <a:lnTo>
                  <a:pt x="156" y="132"/>
                </a:lnTo>
                <a:lnTo>
                  <a:pt x="146" y="128"/>
                </a:lnTo>
                <a:lnTo>
                  <a:pt x="124" y="118"/>
                </a:lnTo>
                <a:lnTo>
                  <a:pt x="96" y="100"/>
                </a:lnTo>
                <a:lnTo>
                  <a:pt x="66" y="76"/>
                </a:lnTo>
                <a:lnTo>
                  <a:pt x="66" y="76"/>
                </a:lnTo>
                <a:lnTo>
                  <a:pt x="36" y="50"/>
                </a:lnTo>
                <a:lnTo>
                  <a:pt x="16" y="28"/>
                </a:lnTo>
                <a:lnTo>
                  <a:pt x="4" y="12"/>
                </a:lnTo>
                <a:lnTo>
                  <a:pt x="0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627585" y="3175397"/>
            <a:ext cx="178594" cy="276225"/>
          </a:xfrm>
          <a:custGeom>
            <a:avLst/>
            <a:gdLst>
              <a:gd name="T0" fmla="*/ 50 w 150"/>
              <a:gd name="T1" fmla="*/ 154 h 232"/>
              <a:gd name="T2" fmla="*/ 50 w 150"/>
              <a:gd name="T3" fmla="*/ 154 h 232"/>
              <a:gd name="T4" fmla="*/ 40 w 150"/>
              <a:gd name="T5" fmla="*/ 132 h 232"/>
              <a:gd name="T6" fmla="*/ 28 w 150"/>
              <a:gd name="T7" fmla="*/ 98 h 232"/>
              <a:gd name="T8" fmla="*/ 14 w 150"/>
              <a:gd name="T9" fmla="*/ 54 h 232"/>
              <a:gd name="T10" fmla="*/ 0 w 150"/>
              <a:gd name="T11" fmla="*/ 0 h 232"/>
              <a:gd name="T12" fmla="*/ 0 w 150"/>
              <a:gd name="T13" fmla="*/ 0 h 232"/>
              <a:gd name="T14" fmla="*/ 8 w 150"/>
              <a:gd name="T15" fmla="*/ 2 h 232"/>
              <a:gd name="T16" fmla="*/ 16 w 150"/>
              <a:gd name="T17" fmla="*/ 4 h 232"/>
              <a:gd name="T18" fmla="*/ 38 w 150"/>
              <a:gd name="T19" fmla="*/ 14 h 232"/>
              <a:gd name="T20" fmla="*/ 62 w 150"/>
              <a:gd name="T21" fmla="*/ 28 h 232"/>
              <a:gd name="T22" fmla="*/ 90 w 150"/>
              <a:gd name="T23" fmla="*/ 50 h 232"/>
              <a:gd name="T24" fmla="*/ 90 w 150"/>
              <a:gd name="T25" fmla="*/ 50 h 232"/>
              <a:gd name="T26" fmla="*/ 116 w 150"/>
              <a:gd name="T27" fmla="*/ 76 h 232"/>
              <a:gd name="T28" fmla="*/ 126 w 150"/>
              <a:gd name="T29" fmla="*/ 88 h 232"/>
              <a:gd name="T30" fmla="*/ 134 w 150"/>
              <a:gd name="T31" fmla="*/ 98 h 232"/>
              <a:gd name="T32" fmla="*/ 140 w 150"/>
              <a:gd name="T33" fmla="*/ 110 h 232"/>
              <a:gd name="T34" fmla="*/ 146 w 150"/>
              <a:gd name="T35" fmla="*/ 120 h 232"/>
              <a:gd name="T36" fmla="*/ 148 w 150"/>
              <a:gd name="T37" fmla="*/ 132 h 232"/>
              <a:gd name="T38" fmla="*/ 150 w 150"/>
              <a:gd name="T39" fmla="*/ 142 h 232"/>
              <a:gd name="T40" fmla="*/ 150 w 150"/>
              <a:gd name="T41" fmla="*/ 142 h 232"/>
              <a:gd name="T42" fmla="*/ 148 w 150"/>
              <a:gd name="T43" fmla="*/ 160 h 232"/>
              <a:gd name="T44" fmla="*/ 146 w 150"/>
              <a:gd name="T45" fmla="*/ 178 h 232"/>
              <a:gd name="T46" fmla="*/ 144 w 150"/>
              <a:gd name="T47" fmla="*/ 194 h 232"/>
              <a:gd name="T48" fmla="*/ 140 w 150"/>
              <a:gd name="T49" fmla="*/ 208 h 232"/>
              <a:gd name="T50" fmla="*/ 140 w 150"/>
              <a:gd name="T51" fmla="*/ 208 h 232"/>
              <a:gd name="T52" fmla="*/ 134 w 150"/>
              <a:gd name="T53" fmla="*/ 218 h 232"/>
              <a:gd name="T54" fmla="*/ 128 w 150"/>
              <a:gd name="T55" fmla="*/ 226 h 232"/>
              <a:gd name="T56" fmla="*/ 122 w 150"/>
              <a:gd name="T57" fmla="*/ 230 h 232"/>
              <a:gd name="T58" fmla="*/ 114 w 150"/>
              <a:gd name="T59" fmla="*/ 232 h 232"/>
              <a:gd name="T60" fmla="*/ 114 w 150"/>
              <a:gd name="T61" fmla="*/ 232 h 232"/>
              <a:gd name="T62" fmla="*/ 108 w 150"/>
              <a:gd name="T63" fmla="*/ 230 h 232"/>
              <a:gd name="T64" fmla="*/ 100 w 150"/>
              <a:gd name="T65" fmla="*/ 226 h 232"/>
              <a:gd name="T66" fmla="*/ 92 w 150"/>
              <a:gd name="T67" fmla="*/ 220 h 232"/>
              <a:gd name="T68" fmla="*/ 84 w 150"/>
              <a:gd name="T69" fmla="*/ 210 h 232"/>
              <a:gd name="T70" fmla="*/ 84 w 150"/>
              <a:gd name="T71" fmla="*/ 210 h 232"/>
              <a:gd name="T72" fmla="*/ 68 w 150"/>
              <a:gd name="T73" fmla="*/ 186 h 232"/>
              <a:gd name="T74" fmla="*/ 50 w 150"/>
              <a:gd name="T75" fmla="*/ 154 h 232"/>
              <a:gd name="T76" fmla="*/ 50 w 150"/>
              <a:gd name="T77" fmla="*/ 15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0" h="232">
                <a:moveTo>
                  <a:pt x="50" y="154"/>
                </a:moveTo>
                <a:lnTo>
                  <a:pt x="50" y="154"/>
                </a:lnTo>
                <a:lnTo>
                  <a:pt x="40" y="132"/>
                </a:lnTo>
                <a:lnTo>
                  <a:pt x="28" y="98"/>
                </a:lnTo>
                <a:lnTo>
                  <a:pt x="14" y="54"/>
                </a:lnTo>
                <a:lnTo>
                  <a:pt x="0" y="0"/>
                </a:lnTo>
                <a:lnTo>
                  <a:pt x="0" y="0"/>
                </a:lnTo>
                <a:lnTo>
                  <a:pt x="8" y="2"/>
                </a:lnTo>
                <a:lnTo>
                  <a:pt x="16" y="4"/>
                </a:lnTo>
                <a:lnTo>
                  <a:pt x="38" y="14"/>
                </a:lnTo>
                <a:lnTo>
                  <a:pt x="62" y="28"/>
                </a:lnTo>
                <a:lnTo>
                  <a:pt x="90" y="50"/>
                </a:lnTo>
                <a:lnTo>
                  <a:pt x="90" y="50"/>
                </a:lnTo>
                <a:lnTo>
                  <a:pt x="116" y="76"/>
                </a:lnTo>
                <a:lnTo>
                  <a:pt x="126" y="88"/>
                </a:lnTo>
                <a:lnTo>
                  <a:pt x="134" y="98"/>
                </a:lnTo>
                <a:lnTo>
                  <a:pt x="140" y="110"/>
                </a:lnTo>
                <a:lnTo>
                  <a:pt x="146" y="120"/>
                </a:lnTo>
                <a:lnTo>
                  <a:pt x="148" y="132"/>
                </a:lnTo>
                <a:lnTo>
                  <a:pt x="150" y="142"/>
                </a:lnTo>
                <a:lnTo>
                  <a:pt x="150" y="142"/>
                </a:lnTo>
                <a:lnTo>
                  <a:pt x="148" y="160"/>
                </a:lnTo>
                <a:lnTo>
                  <a:pt x="146" y="178"/>
                </a:lnTo>
                <a:lnTo>
                  <a:pt x="144" y="194"/>
                </a:lnTo>
                <a:lnTo>
                  <a:pt x="140" y="208"/>
                </a:lnTo>
                <a:lnTo>
                  <a:pt x="140" y="208"/>
                </a:lnTo>
                <a:lnTo>
                  <a:pt x="134" y="218"/>
                </a:lnTo>
                <a:lnTo>
                  <a:pt x="128" y="226"/>
                </a:lnTo>
                <a:lnTo>
                  <a:pt x="122" y="230"/>
                </a:lnTo>
                <a:lnTo>
                  <a:pt x="114" y="232"/>
                </a:lnTo>
                <a:lnTo>
                  <a:pt x="114" y="232"/>
                </a:lnTo>
                <a:lnTo>
                  <a:pt x="108" y="230"/>
                </a:lnTo>
                <a:lnTo>
                  <a:pt x="100" y="226"/>
                </a:lnTo>
                <a:lnTo>
                  <a:pt x="92" y="220"/>
                </a:lnTo>
                <a:lnTo>
                  <a:pt x="84" y="210"/>
                </a:lnTo>
                <a:lnTo>
                  <a:pt x="84" y="210"/>
                </a:lnTo>
                <a:lnTo>
                  <a:pt x="68" y="186"/>
                </a:lnTo>
                <a:lnTo>
                  <a:pt x="50" y="154"/>
                </a:lnTo>
                <a:lnTo>
                  <a:pt x="50" y="1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865710" y="2470548"/>
            <a:ext cx="150019" cy="450056"/>
          </a:xfrm>
          <a:custGeom>
            <a:avLst/>
            <a:gdLst>
              <a:gd name="T0" fmla="*/ 6 w 126"/>
              <a:gd name="T1" fmla="*/ 6 h 378"/>
              <a:gd name="T2" fmla="*/ 6 w 126"/>
              <a:gd name="T3" fmla="*/ 6 h 378"/>
              <a:gd name="T4" fmla="*/ 10 w 126"/>
              <a:gd name="T5" fmla="*/ 2 h 378"/>
              <a:gd name="T6" fmla="*/ 14 w 126"/>
              <a:gd name="T7" fmla="*/ 2 h 378"/>
              <a:gd name="T8" fmla="*/ 28 w 126"/>
              <a:gd name="T9" fmla="*/ 0 h 378"/>
              <a:gd name="T10" fmla="*/ 46 w 126"/>
              <a:gd name="T11" fmla="*/ 4 h 378"/>
              <a:gd name="T12" fmla="*/ 68 w 126"/>
              <a:gd name="T13" fmla="*/ 12 h 378"/>
              <a:gd name="T14" fmla="*/ 68 w 126"/>
              <a:gd name="T15" fmla="*/ 12 h 378"/>
              <a:gd name="T16" fmla="*/ 90 w 126"/>
              <a:gd name="T17" fmla="*/ 20 h 378"/>
              <a:gd name="T18" fmla="*/ 108 w 126"/>
              <a:gd name="T19" fmla="*/ 30 h 378"/>
              <a:gd name="T20" fmla="*/ 118 w 126"/>
              <a:gd name="T21" fmla="*/ 38 h 378"/>
              <a:gd name="T22" fmla="*/ 124 w 126"/>
              <a:gd name="T23" fmla="*/ 46 h 378"/>
              <a:gd name="T24" fmla="*/ 124 w 126"/>
              <a:gd name="T25" fmla="*/ 46 h 378"/>
              <a:gd name="T26" fmla="*/ 126 w 126"/>
              <a:gd name="T27" fmla="*/ 58 h 378"/>
              <a:gd name="T28" fmla="*/ 126 w 126"/>
              <a:gd name="T29" fmla="*/ 76 h 378"/>
              <a:gd name="T30" fmla="*/ 122 w 126"/>
              <a:gd name="T31" fmla="*/ 102 h 378"/>
              <a:gd name="T32" fmla="*/ 114 w 126"/>
              <a:gd name="T33" fmla="*/ 136 h 378"/>
              <a:gd name="T34" fmla="*/ 114 w 126"/>
              <a:gd name="T35" fmla="*/ 136 h 378"/>
              <a:gd name="T36" fmla="*/ 96 w 126"/>
              <a:gd name="T37" fmla="*/ 214 h 378"/>
              <a:gd name="T38" fmla="*/ 74 w 126"/>
              <a:gd name="T39" fmla="*/ 292 h 378"/>
              <a:gd name="T40" fmla="*/ 74 w 126"/>
              <a:gd name="T41" fmla="*/ 292 h 378"/>
              <a:gd name="T42" fmla="*/ 62 w 126"/>
              <a:gd name="T43" fmla="*/ 328 h 378"/>
              <a:gd name="T44" fmla="*/ 50 w 126"/>
              <a:gd name="T45" fmla="*/ 354 h 378"/>
              <a:gd name="T46" fmla="*/ 42 w 126"/>
              <a:gd name="T47" fmla="*/ 364 h 378"/>
              <a:gd name="T48" fmla="*/ 36 w 126"/>
              <a:gd name="T49" fmla="*/ 370 h 378"/>
              <a:gd name="T50" fmla="*/ 30 w 126"/>
              <a:gd name="T51" fmla="*/ 376 h 378"/>
              <a:gd name="T52" fmla="*/ 24 w 126"/>
              <a:gd name="T53" fmla="*/ 378 h 378"/>
              <a:gd name="T54" fmla="*/ 24 w 126"/>
              <a:gd name="T55" fmla="*/ 378 h 378"/>
              <a:gd name="T56" fmla="*/ 14 w 126"/>
              <a:gd name="T57" fmla="*/ 378 h 378"/>
              <a:gd name="T58" fmla="*/ 10 w 126"/>
              <a:gd name="T59" fmla="*/ 376 h 378"/>
              <a:gd name="T60" fmla="*/ 8 w 126"/>
              <a:gd name="T61" fmla="*/ 374 h 378"/>
              <a:gd name="T62" fmla="*/ 6 w 126"/>
              <a:gd name="T63" fmla="*/ 370 h 378"/>
              <a:gd name="T64" fmla="*/ 4 w 126"/>
              <a:gd name="T65" fmla="*/ 366 h 378"/>
              <a:gd name="T66" fmla="*/ 6 w 126"/>
              <a:gd name="T67" fmla="*/ 356 h 378"/>
              <a:gd name="T68" fmla="*/ 6 w 126"/>
              <a:gd name="T69" fmla="*/ 356 h 378"/>
              <a:gd name="T70" fmla="*/ 8 w 126"/>
              <a:gd name="T71" fmla="*/ 336 h 378"/>
              <a:gd name="T72" fmla="*/ 12 w 126"/>
              <a:gd name="T73" fmla="*/ 304 h 378"/>
              <a:gd name="T74" fmla="*/ 22 w 126"/>
              <a:gd name="T75" fmla="*/ 200 h 378"/>
              <a:gd name="T76" fmla="*/ 22 w 126"/>
              <a:gd name="T77" fmla="*/ 200 h 378"/>
              <a:gd name="T78" fmla="*/ 24 w 126"/>
              <a:gd name="T79" fmla="*/ 140 h 378"/>
              <a:gd name="T80" fmla="*/ 24 w 126"/>
              <a:gd name="T81" fmla="*/ 94 h 378"/>
              <a:gd name="T82" fmla="*/ 22 w 126"/>
              <a:gd name="T83" fmla="*/ 76 h 378"/>
              <a:gd name="T84" fmla="*/ 20 w 126"/>
              <a:gd name="T85" fmla="*/ 62 h 378"/>
              <a:gd name="T86" fmla="*/ 16 w 126"/>
              <a:gd name="T87" fmla="*/ 50 h 378"/>
              <a:gd name="T88" fmla="*/ 12 w 126"/>
              <a:gd name="T89" fmla="*/ 42 h 378"/>
              <a:gd name="T90" fmla="*/ 12 w 126"/>
              <a:gd name="T91" fmla="*/ 42 h 378"/>
              <a:gd name="T92" fmla="*/ 4 w 126"/>
              <a:gd name="T93" fmla="*/ 32 h 378"/>
              <a:gd name="T94" fmla="*/ 0 w 126"/>
              <a:gd name="T95" fmla="*/ 20 h 378"/>
              <a:gd name="T96" fmla="*/ 2 w 126"/>
              <a:gd name="T97" fmla="*/ 12 h 378"/>
              <a:gd name="T98" fmla="*/ 6 w 126"/>
              <a:gd name="T99" fmla="*/ 6 h 378"/>
              <a:gd name="T100" fmla="*/ 6 w 126"/>
              <a:gd name="T101" fmla="*/ 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6" h="378">
                <a:moveTo>
                  <a:pt x="6" y="6"/>
                </a:moveTo>
                <a:lnTo>
                  <a:pt x="6" y="6"/>
                </a:lnTo>
                <a:lnTo>
                  <a:pt x="10" y="2"/>
                </a:lnTo>
                <a:lnTo>
                  <a:pt x="14" y="2"/>
                </a:lnTo>
                <a:lnTo>
                  <a:pt x="28" y="0"/>
                </a:lnTo>
                <a:lnTo>
                  <a:pt x="46" y="4"/>
                </a:lnTo>
                <a:lnTo>
                  <a:pt x="68" y="12"/>
                </a:lnTo>
                <a:lnTo>
                  <a:pt x="68" y="12"/>
                </a:lnTo>
                <a:lnTo>
                  <a:pt x="90" y="20"/>
                </a:lnTo>
                <a:lnTo>
                  <a:pt x="108" y="30"/>
                </a:lnTo>
                <a:lnTo>
                  <a:pt x="118" y="38"/>
                </a:lnTo>
                <a:lnTo>
                  <a:pt x="124" y="46"/>
                </a:lnTo>
                <a:lnTo>
                  <a:pt x="124" y="46"/>
                </a:lnTo>
                <a:lnTo>
                  <a:pt x="126" y="58"/>
                </a:lnTo>
                <a:lnTo>
                  <a:pt x="126" y="76"/>
                </a:lnTo>
                <a:lnTo>
                  <a:pt x="122" y="102"/>
                </a:lnTo>
                <a:lnTo>
                  <a:pt x="114" y="136"/>
                </a:lnTo>
                <a:lnTo>
                  <a:pt x="114" y="136"/>
                </a:lnTo>
                <a:lnTo>
                  <a:pt x="96" y="214"/>
                </a:lnTo>
                <a:lnTo>
                  <a:pt x="74" y="292"/>
                </a:lnTo>
                <a:lnTo>
                  <a:pt x="74" y="292"/>
                </a:lnTo>
                <a:lnTo>
                  <a:pt x="62" y="328"/>
                </a:lnTo>
                <a:lnTo>
                  <a:pt x="50" y="354"/>
                </a:lnTo>
                <a:lnTo>
                  <a:pt x="42" y="364"/>
                </a:lnTo>
                <a:lnTo>
                  <a:pt x="36" y="370"/>
                </a:lnTo>
                <a:lnTo>
                  <a:pt x="30" y="376"/>
                </a:lnTo>
                <a:lnTo>
                  <a:pt x="24" y="378"/>
                </a:lnTo>
                <a:lnTo>
                  <a:pt x="24" y="378"/>
                </a:lnTo>
                <a:lnTo>
                  <a:pt x="14" y="378"/>
                </a:lnTo>
                <a:lnTo>
                  <a:pt x="10" y="376"/>
                </a:lnTo>
                <a:lnTo>
                  <a:pt x="8" y="374"/>
                </a:lnTo>
                <a:lnTo>
                  <a:pt x="6" y="370"/>
                </a:lnTo>
                <a:lnTo>
                  <a:pt x="4" y="366"/>
                </a:lnTo>
                <a:lnTo>
                  <a:pt x="6" y="356"/>
                </a:lnTo>
                <a:lnTo>
                  <a:pt x="6" y="356"/>
                </a:lnTo>
                <a:lnTo>
                  <a:pt x="8" y="336"/>
                </a:lnTo>
                <a:lnTo>
                  <a:pt x="12" y="304"/>
                </a:lnTo>
                <a:lnTo>
                  <a:pt x="22" y="200"/>
                </a:lnTo>
                <a:lnTo>
                  <a:pt x="22" y="200"/>
                </a:lnTo>
                <a:lnTo>
                  <a:pt x="24" y="140"/>
                </a:lnTo>
                <a:lnTo>
                  <a:pt x="24" y="94"/>
                </a:lnTo>
                <a:lnTo>
                  <a:pt x="22" y="76"/>
                </a:lnTo>
                <a:lnTo>
                  <a:pt x="20" y="62"/>
                </a:lnTo>
                <a:lnTo>
                  <a:pt x="16" y="50"/>
                </a:lnTo>
                <a:lnTo>
                  <a:pt x="12" y="42"/>
                </a:lnTo>
                <a:lnTo>
                  <a:pt x="12" y="42"/>
                </a:lnTo>
                <a:lnTo>
                  <a:pt x="4" y="32"/>
                </a:lnTo>
                <a:lnTo>
                  <a:pt x="0" y="20"/>
                </a:lnTo>
                <a:lnTo>
                  <a:pt x="2" y="12"/>
                </a:lnTo>
                <a:lnTo>
                  <a:pt x="6" y="6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478054" y="1060609"/>
            <a:ext cx="5085874" cy="34618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</a:t>
            </a: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①数量、程度相同，或地位一般高；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②表示数量或程度的级别；③表示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列举未尽，或用于列举煞尾； ④候、 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</a:t>
            </a: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待）（稍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                             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笔（毛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画）（铅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很多人正在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待地铁的到来。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9600" y="949892"/>
            <a:ext cx="1544955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děng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3894" y="2139802"/>
            <a:ext cx="172283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745332" y="2024063"/>
            <a:ext cx="1688306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745332" y="2743201"/>
            <a:ext cx="1688306" cy="259556"/>
          </a:xfrm>
          <a:custGeom>
            <a:avLst/>
            <a:gdLst>
              <a:gd name="T0" fmla="*/ 1278 w 1418"/>
              <a:gd name="T1" fmla="*/ 0 h 218"/>
              <a:gd name="T2" fmla="*/ 1278 w 1418"/>
              <a:gd name="T3" fmla="*/ 0 h 218"/>
              <a:gd name="T4" fmla="*/ 1298 w 1418"/>
              <a:gd name="T5" fmla="*/ 2 h 218"/>
              <a:gd name="T6" fmla="*/ 1320 w 1418"/>
              <a:gd name="T7" fmla="*/ 6 h 218"/>
              <a:gd name="T8" fmla="*/ 1344 w 1418"/>
              <a:gd name="T9" fmla="*/ 14 h 218"/>
              <a:gd name="T10" fmla="*/ 1368 w 1418"/>
              <a:gd name="T11" fmla="*/ 24 h 218"/>
              <a:gd name="T12" fmla="*/ 1368 w 1418"/>
              <a:gd name="T13" fmla="*/ 24 h 218"/>
              <a:gd name="T14" fmla="*/ 1390 w 1418"/>
              <a:gd name="T15" fmla="*/ 38 h 218"/>
              <a:gd name="T16" fmla="*/ 1406 w 1418"/>
              <a:gd name="T17" fmla="*/ 50 h 218"/>
              <a:gd name="T18" fmla="*/ 1412 w 1418"/>
              <a:gd name="T19" fmla="*/ 56 h 218"/>
              <a:gd name="T20" fmla="*/ 1416 w 1418"/>
              <a:gd name="T21" fmla="*/ 62 h 218"/>
              <a:gd name="T22" fmla="*/ 1418 w 1418"/>
              <a:gd name="T23" fmla="*/ 68 h 218"/>
              <a:gd name="T24" fmla="*/ 1418 w 1418"/>
              <a:gd name="T25" fmla="*/ 74 h 218"/>
              <a:gd name="T26" fmla="*/ 1418 w 1418"/>
              <a:gd name="T27" fmla="*/ 74 h 218"/>
              <a:gd name="T28" fmla="*/ 1418 w 1418"/>
              <a:gd name="T29" fmla="*/ 78 h 218"/>
              <a:gd name="T30" fmla="*/ 1414 w 1418"/>
              <a:gd name="T31" fmla="*/ 80 h 218"/>
              <a:gd name="T32" fmla="*/ 1402 w 1418"/>
              <a:gd name="T33" fmla="*/ 86 h 218"/>
              <a:gd name="T34" fmla="*/ 1384 w 1418"/>
              <a:gd name="T35" fmla="*/ 90 h 218"/>
              <a:gd name="T36" fmla="*/ 1358 w 1418"/>
              <a:gd name="T37" fmla="*/ 94 h 218"/>
              <a:gd name="T38" fmla="*/ 1322 w 1418"/>
              <a:gd name="T39" fmla="*/ 96 h 218"/>
              <a:gd name="T40" fmla="*/ 1282 w 1418"/>
              <a:gd name="T41" fmla="*/ 98 h 218"/>
              <a:gd name="T42" fmla="*/ 1174 w 1418"/>
              <a:gd name="T43" fmla="*/ 100 h 218"/>
              <a:gd name="T44" fmla="*/ 1174 w 1418"/>
              <a:gd name="T45" fmla="*/ 100 h 218"/>
              <a:gd name="T46" fmla="*/ 1056 w 1418"/>
              <a:gd name="T47" fmla="*/ 102 h 218"/>
              <a:gd name="T48" fmla="*/ 944 w 1418"/>
              <a:gd name="T49" fmla="*/ 106 h 218"/>
              <a:gd name="T50" fmla="*/ 838 w 1418"/>
              <a:gd name="T51" fmla="*/ 116 h 218"/>
              <a:gd name="T52" fmla="*/ 740 w 1418"/>
              <a:gd name="T53" fmla="*/ 128 h 218"/>
              <a:gd name="T54" fmla="*/ 740 w 1418"/>
              <a:gd name="T55" fmla="*/ 128 h 218"/>
              <a:gd name="T56" fmla="*/ 544 w 1418"/>
              <a:gd name="T57" fmla="*/ 158 h 218"/>
              <a:gd name="T58" fmla="*/ 334 w 1418"/>
              <a:gd name="T59" fmla="*/ 194 h 218"/>
              <a:gd name="T60" fmla="*/ 334 w 1418"/>
              <a:gd name="T61" fmla="*/ 194 h 218"/>
              <a:gd name="T62" fmla="*/ 236 w 1418"/>
              <a:gd name="T63" fmla="*/ 208 h 218"/>
              <a:gd name="T64" fmla="*/ 194 w 1418"/>
              <a:gd name="T65" fmla="*/ 214 h 218"/>
              <a:gd name="T66" fmla="*/ 158 w 1418"/>
              <a:gd name="T67" fmla="*/ 218 h 218"/>
              <a:gd name="T68" fmla="*/ 126 w 1418"/>
              <a:gd name="T69" fmla="*/ 218 h 218"/>
              <a:gd name="T70" fmla="*/ 98 w 1418"/>
              <a:gd name="T71" fmla="*/ 218 h 218"/>
              <a:gd name="T72" fmla="*/ 76 w 1418"/>
              <a:gd name="T73" fmla="*/ 216 h 218"/>
              <a:gd name="T74" fmla="*/ 58 w 1418"/>
              <a:gd name="T75" fmla="*/ 212 h 218"/>
              <a:gd name="T76" fmla="*/ 58 w 1418"/>
              <a:gd name="T77" fmla="*/ 212 h 218"/>
              <a:gd name="T78" fmla="*/ 32 w 1418"/>
              <a:gd name="T79" fmla="*/ 204 h 218"/>
              <a:gd name="T80" fmla="*/ 14 w 1418"/>
              <a:gd name="T81" fmla="*/ 196 h 218"/>
              <a:gd name="T82" fmla="*/ 4 w 1418"/>
              <a:gd name="T83" fmla="*/ 188 h 218"/>
              <a:gd name="T84" fmla="*/ 0 w 1418"/>
              <a:gd name="T85" fmla="*/ 184 h 218"/>
              <a:gd name="T86" fmla="*/ 0 w 1418"/>
              <a:gd name="T87" fmla="*/ 182 h 218"/>
              <a:gd name="T88" fmla="*/ 0 w 1418"/>
              <a:gd name="T89" fmla="*/ 182 h 218"/>
              <a:gd name="T90" fmla="*/ 0 w 1418"/>
              <a:gd name="T91" fmla="*/ 178 h 218"/>
              <a:gd name="T92" fmla="*/ 4 w 1418"/>
              <a:gd name="T93" fmla="*/ 176 h 218"/>
              <a:gd name="T94" fmla="*/ 20 w 1418"/>
              <a:gd name="T95" fmla="*/ 170 h 218"/>
              <a:gd name="T96" fmla="*/ 46 w 1418"/>
              <a:gd name="T97" fmla="*/ 164 h 218"/>
              <a:gd name="T98" fmla="*/ 84 w 1418"/>
              <a:gd name="T99" fmla="*/ 160 h 218"/>
              <a:gd name="T100" fmla="*/ 84 w 1418"/>
              <a:gd name="T101" fmla="*/ 160 h 218"/>
              <a:gd name="T102" fmla="*/ 214 w 1418"/>
              <a:gd name="T103" fmla="*/ 142 h 218"/>
              <a:gd name="T104" fmla="*/ 434 w 1418"/>
              <a:gd name="T105" fmla="*/ 112 h 218"/>
              <a:gd name="T106" fmla="*/ 434 w 1418"/>
              <a:gd name="T107" fmla="*/ 112 h 218"/>
              <a:gd name="T108" fmla="*/ 968 w 1418"/>
              <a:gd name="T109" fmla="*/ 38 h 218"/>
              <a:gd name="T110" fmla="*/ 968 w 1418"/>
              <a:gd name="T111" fmla="*/ 38 h 218"/>
              <a:gd name="T112" fmla="*/ 1180 w 1418"/>
              <a:gd name="T113" fmla="*/ 10 h 218"/>
              <a:gd name="T114" fmla="*/ 1242 w 1418"/>
              <a:gd name="T115" fmla="*/ 2 h 218"/>
              <a:gd name="T116" fmla="*/ 1278 w 1418"/>
              <a:gd name="T117" fmla="*/ 0 h 218"/>
              <a:gd name="T118" fmla="*/ 1278 w 1418"/>
              <a:gd name="T119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8" h="218">
                <a:moveTo>
                  <a:pt x="1278" y="0"/>
                </a:moveTo>
                <a:lnTo>
                  <a:pt x="1278" y="0"/>
                </a:lnTo>
                <a:lnTo>
                  <a:pt x="1298" y="2"/>
                </a:lnTo>
                <a:lnTo>
                  <a:pt x="1320" y="6"/>
                </a:lnTo>
                <a:lnTo>
                  <a:pt x="1344" y="14"/>
                </a:lnTo>
                <a:lnTo>
                  <a:pt x="1368" y="24"/>
                </a:lnTo>
                <a:lnTo>
                  <a:pt x="1368" y="24"/>
                </a:lnTo>
                <a:lnTo>
                  <a:pt x="1390" y="38"/>
                </a:lnTo>
                <a:lnTo>
                  <a:pt x="1406" y="50"/>
                </a:lnTo>
                <a:lnTo>
                  <a:pt x="1412" y="56"/>
                </a:lnTo>
                <a:lnTo>
                  <a:pt x="1416" y="62"/>
                </a:lnTo>
                <a:lnTo>
                  <a:pt x="1418" y="68"/>
                </a:lnTo>
                <a:lnTo>
                  <a:pt x="1418" y="74"/>
                </a:lnTo>
                <a:lnTo>
                  <a:pt x="1418" y="74"/>
                </a:lnTo>
                <a:lnTo>
                  <a:pt x="1418" y="78"/>
                </a:lnTo>
                <a:lnTo>
                  <a:pt x="1414" y="80"/>
                </a:lnTo>
                <a:lnTo>
                  <a:pt x="1402" y="86"/>
                </a:lnTo>
                <a:lnTo>
                  <a:pt x="1384" y="90"/>
                </a:lnTo>
                <a:lnTo>
                  <a:pt x="1358" y="94"/>
                </a:lnTo>
                <a:lnTo>
                  <a:pt x="1322" y="96"/>
                </a:lnTo>
                <a:lnTo>
                  <a:pt x="1282" y="98"/>
                </a:lnTo>
                <a:lnTo>
                  <a:pt x="1174" y="100"/>
                </a:lnTo>
                <a:lnTo>
                  <a:pt x="1174" y="100"/>
                </a:lnTo>
                <a:lnTo>
                  <a:pt x="1056" y="102"/>
                </a:lnTo>
                <a:lnTo>
                  <a:pt x="944" y="106"/>
                </a:lnTo>
                <a:lnTo>
                  <a:pt x="838" y="116"/>
                </a:lnTo>
                <a:lnTo>
                  <a:pt x="740" y="128"/>
                </a:lnTo>
                <a:lnTo>
                  <a:pt x="740" y="128"/>
                </a:lnTo>
                <a:lnTo>
                  <a:pt x="544" y="158"/>
                </a:lnTo>
                <a:lnTo>
                  <a:pt x="334" y="194"/>
                </a:lnTo>
                <a:lnTo>
                  <a:pt x="334" y="194"/>
                </a:lnTo>
                <a:lnTo>
                  <a:pt x="236" y="208"/>
                </a:lnTo>
                <a:lnTo>
                  <a:pt x="194" y="214"/>
                </a:lnTo>
                <a:lnTo>
                  <a:pt x="158" y="218"/>
                </a:lnTo>
                <a:lnTo>
                  <a:pt x="126" y="218"/>
                </a:lnTo>
                <a:lnTo>
                  <a:pt x="98" y="218"/>
                </a:lnTo>
                <a:lnTo>
                  <a:pt x="76" y="216"/>
                </a:lnTo>
                <a:lnTo>
                  <a:pt x="58" y="212"/>
                </a:lnTo>
                <a:lnTo>
                  <a:pt x="58" y="212"/>
                </a:lnTo>
                <a:lnTo>
                  <a:pt x="32" y="204"/>
                </a:lnTo>
                <a:lnTo>
                  <a:pt x="14" y="196"/>
                </a:lnTo>
                <a:lnTo>
                  <a:pt x="4" y="188"/>
                </a:lnTo>
                <a:lnTo>
                  <a:pt x="0" y="184"/>
                </a:lnTo>
                <a:lnTo>
                  <a:pt x="0" y="182"/>
                </a:lnTo>
                <a:lnTo>
                  <a:pt x="0" y="182"/>
                </a:lnTo>
                <a:lnTo>
                  <a:pt x="0" y="178"/>
                </a:lnTo>
                <a:lnTo>
                  <a:pt x="4" y="176"/>
                </a:lnTo>
                <a:lnTo>
                  <a:pt x="20" y="170"/>
                </a:lnTo>
                <a:lnTo>
                  <a:pt x="46" y="164"/>
                </a:lnTo>
                <a:lnTo>
                  <a:pt x="84" y="160"/>
                </a:lnTo>
                <a:lnTo>
                  <a:pt x="84" y="160"/>
                </a:lnTo>
                <a:lnTo>
                  <a:pt x="214" y="142"/>
                </a:lnTo>
                <a:lnTo>
                  <a:pt x="434" y="112"/>
                </a:lnTo>
                <a:lnTo>
                  <a:pt x="434" y="112"/>
                </a:lnTo>
                <a:lnTo>
                  <a:pt x="968" y="38"/>
                </a:lnTo>
                <a:lnTo>
                  <a:pt x="968" y="38"/>
                </a:lnTo>
                <a:lnTo>
                  <a:pt x="1180" y="10"/>
                </a:lnTo>
                <a:lnTo>
                  <a:pt x="1242" y="2"/>
                </a:lnTo>
                <a:lnTo>
                  <a:pt x="1278" y="0"/>
                </a:lnTo>
                <a:lnTo>
                  <a:pt x="127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919163" y="2069307"/>
            <a:ext cx="409575" cy="507206"/>
          </a:xfrm>
          <a:custGeom>
            <a:avLst/>
            <a:gdLst>
              <a:gd name="T0" fmla="*/ 256 w 344"/>
              <a:gd name="T1" fmla="*/ 206 h 426"/>
              <a:gd name="T2" fmla="*/ 256 w 344"/>
              <a:gd name="T3" fmla="*/ 206 h 426"/>
              <a:gd name="T4" fmla="*/ 212 w 344"/>
              <a:gd name="T5" fmla="*/ 260 h 426"/>
              <a:gd name="T6" fmla="*/ 170 w 344"/>
              <a:gd name="T7" fmla="*/ 306 h 426"/>
              <a:gd name="T8" fmla="*/ 128 w 344"/>
              <a:gd name="T9" fmla="*/ 344 h 426"/>
              <a:gd name="T10" fmla="*/ 108 w 344"/>
              <a:gd name="T11" fmla="*/ 362 h 426"/>
              <a:gd name="T12" fmla="*/ 88 w 344"/>
              <a:gd name="T13" fmla="*/ 376 h 426"/>
              <a:gd name="T14" fmla="*/ 88 w 344"/>
              <a:gd name="T15" fmla="*/ 376 h 426"/>
              <a:gd name="T16" fmla="*/ 54 w 344"/>
              <a:gd name="T17" fmla="*/ 398 h 426"/>
              <a:gd name="T18" fmla="*/ 26 w 344"/>
              <a:gd name="T19" fmla="*/ 414 h 426"/>
              <a:gd name="T20" fmla="*/ 10 w 344"/>
              <a:gd name="T21" fmla="*/ 424 h 426"/>
              <a:gd name="T22" fmla="*/ 4 w 344"/>
              <a:gd name="T23" fmla="*/ 426 h 426"/>
              <a:gd name="T24" fmla="*/ 0 w 344"/>
              <a:gd name="T25" fmla="*/ 426 h 426"/>
              <a:gd name="T26" fmla="*/ 0 w 344"/>
              <a:gd name="T27" fmla="*/ 426 h 426"/>
              <a:gd name="T28" fmla="*/ 0 w 344"/>
              <a:gd name="T29" fmla="*/ 424 h 426"/>
              <a:gd name="T30" fmla="*/ 0 w 344"/>
              <a:gd name="T31" fmla="*/ 420 h 426"/>
              <a:gd name="T32" fmla="*/ 10 w 344"/>
              <a:gd name="T33" fmla="*/ 404 h 426"/>
              <a:gd name="T34" fmla="*/ 28 w 344"/>
              <a:gd name="T35" fmla="*/ 378 h 426"/>
              <a:gd name="T36" fmla="*/ 56 w 344"/>
              <a:gd name="T37" fmla="*/ 344 h 426"/>
              <a:gd name="T38" fmla="*/ 56 w 344"/>
              <a:gd name="T39" fmla="*/ 344 h 426"/>
              <a:gd name="T40" fmla="*/ 88 w 344"/>
              <a:gd name="T41" fmla="*/ 306 h 426"/>
              <a:gd name="T42" fmla="*/ 116 w 344"/>
              <a:gd name="T43" fmla="*/ 270 h 426"/>
              <a:gd name="T44" fmla="*/ 140 w 344"/>
              <a:gd name="T45" fmla="*/ 236 h 426"/>
              <a:gd name="T46" fmla="*/ 162 w 344"/>
              <a:gd name="T47" fmla="*/ 204 h 426"/>
              <a:gd name="T48" fmla="*/ 162 w 344"/>
              <a:gd name="T49" fmla="*/ 204 h 426"/>
              <a:gd name="T50" fmla="*/ 182 w 344"/>
              <a:gd name="T51" fmla="*/ 174 h 426"/>
              <a:gd name="T52" fmla="*/ 198 w 344"/>
              <a:gd name="T53" fmla="*/ 146 h 426"/>
              <a:gd name="T54" fmla="*/ 210 w 344"/>
              <a:gd name="T55" fmla="*/ 120 h 426"/>
              <a:gd name="T56" fmla="*/ 220 w 344"/>
              <a:gd name="T57" fmla="*/ 98 h 426"/>
              <a:gd name="T58" fmla="*/ 220 w 344"/>
              <a:gd name="T59" fmla="*/ 98 h 426"/>
              <a:gd name="T60" fmla="*/ 226 w 344"/>
              <a:gd name="T61" fmla="*/ 76 h 426"/>
              <a:gd name="T62" fmla="*/ 228 w 344"/>
              <a:gd name="T63" fmla="*/ 58 h 426"/>
              <a:gd name="T64" fmla="*/ 226 w 344"/>
              <a:gd name="T65" fmla="*/ 42 h 426"/>
              <a:gd name="T66" fmla="*/ 222 w 344"/>
              <a:gd name="T67" fmla="*/ 28 h 426"/>
              <a:gd name="T68" fmla="*/ 222 w 344"/>
              <a:gd name="T69" fmla="*/ 28 h 426"/>
              <a:gd name="T70" fmla="*/ 218 w 344"/>
              <a:gd name="T71" fmla="*/ 18 h 426"/>
              <a:gd name="T72" fmla="*/ 218 w 344"/>
              <a:gd name="T73" fmla="*/ 12 h 426"/>
              <a:gd name="T74" fmla="*/ 220 w 344"/>
              <a:gd name="T75" fmla="*/ 8 h 426"/>
              <a:gd name="T76" fmla="*/ 222 w 344"/>
              <a:gd name="T77" fmla="*/ 6 h 426"/>
              <a:gd name="T78" fmla="*/ 224 w 344"/>
              <a:gd name="T79" fmla="*/ 4 h 426"/>
              <a:gd name="T80" fmla="*/ 234 w 344"/>
              <a:gd name="T81" fmla="*/ 0 h 426"/>
              <a:gd name="T82" fmla="*/ 234 w 344"/>
              <a:gd name="T83" fmla="*/ 0 h 426"/>
              <a:gd name="T84" fmla="*/ 248 w 344"/>
              <a:gd name="T85" fmla="*/ 0 h 426"/>
              <a:gd name="T86" fmla="*/ 264 w 344"/>
              <a:gd name="T87" fmla="*/ 2 h 426"/>
              <a:gd name="T88" fmla="*/ 280 w 344"/>
              <a:gd name="T89" fmla="*/ 8 h 426"/>
              <a:gd name="T90" fmla="*/ 300 w 344"/>
              <a:gd name="T91" fmla="*/ 16 h 426"/>
              <a:gd name="T92" fmla="*/ 300 w 344"/>
              <a:gd name="T93" fmla="*/ 16 h 426"/>
              <a:gd name="T94" fmla="*/ 318 w 344"/>
              <a:gd name="T95" fmla="*/ 26 h 426"/>
              <a:gd name="T96" fmla="*/ 332 w 344"/>
              <a:gd name="T97" fmla="*/ 38 h 426"/>
              <a:gd name="T98" fmla="*/ 340 w 344"/>
              <a:gd name="T99" fmla="*/ 50 h 426"/>
              <a:gd name="T100" fmla="*/ 344 w 344"/>
              <a:gd name="T101" fmla="*/ 62 h 426"/>
              <a:gd name="T102" fmla="*/ 344 w 344"/>
              <a:gd name="T103" fmla="*/ 62 h 426"/>
              <a:gd name="T104" fmla="*/ 344 w 344"/>
              <a:gd name="T105" fmla="*/ 72 h 426"/>
              <a:gd name="T106" fmla="*/ 340 w 344"/>
              <a:gd name="T107" fmla="*/ 82 h 426"/>
              <a:gd name="T108" fmla="*/ 334 w 344"/>
              <a:gd name="T109" fmla="*/ 96 h 426"/>
              <a:gd name="T110" fmla="*/ 324 w 344"/>
              <a:gd name="T111" fmla="*/ 112 h 426"/>
              <a:gd name="T112" fmla="*/ 296 w 344"/>
              <a:gd name="T113" fmla="*/ 154 h 426"/>
              <a:gd name="T114" fmla="*/ 256 w 344"/>
              <a:gd name="T115" fmla="*/ 206 h 426"/>
              <a:gd name="T116" fmla="*/ 256 w 344"/>
              <a:gd name="T117" fmla="*/ 206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" h="426">
                <a:moveTo>
                  <a:pt x="256" y="206"/>
                </a:moveTo>
                <a:lnTo>
                  <a:pt x="256" y="206"/>
                </a:lnTo>
                <a:lnTo>
                  <a:pt x="212" y="260"/>
                </a:lnTo>
                <a:lnTo>
                  <a:pt x="170" y="306"/>
                </a:lnTo>
                <a:lnTo>
                  <a:pt x="128" y="344"/>
                </a:lnTo>
                <a:lnTo>
                  <a:pt x="108" y="362"/>
                </a:lnTo>
                <a:lnTo>
                  <a:pt x="88" y="376"/>
                </a:lnTo>
                <a:lnTo>
                  <a:pt x="88" y="376"/>
                </a:lnTo>
                <a:lnTo>
                  <a:pt x="54" y="398"/>
                </a:lnTo>
                <a:lnTo>
                  <a:pt x="26" y="414"/>
                </a:lnTo>
                <a:lnTo>
                  <a:pt x="10" y="424"/>
                </a:lnTo>
                <a:lnTo>
                  <a:pt x="4" y="426"/>
                </a:lnTo>
                <a:lnTo>
                  <a:pt x="0" y="426"/>
                </a:lnTo>
                <a:lnTo>
                  <a:pt x="0" y="426"/>
                </a:lnTo>
                <a:lnTo>
                  <a:pt x="0" y="424"/>
                </a:lnTo>
                <a:lnTo>
                  <a:pt x="0" y="420"/>
                </a:lnTo>
                <a:lnTo>
                  <a:pt x="10" y="404"/>
                </a:lnTo>
                <a:lnTo>
                  <a:pt x="28" y="378"/>
                </a:lnTo>
                <a:lnTo>
                  <a:pt x="56" y="344"/>
                </a:lnTo>
                <a:lnTo>
                  <a:pt x="56" y="344"/>
                </a:lnTo>
                <a:lnTo>
                  <a:pt x="88" y="306"/>
                </a:lnTo>
                <a:lnTo>
                  <a:pt x="116" y="270"/>
                </a:lnTo>
                <a:lnTo>
                  <a:pt x="140" y="236"/>
                </a:lnTo>
                <a:lnTo>
                  <a:pt x="162" y="204"/>
                </a:lnTo>
                <a:lnTo>
                  <a:pt x="162" y="204"/>
                </a:lnTo>
                <a:lnTo>
                  <a:pt x="182" y="174"/>
                </a:lnTo>
                <a:lnTo>
                  <a:pt x="198" y="146"/>
                </a:lnTo>
                <a:lnTo>
                  <a:pt x="210" y="120"/>
                </a:lnTo>
                <a:lnTo>
                  <a:pt x="220" y="98"/>
                </a:lnTo>
                <a:lnTo>
                  <a:pt x="220" y="98"/>
                </a:lnTo>
                <a:lnTo>
                  <a:pt x="226" y="76"/>
                </a:lnTo>
                <a:lnTo>
                  <a:pt x="228" y="58"/>
                </a:lnTo>
                <a:lnTo>
                  <a:pt x="226" y="42"/>
                </a:lnTo>
                <a:lnTo>
                  <a:pt x="222" y="28"/>
                </a:lnTo>
                <a:lnTo>
                  <a:pt x="222" y="28"/>
                </a:lnTo>
                <a:lnTo>
                  <a:pt x="218" y="18"/>
                </a:lnTo>
                <a:lnTo>
                  <a:pt x="218" y="12"/>
                </a:lnTo>
                <a:lnTo>
                  <a:pt x="220" y="8"/>
                </a:lnTo>
                <a:lnTo>
                  <a:pt x="222" y="6"/>
                </a:lnTo>
                <a:lnTo>
                  <a:pt x="224" y="4"/>
                </a:lnTo>
                <a:lnTo>
                  <a:pt x="234" y="0"/>
                </a:lnTo>
                <a:lnTo>
                  <a:pt x="234" y="0"/>
                </a:lnTo>
                <a:lnTo>
                  <a:pt x="248" y="0"/>
                </a:lnTo>
                <a:lnTo>
                  <a:pt x="264" y="2"/>
                </a:lnTo>
                <a:lnTo>
                  <a:pt x="280" y="8"/>
                </a:lnTo>
                <a:lnTo>
                  <a:pt x="300" y="16"/>
                </a:lnTo>
                <a:lnTo>
                  <a:pt x="300" y="16"/>
                </a:lnTo>
                <a:lnTo>
                  <a:pt x="318" y="26"/>
                </a:lnTo>
                <a:lnTo>
                  <a:pt x="332" y="38"/>
                </a:lnTo>
                <a:lnTo>
                  <a:pt x="340" y="50"/>
                </a:lnTo>
                <a:lnTo>
                  <a:pt x="344" y="62"/>
                </a:lnTo>
                <a:lnTo>
                  <a:pt x="344" y="62"/>
                </a:lnTo>
                <a:lnTo>
                  <a:pt x="344" y="72"/>
                </a:lnTo>
                <a:lnTo>
                  <a:pt x="340" y="82"/>
                </a:lnTo>
                <a:lnTo>
                  <a:pt x="334" y="96"/>
                </a:lnTo>
                <a:lnTo>
                  <a:pt x="324" y="112"/>
                </a:lnTo>
                <a:lnTo>
                  <a:pt x="296" y="154"/>
                </a:lnTo>
                <a:lnTo>
                  <a:pt x="256" y="206"/>
                </a:lnTo>
                <a:lnTo>
                  <a:pt x="256" y="2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971551" y="3040857"/>
            <a:ext cx="1164431" cy="216694"/>
          </a:xfrm>
          <a:custGeom>
            <a:avLst/>
            <a:gdLst>
              <a:gd name="T0" fmla="*/ 78 w 978"/>
              <a:gd name="T1" fmla="*/ 182 h 182"/>
              <a:gd name="T2" fmla="*/ 78 w 978"/>
              <a:gd name="T3" fmla="*/ 182 h 182"/>
              <a:gd name="T4" fmla="*/ 66 w 978"/>
              <a:gd name="T5" fmla="*/ 180 h 182"/>
              <a:gd name="T6" fmla="*/ 54 w 978"/>
              <a:gd name="T7" fmla="*/ 176 h 182"/>
              <a:gd name="T8" fmla="*/ 40 w 978"/>
              <a:gd name="T9" fmla="*/ 170 h 182"/>
              <a:gd name="T10" fmla="*/ 28 w 978"/>
              <a:gd name="T11" fmla="*/ 162 h 182"/>
              <a:gd name="T12" fmla="*/ 28 w 978"/>
              <a:gd name="T13" fmla="*/ 162 h 182"/>
              <a:gd name="T14" fmla="*/ 18 w 978"/>
              <a:gd name="T15" fmla="*/ 154 h 182"/>
              <a:gd name="T16" fmla="*/ 8 w 978"/>
              <a:gd name="T17" fmla="*/ 146 h 182"/>
              <a:gd name="T18" fmla="*/ 2 w 978"/>
              <a:gd name="T19" fmla="*/ 138 h 182"/>
              <a:gd name="T20" fmla="*/ 0 w 978"/>
              <a:gd name="T21" fmla="*/ 132 h 182"/>
              <a:gd name="T22" fmla="*/ 0 w 978"/>
              <a:gd name="T23" fmla="*/ 132 h 182"/>
              <a:gd name="T24" fmla="*/ 0 w 978"/>
              <a:gd name="T25" fmla="*/ 128 h 182"/>
              <a:gd name="T26" fmla="*/ 2 w 978"/>
              <a:gd name="T27" fmla="*/ 126 h 182"/>
              <a:gd name="T28" fmla="*/ 8 w 978"/>
              <a:gd name="T29" fmla="*/ 122 h 182"/>
              <a:gd name="T30" fmla="*/ 20 w 978"/>
              <a:gd name="T31" fmla="*/ 120 h 182"/>
              <a:gd name="T32" fmla="*/ 38 w 978"/>
              <a:gd name="T33" fmla="*/ 118 h 182"/>
              <a:gd name="T34" fmla="*/ 38 w 978"/>
              <a:gd name="T35" fmla="*/ 118 h 182"/>
              <a:gd name="T36" fmla="*/ 78 w 978"/>
              <a:gd name="T37" fmla="*/ 116 h 182"/>
              <a:gd name="T38" fmla="*/ 158 w 978"/>
              <a:gd name="T39" fmla="*/ 104 h 182"/>
              <a:gd name="T40" fmla="*/ 438 w 978"/>
              <a:gd name="T41" fmla="*/ 60 h 182"/>
              <a:gd name="T42" fmla="*/ 438 w 978"/>
              <a:gd name="T43" fmla="*/ 60 h 182"/>
              <a:gd name="T44" fmla="*/ 598 w 978"/>
              <a:gd name="T45" fmla="*/ 34 h 182"/>
              <a:gd name="T46" fmla="*/ 722 w 978"/>
              <a:gd name="T47" fmla="*/ 14 h 182"/>
              <a:gd name="T48" fmla="*/ 808 w 978"/>
              <a:gd name="T49" fmla="*/ 4 h 182"/>
              <a:gd name="T50" fmla="*/ 856 w 978"/>
              <a:gd name="T51" fmla="*/ 0 h 182"/>
              <a:gd name="T52" fmla="*/ 856 w 978"/>
              <a:gd name="T53" fmla="*/ 0 h 182"/>
              <a:gd name="T54" fmla="*/ 884 w 978"/>
              <a:gd name="T55" fmla="*/ 2 h 182"/>
              <a:gd name="T56" fmla="*/ 908 w 978"/>
              <a:gd name="T57" fmla="*/ 6 h 182"/>
              <a:gd name="T58" fmla="*/ 930 w 978"/>
              <a:gd name="T59" fmla="*/ 14 h 182"/>
              <a:gd name="T60" fmla="*/ 946 w 978"/>
              <a:gd name="T61" fmla="*/ 24 h 182"/>
              <a:gd name="T62" fmla="*/ 946 w 978"/>
              <a:gd name="T63" fmla="*/ 24 h 182"/>
              <a:gd name="T64" fmla="*/ 970 w 978"/>
              <a:gd name="T65" fmla="*/ 46 h 182"/>
              <a:gd name="T66" fmla="*/ 976 w 978"/>
              <a:gd name="T67" fmla="*/ 54 h 182"/>
              <a:gd name="T68" fmla="*/ 978 w 978"/>
              <a:gd name="T69" fmla="*/ 60 h 182"/>
              <a:gd name="T70" fmla="*/ 978 w 978"/>
              <a:gd name="T71" fmla="*/ 60 h 182"/>
              <a:gd name="T72" fmla="*/ 976 w 978"/>
              <a:gd name="T73" fmla="*/ 68 h 182"/>
              <a:gd name="T74" fmla="*/ 972 w 978"/>
              <a:gd name="T75" fmla="*/ 74 h 182"/>
              <a:gd name="T76" fmla="*/ 972 w 978"/>
              <a:gd name="T77" fmla="*/ 74 h 182"/>
              <a:gd name="T78" fmla="*/ 968 w 978"/>
              <a:gd name="T79" fmla="*/ 76 h 182"/>
              <a:gd name="T80" fmla="*/ 958 w 978"/>
              <a:gd name="T81" fmla="*/ 78 h 182"/>
              <a:gd name="T82" fmla="*/ 924 w 978"/>
              <a:gd name="T83" fmla="*/ 80 h 182"/>
              <a:gd name="T84" fmla="*/ 790 w 978"/>
              <a:gd name="T85" fmla="*/ 82 h 182"/>
              <a:gd name="T86" fmla="*/ 790 w 978"/>
              <a:gd name="T87" fmla="*/ 82 h 182"/>
              <a:gd name="T88" fmla="*/ 746 w 978"/>
              <a:gd name="T89" fmla="*/ 82 h 182"/>
              <a:gd name="T90" fmla="*/ 698 w 978"/>
              <a:gd name="T91" fmla="*/ 84 h 182"/>
              <a:gd name="T92" fmla="*/ 648 w 978"/>
              <a:gd name="T93" fmla="*/ 88 h 182"/>
              <a:gd name="T94" fmla="*/ 596 w 978"/>
              <a:gd name="T95" fmla="*/ 94 h 182"/>
              <a:gd name="T96" fmla="*/ 482 w 978"/>
              <a:gd name="T97" fmla="*/ 110 h 182"/>
              <a:gd name="T98" fmla="*/ 360 w 978"/>
              <a:gd name="T99" fmla="*/ 132 h 182"/>
              <a:gd name="T100" fmla="*/ 360 w 978"/>
              <a:gd name="T101" fmla="*/ 132 h 182"/>
              <a:gd name="T102" fmla="*/ 160 w 978"/>
              <a:gd name="T103" fmla="*/ 168 h 182"/>
              <a:gd name="T104" fmla="*/ 106 w 978"/>
              <a:gd name="T105" fmla="*/ 178 h 182"/>
              <a:gd name="T106" fmla="*/ 78 w 978"/>
              <a:gd name="T107" fmla="*/ 182 h 182"/>
              <a:gd name="T108" fmla="*/ 78 w 978"/>
              <a:gd name="T109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82">
                <a:moveTo>
                  <a:pt x="78" y="182"/>
                </a:moveTo>
                <a:lnTo>
                  <a:pt x="78" y="182"/>
                </a:lnTo>
                <a:lnTo>
                  <a:pt x="66" y="180"/>
                </a:lnTo>
                <a:lnTo>
                  <a:pt x="54" y="176"/>
                </a:lnTo>
                <a:lnTo>
                  <a:pt x="40" y="170"/>
                </a:lnTo>
                <a:lnTo>
                  <a:pt x="28" y="162"/>
                </a:lnTo>
                <a:lnTo>
                  <a:pt x="28" y="162"/>
                </a:lnTo>
                <a:lnTo>
                  <a:pt x="18" y="154"/>
                </a:lnTo>
                <a:lnTo>
                  <a:pt x="8" y="146"/>
                </a:lnTo>
                <a:lnTo>
                  <a:pt x="2" y="138"/>
                </a:lnTo>
                <a:lnTo>
                  <a:pt x="0" y="132"/>
                </a:lnTo>
                <a:lnTo>
                  <a:pt x="0" y="132"/>
                </a:lnTo>
                <a:lnTo>
                  <a:pt x="0" y="128"/>
                </a:lnTo>
                <a:lnTo>
                  <a:pt x="2" y="126"/>
                </a:lnTo>
                <a:lnTo>
                  <a:pt x="8" y="122"/>
                </a:lnTo>
                <a:lnTo>
                  <a:pt x="20" y="120"/>
                </a:lnTo>
                <a:lnTo>
                  <a:pt x="38" y="118"/>
                </a:lnTo>
                <a:lnTo>
                  <a:pt x="38" y="118"/>
                </a:lnTo>
                <a:lnTo>
                  <a:pt x="78" y="116"/>
                </a:lnTo>
                <a:lnTo>
                  <a:pt x="158" y="104"/>
                </a:lnTo>
                <a:lnTo>
                  <a:pt x="438" y="60"/>
                </a:lnTo>
                <a:lnTo>
                  <a:pt x="438" y="60"/>
                </a:lnTo>
                <a:lnTo>
                  <a:pt x="598" y="34"/>
                </a:lnTo>
                <a:lnTo>
                  <a:pt x="722" y="14"/>
                </a:lnTo>
                <a:lnTo>
                  <a:pt x="808" y="4"/>
                </a:lnTo>
                <a:lnTo>
                  <a:pt x="856" y="0"/>
                </a:lnTo>
                <a:lnTo>
                  <a:pt x="856" y="0"/>
                </a:lnTo>
                <a:lnTo>
                  <a:pt x="884" y="2"/>
                </a:lnTo>
                <a:lnTo>
                  <a:pt x="908" y="6"/>
                </a:lnTo>
                <a:lnTo>
                  <a:pt x="930" y="14"/>
                </a:lnTo>
                <a:lnTo>
                  <a:pt x="946" y="24"/>
                </a:lnTo>
                <a:lnTo>
                  <a:pt x="946" y="24"/>
                </a:lnTo>
                <a:lnTo>
                  <a:pt x="970" y="46"/>
                </a:lnTo>
                <a:lnTo>
                  <a:pt x="976" y="54"/>
                </a:lnTo>
                <a:lnTo>
                  <a:pt x="978" y="60"/>
                </a:lnTo>
                <a:lnTo>
                  <a:pt x="978" y="60"/>
                </a:lnTo>
                <a:lnTo>
                  <a:pt x="976" y="68"/>
                </a:lnTo>
                <a:lnTo>
                  <a:pt x="972" y="74"/>
                </a:lnTo>
                <a:lnTo>
                  <a:pt x="972" y="74"/>
                </a:lnTo>
                <a:lnTo>
                  <a:pt x="968" y="76"/>
                </a:lnTo>
                <a:lnTo>
                  <a:pt x="958" y="78"/>
                </a:lnTo>
                <a:lnTo>
                  <a:pt x="924" y="80"/>
                </a:lnTo>
                <a:lnTo>
                  <a:pt x="790" y="82"/>
                </a:lnTo>
                <a:lnTo>
                  <a:pt x="790" y="82"/>
                </a:lnTo>
                <a:lnTo>
                  <a:pt x="746" y="82"/>
                </a:lnTo>
                <a:lnTo>
                  <a:pt x="698" y="84"/>
                </a:lnTo>
                <a:lnTo>
                  <a:pt x="648" y="88"/>
                </a:lnTo>
                <a:lnTo>
                  <a:pt x="596" y="94"/>
                </a:lnTo>
                <a:lnTo>
                  <a:pt x="482" y="110"/>
                </a:lnTo>
                <a:lnTo>
                  <a:pt x="360" y="132"/>
                </a:lnTo>
                <a:lnTo>
                  <a:pt x="360" y="132"/>
                </a:lnTo>
                <a:lnTo>
                  <a:pt x="160" y="168"/>
                </a:lnTo>
                <a:lnTo>
                  <a:pt x="106" y="178"/>
                </a:lnTo>
                <a:lnTo>
                  <a:pt x="78" y="182"/>
                </a:lnTo>
                <a:lnTo>
                  <a:pt x="78" y="1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176338" y="2207419"/>
            <a:ext cx="402431" cy="111919"/>
          </a:xfrm>
          <a:custGeom>
            <a:avLst/>
            <a:gdLst>
              <a:gd name="T0" fmla="*/ 138 w 338"/>
              <a:gd name="T1" fmla="*/ 22 h 94"/>
              <a:gd name="T2" fmla="*/ 138 w 338"/>
              <a:gd name="T3" fmla="*/ 22 h 94"/>
              <a:gd name="T4" fmla="*/ 170 w 338"/>
              <a:gd name="T5" fmla="*/ 12 h 94"/>
              <a:gd name="T6" fmla="*/ 200 w 338"/>
              <a:gd name="T7" fmla="*/ 6 h 94"/>
              <a:gd name="T8" fmla="*/ 224 w 338"/>
              <a:gd name="T9" fmla="*/ 2 h 94"/>
              <a:gd name="T10" fmla="*/ 246 w 338"/>
              <a:gd name="T11" fmla="*/ 0 h 94"/>
              <a:gd name="T12" fmla="*/ 246 w 338"/>
              <a:gd name="T13" fmla="*/ 0 h 94"/>
              <a:gd name="T14" fmla="*/ 266 w 338"/>
              <a:gd name="T15" fmla="*/ 0 h 94"/>
              <a:gd name="T16" fmla="*/ 284 w 338"/>
              <a:gd name="T17" fmla="*/ 2 h 94"/>
              <a:gd name="T18" fmla="*/ 298 w 338"/>
              <a:gd name="T19" fmla="*/ 6 h 94"/>
              <a:gd name="T20" fmla="*/ 312 w 338"/>
              <a:gd name="T21" fmla="*/ 10 h 94"/>
              <a:gd name="T22" fmla="*/ 312 w 338"/>
              <a:gd name="T23" fmla="*/ 10 h 94"/>
              <a:gd name="T24" fmla="*/ 332 w 338"/>
              <a:gd name="T25" fmla="*/ 18 h 94"/>
              <a:gd name="T26" fmla="*/ 336 w 338"/>
              <a:gd name="T27" fmla="*/ 22 h 94"/>
              <a:gd name="T28" fmla="*/ 338 w 338"/>
              <a:gd name="T29" fmla="*/ 24 h 94"/>
              <a:gd name="T30" fmla="*/ 338 w 338"/>
              <a:gd name="T31" fmla="*/ 24 h 94"/>
              <a:gd name="T32" fmla="*/ 336 w 338"/>
              <a:gd name="T33" fmla="*/ 28 h 94"/>
              <a:gd name="T34" fmla="*/ 332 w 338"/>
              <a:gd name="T35" fmla="*/ 34 h 94"/>
              <a:gd name="T36" fmla="*/ 312 w 338"/>
              <a:gd name="T37" fmla="*/ 50 h 94"/>
              <a:gd name="T38" fmla="*/ 312 w 338"/>
              <a:gd name="T39" fmla="*/ 50 h 94"/>
              <a:gd name="T40" fmla="*/ 298 w 338"/>
              <a:gd name="T41" fmla="*/ 58 h 94"/>
              <a:gd name="T42" fmla="*/ 278 w 338"/>
              <a:gd name="T43" fmla="*/ 66 h 94"/>
              <a:gd name="T44" fmla="*/ 252 w 338"/>
              <a:gd name="T45" fmla="*/ 72 h 94"/>
              <a:gd name="T46" fmla="*/ 222 w 338"/>
              <a:gd name="T47" fmla="*/ 74 h 94"/>
              <a:gd name="T48" fmla="*/ 222 w 338"/>
              <a:gd name="T49" fmla="*/ 74 h 94"/>
              <a:gd name="T50" fmla="*/ 0 w 338"/>
              <a:gd name="T51" fmla="*/ 94 h 94"/>
              <a:gd name="T52" fmla="*/ 6 w 338"/>
              <a:gd name="T53" fmla="*/ 38 h 94"/>
              <a:gd name="T54" fmla="*/ 6 w 338"/>
              <a:gd name="T55" fmla="*/ 38 h 94"/>
              <a:gd name="T56" fmla="*/ 38 w 338"/>
              <a:gd name="T57" fmla="*/ 38 h 94"/>
              <a:gd name="T58" fmla="*/ 70 w 338"/>
              <a:gd name="T59" fmla="*/ 36 h 94"/>
              <a:gd name="T60" fmla="*/ 104 w 338"/>
              <a:gd name="T61" fmla="*/ 32 h 94"/>
              <a:gd name="T62" fmla="*/ 138 w 338"/>
              <a:gd name="T63" fmla="*/ 22 h 94"/>
              <a:gd name="T64" fmla="*/ 138 w 338"/>
              <a:gd name="T65" fmla="*/ 2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8" h="94">
                <a:moveTo>
                  <a:pt x="138" y="22"/>
                </a:moveTo>
                <a:lnTo>
                  <a:pt x="138" y="22"/>
                </a:lnTo>
                <a:lnTo>
                  <a:pt x="170" y="12"/>
                </a:lnTo>
                <a:lnTo>
                  <a:pt x="200" y="6"/>
                </a:lnTo>
                <a:lnTo>
                  <a:pt x="224" y="2"/>
                </a:lnTo>
                <a:lnTo>
                  <a:pt x="246" y="0"/>
                </a:lnTo>
                <a:lnTo>
                  <a:pt x="246" y="0"/>
                </a:lnTo>
                <a:lnTo>
                  <a:pt x="266" y="0"/>
                </a:lnTo>
                <a:lnTo>
                  <a:pt x="284" y="2"/>
                </a:lnTo>
                <a:lnTo>
                  <a:pt x="298" y="6"/>
                </a:lnTo>
                <a:lnTo>
                  <a:pt x="312" y="10"/>
                </a:lnTo>
                <a:lnTo>
                  <a:pt x="312" y="10"/>
                </a:lnTo>
                <a:lnTo>
                  <a:pt x="332" y="18"/>
                </a:lnTo>
                <a:lnTo>
                  <a:pt x="336" y="22"/>
                </a:lnTo>
                <a:lnTo>
                  <a:pt x="338" y="24"/>
                </a:lnTo>
                <a:lnTo>
                  <a:pt x="338" y="24"/>
                </a:lnTo>
                <a:lnTo>
                  <a:pt x="336" y="28"/>
                </a:lnTo>
                <a:lnTo>
                  <a:pt x="332" y="34"/>
                </a:lnTo>
                <a:lnTo>
                  <a:pt x="312" y="50"/>
                </a:lnTo>
                <a:lnTo>
                  <a:pt x="312" y="50"/>
                </a:lnTo>
                <a:lnTo>
                  <a:pt x="298" y="58"/>
                </a:lnTo>
                <a:lnTo>
                  <a:pt x="278" y="66"/>
                </a:lnTo>
                <a:lnTo>
                  <a:pt x="252" y="72"/>
                </a:lnTo>
                <a:lnTo>
                  <a:pt x="222" y="74"/>
                </a:lnTo>
                <a:lnTo>
                  <a:pt x="222" y="74"/>
                </a:lnTo>
                <a:lnTo>
                  <a:pt x="0" y="94"/>
                </a:lnTo>
                <a:lnTo>
                  <a:pt x="6" y="38"/>
                </a:lnTo>
                <a:lnTo>
                  <a:pt x="6" y="38"/>
                </a:lnTo>
                <a:lnTo>
                  <a:pt x="38" y="38"/>
                </a:lnTo>
                <a:lnTo>
                  <a:pt x="70" y="36"/>
                </a:lnTo>
                <a:lnTo>
                  <a:pt x="104" y="32"/>
                </a:lnTo>
                <a:lnTo>
                  <a:pt x="138" y="22"/>
                </a:lnTo>
                <a:lnTo>
                  <a:pt x="138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221582" y="2386013"/>
            <a:ext cx="154781" cy="133350"/>
          </a:xfrm>
          <a:custGeom>
            <a:avLst/>
            <a:gdLst>
              <a:gd name="T0" fmla="*/ 0 w 130"/>
              <a:gd name="T1" fmla="*/ 12 h 112"/>
              <a:gd name="T2" fmla="*/ 0 w 130"/>
              <a:gd name="T3" fmla="*/ 12 h 112"/>
              <a:gd name="T4" fmla="*/ 2 w 130"/>
              <a:gd name="T5" fmla="*/ 8 h 112"/>
              <a:gd name="T6" fmla="*/ 8 w 130"/>
              <a:gd name="T7" fmla="*/ 4 h 112"/>
              <a:gd name="T8" fmla="*/ 18 w 130"/>
              <a:gd name="T9" fmla="*/ 0 h 112"/>
              <a:gd name="T10" fmla="*/ 34 w 130"/>
              <a:gd name="T11" fmla="*/ 0 h 112"/>
              <a:gd name="T12" fmla="*/ 34 w 130"/>
              <a:gd name="T13" fmla="*/ 0 h 112"/>
              <a:gd name="T14" fmla="*/ 50 w 130"/>
              <a:gd name="T15" fmla="*/ 2 h 112"/>
              <a:gd name="T16" fmla="*/ 68 w 130"/>
              <a:gd name="T17" fmla="*/ 6 h 112"/>
              <a:gd name="T18" fmla="*/ 84 w 130"/>
              <a:gd name="T19" fmla="*/ 14 h 112"/>
              <a:gd name="T20" fmla="*/ 100 w 130"/>
              <a:gd name="T21" fmla="*/ 24 h 112"/>
              <a:gd name="T22" fmla="*/ 100 w 130"/>
              <a:gd name="T23" fmla="*/ 24 h 112"/>
              <a:gd name="T24" fmla="*/ 114 w 130"/>
              <a:gd name="T25" fmla="*/ 38 h 112"/>
              <a:gd name="T26" fmla="*/ 122 w 130"/>
              <a:gd name="T27" fmla="*/ 50 h 112"/>
              <a:gd name="T28" fmla="*/ 128 w 130"/>
              <a:gd name="T29" fmla="*/ 62 h 112"/>
              <a:gd name="T30" fmla="*/ 130 w 130"/>
              <a:gd name="T31" fmla="*/ 74 h 112"/>
              <a:gd name="T32" fmla="*/ 130 w 130"/>
              <a:gd name="T33" fmla="*/ 74 h 112"/>
              <a:gd name="T34" fmla="*/ 130 w 130"/>
              <a:gd name="T35" fmla="*/ 96 h 112"/>
              <a:gd name="T36" fmla="*/ 128 w 130"/>
              <a:gd name="T37" fmla="*/ 104 h 112"/>
              <a:gd name="T38" fmla="*/ 124 w 130"/>
              <a:gd name="T39" fmla="*/ 110 h 112"/>
              <a:gd name="T40" fmla="*/ 124 w 130"/>
              <a:gd name="T41" fmla="*/ 110 h 112"/>
              <a:gd name="T42" fmla="*/ 122 w 130"/>
              <a:gd name="T43" fmla="*/ 112 h 112"/>
              <a:gd name="T44" fmla="*/ 118 w 130"/>
              <a:gd name="T45" fmla="*/ 112 h 112"/>
              <a:gd name="T46" fmla="*/ 108 w 130"/>
              <a:gd name="T47" fmla="*/ 110 h 112"/>
              <a:gd name="T48" fmla="*/ 94 w 130"/>
              <a:gd name="T49" fmla="*/ 104 h 112"/>
              <a:gd name="T50" fmla="*/ 74 w 130"/>
              <a:gd name="T51" fmla="*/ 94 h 112"/>
              <a:gd name="T52" fmla="*/ 74 w 130"/>
              <a:gd name="T53" fmla="*/ 94 h 112"/>
              <a:gd name="T54" fmla="*/ 54 w 130"/>
              <a:gd name="T55" fmla="*/ 82 h 112"/>
              <a:gd name="T56" fmla="*/ 38 w 130"/>
              <a:gd name="T57" fmla="*/ 70 h 112"/>
              <a:gd name="T58" fmla="*/ 24 w 130"/>
              <a:gd name="T59" fmla="*/ 58 h 112"/>
              <a:gd name="T60" fmla="*/ 16 w 130"/>
              <a:gd name="T61" fmla="*/ 46 h 112"/>
              <a:gd name="T62" fmla="*/ 16 w 130"/>
              <a:gd name="T63" fmla="*/ 46 h 112"/>
              <a:gd name="T64" fmla="*/ 4 w 130"/>
              <a:gd name="T65" fmla="*/ 28 h 112"/>
              <a:gd name="T66" fmla="*/ 0 w 130"/>
              <a:gd name="T67" fmla="*/ 20 h 112"/>
              <a:gd name="T68" fmla="*/ 0 w 130"/>
              <a:gd name="T69" fmla="*/ 12 h 112"/>
              <a:gd name="T70" fmla="*/ 0 w 130"/>
              <a:gd name="T71" fmla="*/ 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0" h="112">
                <a:moveTo>
                  <a:pt x="0" y="12"/>
                </a:moveTo>
                <a:lnTo>
                  <a:pt x="0" y="12"/>
                </a:lnTo>
                <a:lnTo>
                  <a:pt x="2" y="8"/>
                </a:lnTo>
                <a:lnTo>
                  <a:pt x="8" y="4"/>
                </a:lnTo>
                <a:lnTo>
                  <a:pt x="18" y="0"/>
                </a:lnTo>
                <a:lnTo>
                  <a:pt x="34" y="0"/>
                </a:lnTo>
                <a:lnTo>
                  <a:pt x="34" y="0"/>
                </a:lnTo>
                <a:lnTo>
                  <a:pt x="50" y="2"/>
                </a:lnTo>
                <a:lnTo>
                  <a:pt x="68" y="6"/>
                </a:lnTo>
                <a:lnTo>
                  <a:pt x="84" y="14"/>
                </a:lnTo>
                <a:lnTo>
                  <a:pt x="100" y="24"/>
                </a:lnTo>
                <a:lnTo>
                  <a:pt x="100" y="24"/>
                </a:lnTo>
                <a:lnTo>
                  <a:pt x="114" y="38"/>
                </a:lnTo>
                <a:lnTo>
                  <a:pt x="122" y="50"/>
                </a:lnTo>
                <a:lnTo>
                  <a:pt x="128" y="62"/>
                </a:lnTo>
                <a:lnTo>
                  <a:pt x="130" y="74"/>
                </a:lnTo>
                <a:lnTo>
                  <a:pt x="130" y="74"/>
                </a:lnTo>
                <a:lnTo>
                  <a:pt x="130" y="96"/>
                </a:lnTo>
                <a:lnTo>
                  <a:pt x="128" y="104"/>
                </a:lnTo>
                <a:lnTo>
                  <a:pt x="124" y="110"/>
                </a:lnTo>
                <a:lnTo>
                  <a:pt x="124" y="110"/>
                </a:lnTo>
                <a:lnTo>
                  <a:pt x="122" y="112"/>
                </a:lnTo>
                <a:lnTo>
                  <a:pt x="118" y="112"/>
                </a:lnTo>
                <a:lnTo>
                  <a:pt x="108" y="110"/>
                </a:lnTo>
                <a:lnTo>
                  <a:pt x="94" y="104"/>
                </a:lnTo>
                <a:lnTo>
                  <a:pt x="74" y="94"/>
                </a:lnTo>
                <a:lnTo>
                  <a:pt x="74" y="94"/>
                </a:lnTo>
                <a:lnTo>
                  <a:pt x="54" y="82"/>
                </a:lnTo>
                <a:lnTo>
                  <a:pt x="38" y="70"/>
                </a:lnTo>
                <a:lnTo>
                  <a:pt x="24" y="58"/>
                </a:lnTo>
                <a:lnTo>
                  <a:pt x="16" y="46"/>
                </a:lnTo>
                <a:lnTo>
                  <a:pt x="16" y="46"/>
                </a:lnTo>
                <a:lnTo>
                  <a:pt x="4" y="28"/>
                </a:lnTo>
                <a:lnTo>
                  <a:pt x="0" y="20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243013" y="2564606"/>
            <a:ext cx="659606" cy="157163"/>
          </a:xfrm>
          <a:custGeom>
            <a:avLst/>
            <a:gdLst>
              <a:gd name="T0" fmla="*/ 26 w 554"/>
              <a:gd name="T1" fmla="*/ 116 h 132"/>
              <a:gd name="T2" fmla="*/ 26 w 554"/>
              <a:gd name="T3" fmla="*/ 116 h 132"/>
              <a:gd name="T4" fmla="*/ 14 w 554"/>
              <a:gd name="T5" fmla="*/ 108 h 132"/>
              <a:gd name="T6" fmla="*/ 6 w 554"/>
              <a:gd name="T7" fmla="*/ 102 h 132"/>
              <a:gd name="T8" fmla="*/ 2 w 554"/>
              <a:gd name="T9" fmla="*/ 96 h 132"/>
              <a:gd name="T10" fmla="*/ 0 w 554"/>
              <a:gd name="T11" fmla="*/ 90 h 132"/>
              <a:gd name="T12" fmla="*/ 0 w 554"/>
              <a:gd name="T13" fmla="*/ 90 h 132"/>
              <a:gd name="T14" fmla="*/ 4 w 554"/>
              <a:gd name="T15" fmla="*/ 88 h 132"/>
              <a:gd name="T16" fmla="*/ 14 w 554"/>
              <a:gd name="T17" fmla="*/ 84 h 132"/>
              <a:gd name="T18" fmla="*/ 54 w 554"/>
              <a:gd name="T19" fmla="*/ 74 h 132"/>
              <a:gd name="T20" fmla="*/ 122 w 554"/>
              <a:gd name="T21" fmla="*/ 58 h 132"/>
              <a:gd name="T22" fmla="*/ 216 w 554"/>
              <a:gd name="T23" fmla="*/ 40 h 132"/>
              <a:gd name="T24" fmla="*/ 216 w 554"/>
              <a:gd name="T25" fmla="*/ 40 h 132"/>
              <a:gd name="T26" fmla="*/ 314 w 554"/>
              <a:gd name="T27" fmla="*/ 22 h 132"/>
              <a:gd name="T28" fmla="*/ 390 w 554"/>
              <a:gd name="T29" fmla="*/ 10 h 132"/>
              <a:gd name="T30" fmla="*/ 446 w 554"/>
              <a:gd name="T31" fmla="*/ 2 h 132"/>
              <a:gd name="T32" fmla="*/ 482 w 554"/>
              <a:gd name="T33" fmla="*/ 0 h 132"/>
              <a:gd name="T34" fmla="*/ 482 w 554"/>
              <a:gd name="T35" fmla="*/ 0 h 132"/>
              <a:gd name="T36" fmla="*/ 504 w 554"/>
              <a:gd name="T37" fmla="*/ 0 h 132"/>
              <a:gd name="T38" fmla="*/ 524 w 554"/>
              <a:gd name="T39" fmla="*/ 4 h 132"/>
              <a:gd name="T40" fmla="*/ 538 w 554"/>
              <a:gd name="T41" fmla="*/ 8 h 132"/>
              <a:gd name="T42" fmla="*/ 550 w 554"/>
              <a:gd name="T43" fmla="*/ 16 h 132"/>
              <a:gd name="T44" fmla="*/ 550 w 554"/>
              <a:gd name="T45" fmla="*/ 16 h 132"/>
              <a:gd name="T46" fmla="*/ 554 w 554"/>
              <a:gd name="T47" fmla="*/ 20 h 132"/>
              <a:gd name="T48" fmla="*/ 554 w 554"/>
              <a:gd name="T49" fmla="*/ 24 h 132"/>
              <a:gd name="T50" fmla="*/ 550 w 554"/>
              <a:gd name="T51" fmla="*/ 28 h 132"/>
              <a:gd name="T52" fmla="*/ 544 w 554"/>
              <a:gd name="T53" fmla="*/ 34 h 132"/>
              <a:gd name="T54" fmla="*/ 520 w 554"/>
              <a:gd name="T55" fmla="*/ 44 h 132"/>
              <a:gd name="T56" fmla="*/ 484 w 554"/>
              <a:gd name="T57" fmla="*/ 56 h 132"/>
              <a:gd name="T58" fmla="*/ 484 w 554"/>
              <a:gd name="T59" fmla="*/ 56 h 132"/>
              <a:gd name="T60" fmla="*/ 438 w 554"/>
              <a:gd name="T61" fmla="*/ 68 h 132"/>
              <a:gd name="T62" fmla="*/ 382 w 554"/>
              <a:gd name="T63" fmla="*/ 82 h 132"/>
              <a:gd name="T64" fmla="*/ 316 w 554"/>
              <a:gd name="T65" fmla="*/ 94 h 132"/>
              <a:gd name="T66" fmla="*/ 240 w 554"/>
              <a:gd name="T67" fmla="*/ 106 h 132"/>
              <a:gd name="T68" fmla="*/ 240 w 554"/>
              <a:gd name="T69" fmla="*/ 106 h 132"/>
              <a:gd name="T70" fmla="*/ 118 w 554"/>
              <a:gd name="T71" fmla="*/ 124 h 132"/>
              <a:gd name="T72" fmla="*/ 66 w 554"/>
              <a:gd name="T73" fmla="*/ 132 h 132"/>
              <a:gd name="T74" fmla="*/ 66 w 554"/>
              <a:gd name="T75" fmla="*/ 132 h 132"/>
              <a:gd name="T76" fmla="*/ 58 w 554"/>
              <a:gd name="T77" fmla="*/ 130 h 132"/>
              <a:gd name="T78" fmla="*/ 48 w 554"/>
              <a:gd name="T79" fmla="*/ 128 h 132"/>
              <a:gd name="T80" fmla="*/ 38 w 554"/>
              <a:gd name="T81" fmla="*/ 122 h 132"/>
              <a:gd name="T82" fmla="*/ 26 w 554"/>
              <a:gd name="T83" fmla="*/ 116 h 132"/>
              <a:gd name="T84" fmla="*/ 26 w 554"/>
              <a:gd name="T85" fmla="*/ 11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54" h="132">
                <a:moveTo>
                  <a:pt x="26" y="116"/>
                </a:moveTo>
                <a:lnTo>
                  <a:pt x="26" y="116"/>
                </a:lnTo>
                <a:lnTo>
                  <a:pt x="14" y="108"/>
                </a:lnTo>
                <a:lnTo>
                  <a:pt x="6" y="102"/>
                </a:lnTo>
                <a:lnTo>
                  <a:pt x="2" y="96"/>
                </a:lnTo>
                <a:lnTo>
                  <a:pt x="0" y="90"/>
                </a:lnTo>
                <a:lnTo>
                  <a:pt x="0" y="90"/>
                </a:lnTo>
                <a:lnTo>
                  <a:pt x="4" y="88"/>
                </a:lnTo>
                <a:lnTo>
                  <a:pt x="14" y="84"/>
                </a:lnTo>
                <a:lnTo>
                  <a:pt x="54" y="74"/>
                </a:lnTo>
                <a:lnTo>
                  <a:pt x="122" y="58"/>
                </a:lnTo>
                <a:lnTo>
                  <a:pt x="216" y="40"/>
                </a:lnTo>
                <a:lnTo>
                  <a:pt x="216" y="40"/>
                </a:lnTo>
                <a:lnTo>
                  <a:pt x="314" y="22"/>
                </a:lnTo>
                <a:lnTo>
                  <a:pt x="390" y="10"/>
                </a:lnTo>
                <a:lnTo>
                  <a:pt x="446" y="2"/>
                </a:lnTo>
                <a:lnTo>
                  <a:pt x="482" y="0"/>
                </a:lnTo>
                <a:lnTo>
                  <a:pt x="482" y="0"/>
                </a:lnTo>
                <a:lnTo>
                  <a:pt x="504" y="0"/>
                </a:lnTo>
                <a:lnTo>
                  <a:pt x="524" y="4"/>
                </a:lnTo>
                <a:lnTo>
                  <a:pt x="538" y="8"/>
                </a:lnTo>
                <a:lnTo>
                  <a:pt x="550" y="16"/>
                </a:lnTo>
                <a:lnTo>
                  <a:pt x="550" y="16"/>
                </a:lnTo>
                <a:lnTo>
                  <a:pt x="554" y="20"/>
                </a:lnTo>
                <a:lnTo>
                  <a:pt x="554" y="24"/>
                </a:lnTo>
                <a:lnTo>
                  <a:pt x="550" y="28"/>
                </a:lnTo>
                <a:lnTo>
                  <a:pt x="544" y="34"/>
                </a:lnTo>
                <a:lnTo>
                  <a:pt x="520" y="44"/>
                </a:lnTo>
                <a:lnTo>
                  <a:pt x="484" y="56"/>
                </a:lnTo>
                <a:lnTo>
                  <a:pt x="484" y="56"/>
                </a:lnTo>
                <a:lnTo>
                  <a:pt x="438" y="68"/>
                </a:lnTo>
                <a:lnTo>
                  <a:pt x="382" y="82"/>
                </a:lnTo>
                <a:lnTo>
                  <a:pt x="316" y="94"/>
                </a:lnTo>
                <a:lnTo>
                  <a:pt x="240" y="106"/>
                </a:lnTo>
                <a:lnTo>
                  <a:pt x="240" y="106"/>
                </a:lnTo>
                <a:lnTo>
                  <a:pt x="118" y="124"/>
                </a:lnTo>
                <a:lnTo>
                  <a:pt x="66" y="132"/>
                </a:lnTo>
                <a:lnTo>
                  <a:pt x="66" y="132"/>
                </a:lnTo>
                <a:lnTo>
                  <a:pt x="58" y="130"/>
                </a:lnTo>
                <a:lnTo>
                  <a:pt x="48" y="128"/>
                </a:lnTo>
                <a:lnTo>
                  <a:pt x="38" y="122"/>
                </a:lnTo>
                <a:lnTo>
                  <a:pt x="26" y="116"/>
                </a:lnTo>
                <a:lnTo>
                  <a:pt x="26" y="1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262063" y="3264694"/>
            <a:ext cx="180975" cy="200025"/>
          </a:xfrm>
          <a:custGeom>
            <a:avLst/>
            <a:gdLst>
              <a:gd name="T0" fmla="*/ 0 w 152"/>
              <a:gd name="T1" fmla="*/ 8 h 168"/>
              <a:gd name="T2" fmla="*/ 0 w 152"/>
              <a:gd name="T3" fmla="*/ 8 h 168"/>
              <a:gd name="T4" fmla="*/ 2 w 152"/>
              <a:gd name="T5" fmla="*/ 4 h 168"/>
              <a:gd name="T6" fmla="*/ 6 w 152"/>
              <a:gd name="T7" fmla="*/ 2 h 168"/>
              <a:gd name="T8" fmla="*/ 12 w 152"/>
              <a:gd name="T9" fmla="*/ 0 h 168"/>
              <a:gd name="T10" fmla="*/ 18 w 152"/>
              <a:gd name="T11" fmla="*/ 0 h 168"/>
              <a:gd name="T12" fmla="*/ 18 w 152"/>
              <a:gd name="T13" fmla="*/ 0 h 168"/>
              <a:gd name="T14" fmla="*/ 28 w 152"/>
              <a:gd name="T15" fmla="*/ 2 h 168"/>
              <a:gd name="T16" fmla="*/ 42 w 152"/>
              <a:gd name="T17" fmla="*/ 6 h 168"/>
              <a:gd name="T18" fmla="*/ 84 w 152"/>
              <a:gd name="T19" fmla="*/ 24 h 168"/>
              <a:gd name="T20" fmla="*/ 84 w 152"/>
              <a:gd name="T21" fmla="*/ 24 h 168"/>
              <a:gd name="T22" fmla="*/ 106 w 152"/>
              <a:gd name="T23" fmla="*/ 36 h 168"/>
              <a:gd name="T24" fmla="*/ 124 w 152"/>
              <a:gd name="T25" fmla="*/ 50 h 168"/>
              <a:gd name="T26" fmla="*/ 136 w 152"/>
              <a:gd name="T27" fmla="*/ 62 h 168"/>
              <a:gd name="T28" fmla="*/ 144 w 152"/>
              <a:gd name="T29" fmla="*/ 74 h 168"/>
              <a:gd name="T30" fmla="*/ 144 w 152"/>
              <a:gd name="T31" fmla="*/ 74 h 168"/>
              <a:gd name="T32" fmla="*/ 150 w 152"/>
              <a:gd name="T33" fmla="*/ 96 h 168"/>
              <a:gd name="T34" fmla="*/ 152 w 152"/>
              <a:gd name="T35" fmla="*/ 108 h 168"/>
              <a:gd name="T36" fmla="*/ 152 w 152"/>
              <a:gd name="T37" fmla="*/ 108 h 168"/>
              <a:gd name="T38" fmla="*/ 150 w 152"/>
              <a:gd name="T39" fmla="*/ 122 h 168"/>
              <a:gd name="T40" fmla="*/ 144 w 152"/>
              <a:gd name="T41" fmla="*/ 144 h 168"/>
              <a:gd name="T42" fmla="*/ 144 w 152"/>
              <a:gd name="T43" fmla="*/ 144 h 168"/>
              <a:gd name="T44" fmla="*/ 138 w 152"/>
              <a:gd name="T45" fmla="*/ 154 h 168"/>
              <a:gd name="T46" fmla="*/ 130 w 152"/>
              <a:gd name="T47" fmla="*/ 162 h 168"/>
              <a:gd name="T48" fmla="*/ 120 w 152"/>
              <a:gd name="T49" fmla="*/ 166 h 168"/>
              <a:gd name="T50" fmla="*/ 110 w 152"/>
              <a:gd name="T51" fmla="*/ 168 h 168"/>
              <a:gd name="T52" fmla="*/ 110 w 152"/>
              <a:gd name="T53" fmla="*/ 168 h 168"/>
              <a:gd name="T54" fmla="*/ 102 w 152"/>
              <a:gd name="T55" fmla="*/ 168 h 168"/>
              <a:gd name="T56" fmla="*/ 96 w 152"/>
              <a:gd name="T57" fmla="*/ 164 h 168"/>
              <a:gd name="T58" fmla="*/ 88 w 152"/>
              <a:gd name="T59" fmla="*/ 158 h 168"/>
              <a:gd name="T60" fmla="*/ 80 w 152"/>
              <a:gd name="T61" fmla="*/ 150 h 168"/>
              <a:gd name="T62" fmla="*/ 62 w 152"/>
              <a:gd name="T63" fmla="*/ 126 h 168"/>
              <a:gd name="T64" fmla="*/ 40 w 152"/>
              <a:gd name="T65" fmla="*/ 94 h 168"/>
              <a:gd name="T66" fmla="*/ 40 w 152"/>
              <a:gd name="T67" fmla="*/ 94 h 168"/>
              <a:gd name="T68" fmla="*/ 22 w 152"/>
              <a:gd name="T69" fmla="*/ 60 h 168"/>
              <a:gd name="T70" fmla="*/ 8 w 152"/>
              <a:gd name="T71" fmla="*/ 34 h 168"/>
              <a:gd name="T72" fmla="*/ 2 w 152"/>
              <a:gd name="T73" fmla="*/ 18 h 168"/>
              <a:gd name="T74" fmla="*/ 0 w 152"/>
              <a:gd name="T75" fmla="*/ 8 h 168"/>
              <a:gd name="T76" fmla="*/ 0 w 152"/>
              <a:gd name="T77" fmla="*/ 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2" h="168">
                <a:moveTo>
                  <a:pt x="0" y="8"/>
                </a:moveTo>
                <a:lnTo>
                  <a:pt x="0" y="8"/>
                </a:lnTo>
                <a:lnTo>
                  <a:pt x="2" y="4"/>
                </a:lnTo>
                <a:lnTo>
                  <a:pt x="6" y="2"/>
                </a:lnTo>
                <a:lnTo>
                  <a:pt x="12" y="0"/>
                </a:lnTo>
                <a:lnTo>
                  <a:pt x="18" y="0"/>
                </a:lnTo>
                <a:lnTo>
                  <a:pt x="18" y="0"/>
                </a:lnTo>
                <a:lnTo>
                  <a:pt x="28" y="2"/>
                </a:lnTo>
                <a:lnTo>
                  <a:pt x="42" y="6"/>
                </a:lnTo>
                <a:lnTo>
                  <a:pt x="84" y="24"/>
                </a:lnTo>
                <a:lnTo>
                  <a:pt x="84" y="24"/>
                </a:lnTo>
                <a:lnTo>
                  <a:pt x="106" y="36"/>
                </a:lnTo>
                <a:lnTo>
                  <a:pt x="124" y="50"/>
                </a:lnTo>
                <a:lnTo>
                  <a:pt x="136" y="62"/>
                </a:lnTo>
                <a:lnTo>
                  <a:pt x="144" y="74"/>
                </a:lnTo>
                <a:lnTo>
                  <a:pt x="144" y="74"/>
                </a:lnTo>
                <a:lnTo>
                  <a:pt x="150" y="96"/>
                </a:lnTo>
                <a:lnTo>
                  <a:pt x="152" y="108"/>
                </a:lnTo>
                <a:lnTo>
                  <a:pt x="152" y="108"/>
                </a:lnTo>
                <a:lnTo>
                  <a:pt x="150" y="122"/>
                </a:lnTo>
                <a:lnTo>
                  <a:pt x="144" y="144"/>
                </a:lnTo>
                <a:lnTo>
                  <a:pt x="144" y="144"/>
                </a:lnTo>
                <a:lnTo>
                  <a:pt x="138" y="154"/>
                </a:lnTo>
                <a:lnTo>
                  <a:pt x="130" y="162"/>
                </a:lnTo>
                <a:lnTo>
                  <a:pt x="120" y="166"/>
                </a:lnTo>
                <a:lnTo>
                  <a:pt x="110" y="168"/>
                </a:lnTo>
                <a:lnTo>
                  <a:pt x="110" y="168"/>
                </a:lnTo>
                <a:lnTo>
                  <a:pt x="102" y="168"/>
                </a:lnTo>
                <a:lnTo>
                  <a:pt x="96" y="164"/>
                </a:lnTo>
                <a:lnTo>
                  <a:pt x="88" y="158"/>
                </a:lnTo>
                <a:lnTo>
                  <a:pt x="80" y="150"/>
                </a:lnTo>
                <a:lnTo>
                  <a:pt x="62" y="126"/>
                </a:lnTo>
                <a:lnTo>
                  <a:pt x="40" y="94"/>
                </a:lnTo>
                <a:lnTo>
                  <a:pt x="40" y="94"/>
                </a:lnTo>
                <a:lnTo>
                  <a:pt x="22" y="60"/>
                </a:lnTo>
                <a:lnTo>
                  <a:pt x="8" y="34"/>
                </a:lnTo>
                <a:lnTo>
                  <a:pt x="2" y="1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447800" y="2900363"/>
            <a:ext cx="338138" cy="962025"/>
          </a:xfrm>
          <a:custGeom>
            <a:avLst/>
            <a:gdLst>
              <a:gd name="T0" fmla="*/ 276 w 284"/>
              <a:gd name="T1" fmla="*/ 124 h 808"/>
              <a:gd name="T2" fmla="*/ 270 w 284"/>
              <a:gd name="T3" fmla="*/ 174 h 808"/>
              <a:gd name="T4" fmla="*/ 276 w 284"/>
              <a:gd name="T5" fmla="*/ 250 h 808"/>
              <a:gd name="T6" fmla="*/ 280 w 284"/>
              <a:gd name="T7" fmla="*/ 296 h 808"/>
              <a:gd name="T8" fmla="*/ 284 w 284"/>
              <a:gd name="T9" fmla="*/ 404 h 808"/>
              <a:gd name="T10" fmla="*/ 284 w 284"/>
              <a:gd name="T11" fmla="*/ 464 h 808"/>
              <a:gd name="T12" fmla="*/ 282 w 284"/>
              <a:gd name="T13" fmla="*/ 578 h 808"/>
              <a:gd name="T14" fmla="*/ 276 w 284"/>
              <a:gd name="T15" fmla="*/ 658 h 808"/>
              <a:gd name="T16" fmla="*/ 268 w 284"/>
              <a:gd name="T17" fmla="*/ 690 h 808"/>
              <a:gd name="T18" fmla="*/ 246 w 284"/>
              <a:gd name="T19" fmla="*/ 744 h 808"/>
              <a:gd name="T20" fmla="*/ 228 w 284"/>
              <a:gd name="T21" fmla="*/ 768 h 808"/>
              <a:gd name="T22" fmla="*/ 196 w 284"/>
              <a:gd name="T23" fmla="*/ 800 h 808"/>
              <a:gd name="T24" fmla="*/ 176 w 284"/>
              <a:gd name="T25" fmla="*/ 808 h 808"/>
              <a:gd name="T26" fmla="*/ 172 w 284"/>
              <a:gd name="T27" fmla="*/ 808 h 808"/>
              <a:gd name="T28" fmla="*/ 154 w 284"/>
              <a:gd name="T29" fmla="*/ 796 h 808"/>
              <a:gd name="T30" fmla="*/ 138 w 284"/>
              <a:gd name="T31" fmla="*/ 768 h 808"/>
              <a:gd name="T32" fmla="*/ 126 w 284"/>
              <a:gd name="T33" fmla="*/ 748 h 808"/>
              <a:gd name="T34" fmla="*/ 88 w 284"/>
              <a:gd name="T35" fmla="*/ 706 h 808"/>
              <a:gd name="T36" fmla="*/ 60 w 284"/>
              <a:gd name="T37" fmla="*/ 684 h 808"/>
              <a:gd name="T38" fmla="*/ 14 w 284"/>
              <a:gd name="T39" fmla="*/ 646 h 808"/>
              <a:gd name="T40" fmla="*/ 0 w 284"/>
              <a:gd name="T41" fmla="*/ 628 h 808"/>
              <a:gd name="T42" fmla="*/ 0 w 284"/>
              <a:gd name="T43" fmla="*/ 624 h 808"/>
              <a:gd name="T44" fmla="*/ 6 w 284"/>
              <a:gd name="T45" fmla="*/ 620 h 808"/>
              <a:gd name="T46" fmla="*/ 48 w 284"/>
              <a:gd name="T47" fmla="*/ 624 h 808"/>
              <a:gd name="T48" fmla="*/ 84 w 284"/>
              <a:gd name="T49" fmla="*/ 634 h 808"/>
              <a:gd name="T50" fmla="*/ 150 w 284"/>
              <a:gd name="T51" fmla="*/ 646 h 808"/>
              <a:gd name="T52" fmla="*/ 170 w 284"/>
              <a:gd name="T53" fmla="*/ 644 h 808"/>
              <a:gd name="T54" fmla="*/ 182 w 284"/>
              <a:gd name="T55" fmla="*/ 636 h 808"/>
              <a:gd name="T56" fmla="*/ 184 w 284"/>
              <a:gd name="T57" fmla="*/ 630 h 808"/>
              <a:gd name="T58" fmla="*/ 194 w 284"/>
              <a:gd name="T59" fmla="*/ 582 h 808"/>
              <a:gd name="T60" fmla="*/ 196 w 284"/>
              <a:gd name="T61" fmla="*/ 452 h 808"/>
              <a:gd name="T62" fmla="*/ 196 w 284"/>
              <a:gd name="T63" fmla="*/ 374 h 808"/>
              <a:gd name="T64" fmla="*/ 192 w 284"/>
              <a:gd name="T65" fmla="*/ 240 h 808"/>
              <a:gd name="T66" fmla="*/ 188 w 284"/>
              <a:gd name="T67" fmla="*/ 184 h 808"/>
              <a:gd name="T68" fmla="*/ 174 w 284"/>
              <a:gd name="T69" fmla="*/ 100 h 808"/>
              <a:gd name="T70" fmla="*/ 164 w 284"/>
              <a:gd name="T71" fmla="*/ 74 h 808"/>
              <a:gd name="T72" fmla="*/ 154 w 284"/>
              <a:gd name="T73" fmla="*/ 58 h 808"/>
              <a:gd name="T74" fmla="*/ 142 w 284"/>
              <a:gd name="T75" fmla="*/ 48 h 808"/>
              <a:gd name="T76" fmla="*/ 136 w 284"/>
              <a:gd name="T77" fmla="*/ 28 h 808"/>
              <a:gd name="T78" fmla="*/ 138 w 284"/>
              <a:gd name="T79" fmla="*/ 18 h 808"/>
              <a:gd name="T80" fmla="*/ 154 w 284"/>
              <a:gd name="T81" fmla="*/ 4 h 808"/>
              <a:gd name="T82" fmla="*/ 184 w 284"/>
              <a:gd name="T83" fmla="*/ 0 h 808"/>
              <a:gd name="T84" fmla="*/ 202 w 284"/>
              <a:gd name="T85" fmla="*/ 0 h 808"/>
              <a:gd name="T86" fmla="*/ 238 w 284"/>
              <a:gd name="T87" fmla="*/ 16 h 808"/>
              <a:gd name="T88" fmla="*/ 254 w 284"/>
              <a:gd name="T89" fmla="*/ 28 h 808"/>
              <a:gd name="T90" fmla="*/ 276 w 284"/>
              <a:gd name="T91" fmla="*/ 52 h 808"/>
              <a:gd name="T92" fmla="*/ 284 w 284"/>
              <a:gd name="T93" fmla="*/ 72 h 808"/>
              <a:gd name="T94" fmla="*/ 282 w 284"/>
              <a:gd name="T95" fmla="*/ 92 h 808"/>
              <a:gd name="T96" fmla="*/ 276 w 284"/>
              <a:gd name="T97" fmla="*/ 124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4" h="808">
                <a:moveTo>
                  <a:pt x="276" y="124"/>
                </a:moveTo>
                <a:lnTo>
                  <a:pt x="276" y="124"/>
                </a:lnTo>
                <a:lnTo>
                  <a:pt x="272" y="146"/>
                </a:lnTo>
                <a:lnTo>
                  <a:pt x="270" y="174"/>
                </a:lnTo>
                <a:lnTo>
                  <a:pt x="272" y="208"/>
                </a:lnTo>
                <a:lnTo>
                  <a:pt x="276" y="250"/>
                </a:lnTo>
                <a:lnTo>
                  <a:pt x="276" y="250"/>
                </a:lnTo>
                <a:lnTo>
                  <a:pt x="280" y="296"/>
                </a:lnTo>
                <a:lnTo>
                  <a:pt x="282" y="346"/>
                </a:lnTo>
                <a:lnTo>
                  <a:pt x="284" y="404"/>
                </a:lnTo>
                <a:lnTo>
                  <a:pt x="284" y="464"/>
                </a:lnTo>
                <a:lnTo>
                  <a:pt x="284" y="464"/>
                </a:lnTo>
                <a:lnTo>
                  <a:pt x="284" y="526"/>
                </a:lnTo>
                <a:lnTo>
                  <a:pt x="282" y="578"/>
                </a:lnTo>
                <a:lnTo>
                  <a:pt x="280" y="622"/>
                </a:lnTo>
                <a:lnTo>
                  <a:pt x="276" y="658"/>
                </a:lnTo>
                <a:lnTo>
                  <a:pt x="276" y="658"/>
                </a:lnTo>
                <a:lnTo>
                  <a:pt x="268" y="690"/>
                </a:lnTo>
                <a:lnTo>
                  <a:pt x="258" y="718"/>
                </a:lnTo>
                <a:lnTo>
                  <a:pt x="246" y="744"/>
                </a:lnTo>
                <a:lnTo>
                  <a:pt x="228" y="768"/>
                </a:lnTo>
                <a:lnTo>
                  <a:pt x="228" y="768"/>
                </a:lnTo>
                <a:lnTo>
                  <a:pt x="210" y="786"/>
                </a:lnTo>
                <a:lnTo>
                  <a:pt x="196" y="800"/>
                </a:lnTo>
                <a:lnTo>
                  <a:pt x="182" y="808"/>
                </a:lnTo>
                <a:lnTo>
                  <a:pt x="176" y="808"/>
                </a:lnTo>
                <a:lnTo>
                  <a:pt x="172" y="808"/>
                </a:lnTo>
                <a:lnTo>
                  <a:pt x="172" y="808"/>
                </a:lnTo>
                <a:lnTo>
                  <a:pt x="162" y="804"/>
                </a:lnTo>
                <a:lnTo>
                  <a:pt x="154" y="796"/>
                </a:lnTo>
                <a:lnTo>
                  <a:pt x="146" y="784"/>
                </a:lnTo>
                <a:lnTo>
                  <a:pt x="138" y="768"/>
                </a:lnTo>
                <a:lnTo>
                  <a:pt x="138" y="768"/>
                </a:lnTo>
                <a:lnTo>
                  <a:pt x="126" y="748"/>
                </a:lnTo>
                <a:lnTo>
                  <a:pt x="110" y="728"/>
                </a:lnTo>
                <a:lnTo>
                  <a:pt x="88" y="706"/>
                </a:lnTo>
                <a:lnTo>
                  <a:pt x="60" y="684"/>
                </a:lnTo>
                <a:lnTo>
                  <a:pt x="60" y="684"/>
                </a:lnTo>
                <a:lnTo>
                  <a:pt x="32" y="662"/>
                </a:lnTo>
                <a:lnTo>
                  <a:pt x="14" y="646"/>
                </a:lnTo>
                <a:lnTo>
                  <a:pt x="2" y="632"/>
                </a:lnTo>
                <a:lnTo>
                  <a:pt x="0" y="628"/>
                </a:lnTo>
                <a:lnTo>
                  <a:pt x="0" y="624"/>
                </a:lnTo>
                <a:lnTo>
                  <a:pt x="0" y="624"/>
                </a:lnTo>
                <a:lnTo>
                  <a:pt x="2" y="622"/>
                </a:lnTo>
                <a:lnTo>
                  <a:pt x="6" y="620"/>
                </a:lnTo>
                <a:lnTo>
                  <a:pt x="22" y="620"/>
                </a:lnTo>
                <a:lnTo>
                  <a:pt x="48" y="624"/>
                </a:lnTo>
                <a:lnTo>
                  <a:pt x="84" y="634"/>
                </a:lnTo>
                <a:lnTo>
                  <a:pt x="84" y="634"/>
                </a:lnTo>
                <a:lnTo>
                  <a:pt x="120" y="642"/>
                </a:lnTo>
                <a:lnTo>
                  <a:pt x="150" y="646"/>
                </a:lnTo>
                <a:lnTo>
                  <a:pt x="160" y="646"/>
                </a:lnTo>
                <a:lnTo>
                  <a:pt x="170" y="644"/>
                </a:lnTo>
                <a:lnTo>
                  <a:pt x="176" y="640"/>
                </a:lnTo>
                <a:lnTo>
                  <a:pt x="182" y="636"/>
                </a:lnTo>
                <a:lnTo>
                  <a:pt x="182" y="636"/>
                </a:lnTo>
                <a:lnTo>
                  <a:pt x="184" y="630"/>
                </a:lnTo>
                <a:lnTo>
                  <a:pt x="188" y="618"/>
                </a:lnTo>
                <a:lnTo>
                  <a:pt x="194" y="582"/>
                </a:lnTo>
                <a:lnTo>
                  <a:pt x="196" y="526"/>
                </a:lnTo>
                <a:lnTo>
                  <a:pt x="196" y="452"/>
                </a:lnTo>
                <a:lnTo>
                  <a:pt x="196" y="452"/>
                </a:lnTo>
                <a:lnTo>
                  <a:pt x="196" y="374"/>
                </a:lnTo>
                <a:lnTo>
                  <a:pt x="194" y="302"/>
                </a:lnTo>
                <a:lnTo>
                  <a:pt x="192" y="240"/>
                </a:lnTo>
                <a:lnTo>
                  <a:pt x="188" y="184"/>
                </a:lnTo>
                <a:lnTo>
                  <a:pt x="188" y="184"/>
                </a:lnTo>
                <a:lnTo>
                  <a:pt x="182" y="138"/>
                </a:lnTo>
                <a:lnTo>
                  <a:pt x="174" y="100"/>
                </a:lnTo>
                <a:lnTo>
                  <a:pt x="170" y="86"/>
                </a:lnTo>
                <a:lnTo>
                  <a:pt x="164" y="74"/>
                </a:lnTo>
                <a:lnTo>
                  <a:pt x="160" y="66"/>
                </a:lnTo>
                <a:lnTo>
                  <a:pt x="154" y="58"/>
                </a:lnTo>
                <a:lnTo>
                  <a:pt x="154" y="58"/>
                </a:lnTo>
                <a:lnTo>
                  <a:pt x="142" y="48"/>
                </a:lnTo>
                <a:lnTo>
                  <a:pt x="136" y="38"/>
                </a:lnTo>
                <a:lnTo>
                  <a:pt x="136" y="28"/>
                </a:lnTo>
                <a:lnTo>
                  <a:pt x="138" y="18"/>
                </a:lnTo>
                <a:lnTo>
                  <a:pt x="138" y="18"/>
                </a:lnTo>
                <a:lnTo>
                  <a:pt x="144" y="10"/>
                </a:lnTo>
                <a:lnTo>
                  <a:pt x="154" y="4"/>
                </a:lnTo>
                <a:lnTo>
                  <a:pt x="168" y="0"/>
                </a:lnTo>
                <a:lnTo>
                  <a:pt x="184" y="0"/>
                </a:lnTo>
                <a:lnTo>
                  <a:pt x="184" y="0"/>
                </a:lnTo>
                <a:lnTo>
                  <a:pt x="202" y="0"/>
                </a:lnTo>
                <a:lnTo>
                  <a:pt x="220" y="6"/>
                </a:lnTo>
                <a:lnTo>
                  <a:pt x="238" y="16"/>
                </a:lnTo>
                <a:lnTo>
                  <a:pt x="254" y="28"/>
                </a:lnTo>
                <a:lnTo>
                  <a:pt x="254" y="28"/>
                </a:lnTo>
                <a:lnTo>
                  <a:pt x="266" y="40"/>
                </a:lnTo>
                <a:lnTo>
                  <a:pt x="276" y="52"/>
                </a:lnTo>
                <a:lnTo>
                  <a:pt x="282" y="62"/>
                </a:lnTo>
                <a:lnTo>
                  <a:pt x="284" y="72"/>
                </a:lnTo>
                <a:lnTo>
                  <a:pt x="284" y="72"/>
                </a:lnTo>
                <a:lnTo>
                  <a:pt x="282" y="92"/>
                </a:lnTo>
                <a:lnTo>
                  <a:pt x="276" y="124"/>
                </a:lnTo>
                <a:lnTo>
                  <a:pt x="276" y="1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466850" y="2445544"/>
            <a:ext cx="147638" cy="416719"/>
          </a:xfrm>
          <a:custGeom>
            <a:avLst/>
            <a:gdLst>
              <a:gd name="T0" fmla="*/ 30 w 124"/>
              <a:gd name="T1" fmla="*/ 0 h 350"/>
              <a:gd name="T2" fmla="*/ 30 w 124"/>
              <a:gd name="T3" fmla="*/ 0 h 350"/>
              <a:gd name="T4" fmla="*/ 46 w 124"/>
              <a:gd name="T5" fmla="*/ 0 h 350"/>
              <a:gd name="T6" fmla="*/ 62 w 124"/>
              <a:gd name="T7" fmla="*/ 4 h 350"/>
              <a:gd name="T8" fmla="*/ 80 w 124"/>
              <a:gd name="T9" fmla="*/ 8 h 350"/>
              <a:gd name="T10" fmla="*/ 96 w 124"/>
              <a:gd name="T11" fmla="*/ 16 h 350"/>
              <a:gd name="T12" fmla="*/ 96 w 124"/>
              <a:gd name="T13" fmla="*/ 16 h 350"/>
              <a:gd name="T14" fmla="*/ 104 w 124"/>
              <a:gd name="T15" fmla="*/ 20 h 350"/>
              <a:gd name="T16" fmla="*/ 112 w 124"/>
              <a:gd name="T17" fmla="*/ 28 h 350"/>
              <a:gd name="T18" fmla="*/ 116 w 124"/>
              <a:gd name="T19" fmla="*/ 36 h 350"/>
              <a:gd name="T20" fmla="*/ 120 w 124"/>
              <a:gd name="T21" fmla="*/ 46 h 350"/>
              <a:gd name="T22" fmla="*/ 122 w 124"/>
              <a:gd name="T23" fmla="*/ 58 h 350"/>
              <a:gd name="T24" fmla="*/ 124 w 124"/>
              <a:gd name="T25" fmla="*/ 72 h 350"/>
              <a:gd name="T26" fmla="*/ 124 w 124"/>
              <a:gd name="T27" fmla="*/ 88 h 350"/>
              <a:gd name="T28" fmla="*/ 122 w 124"/>
              <a:gd name="T29" fmla="*/ 106 h 350"/>
              <a:gd name="T30" fmla="*/ 122 w 124"/>
              <a:gd name="T31" fmla="*/ 106 h 350"/>
              <a:gd name="T32" fmla="*/ 118 w 124"/>
              <a:gd name="T33" fmla="*/ 150 h 350"/>
              <a:gd name="T34" fmla="*/ 114 w 124"/>
              <a:gd name="T35" fmla="*/ 204 h 350"/>
              <a:gd name="T36" fmla="*/ 112 w 124"/>
              <a:gd name="T37" fmla="*/ 272 h 350"/>
              <a:gd name="T38" fmla="*/ 112 w 124"/>
              <a:gd name="T39" fmla="*/ 350 h 350"/>
              <a:gd name="T40" fmla="*/ 38 w 124"/>
              <a:gd name="T41" fmla="*/ 350 h 350"/>
              <a:gd name="T42" fmla="*/ 38 w 124"/>
              <a:gd name="T43" fmla="*/ 350 h 350"/>
              <a:gd name="T44" fmla="*/ 36 w 124"/>
              <a:gd name="T45" fmla="*/ 258 h 350"/>
              <a:gd name="T46" fmla="*/ 32 w 124"/>
              <a:gd name="T47" fmla="*/ 186 h 350"/>
              <a:gd name="T48" fmla="*/ 26 w 124"/>
              <a:gd name="T49" fmla="*/ 130 h 350"/>
              <a:gd name="T50" fmla="*/ 22 w 124"/>
              <a:gd name="T51" fmla="*/ 108 h 350"/>
              <a:gd name="T52" fmla="*/ 18 w 124"/>
              <a:gd name="T53" fmla="*/ 90 h 350"/>
              <a:gd name="T54" fmla="*/ 18 w 124"/>
              <a:gd name="T55" fmla="*/ 90 h 350"/>
              <a:gd name="T56" fmla="*/ 4 w 124"/>
              <a:gd name="T57" fmla="*/ 42 h 350"/>
              <a:gd name="T58" fmla="*/ 0 w 124"/>
              <a:gd name="T59" fmla="*/ 26 h 350"/>
              <a:gd name="T60" fmla="*/ 0 w 124"/>
              <a:gd name="T61" fmla="*/ 16 h 350"/>
              <a:gd name="T62" fmla="*/ 0 w 124"/>
              <a:gd name="T63" fmla="*/ 16 h 350"/>
              <a:gd name="T64" fmla="*/ 2 w 124"/>
              <a:gd name="T65" fmla="*/ 8 h 350"/>
              <a:gd name="T66" fmla="*/ 8 w 124"/>
              <a:gd name="T67" fmla="*/ 4 h 350"/>
              <a:gd name="T68" fmla="*/ 18 w 124"/>
              <a:gd name="T69" fmla="*/ 0 h 350"/>
              <a:gd name="T70" fmla="*/ 30 w 124"/>
              <a:gd name="T71" fmla="*/ 0 h 350"/>
              <a:gd name="T72" fmla="*/ 30 w 124"/>
              <a:gd name="T73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4" h="350">
                <a:moveTo>
                  <a:pt x="30" y="0"/>
                </a:moveTo>
                <a:lnTo>
                  <a:pt x="30" y="0"/>
                </a:lnTo>
                <a:lnTo>
                  <a:pt x="46" y="0"/>
                </a:lnTo>
                <a:lnTo>
                  <a:pt x="62" y="4"/>
                </a:lnTo>
                <a:lnTo>
                  <a:pt x="80" y="8"/>
                </a:lnTo>
                <a:lnTo>
                  <a:pt x="96" y="16"/>
                </a:lnTo>
                <a:lnTo>
                  <a:pt x="96" y="16"/>
                </a:lnTo>
                <a:lnTo>
                  <a:pt x="104" y="20"/>
                </a:lnTo>
                <a:lnTo>
                  <a:pt x="112" y="28"/>
                </a:lnTo>
                <a:lnTo>
                  <a:pt x="116" y="36"/>
                </a:lnTo>
                <a:lnTo>
                  <a:pt x="120" y="46"/>
                </a:lnTo>
                <a:lnTo>
                  <a:pt x="122" y="58"/>
                </a:lnTo>
                <a:lnTo>
                  <a:pt x="124" y="72"/>
                </a:lnTo>
                <a:lnTo>
                  <a:pt x="124" y="88"/>
                </a:lnTo>
                <a:lnTo>
                  <a:pt x="122" y="106"/>
                </a:lnTo>
                <a:lnTo>
                  <a:pt x="122" y="106"/>
                </a:lnTo>
                <a:lnTo>
                  <a:pt x="118" y="150"/>
                </a:lnTo>
                <a:lnTo>
                  <a:pt x="114" y="204"/>
                </a:lnTo>
                <a:lnTo>
                  <a:pt x="112" y="272"/>
                </a:lnTo>
                <a:lnTo>
                  <a:pt x="112" y="350"/>
                </a:lnTo>
                <a:lnTo>
                  <a:pt x="38" y="350"/>
                </a:lnTo>
                <a:lnTo>
                  <a:pt x="38" y="350"/>
                </a:lnTo>
                <a:lnTo>
                  <a:pt x="36" y="258"/>
                </a:lnTo>
                <a:lnTo>
                  <a:pt x="32" y="186"/>
                </a:lnTo>
                <a:lnTo>
                  <a:pt x="26" y="130"/>
                </a:lnTo>
                <a:lnTo>
                  <a:pt x="22" y="108"/>
                </a:lnTo>
                <a:lnTo>
                  <a:pt x="18" y="90"/>
                </a:lnTo>
                <a:lnTo>
                  <a:pt x="18" y="90"/>
                </a:lnTo>
                <a:lnTo>
                  <a:pt x="4" y="42"/>
                </a:lnTo>
                <a:lnTo>
                  <a:pt x="0" y="26"/>
                </a:lnTo>
                <a:lnTo>
                  <a:pt x="0" y="16"/>
                </a:lnTo>
                <a:lnTo>
                  <a:pt x="0" y="16"/>
                </a:lnTo>
                <a:lnTo>
                  <a:pt x="2" y="8"/>
                </a:lnTo>
                <a:lnTo>
                  <a:pt x="8" y="4"/>
                </a:lnTo>
                <a:lnTo>
                  <a:pt x="18" y="0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590676" y="2024063"/>
            <a:ext cx="326231" cy="392906"/>
          </a:xfrm>
          <a:custGeom>
            <a:avLst/>
            <a:gdLst>
              <a:gd name="T0" fmla="*/ 148 w 274"/>
              <a:gd name="T1" fmla="*/ 86 h 330"/>
              <a:gd name="T2" fmla="*/ 148 w 274"/>
              <a:gd name="T3" fmla="*/ 86 h 330"/>
              <a:gd name="T4" fmla="*/ 154 w 274"/>
              <a:gd name="T5" fmla="*/ 68 h 330"/>
              <a:gd name="T6" fmla="*/ 156 w 274"/>
              <a:gd name="T7" fmla="*/ 52 h 330"/>
              <a:gd name="T8" fmla="*/ 154 w 274"/>
              <a:gd name="T9" fmla="*/ 40 h 330"/>
              <a:gd name="T10" fmla="*/ 148 w 274"/>
              <a:gd name="T11" fmla="*/ 28 h 330"/>
              <a:gd name="T12" fmla="*/ 148 w 274"/>
              <a:gd name="T13" fmla="*/ 28 h 330"/>
              <a:gd name="T14" fmla="*/ 142 w 274"/>
              <a:gd name="T15" fmla="*/ 20 h 330"/>
              <a:gd name="T16" fmla="*/ 140 w 274"/>
              <a:gd name="T17" fmla="*/ 14 h 330"/>
              <a:gd name="T18" fmla="*/ 142 w 274"/>
              <a:gd name="T19" fmla="*/ 8 h 330"/>
              <a:gd name="T20" fmla="*/ 148 w 274"/>
              <a:gd name="T21" fmla="*/ 4 h 330"/>
              <a:gd name="T22" fmla="*/ 148 w 274"/>
              <a:gd name="T23" fmla="*/ 4 h 330"/>
              <a:gd name="T24" fmla="*/ 158 w 274"/>
              <a:gd name="T25" fmla="*/ 2 h 330"/>
              <a:gd name="T26" fmla="*/ 168 w 274"/>
              <a:gd name="T27" fmla="*/ 0 h 330"/>
              <a:gd name="T28" fmla="*/ 192 w 274"/>
              <a:gd name="T29" fmla="*/ 0 h 330"/>
              <a:gd name="T30" fmla="*/ 192 w 274"/>
              <a:gd name="T31" fmla="*/ 0 h 330"/>
              <a:gd name="T32" fmla="*/ 206 w 274"/>
              <a:gd name="T33" fmla="*/ 4 h 330"/>
              <a:gd name="T34" fmla="*/ 220 w 274"/>
              <a:gd name="T35" fmla="*/ 8 h 330"/>
              <a:gd name="T36" fmla="*/ 232 w 274"/>
              <a:gd name="T37" fmla="*/ 12 h 330"/>
              <a:gd name="T38" fmla="*/ 246 w 274"/>
              <a:gd name="T39" fmla="*/ 20 h 330"/>
              <a:gd name="T40" fmla="*/ 246 w 274"/>
              <a:gd name="T41" fmla="*/ 20 h 330"/>
              <a:gd name="T42" fmla="*/ 256 w 274"/>
              <a:gd name="T43" fmla="*/ 28 h 330"/>
              <a:gd name="T44" fmla="*/ 266 w 274"/>
              <a:gd name="T45" fmla="*/ 36 h 330"/>
              <a:gd name="T46" fmla="*/ 270 w 274"/>
              <a:gd name="T47" fmla="*/ 44 h 330"/>
              <a:gd name="T48" fmla="*/ 274 w 274"/>
              <a:gd name="T49" fmla="*/ 54 h 330"/>
              <a:gd name="T50" fmla="*/ 274 w 274"/>
              <a:gd name="T51" fmla="*/ 54 h 330"/>
              <a:gd name="T52" fmla="*/ 274 w 274"/>
              <a:gd name="T53" fmla="*/ 60 h 330"/>
              <a:gd name="T54" fmla="*/ 272 w 274"/>
              <a:gd name="T55" fmla="*/ 66 h 330"/>
              <a:gd name="T56" fmla="*/ 260 w 274"/>
              <a:gd name="T57" fmla="*/ 86 h 330"/>
              <a:gd name="T58" fmla="*/ 240 w 274"/>
              <a:gd name="T59" fmla="*/ 112 h 330"/>
              <a:gd name="T60" fmla="*/ 212 w 274"/>
              <a:gd name="T61" fmla="*/ 144 h 330"/>
              <a:gd name="T62" fmla="*/ 212 w 274"/>
              <a:gd name="T63" fmla="*/ 144 h 330"/>
              <a:gd name="T64" fmla="*/ 146 w 274"/>
              <a:gd name="T65" fmla="*/ 214 h 330"/>
              <a:gd name="T66" fmla="*/ 80 w 274"/>
              <a:gd name="T67" fmla="*/ 276 h 330"/>
              <a:gd name="T68" fmla="*/ 80 w 274"/>
              <a:gd name="T69" fmla="*/ 276 h 330"/>
              <a:gd name="T70" fmla="*/ 50 w 274"/>
              <a:gd name="T71" fmla="*/ 302 h 330"/>
              <a:gd name="T72" fmla="*/ 28 w 274"/>
              <a:gd name="T73" fmla="*/ 318 h 330"/>
              <a:gd name="T74" fmla="*/ 12 w 274"/>
              <a:gd name="T75" fmla="*/ 328 h 330"/>
              <a:gd name="T76" fmla="*/ 6 w 274"/>
              <a:gd name="T77" fmla="*/ 330 h 330"/>
              <a:gd name="T78" fmla="*/ 2 w 274"/>
              <a:gd name="T79" fmla="*/ 328 h 330"/>
              <a:gd name="T80" fmla="*/ 2 w 274"/>
              <a:gd name="T81" fmla="*/ 328 h 330"/>
              <a:gd name="T82" fmla="*/ 0 w 274"/>
              <a:gd name="T83" fmla="*/ 326 h 330"/>
              <a:gd name="T84" fmla="*/ 0 w 274"/>
              <a:gd name="T85" fmla="*/ 322 h 330"/>
              <a:gd name="T86" fmla="*/ 4 w 274"/>
              <a:gd name="T87" fmla="*/ 310 h 330"/>
              <a:gd name="T88" fmla="*/ 14 w 274"/>
              <a:gd name="T89" fmla="*/ 290 h 330"/>
              <a:gd name="T90" fmla="*/ 34 w 274"/>
              <a:gd name="T91" fmla="*/ 264 h 330"/>
              <a:gd name="T92" fmla="*/ 34 w 274"/>
              <a:gd name="T93" fmla="*/ 264 h 330"/>
              <a:gd name="T94" fmla="*/ 106 w 274"/>
              <a:gd name="T95" fmla="*/ 164 h 330"/>
              <a:gd name="T96" fmla="*/ 106 w 274"/>
              <a:gd name="T97" fmla="*/ 164 h 330"/>
              <a:gd name="T98" fmla="*/ 130 w 274"/>
              <a:gd name="T99" fmla="*/ 124 h 330"/>
              <a:gd name="T100" fmla="*/ 140 w 274"/>
              <a:gd name="T101" fmla="*/ 104 h 330"/>
              <a:gd name="T102" fmla="*/ 148 w 274"/>
              <a:gd name="T103" fmla="*/ 86 h 330"/>
              <a:gd name="T104" fmla="*/ 148 w 274"/>
              <a:gd name="T105" fmla="*/ 86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4" h="330">
                <a:moveTo>
                  <a:pt x="148" y="86"/>
                </a:moveTo>
                <a:lnTo>
                  <a:pt x="148" y="86"/>
                </a:lnTo>
                <a:lnTo>
                  <a:pt x="154" y="68"/>
                </a:lnTo>
                <a:lnTo>
                  <a:pt x="156" y="52"/>
                </a:lnTo>
                <a:lnTo>
                  <a:pt x="154" y="40"/>
                </a:lnTo>
                <a:lnTo>
                  <a:pt x="148" y="28"/>
                </a:lnTo>
                <a:lnTo>
                  <a:pt x="148" y="28"/>
                </a:lnTo>
                <a:lnTo>
                  <a:pt x="142" y="20"/>
                </a:lnTo>
                <a:lnTo>
                  <a:pt x="140" y="14"/>
                </a:lnTo>
                <a:lnTo>
                  <a:pt x="142" y="8"/>
                </a:lnTo>
                <a:lnTo>
                  <a:pt x="148" y="4"/>
                </a:lnTo>
                <a:lnTo>
                  <a:pt x="148" y="4"/>
                </a:lnTo>
                <a:lnTo>
                  <a:pt x="158" y="2"/>
                </a:lnTo>
                <a:lnTo>
                  <a:pt x="168" y="0"/>
                </a:lnTo>
                <a:lnTo>
                  <a:pt x="192" y="0"/>
                </a:lnTo>
                <a:lnTo>
                  <a:pt x="192" y="0"/>
                </a:lnTo>
                <a:lnTo>
                  <a:pt x="206" y="4"/>
                </a:lnTo>
                <a:lnTo>
                  <a:pt x="220" y="8"/>
                </a:lnTo>
                <a:lnTo>
                  <a:pt x="232" y="12"/>
                </a:lnTo>
                <a:lnTo>
                  <a:pt x="246" y="20"/>
                </a:lnTo>
                <a:lnTo>
                  <a:pt x="246" y="20"/>
                </a:lnTo>
                <a:lnTo>
                  <a:pt x="256" y="28"/>
                </a:lnTo>
                <a:lnTo>
                  <a:pt x="266" y="36"/>
                </a:lnTo>
                <a:lnTo>
                  <a:pt x="270" y="44"/>
                </a:lnTo>
                <a:lnTo>
                  <a:pt x="274" y="54"/>
                </a:lnTo>
                <a:lnTo>
                  <a:pt x="274" y="54"/>
                </a:lnTo>
                <a:lnTo>
                  <a:pt x="274" y="60"/>
                </a:lnTo>
                <a:lnTo>
                  <a:pt x="272" y="66"/>
                </a:lnTo>
                <a:lnTo>
                  <a:pt x="260" y="86"/>
                </a:lnTo>
                <a:lnTo>
                  <a:pt x="240" y="112"/>
                </a:lnTo>
                <a:lnTo>
                  <a:pt x="212" y="144"/>
                </a:lnTo>
                <a:lnTo>
                  <a:pt x="212" y="144"/>
                </a:lnTo>
                <a:lnTo>
                  <a:pt x="146" y="214"/>
                </a:lnTo>
                <a:lnTo>
                  <a:pt x="80" y="276"/>
                </a:lnTo>
                <a:lnTo>
                  <a:pt x="80" y="276"/>
                </a:lnTo>
                <a:lnTo>
                  <a:pt x="50" y="302"/>
                </a:lnTo>
                <a:lnTo>
                  <a:pt x="28" y="318"/>
                </a:lnTo>
                <a:lnTo>
                  <a:pt x="12" y="328"/>
                </a:lnTo>
                <a:lnTo>
                  <a:pt x="6" y="330"/>
                </a:lnTo>
                <a:lnTo>
                  <a:pt x="2" y="328"/>
                </a:lnTo>
                <a:lnTo>
                  <a:pt x="2" y="328"/>
                </a:lnTo>
                <a:lnTo>
                  <a:pt x="0" y="326"/>
                </a:lnTo>
                <a:lnTo>
                  <a:pt x="0" y="322"/>
                </a:lnTo>
                <a:lnTo>
                  <a:pt x="4" y="310"/>
                </a:lnTo>
                <a:lnTo>
                  <a:pt x="14" y="290"/>
                </a:lnTo>
                <a:lnTo>
                  <a:pt x="34" y="264"/>
                </a:lnTo>
                <a:lnTo>
                  <a:pt x="34" y="264"/>
                </a:lnTo>
                <a:lnTo>
                  <a:pt x="106" y="164"/>
                </a:lnTo>
                <a:lnTo>
                  <a:pt x="106" y="164"/>
                </a:lnTo>
                <a:lnTo>
                  <a:pt x="130" y="124"/>
                </a:lnTo>
                <a:lnTo>
                  <a:pt x="140" y="104"/>
                </a:lnTo>
                <a:lnTo>
                  <a:pt x="148" y="86"/>
                </a:lnTo>
                <a:lnTo>
                  <a:pt x="148" y="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5"/>
          <p:cNvSpPr/>
          <p:nvPr/>
        </p:nvSpPr>
        <p:spPr bwMode="auto">
          <a:xfrm>
            <a:off x="1764507" y="2133600"/>
            <a:ext cx="435769" cy="102394"/>
          </a:xfrm>
          <a:custGeom>
            <a:avLst/>
            <a:gdLst>
              <a:gd name="T0" fmla="*/ 12 w 366"/>
              <a:gd name="T1" fmla="*/ 30 h 86"/>
              <a:gd name="T2" fmla="*/ 12 w 366"/>
              <a:gd name="T3" fmla="*/ 30 h 86"/>
              <a:gd name="T4" fmla="*/ 62 w 366"/>
              <a:gd name="T5" fmla="*/ 28 h 86"/>
              <a:gd name="T6" fmla="*/ 108 w 366"/>
              <a:gd name="T7" fmla="*/ 22 h 86"/>
              <a:gd name="T8" fmla="*/ 146 w 366"/>
              <a:gd name="T9" fmla="*/ 18 h 86"/>
              <a:gd name="T10" fmla="*/ 180 w 366"/>
              <a:gd name="T11" fmla="*/ 12 h 86"/>
              <a:gd name="T12" fmla="*/ 180 w 366"/>
              <a:gd name="T13" fmla="*/ 12 h 86"/>
              <a:gd name="T14" fmla="*/ 212 w 366"/>
              <a:gd name="T15" fmla="*/ 6 h 86"/>
              <a:gd name="T16" fmla="*/ 240 w 366"/>
              <a:gd name="T17" fmla="*/ 2 h 86"/>
              <a:gd name="T18" fmla="*/ 268 w 366"/>
              <a:gd name="T19" fmla="*/ 0 h 86"/>
              <a:gd name="T20" fmla="*/ 294 w 366"/>
              <a:gd name="T21" fmla="*/ 0 h 86"/>
              <a:gd name="T22" fmla="*/ 294 w 366"/>
              <a:gd name="T23" fmla="*/ 0 h 86"/>
              <a:gd name="T24" fmla="*/ 316 w 366"/>
              <a:gd name="T25" fmla="*/ 2 h 86"/>
              <a:gd name="T26" fmla="*/ 336 w 366"/>
              <a:gd name="T27" fmla="*/ 6 h 86"/>
              <a:gd name="T28" fmla="*/ 350 w 366"/>
              <a:gd name="T29" fmla="*/ 14 h 86"/>
              <a:gd name="T30" fmla="*/ 358 w 366"/>
              <a:gd name="T31" fmla="*/ 18 h 86"/>
              <a:gd name="T32" fmla="*/ 362 w 366"/>
              <a:gd name="T33" fmla="*/ 24 h 86"/>
              <a:gd name="T34" fmla="*/ 362 w 366"/>
              <a:gd name="T35" fmla="*/ 24 h 86"/>
              <a:gd name="T36" fmla="*/ 366 w 366"/>
              <a:gd name="T37" fmla="*/ 30 h 86"/>
              <a:gd name="T38" fmla="*/ 366 w 366"/>
              <a:gd name="T39" fmla="*/ 36 h 86"/>
              <a:gd name="T40" fmla="*/ 364 w 366"/>
              <a:gd name="T41" fmla="*/ 42 h 86"/>
              <a:gd name="T42" fmla="*/ 360 w 366"/>
              <a:gd name="T43" fmla="*/ 48 h 86"/>
              <a:gd name="T44" fmla="*/ 352 w 366"/>
              <a:gd name="T45" fmla="*/ 52 h 86"/>
              <a:gd name="T46" fmla="*/ 342 w 366"/>
              <a:gd name="T47" fmla="*/ 56 h 86"/>
              <a:gd name="T48" fmla="*/ 312 w 366"/>
              <a:gd name="T49" fmla="*/ 66 h 86"/>
              <a:gd name="T50" fmla="*/ 312 w 366"/>
              <a:gd name="T51" fmla="*/ 66 h 86"/>
              <a:gd name="T52" fmla="*/ 266 w 366"/>
              <a:gd name="T53" fmla="*/ 72 h 86"/>
              <a:gd name="T54" fmla="*/ 200 w 366"/>
              <a:gd name="T55" fmla="*/ 78 h 86"/>
              <a:gd name="T56" fmla="*/ 110 w 366"/>
              <a:gd name="T57" fmla="*/ 84 h 86"/>
              <a:gd name="T58" fmla="*/ 0 w 366"/>
              <a:gd name="T59" fmla="*/ 86 h 86"/>
              <a:gd name="T60" fmla="*/ 12 w 366"/>
              <a:gd name="T61" fmla="*/ 3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6" h="86">
                <a:moveTo>
                  <a:pt x="12" y="30"/>
                </a:moveTo>
                <a:lnTo>
                  <a:pt x="12" y="30"/>
                </a:lnTo>
                <a:lnTo>
                  <a:pt x="62" y="28"/>
                </a:lnTo>
                <a:lnTo>
                  <a:pt x="108" y="22"/>
                </a:lnTo>
                <a:lnTo>
                  <a:pt x="146" y="18"/>
                </a:lnTo>
                <a:lnTo>
                  <a:pt x="180" y="12"/>
                </a:lnTo>
                <a:lnTo>
                  <a:pt x="180" y="12"/>
                </a:lnTo>
                <a:lnTo>
                  <a:pt x="212" y="6"/>
                </a:lnTo>
                <a:lnTo>
                  <a:pt x="240" y="2"/>
                </a:lnTo>
                <a:lnTo>
                  <a:pt x="268" y="0"/>
                </a:lnTo>
                <a:lnTo>
                  <a:pt x="294" y="0"/>
                </a:lnTo>
                <a:lnTo>
                  <a:pt x="294" y="0"/>
                </a:lnTo>
                <a:lnTo>
                  <a:pt x="316" y="2"/>
                </a:lnTo>
                <a:lnTo>
                  <a:pt x="336" y="6"/>
                </a:lnTo>
                <a:lnTo>
                  <a:pt x="350" y="14"/>
                </a:lnTo>
                <a:lnTo>
                  <a:pt x="358" y="18"/>
                </a:lnTo>
                <a:lnTo>
                  <a:pt x="362" y="24"/>
                </a:lnTo>
                <a:lnTo>
                  <a:pt x="362" y="24"/>
                </a:lnTo>
                <a:lnTo>
                  <a:pt x="366" y="30"/>
                </a:lnTo>
                <a:lnTo>
                  <a:pt x="366" y="36"/>
                </a:lnTo>
                <a:lnTo>
                  <a:pt x="364" y="42"/>
                </a:lnTo>
                <a:lnTo>
                  <a:pt x="360" y="48"/>
                </a:lnTo>
                <a:lnTo>
                  <a:pt x="352" y="52"/>
                </a:lnTo>
                <a:lnTo>
                  <a:pt x="342" y="56"/>
                </a:lnTo>
                <a:lnTo>
                  <a:pt x="312" y="66"/>
                </a:lnTo>
                <a:lnTo>
                  <a:pt x="312" y="66"/>
                </a:lnTo>
                <a:lnTo>
                  <a:pt x="266" y="72"/>
                </a:lnTo>
                <a:lnTo>
                  <a:pt x="200" y="78"/>
                </a:lnTo>
                <a:lnTo>
                  <a:pt x="110" y="84"/>
                </a:lnTo>
                <a:lnTo>
                  <a:pt x="0" y="86"/>
                </a:lnTo>
                <a:lnTo>
                  <a:pt x="12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6"/>
          <p:cNvSpPr/>
          <p:nvPr/>
        </p:nvSpPr>
        <p:spPr bwMode="auto">
          <a:xfrm>
            <a:off x="1816894" y="2316957"/>
            <a:ext cx="200025" cy="150019"/>
          </a:xfrm>
          <a:custGeom>
            <a:avLst/>
            <a:gdLst>
              <a:gd name="T0" fmla="*/ 168 w 168"/>
              <a:gd name="T1" fmla="*/ 86 h 126"/>
              <a:gd name="T2" fmla="*/ 168 w 168"/>
              <a:gd name="T3" fmla="*/ 86 h 126"/>
              <a:gd name="T4" fmla="*/ 168 w 168"/>
              <a:gd name="T5" fmla="*/ 96 h 126"/>
              <a:gd name="T6" fmla="*/ 164 w 168"/>
              <a:gd name="T7" fmla="*/ 106 h 126"/>
              <a:gd name="T8" fmla="*/ 158 w 168"/>
              <a:gd name="T9" fmla="*/ 116 h 126"/>
              <a:gd name="T10" fmla="*/ 150 w 168"/>
              <a:gd name="T11" fmla="*/ 124 h 126"/>
              <a:gd name="T12" fmla="*/ 150 w 168"/>
              <a:gd name="T13" fmla="*/ 124 h 126"/>
              <a:gd name="T14" fmla="*/ 144 w 168"/>
              <a:gd name="T15" fmla="*/ 126 h 126"/>
              <a:gd name="T16" fmla="*/ 138 w 168"/>
              <a:gd name="T17" fmla="*/ 126 h 126"/>
              <a:gd name="T18" fmla="*/ 128 w 168"/>
              <a:gd name="T19" fmla="*/ 126 h 126"/>
              <a:gd name="T20" fmla="*/ 118 w 168"/>
              <a:gd name="T21" fmla="*/ 122 h 126"/>
              <a:gd name="T22" fmla="*/ 94 w 168"/>
              <a:gd name="T23" fmla="*/ 106 h 126"/>
              <a:gd name="T24" fmla="*/ 66 w 168"/>
              <a:gd name="T25" fmla="*/ 82 h 126"/>
              <a:gd name="T26" fmla="*/ 66 w 168"/>
              <a:gd name="T27" fmla="*/ 82 h 126"/>
              <a:gd name="T28" fmla="*/ 16 w 168"/>
              <a:gd name="T29" fmla="*/ 38 h 126"/>
              <a:gd name="T30" fmla="*/ 4 w 168"/>
              <a:gd name="T31" fmla="*/ 24 h 126"/>
              <a:gd name="T32" fmla="*/ 0 w 168"/>
              <a:gd name="T33" fmla="*/ 18 h 126"/>
              <a:gd name="T34" fmla="*/ 0 w 168"/>
              <a:gd name="T35" fmla="*/ 18 h 126"/>
              <a:gd name="T36" fmla="*/ 0 w 168"/>
              <a:gd name="T37" fmla="*/ 12 h 126"/>
              <a:gd name="T38" fmla="*/ 4 w 168"/>
              <a:gd name="T39" fmla="*/ 8 h 126"/>
              <a:gd name="T40" fmla="*/ 10 w 168"/>
              <a:gd name="T41" fmla="*/ 6 h 126"/>
              <a:gd name="T42" fmla="*/ 18 w 168"/>
              <a:gd name="T43" fmla="*/ 2 h 126"/>
              <a:gd name="T44" fmla="*/ 18 w 168"/>
              <a:gd name="T45" fmla="*/ 2 h 126"/>
              <a:gd name="T46" fmla="*/ 28 w 168"/>
              <a:gd name="T47" fmla="*/ 0 h 126"/>
              <a:gd name="T48" fmla="*/ 42 w 168"/>
              <a:gd name="T49" fmla="*/ 0 h 126"/>
              <a:gd name="T50" fmla="*/ 58 w 168"/>
              <a:gd name="T51" fmla="*/ 2 h 126"/>
              <a:gd name="T52" fmla="*/ 78 w 168"/>
              <a:gd name="T53" fmla="*/ 8 h 126"/>
              <a:gd name="T54" fmla="*/ 78 w 168"/>
              <a:gd name="T55" fmla="*/ 8 h 126"/>
              <a:gd name="T56" fmla="*/ 96 w 168"/>
              <a:gd name="T57" fmla="*/ 14 h 126"/>
              <a:gd name="T58" fmla="*/ 114 w 168"/>
              <a:gd name="T59" fmla="*/ 22 h 126"/>
              <a:gd name="T60" fmla="*/ 130 w 168"/>
              <a:gd name="T61" fmla="*/ 32 h 126"/>
              <a:gd name="T62" fmla="*/ 144 w 168"/>
              <a:gd name="T63" fmla="*/ 42 h 126"/>
              <a:gd name="T64" fmla="*/ 144 w 168"/>
              <a:gd name="T65" fmla="*/ 42 h 126"/>
              <a:gd name="T66" fmla="*/ 154 w 168"/>
              <a:gd name="T67" fmla="*/ 54 h 126"/>
              <a:gd name="T68" fmla="*/ 162 w 168"/>
              <a:gd name="T69" fmla="*/ 64 h 126"/>
              <a:gd name="T70" fmla="*/ 166 w 168"/>
              <a:gd name="T71" fmla="*/ 76 h 126"/>
              <a:gd name="T72" fmla="*/ 168 w 168"/>
              <a:gd name="T73" fmla="*/ 86 h 126"/>
              <a:gd name="T74" fmla="*/ 168 w 168"/>
              <a:gd name="T75" fmla="*/ 8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126">
                <a:moveTo>
                  <a:pt x="168" y="86"/>
                </a:moveTo>
                <a:lnTo>
                  <a:pt x="168" y="86"/>
                </a:lnTo>
                <a:lnTo>
                  <a:pt x="168" y="96"/>
                </a:lnTo>
                <a:lnTo>
                  <a:pt x="164" y="106"/>
                </a:lnTo>
                <a:lnTo>
                  <a:pt x="158" y="116"/>
                </a:lnTo>
                <a:lnTo>
                  <a:pt x="150" y="124"/>
                </a:lnTo>
                <a:lnTo>
                  <a:pt x="150" y="124"/>
                </a:lnTo>
                <a:lnTo>
                  <a:pt x="144" y="126"/>
                </a:lnTo>
                <a:lnTo>
                  <a:pt x="138" y="126"/>
                </a:lnTo>
                <a:lnTo>
                  <a:pt x="128" y="126"/>
                </a:lnTo>
                <a:lnTo>
                  <a:pt x="118" y="122"/>
                </a:lnTo>
                <a:lnTo>
                  <a:pt x="94" y="106"/>
                </a:lnTo>
                <a:lnTo>
                  <a:pt x="66" y="82"/>
                </a:lnTo>
                <a:lnTo>
                  <a:pt x="66" y="82"/>
                </a:lnTo>
                <a:lnTo>
                  <a:pt x="16" y="38"/>
                </a:lnTo>
                <a:lnTo>
                  <a:pt x="4" y="24"/>
                </a:lnTo>
                <a:lnTo>
                  <a:pt x="0" y="18"/>
                </a:lnTo>
                <a:lnTo>
                  <a:pt x="0" y="18"/>
                </a:lnTo>
                <a:lnTo>
                  <a:pt x="0" y="12"/>
                </a:lnTo>
                <a:lnTo>
                  <a:pt x="4" y="8"/>
                </a:lnTo>
                <a:lnTo>
                  <a:pt x="10" y="6"/>
                </a:lnTo>
                <a:lnTo>
                  <a:pt x="18" y="2"/>
                </a:lnTo>
                <a:lnTo>
                  <a:pt x="18" y="2"/>
                </a:lnTo>
                <a:lnTo>
                  <a:pt x="28" y="0"/>
                </a:lnTo>
                <a:lnTo>
                  <a:pt x="42" y="0"/>
                </a:lnTo>
                <a:lnTo>
                  <a:pt x="58" y="2"/>
                </a:lnTo>
                <a:lnTo>
                  <a:pt x="78" y="8"/>
                </a:lnTo>
                <a:lnTo>
                  <a:pt x="78" y="8"/>
                </a:lnTo>
                <a:lnTo>
                  <a:pt x="96" y="14"/>
                </a:lnTo>
                <a:lnTo>
                  <a:pt x="114" y="22"/>
                </a:lnTo>
                <a:lnTo>
                  <a:pt x="130" y="32"/>
                </a:lnTo>
                <a:lnTo>
                  <a:pt x="144" y="42"/>
                </a:lnTo>
                <a:lnTo>
                  <a:pt x="144" y="42"/>
                </a:lnTo>
                <a:lnTo>
                  <a:pt x="154" y="54"/>
                </a:lnTo>
                <a:lnTo>
                  <a:pt x="162" y="64"/>
                </a:lnTo>
                <a:lnTo>
                  <a:pt x="166" y="76"/>
                </a:lnTo>
                <a:lnTo>
                  <a:pt x="168" y="86"/>
                </a:lnTo>
                <a:lnTo>
                  <a:pt x="168" y="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522247" y="1689044"/>
            <a:ext cx="5268773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多余、余留下来的。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剩（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剩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剩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剩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饭）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乘（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森林里只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剩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下一个个光秃秃的树根。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5259" y="949892"/>
            <a:ext cx="1813638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shèng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796528" y="1944291"/>
            <a:ext cx="1557338" cy="175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721519" y="2140744"/>
            <a:ext cx="1569244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721519" y="2947987"/>
            <a:ext cx="626269" cy="585788"/>
          </a:xfrm>
          <a:custGeom>
            <a:avLst/>
            <a:gdLst>
              <a:gd name="T0" fmla="*/ 154 w 526"/>
              <a:gd name="T1" fmla="*/ 432 h 492"/>
              <a:gd name="T2" fmla="*/ 154 w 526"/>
              <a:gd name="T3" fmla="*/ 432 h 492"/>
              <a:gd name="T4" fmla="*/ 88 w 526"/>
              <a:gd name="T5" fmla="*/ 462 h 492"/>
              <a:gd name="T6" fmla="*/ 42 w 526"/>
              <a:gd name="T7" fmla="*/ 484 h 492"/>
              <a:gd name="T8" fmla="*/ 24 w 526"/>
              <a:gd name="T9" fmla="*/ 490 h 492"/>
              <a:gd name="T10" fmla="*/ 12 w 526"/>
              <a:gd name="T11" fmla="*/ 492 h 492"/>
              <a:gd name="T12" fmla="*/ 4 w 526"/>
              <a:gd name="T13" fmla="*/ 492 h 492"/>
              <a:gd name="T14" fmla="*/ 2 w 526"/>
              <a:gd name="T15" fmla="*/ 492 h 492"/>
              <a:gd name="T16" fmla="*/ 0 w 526"/>
              <a:gd name="T17" fmla="*/ 490 h 492"/>
              <a:gd name="T18" fmla="*/ 0 w 526"/>
              <a:gd name="T19" fmla="*/ 490 h 492"/>
              <a:gd name="T20" fmla="*/ 0 w 526"/>
              <a:gd name="T21" fmla="*/ 486 h 492"/>
              <a:gd name="T22" fmla="*/ 6 w 526"/>
              <a:gd name="T23" fmla="*/ 478 h 492"/>
              <a:gd name="T24" fmla="*/ 16 w 526"/>
              <a:gd name="T25" fmla="*/ 468 h 492"/>
              <a:gd name="T26" fmla="*/ 32 w 526"/>
              <a:gd name="T27" fmla="*/ 456 h 492"/>
              <a:gd name="T28" fmla="*/ 76 w 526"/>
              <a:gd name="T29" fmla="*/ 424 h 492"/>
              <a:gd name="T30" fmla="*/ 138 w 526"/>
              <a:gd name="T31" fmla="*/ 382 h 492"/>
              <a:gd name="T32" fmla="*/ 138 w 526"/>
              <a:gd name="T33" fmla="*/ 382 h 492"/>
              <a:gd name="T34" fmla="*/ 176 w 526"/>
              <a:gd name="T35" fmla="*/ 354 h 492"/>
              <a:gd name="T36" fmla="*/ 216 w 526"/>
              <a:gd name="T37" fmla="*/ 322 h 492"/>
              <a:gd name="T38" fmla="*/ 258 w 526"/>
              <a:gd name="T39" fmla="*/ 284 h 492"/>
              <a:gd name="T40" fmla="*/ 304 w 526"/>
              <a:gd name="T41" fmla="*/ 238 h 492"/>
              <a:gd name="T42" fmla="*/ 354 w 526"/>
              <a:gd name="T43" fmla="*/ 188 h 492"/>
              <a:gd name="T44" fmla="*/ 406 w 526"/>
              <a:gd name="T45" fmla="*/ 132 h 492"/>
              <a:gd name="T46" fmla="*/ 460 w 526"/>
              <a:gd name="T47" fmla="*/ 68 h 492"/>
              <a:gd name="T48" fmla="*/ 518 w 526"/>
              <a:gd name="T49" fmla="*/ 0 h 492"/>
              <a:gd name="T50" fmla="*/ 526 w 526"/>
              <a:gd name="T51" fmla="*/ 100 h 492"/>
              <a:gd name="T52" fmla="*/ 526 w 526"/>
              <a:gd name="T53" fmla="*/ 100 h 492"/>
              <a:gd name="T54" fmla="*/ 470 w 526"/>
              <a:gd name="T55" fmla="*/ 162 h 492"/>
              <a:gd name="T56" fmla="*/ 418 w 526"/>
              <a:gd name="T57" fmla="*/ 216 h 492"/>
              <a:gd name="T58" fmla="*/ 368 w 526"/>
              <a:gd name="T59" fmla="*/ 266 h 492"/>
              <a:gd name="T60" fmla="*/ 320 w 526"/>
              <a:gd name="T61" fmla="*/ 310 h 492"/>
              <a:gd name="T62" fmla="*/ 274 w 526"/>
              <a:gd name="T63" fmla="*/ 350 h 492"/>
              <a:gd name="T64" fmla="*/ 232 w 526"/>
              <a:gd name="T65" fmla="*/ 382 h 492"/>
              <a:gd name="T66" fmla="*/ 192 w 526"/>
              <a:gd name="T67" fmla="*/ 410 h 492"/>
              <a:gd name="T68" fmla="*/ 154 w 526"/>
              <a:gd name="T69" fmla="*/ 432 h 492"/>
              <a:gd name="T70" fmla="*/ 154 w 526"/>
              <a:gd name="T71" fmla="*/ 43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6" h="492">
                <a:moveTo>
                  <a:pt x="154" y="432"/>
                </a:moveTo>
                <a:lnTo>
                  <a:pt x="154" y="432"/>
                </a:lnTo>
                <a:lnTo>
                  <a:pt x="88" y="462"/>
                </a:lnTo>
                <a:lnTo>
                  <a:pt x="42" y="484"/>
                </a:lnTo>
                <a:lnTo>
                  <a:pt x="24" y="490"/>
                </a:lnTo>
                <a:lnTo>
                  <a:pt x="12" y="492"/>
                </a:lnTo>
                <a:lnTo>
                  <a:pt x="4" y="492"/>
                </a:lnTo>
                <a:lnTo>
                  <a:pt x="2" y="492"/>
                </a:lnTo>
                <a:lnTo>
                  <a:pt x="0" y="490"/>
                </a:lnTo>
                <a:lnTo>
                  <a:pt x="0" y="490"/>
                </a:lnTo>
                <a:lnTo>
                  <a:pt x="0" y="486"/>
                </a:lnTo>
                <a:lnTo>
                  <a:pt x="6" y="478"/>
                </a:lnTo>
                <a:lnTo>
                  <a:pt x="16" y="468"/>
                </a:lnTo>
                <a:lnTo>
                  <a:pt x="32" y="456"/>
                </a:lnTo>
                <a:lnTo>
                  <a:pt x="76" y="424"/>
                </a:lnTo>
                <a:lnTo>
                  <a:pt x="138" y="382"/>
                </a:lnTo>
                <a:lnTo>
                  <a:pt x="138" y="382"/>
                </a:lnTo>
                <a:lnTo>
                  <a:pt x="176" y="354"/>
                </a:lnTo>
                <a:lnTo>
                  <a:pt x="216" y="322"/>
                </a:lnTo>
                <a:lnTo>
                  <a:pt x="258" y="284"/>
                </a:lnTo>
                <a:lnTo>
                  <a:pt x="304" y="238"/>
                </a:lnTo>
                <a:lnTo>
                  <a:pt x="354" y="188"/>
                </a:lnTo>
                <a:lnTo>
                  <a:pt x="406" y="132"/>
                </a:lnTo>
                <a:lnTo>
                  <a:pt x="460" y="68"/>
                </a:lnTo>
                <a:lnTo>
                  <a:pt x="518" y="0"/>
                </a:lnTo>
                <a:lnTo>
                  <a:pt x="526" y="100"/>
                </a:lnTo>
                <a:lnTo>
                  <a:pt x="526" y="100"/>
                </a:lnTo>
                <a:lnTo>
                  <a:pt x="470" y="162"/>
                </a:lnTo>
                <a:lnTo>
                  <a:pt x="418" y="216"/>
                </a:lnTo>
                <a:lnTo>
                  <a:pt x="368" y="266"/>
                </a:lnTo>
                <a:lnTo>
                  <a:pt x="320" y="310"/>
                </a:lnTo>
                <a:lnTo>
                  <a:pt x="274" y="350"/>
                </a:lnTo>
                <a:lnTo>
                  <a:pt x="232" y="382"/>
                </a:lnTo>
                <a:lnTo>
                  <a:pt x="192" y="410"/>
                </a:lnTo>
                <a:lnTo>
                  <a:pt x="154" y="432"/>
                </a:lnTo>
                <a:lnTo>
                  <a:pt x="154" y="4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747712" y="3000376"/>
            <a:ext cx="376238" cy="173831"/>
          </a:xfrm>
          <a:custGeom>
            <a:avLst/>
            <a:gdLst>
              <a:gd name="T0" fmla="*/ 68 w 316"/>
              <a:gd name="T1" fmla="*/ 146 h 146"/>
              <a:gd name="T2" fmla="*/ 68 w 316"/>
              <a:gd name="T3" fmla="*/ 146 h 146"/>
              <a:gd name="T4" fmla="*/ 58 w 316"/>
              <a:gd name="T5" fmla="*/ 146 h 146"/>
              <a:gd name="T6" fmla="*/ 46 w 316"/>
              <a:gd name="T7" fmla="*/ 142 h 146"/>
              <a:gd name="T8" fmla="*/ 34 w 316"/>
              <a:gd name="T9" fmla="*/ 132 h 146"/>
              <a:gd name="T10" fmla="*/ 22 w 316"/>
              <a:gd name="T11" fmla="*/ 118 h 146"/>
              <a:gd name="T12" fmla="*/ 22 w 316"/>
              <a:gd name="T13" fmla="*/ 118 h 146"/>
              <a:gd name="T14" fmla="*/ 12 w 316"/>
              <a:gd name="T15" fmla="*/ 104 h 146"/>
              <a:gd name="T16" fmla="*/ 4 w 316"/>
              <a:gd name="T17" fmla="*/ 92 h 146"/>
              <a:gd name="T18" fmla="*/ 0 w 316"/>
              <a:gd name="T19" fmla="*/ 82 h 146"/>
              <a:gd name="T20" fmla="*/ 0 w 316"/>
              <a:gd name="T21" fmla="*/ 74 h 146"/>
              <a:gd name="T22" fmla="*/ 0 w 316"/>
              <a:gd name="T23" fmla="*/ 74 h 146"/>
              <a:gd name="T24" fmla="*/ 2 w 316"/>
              <a:gd name="T25" fmla="*/ 70 h 146"/>
              <a:gd name="T26" fmla="*/ 8 w 316"/>
              <a:gd name="T27" fmla="*/ 66 h 146"/>
              <a:gd name="T28" fmla="*/ 16 w 316"/>
              <a:gd name="T29" fmla="*/ 66 h 146"/>
              <a:gd name="T30" fmla="*/ 28 w 316"/>
              <a:gd name="T31" fmla="*/ 68 h 146"/>
              <a:gd name="T32" fmla="*/ 28 w 316"/>
              <a:gd name="T33" fmla="*/ 68 h 146"/>
              <a:gd name="T34" fmla="*/ 50 w 316"/>
              <a:gd name="T35" fmla="*/ 72 h 146"/>
              <a:gd name="T36" fmla="*/ 60 w 316"/>
              <a:gd name="T37" fmla="*/ 72 h 146"/>
              <a:gd name="T38" fmla="*/ 68 w 316"/>
              <a:gd name="T39" fmla="*/ 72 h 146"/>
              <a:gd name="T40" fmla="*/ 68 w 316"/>
              <a:gd name="T41" fmla="*/ 72 h 146"/>
              <a:gd name="T42" fmla="*/ 88 w 316"/>
              <a:gd name="T43" fmla="*/ 66 h 146"/>
              <a:gd name="T44" fmla="*/ 112 w 316"/>
              <a:gd name="T45" fmla="*/ 58 h 146"/>
              <a:gd name="T46" fmla="*/ 112 w 316"/>
              <a:gd name="T47" fmla="*/ 58 h 146"/>
              <a:gd name="T48" fmla="*/ 316 w 316"/>
              <a:gd name="T49" fmla="*/ 0 h 146"/>
              <a:gd name="T50" fmla="*/ 316 w 316"/>
              <a:gd name="T51" fmla="*/ 0 h 146"/>
              <a:gd name="T52" fmla="*/ 314 w 316"/>
              <a:gd name="T53" fmla="*/ 8 h 146"/>
              <a:gd name="T54" fmla="*/ 308 w 316"/>
              <a:gd name="T55" fmla="*/ 16 h 146"/>
              <a:gd name="T56" fmla="*/ 300 w 316"/>
              <a:gd name="T57" fmla="*/ 26 h 146"/>
              <a:gd name="T58" fmla="*/ 288 w 316"/>
              <a:gd name="T59" fmla="*/ 38 h 146"/>
              <a:gd name="T60" fmla="*/ 272 w 316"/>
              <a:gd name="T61" fmla="*/ 48 h 146"/>
              <a:gd name="T62" fmla="*/ 252 w 316"/>
              <a:gd name="T63" fmla="*/ 60 h 146"/>
              <a:gd name="T64" fmla="*/ 204 w 316"/>
              <a:gd name="T65" fmla="*/ 88 h 146"/>
              <a:gd name="T66" fmla="*/ 204 w 316"/>
              <a:gd name="T67" fmla="*/ 88 h 146"/>
              <a:gd name="T68" fmla="*/ 114 w 316"/>
              <a:gd name="T69" fmla="*/ 130 h 146"/>
              <a:gd name="T70" fmla="*/ 86 w 316"/>
              <a:gd name="T71" fmla="*/ 142 h 146"/>
              <a:gd name="T72" fmla="*/ 68 w 316"/>
              <a:gd name="T73" fmla="*/ 146 h 146"/>
              <a:gd name="T74" fmla="*/ 68 w 316"/>
              <a:gd name="T75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6" h="146">
                <a:moveTo>
                  <a:pt x="68" y="146"/>
                </a:moveTo>
                <a:lnTo>
                  <a:pt x="68" y="146"/>
                </a:lnTo>
                <a:lnTo>
                  <a:pt x="58" y="146"/>
                </a:lnTo>
                <a:lnTo>
                  <a:pt x="46" y="142"/>
                </a:lnTo>
                <a:lnTo>
                  <a:pt x="34" y="132"/>
                </a:lnTo>
                <a:lnTo>
                  <a:pt x="22" y="118"/>
                </a:lnTo>
                <a:lnTo>
                  <a:pt x="22" y="118"/>
                </a:lnTo>
                <a:lnTo>
                  <a:pt x="12" y="104"/>
                </a:lnTo>
                <a:lnTo>
                  <a:pt x="4" y="92"/>
                </a:lnTo>
                <a:lnTo>
                  <a:pt x="0" y="82"/>
                </a:lnTo>
                <a:lnTo>
                  <a:pt x="0" y="74"/>
                </a:lnTo>
                <a:lnTo>
                  <a:pt x="0" y="74"/>
                </a:lnTo>
                <a:lnTo>
                  <a:pt x="2" y="70"/>
                </a:lnTo>
                <a:lnTo>
                  <a:pt x="8" y="66"/>
                </a:lnTo>
                <a:lnTo>
                  <a:pt x="16" y="66"/>
                </a:lnTo>
                <a:lnTo>
                  <a:pt x="28" y="68"/>
                </a:lnTo>
                <a:lnTo>
                  <a:pt x="28" y="68"/>
                </a:lnTo>
                <a:lnTo>
                  <a:pt x="50" y="72"/>
                </a:lnTo>
                <a:lnTo>
                  <a:pt x="60" y="72"/>
                </a:lnTo>
                <a:lnTo>
                  <a:pt x="68" y="72"/>
                </a:lnTo>
                <a:lnTo>
                  <a:pt x="68" y="72"/>
                </a:lnTo>
                <a:lnTo>
                  <a:pt x="88" y="66"/>
                </a:lnTo>
                <a:lnTo>
                  <a:pt x="112" y="58"/>
                </a:lnTo>
                <a:lnTo>
                  <a:pt x="112" y="58"/>
                </a:lnTo>
                <a:lnTo>
                  <a:pt x="316" y="0"/>
                </a:lnTo>
                <a:lnTo>
                  <a:pt x="316" y="0"/>
                </a:lnTo>
                <a:lnTo>
                  <a:pt x="314" y="8"/>
                </a:lnTo>
                <a:lnTo>
                  <a:pt x="308" y="16"/>
                </a:lnTo>
                <a:lnTo>
                  <a:pt x="300" y="26"/>
                </a:lnTo>
                <a:lnTo>
                  <a:pt x="288" y="38"/>
                </a:lnTo>
                <a:lnTo>
                  <a:pt x="272" y="48"/>
                </a:lnTo>
                <a:lnTo>
                  <a:pt x="252" y="60"/>
                </a:lnTo>
                <a:lnTo>
                  <a:pt x="204" y="88"/>
                </a:lnTo>
                <a:lnTo>
                  <a:pt x="204" y="88"/>
                </a:lnTo>
                <a:lnTo>
                  <a:pt x="114" y="130"/>
                </a:lnTo>
                <a:lnTo>
                  <a:pt x="86" y="142"/>
                </a:lnTo>
                <a:lnTo>
                  <a:pt x="68" y="146"/>
                </a:lnTo>
                <a:lnTo>
                  <a:pt x="68" y="1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838201" y="2821782"/>
            <a:ext cx="307181" cy="107156"/>
          </a:xfrm>
          <a:custGeom>
            <a:avLst/>
            <a:gdLst>
              <a:gd name="T0" fmla="*/ 62 w 258"/>
              <a:gd name="T1" fmla="*/ 24 h 90"/>
              <a:gd name="T2" fmla="*/ 62 w 258"/>
              <a:gd name="T3" fmla="*/ 24 h 90"/>
              <a:gd name="T4" fmla="*/ 118 w 258"/>
              <a:gd name="T5" fmla="*/ 18 h 90"/>
              <a:gd name="T6" fmla="*/ 258 w 258"/>
              <a:gd name="T7" fmla="*/ 0 h 90"/>
              <a:gd name="T8" fmla="*/ 258 w 258"/>
              <a:gd name="T9" fmla="*/ 30 h 90"/>
              <a:gd name="T10" fmla="*/ 258 w 258"/>
              <a:gd name="T11" fmla="*/ 30 h 90"/>
              <a:gd name="T12" fmla="*/ 46 w 258"/>
              <a:gd name="T13" fmla="*/ 90 h 90"/>
              <a:gd name="T14" fmla="*/ 46 w 258"/>
              <a:gd name="T15" fmla="*/ 90 h 90"/>
              <a:gd name="T16" fmla="*/ 40 w 258"/>
              <a:gd name="T17" fmla="*/ 90 h 90"/>
              <a:gd name="T18" fmla="*/ 34 w 258"/>
              <a:gd name="T19" fmla="*/ 88 h 90"/>
              <a:gd name="T20" fmla="*/ 28 w 258"/>
              <a:gd name="T21" fmla="*/ 84 h 90"/>
              <a:gd name="T22" fmla="*/ 20 w 258"/>
              <a:gd name="T23" fmla="*/ 78 h 90"/>
              <a:gd name="T24" fmla="*/ 20 w 258"/>
              <a:gd name="T25" fmla="*/ 78 h 90"/>
              <a:gd name="T26" fmla="*/ 10 w 258"/>
              <a:gd name="T27" fmla="*/ 60 h 90"/>
              <a:gd name="T28" fmla="*/ 2 w 258"/>
              <a:gd name="T29" fmla="*/ 40 h 90"/>
              <a:gd name="T30" fmla="*/ 2 w 258"/>
              <a:gd name="T31" fmla="*/ 40 h 90"/>
              <a:gd name="T32" fmla="*/ 0 w 258"/>
              <a:gd name="T33" fmla="*/ 30 h 90"/>
              <a:gd name="T34" fmla="*/ 0 w 258"/>
              <a:gd name="T35" fmla="*/ 22 h 90"/>
              <a:gd name="T36" fmla="*/ 4 w 258"/>
              <a:gd name="T37" fmla="*/ 16 h 90"/>
              <a:gd name="T38" fmla="*/ 8 w 258"/>
              <a:gd name="T39" fmla="*/ 12 h 90"/>
              <a:gd name="T40" fmla="*/ 8 w 258"/>
              <a:gd name="T41" fmla="*/ 12 h 90"/>
              <a:gd name="T42" fmla="*/ 14 w 258"/>
              <a:gd name="T43" fmla="*/ 10 h 90"/>
              <a:gd name="T44" fmla="*/ 20 w 258"/>
              <a:gd name="T45" fmla="*/ 10 h 90"/>
              <a:gd name="T46" fmla="*/ 28 w 258"/>
              <a:gd name="T47" fmla="*/ 12 h 90"/>
              <a:gd name="T48" fmla="*/ 34 w 258"/>
              <a:gd name="T49" fmla="*/ 16 h 90"/>
              <a:gd name="T50" fmla="*/ 34 w 258"/>
              <a:gd name="T51" fmla="*/ 16 h 90"/>
              <a:gd name="T52" fmla="*/ 40 w 258"/>
              <a:gd name="T53" fmla="*/ 20 h 90"/>
              <a:gd name="T54" fmla="*/ 46 w 258"/>
              <a:gd name="T55" fmla="*/ 22 h 90"/>
              <a:gd name="T56" fmla="*/ 54 w 258"/>
              <a:gd name="T57" fmla="*/ 24 h 90"/>
              <a:gd name="T58" fmla="*/ 62 w 258"/>
              <a:gd name="T59" fmla="*/ 24 h 90"/>
              <a:gd name="T60" fmla="*/ 62 w 258"/>
              <a:gd name="T61" fmla="*/ 2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8" h="90">
                <a:moveTo>
                  <a:pt x="62" y="24"/>
                </a:moveTo>
                <a:lnTo>
                  <a:pt x="62" y="24"/>
                </a:lnTo>
                <a:lnTo>
                  <a:pt x="118" y="18"/>
                </a:lnTo>
                <a:lnTo>
                  <a:pt x="258" y="0"/>
                </a:lnTo>
                <a:lnTo>
                  <a:pt x="258" y="30"/>
                </a:lnTo>
                <a:lnTo>
                  <a:pt x="258" y="30"/>
                </a:lnTo>
                <a:lnTo>
                  <a:pt x="46" y="90"/>
                </a:lnTo>
                <a:lnTo>
                  <a:pt x="46" y="90"/>
                </a:lnTo>
                <a:lnTo>
                  <a:pt x="40" y="90"/>
                </a:lnTo>
                <a:lnTo>
                  <a:pt x="34" y="88"/>
                </a:lnTo>
                <a:lnTo>
                  <a:pt x="28" y="84"/>
                </a:lnTo>
                <a:lnTo>
                  <a:pt x="20" y="78"/>
                </a:lnTo>
                <a:lnTo>
                  <a:pt x="20" y="78"/>
                </a:lnTo>
                <a:lnTo>
                  <a:pt x="10" y="60"/>
                </a:lnTo>
                <a:lnTo>
                  <a:pt x="2" y="40"/>
                </a:lnTo>
                <a:lnTo>
                  <a:pt x="2" y="40"/>
                </a:lnTo>
                <a:lnTo>
                  <a:pt x="0" y="30"/>
                </a:lnTo>
                <a:lnTo>
                  <a:pt x="0" y="22"/>
                </a:lnTo>
                <a:lnTo>
                  <a:pt x="4" y="16"/>
                </a:lnTo>
                <a:lnTo>
                  <a:pt x="8" y="12"/>
                </a:lnTo>
                <a:lnTo>
                  <a:pt x="8" y="12"/>
                </a:lnTo>
                <a:lnTo>
                  <a:pt x="14" y="10"/>
                </a:lnTo>
                <a:lnTo>
                  <a:pt x="20" y="10"/>
                </a:lnTo>
                <a:lnTo>
                  <a:pt x="28" y="12"/>
                </a:lnTo>
                <a:lnTo>
                  <a:pt x="34" y="16"/>
                </a:lnTo>
                <a:lnTo>
                  <a:pt x="34" y="16"/>
                </a:lnTo>
                <a:lnTo>
                  <a:pt x="40" y="20"/>
                </a:lnTo>
                <a:lnTo>
                  <a:pt x="46" y="22"/>
                </a:lnTo>
                <a:lnTo>
                  <a:pt x="54" y="24"/>
                </a:lnTo>
                <a:lnTo>
                  <a:pt x="62" y="24"/>
                </a:lnTo>
                <a:lnTo>
                  <a:pt x="62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892969" y="2462213"/>
            <a:ext cx="854869" cy="173831"/>
          </a:xfrm>
          <a:custGeom>
            <a:avLst/>
            <a:gdLst>
              <a:gd name="T0" fmla="*/ 668 w 718"/>
              <a:gd name="T1" fmla="*/ 64 h 146"/>
              <a:gd name="T2" fmla="*/ 668 w 718"/>
              <a:gd name="T3" fmla="*/ 64 h 146"/>
              <a:gd name="T4" fmla="*/ 568 w 718"/>
              <a:gd name="T5" fmla="*/ 76 h 146"/>
              <a:gd name="T6" fmla="*/ 568 w 718"/>
              <a:gd name="T7" fmla="*/ 76 h 146"/>
              <a:gd name="T8" fmla="*/ 482 w 718"/>
              <a:gd name="T9" fmla="*/ 90 h 146"/>
              <a:gd name="T10" fmla="*/ 324 w 718"/>
              <a:gd name="T11" fmla="*/ 114 h 146"/>
              <a:gd name="T12" fmla="*/ 324 w 718"/>
              <a:gd name="T13" fmla="*/ 114 h 146"/>
              <a:gd name="T14" fmla="*/ 170 w 718"/>
              <a:gd name="T15" fmla="*/ 138 h 146"/>
              <a:gd name="T16" fmla="*/ 124 w 718"/>
              <a:gd name="T17" fmla="*/ 144 h 146"/>
              <a:gd name="T18" fmla="*/ 96 w 718"/>
              <a:gd name="T19" fmla="*/ 146 h 146"/>
              <a:gd name="T20" fmla="*/ 96 w 718"/>
              <a:gd name="T21" fmla="*/ 146 h 146"/>
              <a:gd name="T22" fmla="*/ 80 w 718"/>
              <a:gd name="T23" fmla="*/ 144 h 146"/>
              <a:gd name="T24" fmla="*/ 64 w 718"/>
              <a:gd name="T25" fmla="*/ 140 h 146"/>
              <a:gd name="T26" fmla="*/ 46 w 718"/>
              <a:gd name="T27" fmla="*/ 134 h 146"/>
              <a:gd name="T28" fmla="*/ 32 w 718"/>
              <a:gd name="T29" fmla="*/ 126 h 146"/>
              <a:gd name="T30" fmla="*/ 32 w 718"/>
              <a:gd name="T31" fmla="*/ 126 h 146"/>
              <a:gd name="T32" fmla="*/ 18 w 718"/>
              <a:gd name="T33" fmla="*/ 118 h 146"/>
              <a:gd name="T34" fmla="*/ 8 w 718"/>
              <a:gd name="T35" fmla="*/ 110 h 146"/>
              <a:gd name="T36" fmla="*/ 2 w 718"/>
              <a:gd name="T37" fmla="*/ 104 h 146"/>
              <a:gd name="T38" fmla="*/ 0 w 718"/>
              <a:gd name="T39" fmla="*/ 98 h 146"/>
              <a:gd name="T40" fmla="*/ 0 w 718"/>
              <a:gd name="T41" fmla="*/ 98 h 146"/>
              <a:gd name="T42" fmla="*/ 0 w 718"/>
              <a:gd name="T43" fmla="*/ 96 h 146"/>
              <a:gd name="T44" fmla="*/ 2 w 718"/>
              <a:gd name="T45" fmla="*/ 94 h 146"/>
              <a:gd name="T46" fmla="*/ 12 w 718"/>
              <a:gd name="T47" fmla="*/ 92 h 146"/>
              <a:gd name="T48" fmla="*/ 28 w 718"/>
              <a:gd name="T49" fmla="*/ 90 h 146"/>
              <a:gd name="T50" fmla="*/ 50 w 718"/>
              <a:gd name="T51" fmla="*/ 90 h 146"/>
              <a:gd name="T52" fmla="*/ 50 w 718"/>
              <a:gd name="T53" fmla="*/ 90 h 146"/>
              <a:gd name="T54" fmla="*/ 78 w 718"/>
              <a:gd name="T55" fmla="*/ 88 h 146"/>
              <a:gd name="T56" fmla="*/ 112 w 718"/>
              <a:gd name="T57" fmla="*/ 86 h 146"/>
              <a:gd name="T58" fmla="*/ 200 w 718"/>
              <a:gd name="T59" fmla="*/ 74 h 146"/>
              <a:gd name="T60" fmla="*/ 200 w 718"/>
              <a:gd name="T61" fmla="*/ 74 h 146"/>
              <a:gd name="T62" fmla="*/ 310 w 718"/>
              <a:gd name="T63" fmla="*/ 56 h 146"/>
              <a:gd name="T64" fmla="*/ 440 w 718"/>
              <a:gd name="T65" fmla="*/ 32 h 146"/>
              <a:gd name="T66" fmla="*/ 440 w 718"/>
              <a:gd name="T67" fmla="*/ 32 h 146"/>
              <a:gd name="T68" fmla="*/ 622 w 718"/>
              <a:gd name="T69" fmla="*/ 2 h 146"/>
              <a:gd name="T70" fmla="*/ 622 w 718"/>
              <a:gd name="T71" fmla="*/ 2 h 146"/>
              <a:gd name="T72" fmla="*/ 642 w 718"/>
              <a:gd name="T73" fmla="*/ 0 h 146"/>
              <a:gd name="T74" fmla="*/ 660 w 718"/>
              <a:gd name="T75" fmla="*/ 2 h 146"/>
              <a:gd name="T76" fmla="*/ 676 w 718"/>
              <a:gd name="T77" fmla="*/ 6 h 146"/>
              <a:gd name="T78" fmla="*/ 690 w 718"/>
              <a:gd name="T79" fmla="*/ 14 h 146"/>
              <a:gd name="T80" fmla="*/ 690 w 718"/>
              <a:gd name="T81" fmla="*/ 14 h 146"/>
              <a:gd name="T82" fmla="*/ 702 w 718"/>
              <a:gd name="T83" fmla="*/ 24 h 146"/>
              <a:gd name="T84" fmla="*/ 712 w 718"/>
              <a:gd name="T85" fmla="*/ 32 h 146"/>
              <a:gd name="T86" fmla="*/ 716 w 718"/>
              <a:gd name="T87" fmla="*/ 38 h 146"/>
              <a:gd name="T88" fmla="*/ 718 w 718"/>
              <a:gd name="T89" fmla="*/ 46 h 146"/>
              <a:gd name="T90" fmla="*/ 718 w 718"/>
              <a:gd name="T91" fmla="*/ 46 h 146"/>
              <a:gd name="T92" fmla="*/ 718 w 718"/>
              <a:gd name="T93" fmla="*/ 48 h 146"/>
              <a:gd name="T94" fmla="*/ 716 w 718"/>
              <a:gd name="T95" fmla="*/ 52 h 146"/>
              <a:gd name="T96" fmla="*/ 706 w 718"/>
              <a:gd name="T97" fmla="*/ 56 h 146"/>
              <a:gd name="T98" fmla="*/ 690 w 718"/>
              <a:gd name="T99" fmla="*/ 60 h 146"/>
              <a:gd name="T100" fmla="*/ 668 w 718"/>
              <a:gd name="T101" fmla="*/ 64 h 146"/>
              <a:gd name="T102" fmla="*/ 668 w 718"/>
              <a:gd name="T103" fmla="*/ 6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8" h="146">
                <a:moveTo>
                  <a:pt x="668" y="64"/>
                </a:moveTo>
                <a:lnTo>
                  <a:pt x="668" y="64"/>
                </a:lnTo>
                <a:lnTo>
                  <a:pt x="568" y="76"/>
                </a:lnTo>
                <a:lnTo>
                  <a:pt x="568" y="76"/>
                </a:lnTo>
                <a:lnTo>
                  <a:pt x="482" y="90"/>
                </a:lnTo>
                <a:lnTo>
                  <a:pt x="324" y="114"/>
                </a:lnTo>
                <a:lnTo>
                  <a:pt x="324" y="114"/>
                </a:lnTo>
                <a:lnTo>
                  <a:pt x="170" y="138"/>
                </a:lnTo>
                <a:lnTo>
                  <a:pt x="124" y="144"/>
                </a:lnTo>
                <a:lnTo>
                  <a:pt x="96" y="146"/>
                </a:lnTo>
                <a:lnTo>
                  <a:pt x="96" y="146"/>
                </a:lnTo>
                <a:lnTo>
                  <a:pt x="80" y="144"/>
                </a:lnTo>
                <a:lnTo>
                  <a:pt x="64" y="140"/>
                </a:lnTo>
                <a:lnTo>
                  <a:pt x="46" y="134"/>
                </a:lnTo>
                <a:lnTo>
                  <a:pt x="32" y="126"/>
                </a:lnTo>
                <a:lnTo>
                  <a:pt x="32" y="126"/>
                </a:lnTo>
                <a:lnTo>
                  <a:pt x="18" y="118"/>
                </a:lnTo>
                <a:lnTo>
                  <a:pt x="8" y="110"/>
                </a:lnTo>
                <a:lnTo>
                  <a:pt x="2" y="104"/>
                </a:lnTo>
                <a:lnTo>
                  <a:pt x="0" y="98"/>
                </a:lnTo>
                <a:lnTo>
                  <a:pt x="0" y="98"/>
                </a:lnTo>
                <a:lnTo>
                  <a:pt x="0" y="96"/>
                </a:lnTo>
                <a:lnTo>
                  <a:pt x="2" y="94"/>
                </a:lnTo>
                <a:lnTo>
                  <a:pt x="12" y="92"/>
                </a:lnTo>
                <a:lnTo>
                  <a:pt x="28" y="90"/>
                </a:lnTo>
                <a:lnTo>
                  <a:pt x="50" y="90"/>
                </a:lnTo>
                <a:lnTo>
                  <a:pt x="50" y="90"/>
                </a:lnTo>
                <a:lnTo>
                  <a:pt x="78" y="88"/>
                </a:lnTo>
                <a:lnTo>
                  <a:pt x="112" y="86"/>
                </a:lnTo>
                <a:lnTo>
                  <a:pt x="200" y="74"/>
                </a:lnTo>
                <a:lnTo>
                  <a:pt x="200" y="74"/>
                </a:lnTo>
                <a:lnTo>
                  <a:pt x="310" y="56"/>
                </a:lnTo>
                <a:lnTo>
                  <a:pt x="440" y="32"/>
                </a:lnTo>
                <a:lnTo>
                  <a:pt x="440" y="32"/>
                </a:lnTo>
                <a:lnTo>
                  <a:pt x="622" y="2"/>
                </a:lnTo>
                <a:lnTo>
                  <a:pt x="622" y="2"/>
                </a:lnTo>
                <a:lnTo>
                  <a:pt x="642" y="0"/>
                </a:lnTo>
                <a:lnTo>
                  <a:pt x="660" y="2"/>
                </a:lnTo>
                <a:lnTo>
                  <a:pt x="676" y="6"/>
                </a:lnTo>
                <a:lnTo>
                  <a:pt x="690" y="14"/>
                </a:lnTo>
                <a:lnTo>
                  <a:pt x="690" y="14"/>
                </a:lnTo>
                <a:lnTo>
                  <a:pt x="702" y="24"/>
                </a:lnTo>
                <a:lnTo>
                  <a:pt x="712" y="32"/>
                </a:lnTo>
                <a:lnTo>
                  <a:pt x="716" y="38"/>
                </a:lnTo>
                <a:lnTo>
                  <a:pt x="718" y="46"/>
                </a:lnTo>
                <a:lnTo>
                  <a:pt x="718" y="46"/>
                </a:lnTo>
                <a:lnTo>
                  <a:pt x="718" y="48"/>
                </a:lnTo>
                <a:lnTo>
                  <a:pt x="716" y="52"/>
                </a:lnTo>
                <a:lnTo>
                  <a:pt x="706" y="56"/>
                </a:lnTo>
                <a:lnTo>
                  <a:pt x="690" y="60"/>
                </a:lnTo>
                <a:lnTo>
                  <a:pt x="668" y="64"/>
                </a:lnTo>
                <a:lnTo>
                  <a:pt x="668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078707" y="2681287"/>
            <a:ext cx="116681" cy="414338"/>
          </a:xfrm>
          <a:custGeom>
            <a:avLst/>
            <a:gdLst>
              <a:gd name="T0" fmla="*/ 6 w 98"/>
              <a:gd name="T1" fmla="*/ 40 h 348"/>
              <a:gd name="T2" fmla="*/ 6 w 98"/>
              <a:gd name="T3" fmla="*/ 40 h 348"/>
              <a:gd name="T4" fmla="*/ 2 w 98"/>
              <a:gd name="T5" fmla="*/ 26 h 348"/>
              <a:gd name="T6" fmla="*/ 0 w 98"/>
              <a:gd name="T7" fmla="*/ 16 h 348"/>
              <a:gd name="T8" fmla="*/ 0 w 98"/>
              <a:gd name="T9" fmla="*/ 8 h 348"/>
              <a:gd name="T10" fmla="*/ 4 w 98"/>
              <a:gd name="T11" fmla="*/ 2 h 348"/>
              <a:gd name="T12" fmla="*/ 4 w 98"/>
              <a:gd name="T13" fmla="*/ 2 h 348"/>
              <a:gd name="T14" fmla="*/ 10 w 98"/>
              <a:gd name="T15" fmla="*/ 0 h 348"/>
              <a:gd name="T16" fmla="*/ 20 w 98"/>
              <a:gd name="T17" fmla="*/ 0 h 348"/>
              <a:gd name="T18" fmla="*/ 34 w 98"/>
              <a:gd name="T19" fmla="*/ 4 h 348"/>
              <a:gd name="T20" fmla="*/ 54 w 98"/>
              <a:gd name="T21" fmla="*/ 12 h 348"/>
              <a:gd name="T22" fmla="*/ 54 w 98"/>
              <a:gd name="T23" fmla="*/ 12 h 348"/>
              <a:gd name="T24" fmla="*/ 72 w 98"/>
              <a:gd name="T25" fmla="*/ 20 h 348"/>
              <a:gd name="T26" fmla="*/ 84 w 98"/>
              <a:gd name="T27" fmla="*/ 30 h 348"/>
              <a:gd name="T28" fmla="*/ 94 w 98"/>
              <a:gd name="T29" fmla="*/ 38 h 348"/>
              <a:gd name="T30" fmla="*/ 96 w 98"/>
              <a:gd name="T31" fmla="*/ 46 h 348"/>
              <a:gd name="T32" fmla="*/ 96 w 98"/>
              <a:gd name="T33" fmla="*/ 46 h 348"/>
              <a:gd name="T34" fmla="*/ 98 w 98"/>
              <a:gd name="T35" fmla="*/ 54 h 348"/>
              <a:gd name="T36" fmla="*/ 96 w 98"/>
              <a:gd name="T37" fmla="*/ 62 h 348"/>
              <a:gd name="T38" fmla="*/ 94 w 98"/>
              <a:gd name="T39" fmla="*/ 72 h 348"/>
              <a:gd name="T40" fmla="*/ 90 w 98"/>
              <a:gd name="T41" fmla="*/ 84 h 348"/>
              <a:gd name="T42" fmla="*/ 90 w 98"/>
              <a:gd name="T43" fmla="*/ 84 h 348"/>
              <a:gd name="T44" fmla="*/ 86 w 98"/>
              <a:gd name="T45" fmla="*/ 96 h 348"/>
              <a:gd name="T46" fmla="*/ 82 w 98"/>
              <a:gd name="T47" fmla="*/ 110 h 348"/>
              <a:gd name="T48" fmla="*/ 78 w 98"/>
              <a:gd name="T49" fmla="*/ 148 h 348"/>
              <a:gd name="T50" fmla="*/ 78 w 98"/>
              <a:gd name="T51" fmla="*/ 148 h 348"/>
              <a:gd name="T52" fmla="*/ 72 w 98"/>
              <a:gd name="T53" fmla="*/ 270 h 348"/>
              <a:gd name="T54" fmla="*/ 72 w 98"/>
              <a:gd name="T55" fmla="*/ 270 h 348"/>
              <a:gd name="T56" fmla="*/ 70 w 98"/>
              <a:gd name="T57" fmla="*/ 304 h 348"/>
              <a:gd name="T58" fmla="*/ 66 w 98"/>
              <a:gd name="T59" fmla="*/ 330 h 348"/>
              <a:gd name="T60" fmla="*/ 62 w 98"/>
              <a:gd name="T61" fmla="*/ 344 h 348"/>
              <a:gd name="T62" fmla="*/ 60 w 98"/>
              <a:gd name="T63" fmla="*/ 348 h 348"/>
              <a:gd name="T64" fmla="*/ 56 w 98"/>
              <a:gd name="T65" fmla="*/ 348 h 348"/>
              <a:gd name="T66" fmla="*/ 56 w 98"/>
              <a:gd name="T67" fmla="*/ 348 h 348"/>
              <a:gd name="T68" fmla="*/ 50 w 98"/>
              <a:gd name="T69" fmla="*/ 348 h 348"/>
              <a:gd name="T70" fmla="*/ 44 w 98"/>
              <a:gd name="T71" fmla="*/ 344 h 348"/>
              <a:gd name="T72" fmla="*/ 36 w 98"/>
              <a:gd name="T73" fmla="*/ 338 h 348"/>
              <a:gd name="T74" fmla="*/ 28 w 98"/>
              <a:gd name="T75" fmla="*/ 330 h 348"/>
              <a:gd name="T76" fmla="*/ 28 w 98"/>
              <a:gd name="T77" fmla="*/ 330 h 348"/>
              <a:gd name="T78" fmla="*/ 24 w 98"/>
              <a:gd name="T79" fmla="*/ 324 h 348"/>
              <a:gd name="T80" fmla="*/ 22 w 98"/>
              <a:gd name="T81" fmla="*/ 314 h 348"/>
              <a:gd name="T82" fmla="*/ 18 w 98"/>
              <a:gd name="T83" fmla="*/ 286 h 348"/>
              <a:gd name="T84" fmla="*/ 16 w 98"/>
              <a:gd name="T85" fmla="*/ 244 h 348"/>
              <a:gd name="T86" fmla="*/ 16 w 98"/>
              <a:gd name="T87" fmla="*/ 190 h 348"/>
              <a:gd name="T88" fmla="*/ 16 w 98"/>
              <a:gd name="T89" fmla="*/ 190 h 348"/>
              <a:gd name="T90" fmla="*/ 16 w 98"/>
              <a:gd name="T91" fmla="*/ 134 h 348"/>
              <a:gd name="T92" fmla="*/ 14 w 98"/>
              <a:gd name="T93" fmla="*/ 92 h 348"/>
              <a:gd name="T94" fmla="*/ 12 w 98"/>
              <a:gd name="T95" fmla="*/ 60 h 348"/>
              <a:gd name="T96" fmla="*/ 10 w 98"/>
              <a:gd name="T97" fmla="*/ 48 h 348"/>
              <a:gd name="T98" fmla="*/ 6 w 98"/>
              <a:gd name="T99" fmla="*/ 40 h 348"/>
              <a:gd name="T100" fmla="*/ 6 w 98"/>
              <a:gd name="T101" fmla="*/ 4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8" h="348">
                <a:moveTo>
                  <a:pt x="6" y="40"/>
                </a:moveTo>
                <a:lnTo>
                  <a:pt x="6" y="40"/>
                </a:lnTo>
                <a:lnTo>
                  <a:pt x="2" y="26"/>
                </a:lnTo>
                <a:lnTo>
                  <a:pt x="0" y="16"/>
                </a:lnTo>
                <a:lnTo>
                  <a:pt x="0" y="8"/>
                </a:lnTo>
                <a:lnTo>
                  <a:pt x="4" y="2"/>
                </a:lnTo>
                <a:lnTo>
                  <a:pt x="4" y="2"/>
                </a:lnTo>
                <a:lnTo>
                  <a:pt x="10" y="0"/>
                </a:lnTo>
                <a:lnTo>
                  <a:pt x="20" y="0"/>
                </a:lnTo>
                <a:lnTo>
                  <a:pt x="34" y="4"/>
                </a:lnTo>
                <a:lnTo>
                  <a:pt x="54" y="12"/>
                </a:lnTo>
                <a:lnTo>
                  <a:pt x="54" y="12"/>
                </a:lnTo>
                <a:lnTo>
                  <a:pt x="72" y="20"/>
                </a:lnTo>
                <a:lnTo>
                  <a:pt x="84" y="30"/>
                </a:lnTo>
                <a:lnTo>
                  <a:pt x="94" y="38"/>
                </a:lnTo>
                <a:lnTo>
                  <a:pt x="96" y="46"/>
                </a:lnTo>
                <a:lnTo>
                  <a:pt x="96" y="46"/>
                </a:lnTo>
                <a:lnTo>
                  <a:pt x="98" y="54"/>
                </a:lnTo>
                <a:lnTo>
                  <a:pt x="96" y="62"/>
                </a:lnTo>
                <a:lnTo>
                  <a:pt x="94" y="72"/>
                </a:lnTo>
                <a:lnTo>
                  <a:pt x="90" y="84"/>
                </a:lnTo>
                <a:lnTo>
                  <a:pt x="90" y="84"/>
                </a:lnTo>
                <a:lnTo>
                  <a:pt x="86" y="96"/>
                </a:lnTo>
                <a:lnTo>
                  <a:pt x="82" y="110"/>
                </a:lnTo>
                <a:lnTo>
                  <a:pt x="78" y="148"/>
                </a:lnTo>
                <a:lnTo>
                  <a:pt x="78" y="148"/>
                </a:lnTo>
                <a:lnTo>
                  <a:pt x="72" y="270"/>
                </a:lnTo>
                <a:lnTo>
                  <a:pt x="72" y="270"/>
                </a:lnTo>
                <a:lnTo>
                  <a:pt x="70" y="304"/>
                </a:lnTo>
                <a:lnTo>
                  <a:pt x="66" y="330"/>
                </a:lnTo>
                <a:lnTo>
                  <a:pt x="62" y="344"/>
                </a:lnTo>
                <a:lnTo>
                  <a:pt x="60" y="348"/>
                </a:lnTo>
                <a:lnTo>
                  <a:pt x="56" y="348"/>
                </a:lnTo>
                <a:lnTo>
                  <a:pt x="56" y="348"/>
                </a:lnTo>
                <a:lnTo>
                  <a:pt x="50" y="348"/>
                </a:lnTo>
                <a:lnTo>
                  <a:pt x="44" y="344"/>
                </a:lnTo>
                <a:lnTo>
                  <a:pt x="36" y="338"/>
                </a:lnTo>
                <a:lnTo>
                  <a:pt x="28" y="330"/>
                </a:lnTo>
                <a:lnTo>
                  <a:pt x="28" y="330"/>
                </a:lnTo>
                <a:lnTo>
                  <a:pt x="24" y="324"/>
                </a:lnTo>
                <a:lnTo>
                  <a:pt x="22" y="314"/>
                </a:lnTo>
                <a:lnTo>
                  <a:pt x="18" y="286"/>
                </a:lnTo>
                <a:lnTo>
                  <a:pt x="16" y="244"/>
                </a:lnTo>
                <a:lnTo>
                  <a:pt x="16" y="190"/>
                </a:lnTo>
                <a:lnTo>
                  <a:pt x="16" y="190"/>
                </a:lnTo>
                <a:lnTo>
                  <a:pt x="16" y="134"/>
                </a:lnTo>
                <a:lnTo>
                  <a:pt x="14" y="92"/>
                </a:lnTo>
                <a:lnTo>
                  <a:pt x="12" y="60"/>
                </a:lnTo>
                <a:lnTo>
                  <a:pt x="10" y="48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090613" y="2140744"/>
            <a:ext cx="502444" cy="233363"/>
          </a:xfrm>
          <a:custGeom>
            <a:avLst/>
            <a:gdLst>
              <a:gd name="T0" fmla="*/ 422 w 422"/>
              <a:gd name="T1" fmla="*/ 80 h 196"/>
              <a:gd name="T2" fmla="*/ 422 w 422"/>
              <a:gd name="T3" fmla="*/ 80 h 196"/>
              <a:gd name="T4" fmla="*/ 418 w 422"/>
              <a:gd name="T5" fmla="*/ 86 h 196"/>
              <a:gd name="T6" fmla="*/ 412 w 422"/>
              <a:gd name="T7" fmla="*/ 92 h 196"/>
              <a:gd name="T8" fmla="*/ 404 w 422"/>
              <a:gd name="T9" fmla="*/ 98 h 196"/>
              <a:gd name="T10" fmla="*/ 394 w 422"/>
              <a:gd name="T11" fmla="*/ 104 h 196"/>
              <a:gd name="T12" fmla="*/ 362 w 422"/>
              <a:gd name="T13" fmla="*/ 116 h 196"/>
              <a:gd name="T14" fmla="*/ 322 w 422"/>
              <a:gd name="T15" fmla="*/ 128 h 196"/>
              <a:gd name="T16" fmla="*/ 322 w 422"/>
              <a:gd name="T17" fmla="*/ 128 h 196"/>
              <a:gd name="T18" fmla="*/ 152 w 422"/>
              <a:gd name="T19" fmla="*/ 174 h 196"/>
              <a:gd name="T20" fmla="*/ 152 w 422"/>
              <a:gd name="T21" fmla="*/ 174 h 196"/>
              <a:gd name="T22" fmla="*/ 118 w 422"/>
              <a:gd name="T23" fmla="*/ 184 h 196"/>
              <a:gd name="T24" fmla="*/ 86 w 422"/>
              <a:gd name="T25" fmla="*/ 192 h 196"/>
              <a:gd name="T26" fmla="*/ 60 w 422"/>
              <a:gd name="T27" fmla="*/ 196 h 196"/>
              <a:gd name="T28" fmla="*/ 36 w 422"/>
              <a:gd name="T29" fmla="*/ 196 h 196"/>
              <a:gd name="T30" fmla="*/ 36 w 422"/>
              <a:gd name="T31" fmla="*/ 196 h 196"/>
              <a:gd name="T32" fmla="*/ 20 w 422"/>
              <a:gd name="T33" fmla="*/ 196 h 196"/>
              <a:gd name="T34" fmla="*/ 8 w 422"/>
              <a:gd name="T35" fmla="*/ 194 h 196"/>
              <a:gd name="T36" fmla="*/ 0 w 422"/>
              <a:gd name="T37" fmla="*/ 192 h 196"/>
              <a:gd name="T38" fmla="*/ 0 w 422"/>
              <a:gd name="T39" fmla="*/ 190 h 196"/>
              <a:gd name="T40" fmla="*/ 0 w 422"/>
              <a:gd name="T41" fmla="*/ 188 h 196"/>
              <a:gd name="T42" fmla="*/ 0 w 422"/>
              <a:gd name="T43" fmla="*/ 188 h 196"/>
              <a:gd name="T44" fmla="*/ 2 w 422"/>
              <a:gd name="T45" fmla="*/ 184 h 196"/>
              <a:gd name="T46" fmla="*/ 8 w 422"/>
              <a:gd name="T47" fmla="*/ 180 h 196"/>
              <a:gd name="T48" fmla="*/ 26 w 422"/>
              <a:gd name="T49" fmla="*/ 170 h 196"/>
              <a:gd name="T50" fmla="*/ 58 w 422"/>
              <a:gd name="T51" fmla="*/ 158 h 196"/>
              <a:gd name="T52" fmla="*/ 102 w 422"/>
              <a:gd name="T53" fmla="*/ 140 h 196"/>
              <a:gd name="T54" fmla="*/ 102 w 422"/>
              <a:gd name="T55" fmla="*/ 140 h 196"/>
              <a:gd name="T56" fmla="*/ 192 w 422"/>
              <a:gd name="T57" fmla="*/ 104 h 196"/>
              <a:gd name="T58" fmla="*/ 230 w 422"/>
              <a:gd name="T59" fmla="*/ 88 h 196"/>
              <a:gd name="T60" fmla="*/ 262 w 422"/>
              <a:gd name="T61" fmla="*/ 72 h 196"/>
              <a:gd name="T62" fmla="*/ 262 w 422"/>
              <a:gd name="T63" fmla="*/ 72 h 196"/>
              <a:gd name="T64" fmla="*/ 288 w 422"/>
              <a:gd name="T65" fmla="*/ 56 h 196"/>
              <a:gd name="T66" fmla="*/ 304 w 422"/>
              <a:gd name="T67" fmla="*/ 44 h 196"/>
              <a:gd name="T68" fmla="*/ 310 w 422"/>
              <a:gd name="T69" fmla="*/ 38 h 196"/>
              <a:gd name="T70" fmla="*/ 312 w 422"/>
              <a:gd name="T71" fmla="*/ 32 h 196"/>
              <a:gd name="T72" fmla="*/ 314 w 422"/>
              <a:gd name="T73" fmla="*/ 26 h 196"/>
              <a:gd name="T74" fmla="*/ 312 w 422"/>
              <a:gd name="T75" fmla="*/ 22 h 196"/>
              <a:gd name="T76" fmla="*/ 312 w 422"/>
              <a:gd name="T77" fmla="*/ 22 h 196"/>
              <a:gd name="T78" fmla="*/ 310 w 422"/>
              <a:gd name="T79" fmla="*/ 14 h 196"/>
              <a:gd name="T80" fmla="*/ 310 w 422"/>
              <a:gd name="T81" fmla="*/ 6 h 196"/>
              <a:gd name="T82" fmla="*/ 316 w 422"/>
              <a:gd name="T83" fmla="*/ 2 h 196"/>
              <a:gd name="T84" fmla="*/ 324 w 422"/>
              <a:gd name="T85" fmla="*/ 0 h 196"/>
              <a:gd name="T86" fmla="*/ 324 w 422"/>
              <a:gd name="T87" fmla="*/ 0 h 196"/>
              <a:gd name="T88" fmla="*/ 336 w 422"/>
              <a:gd name="T89" fmla="*/ 0 h 196"/>
              <a:gd name="T90" fmla="*/ 352 w 422"/>
              <a:gd name="T91" fmla="*/ 6 h 196"/>
              <a:gd name="T92" fmla="*/ 368 w 422"/>
              <a:gd name="T93" fmla="*/ 14 h 196"/>
              <a:gd name="T94" fmla="*/ 386 w 422"/>
              <a:gd name="T95" fmla="*/ 28 h 196"/>
              <a:gd name="T96" fmla="*/ 386 w 422"/>
              <a:gd name="T97" fmla="*/ 28 h 196"/>
              <a:gd name="T98" fmla="*/ 404 w 422"/>
              <a:gd name="T99" fmla="*/ 42 h 196"/>
              <a:gd name="T100" fmla="*/ 416 w 422"/>
              <a:gd name="T101" fmla="*/ 56 h 196"/>
              <a:gd name="T102" fmla="*/ 420 w 422"/>
              <a:gd name="T103" fmla="*/ 64 h 196"/>
              <a:gd name="T104" fmla="*/ 422 w 422"/>
              <a:gd name="T105" fmla="*/ 70 h 196"/>
              <a:gd name="T106" fmla="*/ 422 w 422"/>
              <a:gd name="T107" fmla="*/ 76 h 196"/>
              <a:gd name="T108" fmla="*/ 422 w 422"/>
              <a:gd name="T109" fmla="*/ 80 h 196"/>
              <a:gd name="T110" fmla="*/ 422 w 422"/>
              <a:gd name="T111" fmla="*/ 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2" h="196">
                <a:moveTo>
                  <a:pt x="422" y="80"/>
                </a:moveTo>
                <a:lnTo>
                  <a:pt x="422" y="80"/>
                </a:lnTo>
                <a:lnTo>
                  <a:pt x="418" y="86"/>
                </a:lnTo>
                <a:lnTo>
                  <a:pt x="412" y="92"/>
                </a:lnTo>
                <a:lnTo>
                  <a:pt x="404" y="98"/>
                </a:lnTo>
                <a:lnTo>
                  <a:pt x="394" y="104"/>
                </a:lnTo>
                <a:lnTo>
                  <a:pt x="362" y="116"/>
                </a:lnTo>
                <a:lnTo>
                  <a:pt x="322" y="128"/>
                </a:lnTo>
                <a:lnTo>
                  <a:pt x="322" y="128"/>
                </a:lnTo>
                <a:lnTo>
                  <a:pt x="152" y="174"/>
                </a:lnTo>
                <a:lnTo>
                  <a:pt x="152" y="174"/>
                </a:lnTo>
                <a:lnTo>
                  <a:pt x="118" y="184"/>
                </a:lnTo>
                <a:lnTo>
                  <a:pt x="86" y="192"/>
                </a:lnTo>
                <a:lnTo>
                  <a:pt x="60" y="196"/>
                </a:lnTo>
                <a:lnTo>
                  <a:pt x="36" y="196"/>
                </a:lnTo>
                <a:lnTo>
                  <a:pt x="36" y="196"/>
                </a:lnTo>
                <a:lnTo>
                  <a:pt x="20" y="196"/>
                </a:lnTo>
                <a:lnTo>
                  <a:pt x="8" y="194"/>
                </a:lnTo>
                <a:lnTo>
                  <a:pt x="0" y="192"/>
                </a:lnTo>
                <a:lnTo>
                  <a:pt x="0" y="190"/>
                </a:lnTo>
                <a:lnTo>
                  <a:pt x="0" y="188"/>
                </a:lnTo>
                <a:lnTo>
                  <a:pt x="0" y="188"/>
                </a:lnTo>
                <a:lnTo>
                  <a:pt x="2" y="184"/>
                </a:lnTo>
                <a:lnTo>
                  <a:pt x="8" y="180"/>
                </a:lnTo>
                <a:lnTo>
                  <a:pt x="26" y="170"/>
                </a:lnTo>
                <a:lnTo>
                  <a:pt x="58" y="158"/>
                </a:lnTo>
                <a:lnTo>
                  <a:pt x="102" y="140"/>
                </a:lnTo>
                <a:lnTo>
                  <a:pt x="102" y="140"/>
                </a:lnTo>
                <a:lnTo>
                  <a:pt x="192" y="104"/>
                </a:lnTo>
                <a:lnTo>
                  <a:pt x="230" y="88"/>
                </a:lnTo>
                <a:lnTo>
                  <a:pt x="262" y="72"/>
                </a:lnTo>
                <a:lnTo>
                  <a:pt x="262" y="72"/>
                </a:lnTo>
                <a:lnTo>
                  <a:pt x="288" y="56"/>
                </a:lnTo>
                <a:lnTo>
                  <a:pt x="304" y="44"/>
                </a:lnTo>
                <a:lnTo>
                  <a:pt x="310" y="38"/>
                </a:lnTo>
                <a:lnTo>
                  <a:pt x="312" y="32"/>
                </a:lnTo>
                <a:lnTo>
                  <a:pt x="314" y="26"/>
                </a:lnTo>
                <a:lnTo>
                  <a:pt x="312" y="22"/>
                </a:lnTo>
                <a:lnTo>
                  <a:pt x="312" y="22"/>
                </a:lnTo>
                <a:lnTo>
                  <a:pt x="310" y="14"/>
                </a:lnTo>
                <a:lnTo>
                  <a:pt x="310" y="6"/>
                </a:lnTo>
                <a:lnTo>
                  <a:pt x="316" y="2"/>
                </a:lnTo>
                <a:lnTo>
                  <a:pt x="324" y="0"/>
                </a:lnTo>
                <a:lnTo>
                  <a:pt x="324" y="0"/>
                </a:lnTo>
                <a:lnTo>
                  <a:pt x="336" y="0"/>
                </a:lnTo>
                <a:lnTo>
                  <a:pt x="352" y="6"/>
                </a:lnTo>
                <a:lnTo>
                  <a:pt x="368" y="14"/>
                </a:lnTo>
                <a:lnTo>
                  <a:pt x="386" y="28"/>
                </a:lnTo>
                <a:lnTo>
                  <a:pt x="386" y="28"/>
                </a:lnTo>
                <a:lnTo>
                  <a:pt x="404" y="42"/>
                </a:lnTo>
                <a:lnTo>
                  <a:pt x="416" y="56"/>
                </a:lnTo>
                <a:lnTo>
                  <a:pt x="420" y="64"/>
                </a:lnTo>
                <a:lnTo>
                  <a:pt x="422" y="70"/>
                </a:lnTo>
                <a:lnTo>
                  <a:pt x="422" y="76"/>
                </a:lnTo>
                <a:lnTo>
                  <a:pt x="422" y="80"/>
                </a:lnTo>
                <a:lnTo>
                  <a:pt x="422" y="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250157" y="2321719"/>
            <a:ext cx="145256" cy="1421606"/>
          </a:xfrm>
          <a:custGeom>
            <a:avLst/>
            <a:gdLst>
              <a:gd name="T0" fmla="*/ 18 w 122"/>
              <a:gd name="T1" fmla="*/ 0 h 1194"/>
              <a:gd name="T2" fmla="*/ 18 w 122"/>
              <a:gd name="T3" fmla="*/ 0 h 1194"/>
              <a:gd name="T4" fmla="*/ 62 w 122"/>
              <a:gd name="T5" fmla="*/ 24 h 1194"/>
              <a:gd name="T6" fmla="*/ 94 w 122"/>
              <a:gd name="T7" fmla="*/ 42 h 1194"/>
              <a:gd name="T8" fmla="*/ 114 w 122"/>
              <a:gd name="T9" fmla="*/ 56 h 1194"/>
              <a:gd name="T10" fmla="*/ 120 w 122"/>
              <a:gd name="T11" fmla="*/ 62 h 1194"/>
              <a:gd name="T12" fmla="*/ 122 w 122"/>
              <a:gd name="T13" fmla="*/ 66 h 1194"/>
              <a:gd name="T14" fmla="*/ 122 w 122"/>
              <a:gd name="T15" fmla="*/ 66 h 1194"/>
              <a:gd name="T16" fmla="*/ 122 w 122"/>
              <a:gd name="T17" fmla="*/ 74 h 1194"/>
              <a:gd name="T18" fmla="*/ 120 w 122"/>
              <a:gd name="T19" fmla="*/ 84 h 1194"/>
              <a:gd name="T20" fmla="*/ 118 w 122"/>
              <a:gd name="T21" fmla="*/ 96 h 1194"/>
              <a:gd name="T22" fmla="*/ 112 w 122"/>
              <a:gd name="T23" fmla="*/ 108 h 1194"/>
              <a:gd name="T24" fmla="*/ 112 w 122"/>
              <a:gd name="T25" fmla="*/ 108 h 1194"/>
              <a:gd name="T26" fmla="*/ 110 w 122"/>
              <a:gd name="T27" fmla="*/ 118 h 1194"/>
              <a:gd name="T28" fmla="*/ 108 w 122"/>
              <a:gd name="T29" fmla="*/ 138 h 1194"/>
              <a:gd name="T30" fmla="*/ 104 w 122"/>
              <a:gd name="T31" fmla="*/ 210 h 1194"/>
              <a:gd name="T32" fmla="*/ 102 w 122"/>
              <a:gd name="T33" fmla="*/ 318 h 1194"/>
              <a:gd name="T34" fmla="*/ 102 w 122"/>
              <a:gd name="T35" fmla="*/ 466 h 1194"/>
              <a:gd name="T36" fmla="*/ 102 w 122"/>
              <a:gd name="T37" fmla="*/ 466 h 1194"/>
              <a:gd name="T38" fmla="*/ 104 w 122"/>
              <a:gd name="T39" fmla="*/ 626 h 1194"/>
              <a:gd name="T40" fmla="*/ 102 w 122"/>
              <a:gd name="T41" fmla="*/ 766 h 1194"/>
              <a:gd name="T42" fmla="*/ 98 w 122"/>
              <a:gd name="T43" fmla="*/ 890 h 1194"/>
              <a:gd name="T44" fmla="*/ 94 w 122"/>
              <a:gd name="T45" fmla="*/ 998 h 1194"/>
              <a:gd name="T46" fmla="*/ 94 w 122"/>
              <a:gd name="T47" fmla="*/ 998 h 1194"/>
              <a:gd name="T48" fmla="*/ 88 w 122"/>
              <a:gd name="T49" fmla="*/ 1084 h 1194"/>
              <a:gd name="T50" fmla="*/ 80 w 122"/>
              <a:gd name="T51" fmla="*/ 1146 h 1194"/>
              <a:gd name="T52" fmla="*/ 76 w 122"/>
              <a:gd name="T53" fmla="*/ 1166 h 1194"/>
              <a:gd name="T54" fmla="*/ 74 w 122"/>
              <a:gd name="T55" fmla="*/ 1182 h 1194"/>
              <a:gd name="T56" fmla="*/ 70 w 122"/>
              <a:gd name="T57" fmla="*/ 1192 h 1194"/>
              <a:gd name="T58" fmla="*/ 68 w 122"/>
              <a:gd name="T59" fmla="*/ 1194 h 1194"/>
              <a:gd name="T60" fmla="*/ 66 w 122"/>
              <a:gd name="T61" fmla="*/ 1194 h 1194"/>
              <a:gd name="T62" fmla="*/ 66 w 122"/>
              <a:gd name="T63" fmla="*/ 1194 h 1194"/>
              <a:gd name="T64" fmla="*/ 62 w 122"/>
              <a:gd name="T65" fmla="*/ 1194 h 1194"/>
              <a:gd name="T66" fmla="*/ 58 w 122"/>
              <a:gd name="T67" fmla="*/ 1192 h 1194"/>
              <a:gd name="T68" fmla="*/ 48 w 122"/>
              <a:gd name="T69" fmla="*/ 1180 h 1194"/>
              <a:gd name="T70" fmla="*/ 36 w 122"/>
              <a:gd name="T71" fmla="*/ 1162 h 1194"/>
              <a:gd name="T72" fmla="*/ 24 w 122"/>
              <a:gd name="T73" fmla="*/ 1138 h 1194"/>
              <a:gd name="T74" fmla="*/ 24 w 122"/>
              <a:gd name="T75" fmla="*/ 1138 h 1194"/>
              <a:gd name="T76" fmla="*/ 6 w 122"/>
              <a:gd name="T77" fmla="*/ 1094 h 1194"/>
              <a:gd name="T78" fmla="*/ 2 w 122"/>
              <a:gd name="T79" fmla="*/ 1078 h 1194"/>
              <a:gd name="T80" fmla="*/ 0 w 122"/>
              <a:gd name="T81" fmla="*/ 1070 h 1194"/>
              <a:gd name="T82" fmla="*/ 0 w 122"/>
              <a:gd name="T83" fmla="*/ 1070 h 1194"/>
              <a:gd name="T84" fmla="*/ 4 w 122"/>
              <a:gd name="T85" fmla="*/ 1020 h 1194"/>
              <a:gd name="T86" fmla="*/ 18 w 122"/>
              <a:gd name="T87" fmla="*/ 894 h 1194"/>
              <a:gd name="T88" fmla="*/ 18 w 122"/>
              <a:gd name="T89" fmla="*/ 894 h 1194"/>
              <a:gd name="T90" fmla="*/ 26 w 122"/>
              <a:gd name="T91" fmla="*/ 804 h 1194"/>
              <a:gd name="T92" fmla="*/ 32 w 122"/>
              <a:gd name="T93" fmla="*/ 692 h 1194"/>
              <a:gd name="T94" fmla="*/ 36 w 122"/>
              <a:gd name="T95" fmla="*/ 562 h 1194"/>
              <a:gd name="T96" fmla="*/ 38 w 122"/>
              <a:gd name="T97" fmla="*/ 410 h 1194"/>
              <a:gd name="T98" fmla="*/ 38 w 122"/>
              <a:gd name="T99" fmla="*/ 410 h 1194"/>
              <a:gd name="T100" fmla="*/ 36 w 122"/>
              <a:gd name="T101" fmla="*/ 264 h 1194"/>
              <a:gd name="T102" fmla="*/ 32 w 122"/>
              <a:gd name="T103" fmla="*/ 146 h 1194"/>
              <a:gd name="T104" fmla="*/ 26 w 122"/>
              <a:gd name="T105" fmla="*/ 60 h 1194"/>
              <a:gd name="T106" fmla="*/ 24 w 122"/>
              <a:gd name="T107" fmla="*/ 26 h 1194"/>
              <a:gd name="T108" fmla="*/ 18 w 122"/>
              <a:gd name="T109" fmla="*/ 0 h 1194"/>
              <a:gd name="T110" fmla="*/ 18 w 122"/>
              <a:gd name="T111" fmla="*/ 0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" h="1194">
                <a:moveTo>
                  <a:pt x="18" y="0"/>
                </a:moveTo>
                <a:lnTo>
                  <a:pt x="18" y="0"/>
                </a:lnTo>
                <a:lnTo>
                  <a:pt x="62" y="24"/>
                </a:lnTo>
                <a:lnTo>
                  <a:pt x="94" y="42"/>
                </a:lnTo>
                <a:lnTo>
                  <a:pt x="114" y="56"/>
                </a:lnTo>
                <a:lnTo>
                  <a:pt x="120" y="62"/>
                </a:lnTo>
                <a:lnTo>
                  <a:pt x="122" y="66"/>
                </a:lnTo>
                <a:lnTo>
                  <a:pt x="122" y="66"/>
                </a:lnTo>
                <a:lnTo>
                  <a:pt x="122" y="74"/>
                </a:lnTo>
                <a:lnTo>
                  <a:pt x="120" y="84"/>
                </a:lnTo>
                <a:lnTo>
                  <a:pt x="118" y="96"/>
                </a:lnTo>
                <a:lnTo>
                  <a:pt x="112" y="108"/>
                </a:lnTo>
                <a:lnTo>
                  <a:pt x="112" y="108"/>
                </a:lnTo>
                <a:lnTo>
                  <a:pt x="110" y="118"/>
                </a:lnTo>
                <a:lnTo>
                  <a:pt x="108" y="138"/>
                </a:lnTo>
                <a:lnTo>
                  <a:pt x="104" y="210"/>
                </a:lnTo>
                <a:lnTo>
                  <a:pt x="102" y="318"/>
                </a:lnTo>
                <a:lnTo>
                  <a:pt x="102" y="466"/>
                </a:lnTo>
                <a:lnTo>
                  <a:pt x="102" y="466"/>
                </a:lnTo>
                <a:lnTo>
                  <a:pt x="104" y="626"/>
                </a:lnTo>
                <a:lnTo>
                  <a:pt x="102" y="766"/>
                </a:lnTo>
                <a:lnTo>
                  <a:pt x="98" y="890"/>
                </a:lnTo>
                <a:lnTo>
                  <a:pt x="94" y="998"/>
                </a:lnTo>
                <a:lnTo>
                  <a:pt x="94" y="998"/>
                </a:lnTo>
                <a:lnTo>
                  <a:pt x="88" y="1084"/>
                </a:lnTo>
                <a:lnTo>
                  <a:pt x="80" y="1146"/>
                </a:lnTo>
                <a:lnTo>
                  <a:pt x="76" y="1166"/>
                </a:lnTo>
                <a:lnTo>
                  <a:pt x="74" y="1182"/>
                </a:lnTo>
                <a:lnTo>
                  <a:pt x="70" y="1192"/>
                </a:lnTo>
                <a:lnTo>
                  <a:pt x="68" y="1194"/>
                </a:lnTo>
                <a:lnTo>
                  <a:pt x="66" y="1194"/>
                </a:lnTo>
                <a:lnTo>
                  <a:pt x="66" y="1194"/>
                </a:lnTo>
                <a:lnTo>
                  <a:pt x="62" y="1194"/>
                </a:lnTo>
                <a:lnTo>
                  <a:pt x="58" y="1192"/>
                </a:lnTo>
                <a:lnTo>
                  <a:pt x="48" y="1180"/>
                </a:lnTo>
                <a:lnTo>
                  <a:pt x="36" y="1162"/>
                </a:lnTo>
                <a:lnTo>
                  <a:pt x="24" y="1138"/>
                </a:lnTo>
                <a:lnTo>
                  <a:pt x="24" y="1138"/>
                </a:lnTo>
                <a:lnTo>
                  <a:pt x="6" y="1094"/>
                </a:lnTo>
                <a:lnTo>
                  <a:pt x="2" y="1078"/>
                </a:lnTo>
                <a:lnTo>
                  <a:pt x="0" y="1070"/>
                </a:lnTo>
                <a:lnTo>
                  <a:pt x="0" y="1070"/>
                </a:lnTo>
                <a:lnTo>
                  <a:pt x="4" y="1020"/>
                </a:lnTo>
                <a:lnTo>
                  <a:pt x="18" y="894"/>
                </a:lnTo>
                <a:lnTo>
                  <a:pt x="18" y="894"/>
                </a:lnTo>
                <a:lnTo>
                  <a:pt x="26" y="804"/>
                </a:lnTo>
                <a:lnTo>
                  <a:pt x="32" y="692"/>
                </a:lnTo>
                <a:lnTo>
                  <a:pt x="36" y="562"/>
                </a:lnTo>
                <a:lnTo>
                  <a:pt x="38" y="410"/>
                </a:lnTo>
                <a:lnTo>
                  <a:pt x="38" y="410"/>
                </a:lnTo>
                <a:lnTo>
                  <a:pt x="36" y="264"/>
                </a:lnTo>
                <a:lnTo>
                  <a:pt x="32" y="146"/>
                </a:lnTo>
                <a:lnTo>
                  <a:pt x="26" y="60"/>
                </a:lnTo>
                <a:lnTo>
                  <a:pt x="24" y="26"/>
                </a:lnTo>
                <a:lnTo>
                  <a:pt x="18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347788" y="3133725"/>
            <a:ext cx="333375" cy="276225"/>
          </a:xfrm>
          <a:custGeom>
            <a:avLst/>
            <a:gdLst>
              <a:gd name="T0" fmla="*/ 224 w 280"/>
              <a:gd name="T1" fmla="*/ 84 h 232"/>
              <a:gd name="T2" fmla="*/ 224 w 280"/>
              <a:gd name="T3" fmla="*/ 84 h 232"/>
              <a:gd name="T4" fmla="*/ 238 w 280"/>
              <a:gd name="T5" fmla="*/ 96 h 232"/>
              <a:gd name="T6" fmla="*/ 248 w 280"/>
              <a:gd name="T7" fmla="*/ 108 h 232"/>
              <a:gd name="T8" fmla="*/ 258 w 280"/>
              <a:gd name="T9" fmla="*/ 120 h 232"/>
              <a:gd name="T10" fmla="*/ 266 w 280"/>
              <a:gd name="T11" fmla="*/ 132 h 232"/>
              <a:gd name="T12" fmla="*/ 272 w 280"/>
              <a:gd name="T13" fmla="*/ 144 h 232"/>
              <a:gd name="T14" fmla="*/ 276 w 280"/>
              <a:gd name="T15" fmla="*/ 156 h 232"/>
              <a:gd name="T16" fmla="*/ 280 w 280"/>
              <a:gd name="T17" fmla="*/ 168 h 232"/>
              <a:gd name="T18" fmla="*/ 280 w 280"/>
              <a:gd name="T19" fmla="*/ 182 h 232"/>
              <a:gd name="T20" fmla="*/ 280 w 280"/>
              <a:gd name="T21" fmla="*/ 182 h 232"/>
              <a:gd name="T22" fmla="*/ 280 w 280"/>
              <a:gd name="T23" fmla="*/ 204 h 232"/>
              <a:gd name="T24" fmla="*/ 276 w 280"/>
              <a:gd name="T25" fmla="*/ 218 h 232"/>
              <a:gd name="T26" fmla="*/ 272 w 280"/>
              <a:gd name="T27" fmla="*/ 228 h 232"/>
              <a:gd name="T28" fmla="*/ 268 w 280"/>
              <a:gd name="T29" fmla="*/ 230 h 232"/>
              <a:gd name="T30" fmla="*/ 264 w 280"/>
              <a:gd name="T31" fmla="*/ 232 h 232"/>
              <a:gd name="T32" fmla="*/ 264 w 280"/>
              <a:gd name="T33" fmla="*/ 232 h 232"/>
              <a:gd name="T34" fmla="*/ 260 w 280"/>
              <a:gd name="T35" fmla="*/ 230 h 232"/>
              <a:gd name="T36" fmla="*/ 252 w 280"/>
              <a:gd name="T37" fmla="*/ 226 h 232"/>
              <a:gd name="T38" fmla="*/ 228 w 280"/>
              <a:gd name="T39" fmla="*/ 212 h 232"/>
              <a:gd name="T40" fmla="*/ 192 w 280"/>
              <a:gd name="T41" fmla="*/ 186 h 232"/>
              <a:gd name="T42" fmla="*/ 146 w 280"/>
              <a:gd name="T43" fmla="*/ 150 h 232"/>
              <a:gd name="T44" fmla="*/ 146 w 280"/>
              <a:gd name="T45" fmla="*/ 150 h 232"/>
              <a:gd name="T46" fmla="*/ 98 w 280"/>
              <a:gd name="T47" fmla="*/ 110 h 232"/>
              <a:gd name="T48" fmla="*/ 58 w 280"/>
              <a:gd name="T49" fmla="*/ 72 h 232"/>
              <a:gd name="T50" fmla="*/ 24 w 280"/>
              <a:gd name="T51" fmla="*/ 36 h 232"/>
              <a:gd name="T52" fmla="*/ 10 w 280"/>
              <a:gd name="T53" fmla="*/ 18 h 232"/>
              <a:gd name="T54" fmla="*/ 0 w 280"/>
              <a:gd name="T55" fmla="*/ 0 h 232"/>
              <a:gd name="T56" fmla="*/ 0 w 280"/>
              <a:gd name="T57" fmla="*/ 0 h 232"/>
              <a:gd name="T58" fmla="*/ 76 w 280"/>
              <a:gd name="T59" fmla="*/ 20 h 232"/>
              <a:gd name="T60" fmla="*/ 110 w 280"/>
              <a:gd name="T61" fmla="*/ 30 h 232"/>
              <a:gd name="T62" fmla="*/ 140 w 280"/>
              <a:gd name="T63" fmla="*/ 40 h 232"/>
              <a:gd name="T64" fmla="*/ 166 w 280"/>
              <a:gd name="T65" fmla="*/ 50 h 232"/>
              <a:gd name="T66" fmla="*/ 188 w 280"/>
              <a:gd name="T67" fmla="*/ 62 h 232"/>
              <a:gd name="T68" fmla="*/ 208 w 280"/>
              <a:gd name="T69" fmla="*/ 72 h 232"/>
              <a:gd name="T70" fmla="*/ 224 w 280"/>
              <a:gd name="T71" fmla="*/ 84 h 232"/>
              <a:gd name="T72" fmla="*/ 224 w 280"/>
              <a:gd name="T73" fmla="*/ 8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0" h="232">
                <a:moveTo>
                  <a:pt x="224" y="84"/>
                </a:moveTo>
                <a:lnTo>
                  <a:pt x="224" y="84"/>
                </a:lnTo>
                <a:lnTo>
                  <a:pt x="238" y="96"/>
                </a:lnTo>
                <a:lnTo>
                  <a:pt x="248" y="108"/>
                </a:lnTo>
                <a:lnTo>
                  <a:pt x="258" y="120"/>
                </a:lnTo>
                <a:lnTo>
                  <a:pt x="266" y="132"/>
                </a:lnTo>
                <a:lnTo>
                  <a:pt x="272" y="144"/>
                </a:lnTo>
                <a:lnTo>
                  <a:pt x="276" y="156"/>
                </a:lnTo>
                <a:lnTo>
                  <a:pt x="280" y="168"/>
                </a:lnTo>
                <a:lnTo>
                  <a:pt x="280" y="182"/>
                </a:lnTo>
                <a:lnTo>
                  <a:pt x="280" y="182"/>
                </a:lnTo>
                <a:lnTo>
                  <a:pt x="280" y="204"/>
                </a:lnTo>
                <a:lnTo>
                  <a:pt x="276" y="218"/>
                </a:lnTo>
                <a:lnTo>
                  <a:pt x="272" y="228"/>
                </a:lnTo>
                <a:lnTo>
                  <a:pt x="268" y="230"/>
                </a:lnTo>
                <a:lnTo>
                  <a:pt x="264" y="232"/>
                </a:lnTo>
                <a:lnTo>
                  <a:pt x="264" y="232"/>
                </a:lnTo>
                <a:lnTo>
                  <a:pt x="260" y="230"/>
                </a:lnTo>
                <a:lnTo>
                  <a:pt x="252" y="226"/>
                </a:lnTo>
                <a:lnTo>
                  <a:pt x="228" y="212"/>
                </a:lnTo>
                <a:lnTo>
                  <a:pt x="192" y="186"/>
                </a:lnTo>
                <a:lnTo>
                  <a:pt x="146" y="150"/>
                </a:lnTo>
                <a:lnTo>
                  <a:pt x="146" y="150"/>
                </a:lnTo>
                <a:lnTo>
                  <a:pt x="98" y="110"/>
                </a:lnTo>
                <a:lnTo>
                  <a:pt x="58" y="72"/>
                </a:lnTo>
                <a:lnTo>
                  <a:pt x="24" y="36"/>
                </a:lnTo>
                <a:lnTo>
                  <a:pt x="10" y="18"/>
                </a:lnTo>
                <a:lnTo>
                  <a:pt x="0" y="0"/>
                </a:lnTo>
                <a:lnTo>
                  <a:pt x="0" y="0"/>
                </a:lnTo>
                <a:lnTo>
                  <a:pt x="76" y="20"/>
                </a:lnTo>
                <a:lnTo>
                  <a:pt x="110" y="30"/>
                </a:lnTo>
                <a:lnTo>
                  <a:pt x="140" y="40"/>
                </a:lnTo>
                <a:lnTo>
                  <a:pt x="166" y="50"/>
                </a:lnTo>
                <a:lnTo>
                  <a:pt x="188" y="62"/>
                </a:lnTo>
                <a:lnTo>
                  <a:pt x="208" y="72"/>
                </a:lnTo>
                <a:lnTo>
                  <a:pt x="224" y="84"/>
                </a:lnTo>
                <a:lnTo>
                  <a:pt x="224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457325" y="2624138"/>
            <a:ext cx="347663" cy="421481"/>
          </a:xfrm>
          <a:custGeom>
            <a:avLst/>
            <a:gdLst>
              <a:gd name="T0" fmla="*/ 10 w 292"/>
              <a:gd name="T1" fmla="*/ 32 h 354"/>
              <a:gd name="T2" fmla="*/ 0 w 292"/>
              <a:gd name="T3" fmla="*/ 18 h 354"/>
              <a:gd name="T4" fmla="*/ 0 w 292"/>
              <a:gd name="T5" fmla="*/ 6 h 354"/>
              <a:gd name="T6" fmla="*/ 6 w 292"/>
              <a:gd name="T7" fmla="*/ 2 h 354"/>
              <a:gd name="T8" fmla="*/ 20 w 292"/>
              <a:gd name="T9" fmla="*/ 0 h 354"/>
              <a:gd name="T10" fmla="*/ 32 w 292"/>
              <a:gd name="T11" fmla="*/ 4 h 354"/>
              <a:gd name="T12" fmla="*/ 54 w 292"/>
              <a:gd name="T13" fmla="*/ 12 h 354"/>
              <a:gd name="T14" fmla="*/ 72 w 292"/>
              <a:gd name="T15" fmla="*/ 24 h 354"/>
              <a:gd name="T16" fmla="*/ 76 w 292"/>
              <a:gd name="T17" fmla="*/ 30 h 354"/>
              <a:gd name="T18" fmla="*/ 82 w 292"/>
              <a:gd name="T19" fmla="*/ 54 h 354"/>
              <a:gd name="T20" fmla="*/ 82 w 292"/>
              <a:gd name="T21" fmla="*/ 106 h 354"/>
              <a:gd name="T22" fmla="*/ 78 w 292"/>
              <a:gd name="T23" fmla="*/ 164 h 354"/>
              <a:gd name="T24" fmla="*/ 76 w 292"/>
              <a:gd name="T25" fmla="*/ 206 h 354"/>
              <a:gd name="T26" fmla="*/ 80 w 292"/>
              <a:gd name="T27" fmla="*/ 238 h 354"/>
              <a:gd name="T28" fmla="*/ 94 w 292"/>
              <a:gd name="T29" fmla="*/ 266 h 354"/>
              <a:gd name="T30" fmla="*/ 106 w 292"/>
              <a:gd name="T31" fmla="*/ 276 h 354"/>
              <a:gd name="T32" fmla="*/ 134 w 292"/>
              <a:gd name="T33" fmla="*/ 290 h 354"/>
              <a:gd name="T34" fmla="*/ 150 w 292"/>
              <a:gd name="T35" fmla="*/ 290 h 354"/>
              <a:gd name="T36" fmla="*/ 196 w 292"/>
              <a:gd name="T37" fmla="*/ 288 h 354"/>
              <a:gd name="T38" fmla="*/ 208 w 292"/>
              <a:gd name="T39" fmla="*/ 284 h 354"/>
              <a:gd name="T40" fmla="*/ 224 w 292"/>
              <a:gd name="T41" fmla="*/ 270 h 354"/>
              <a:gd name="T42" fmla="*/ 236 w 292"/>
              <a:gd name="T43" fmla="*/ 240 h 354"/>
              <a:gd name="T44" fmla="*/ 244 w 292"/>
              <a:gd name="T45" fmla="*/ 210 h 354"/>
              <a:gd name="T46" fmla="*/ 250 w 292"/>
              <a:gd name="T47" fmla="*/ 196 h 354"/>
              <a:gd name="T48" fmla="*/ 252 w 292"/>
              <a:gd name="T49" fmla="*/ 196 h 354"/>
              <a:gd name="T50" fmla="*/ 258 w 292"/>
              <a:gd name="T51" fmla="*/ 204 h 354"/>
              <a:gd name="T52" fmla="*/ 266 w 292"/>
              <a:gd name="T53" fmla="*/ 238 h 354"/>
              <a:gd name="T54" fmla="*/ 272 w 292"/>
              <a:gd name="T55" fmla="*/ 260 h 354"/>
              <a:gd name="T56" fmla="*/ 282 w 292"/>
              <a:gd name="T57" fmla="*/ 292 h 354"/>
              <a:gd name="T58" fmla="*/ 288 w 292"/>
              <a:gd name="T59" fmla="*/ 304 h 354"/>
              <a:gd name="T60" fmla="*/ 292 w 292"/>
              <a:gd name="T61" fmla="*/ 312 h 354"/>
              <a:gd name="T62" fmla="*/ 288 w 292"/>
              <a:gd name="T63" fmla="*/ 322 h 354"/>
              <a:gd name="T64" fmla="*/ 264 w 292"/>
              <a:gd name="T65" fmla="*/ 338 h 354"/>
              <a:gd name="T66" fmla="*/ 242 w 292"/>
              <a:gd name="T67" fmla="*/ 344 h 354"/>
              <a:gd name="T68" fmla="*/ 188 w 292"/>
              <a:gd name="T69" fmla="*/ 352 h 354"/>
              <a:gd name="T70" fmla="*/ 154 w 292"/>
              <a:gd name="T71" fmla="*/ 354 h 354"/>
              <a:gd name="T72" fmla="*/ 106 w 292"/>
              <a:gd name="T73" fmla="*/ 348 h 354"/>
              <a:gd name="T74" fmla="*/ 82 w 292"/>
              <a:gd name="T75" fmla="*/ 340 h 354"/>
              <a:gd name="T76" fmla="*/ 62 w 292"/>
              <a:gd name="T77" fmla="*/ 330 h 354"/>
              <a:gd name="T78" fmla="*/ 54 w 292"/>
              <a:gd name="T79" fmla="*/ 322 h 354"/>
              <a:gd name="T80" fmla="*/ 42 w 292"/>
              <a:gd name="T81" fmla="*/ 300 h 354"/>
              <a:gd name="T82" fmla="*/ 32 w 292"/>
              <a:gd name="T83" fmla="*/ 268 h 354"/>
              <a:gd name="T84" fmla="*/ 28 w 292"/>
              <a:gd name="T85" fmla="*/ 224 h 354"/>
              <a:gd name="T86" fmla="*/ 26 w 292"/>
              <a:gd name="T87" fmla="*/ 168 h 354"/>
              <a:gd name="T88" fmla="*/ 22 w 292"/>
              <a:gd name="T89" fmla="*/ 74 h 354"/>
              <a:gd name="T90" fmla="*/ 14 w 292"/>
              <a:gd name="T91" fmla="*/ 36 h 354"/>
              <a:gd name="T92" fmla="*/ 10 w 292"/>
              <a:gd name="T93" fmla="*/ 3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92" h="354">
                <a:moveTo>
                  <a:pt x="10" y="32"/>
                </a:moveTo>
                <a:lnTo>
                  <a:pt x="10" y="32"/>
                </a:lnTo>
                <a:lnTo>
                  <a:pt x="4" y="24"/>
                </a:lnTo>
                <a:lnTo>
                  <a:pt x="0" y="18"/>
                </a:lnTo>
                <a:lnTo>
                  <a:pt x="0" y="12"/>
                </a:lnTo>
                <a:lnTo>
                  <a:pt x="0" y="6"/>
                </a:lnTo>
                <a:lnTo>
                  <a:pt x="0" y="6"/>
                </a:lnTo>
                <a:lnTo>
                  <a:pt x="6" y="2"/>
                </a:lnTo>
                <a:lnTo>
                  <a:pt x="12" y="0"/>
                </a:lnTo>
                <a:lnTo>
                  <a:pt x="20" y="0"/>
                </a:lnTo>
                <a:lnTo>
                  <a:pt x="32" y="4"/>
                </a:lnTo>
                <a:lnTo>
                  <a:pt x="32" y="4"/>
                </a:lnTo>
                <a:lnTo>
                  <a:pt x="44" y="6"/>
                </a:lnTo>
                <a:lnTo>
                  <a:pt x="54" y="12"/>
                </a:lnTo>
                <a:lnTo>
                  <a:pt x="64" y="18"/>
                </a:lnTo>
                <a:lnTo>
                  <a:pt x="72" y="24"/>
                </a:lnTo>
                <a:lnTo>
                  <a:pt x="72" y="24"/>
                </a:lnTo>
                <a:lnTo>
                  <a:pt x="76" y="30"/>
                </a:lnTo>
                <a:lnTo>
                  <a:pt x="80" y="36"/>
                </a:lnTo>
                <a:lnTo>
                  <a:pt x="82" y="54"/>
                </a:lnTo>
                <a:lnTo>
                  <a:pt x="84" y="76"/>
                </a:lnTo>
                <a:lnTo>
                  <a:pt x="82" y="106"/>
                </a:lnTo>
                <a:lnTo>
                  <a:pt x="82" y="106"/>
                </a:lnTo>
                <a:lnTo>
                  <a:pt x="78" y="164"/>
                </a:lnTo>
                <a:lnTo>
                  <a:pt x="76" y="206"/>
                </a:lnTo>
                <a:lnTo>
                  <a:pt x="76" y="206"/>
                </a:lnTo>
                <a:lnTo>
                  <a:pt x="78" y="222"/>
                </a:lnTo>
                <a:lnTo>
                  <a:pt x="80" y="238"/>
                </a:lnTo>
                <a:lnTo>
                  <a:pt x="86" y="252"/>
                </a:lnTo>
                <a:lnTo>
                  <a:pt x="94" y="266"/>
                </a:lnTo>
                <a:lnTo>
                  <a:pt x="94" y="266"/>
                </a:lnTo>
                <a:lnTo>
                  <a:pt x="106" y="276"/>
                </a:lnTo>
                <a:lnTo>
                  <a:pt x="118" y="284"/>
                </a:lnTo>
                <a:lnTo>
                  <a:pt x="134" y="290"/>
                </a:lnTo>
                <a:lnTo>
                  <a:pt x="150" y="290"/>
                </a:lnTo>
                <a:lnTo>
                  <a:pt x="150" y="290"/>
                </a:lnTo>
                <a:lnTo>
                  <a:pt x="184" y="290"/>
                </a:lnTo>
                <a:lnTo>
                  <a:pt x="196" y="288"/>
                </a:lnTo>
                <a:lnTo>
                  <a:pt x="208" y="284"/>
                </a:lnTo>
                <a:lnTo>
                  <a:pt x="208" y="284"/>
                </a:lnTo>
                <a:lnTo>
                  <a:pt x="216" y="280"/>
                </a:lnTo>
                <a:lnTo>
                  <a:pt x="224" y="270"/>
                </a:lnTo>
                <a:lnTo>
                  <a:pt x="230" y="258"/>
                </a:lnTo>
                <a:lnTo>
                  <a:pt x="236" y="240"/>
                </a:lnTo>
                <a:lnTo>
                  <a:pt x="236" y="240"/>
                </a:lnTo>
                <a:lnTo>
                  <a:pt x="244" y="210"/>
                </a:lnTo>
                <a:lnTo>
                  <a:pt x="248" y="202"/>
                </a:lnTo>
                <a:lnTo>
                  <a:pt x="250" y="196"/>
                </a:lnTo>
                <a:lnTo>
                  <a:pt x="250" y="196"/>
                </a:lnTo>
                <a:lnTo>
                  <a:pt x="252" y="196"/>
                </a:lnTo>
                <a:lnTo>
                  <a:pt x="254" y="198"/>
                </a:lnTo>
                <a:lnTo>
                  <a:pt x="258" y="204"/>
                </a:lnTo>
                <a:lnTo>
                  <a:pt x="262" y="218"/>
                </a:lnTo>
                <a:lnTo>
                  <a:pt x="266" y="238"/>
                </a:lnTo>
                <a:lnTo>
                  <a:pt x="266" y="238"/>
                </a:lnTo>
                <a:lnTo>
                  <a:pt x="272" y="260"/>
                </a:lnTo>
                <a:lnTo>
                  <a:pt x="276" y="278"/>
                </a:lnTo>
                <a:lnTo>
                  <a:pt x="282" y="292"/>
                </a:lnTo>
                <a:lnTo>
                  <a:pt x="288" y="304"/>
                </a:lnTo>
                <a:lnTo>
                  <a:pt x="288" y="304"/>
                </a:lnTo>
                <a:lnTo>
                  <a:pt x="290" y="308"/>
                </a:lnTo>
                <a:lnTo>
                  <a:pt x="292" y="312"/>
                </a:lnTo>
                <a:lnTo>
                  <a:pt x="290" y="316"/>
                </a:lnTo>
                <a:lnTo>
                  <a:pt x="288" y="322"/>
                </a:lnTo>
                <a:lnTo>
                  <a:pt x="278" y="330"/>
                </a:lnTo>
                <a:lnTo>
                  <a:pt x="264" y="338"/>
                </a:lnTo>
                <a:lnTo>
                  <a:pt x="264" y="338"/>
                </a:lnTo>
                <a:lnTo>
                  <a:pt x="242" y="344"/>
                </a:lnTo>
                <a:lnTo>
                  <a:pt x="218" y="350"/>
                </a:lnTo>
                <a:lnTo>
                  <a:pt x="188" y="352"/>
                </a:lnTo>
                <a:lnTo>
                  <a:pt x="154" y="354"/>
                </a:lnTo>
                <a:lnTo>
                  <a:pt x="154" y="354"/>
                </a:lnTo>
                <a:lnTo>
                  <a:pt x="120" y="352"/>
                </a:lnTo>
                <a:lnTo>
                  <a:pt x="106" y="348"/>
                </a:lnTo>
                <a:lnTo>
                  <a:pt x="94" y="346"/>
                </a:lnTo>
                <a:lnTo>
                  <a:pt x="82" y="340"/>
                </a:lnTo>
                <a:lnTo>
                  <a:pt x="70" y="336"/>
                </a:lnTo>
                <a:lnTo>
                  <a:pt x="62" y="330"/>
                </a:lnTo>
                <a:lnTo>
                  <a:pt x="54" y="322"/>
                </a:lnTo>
                <a:lnTo>
                  <a:pt x="54" y="322"/>
                </a:lnTo>
                <a:lnTo>
                  <a:pt x="48" y="312"/>
                </a:lnTo>
                <a:lnTo>
                  <a:pt x="42" y="300"/>
                </a:lnTo>
                <a:lnTo>
                  <a:pt x="36" y="286"/>
                </a:lnTo>
                <a:lnTo>
                  <a:pt x="32" y="268"/>
                </a:lnTo>
                <a:lnTo>
                  <a:pt x="30" y="248"/>
                </a:lnTo>
                <a:lnTo>
                  <a:pt x="28" y="224"/>
                </a:lnTo>
                <a:lnTo>
                  <a:pt x="26" y="168"/>
                </a:lnTo>
                <a:lnTo>
                  <a:pt x="26" y="168"/>
                </a:lnTo>
                <a:lnTo>
                  <a:pt x="24" y="114"/>
                </a:lnTo>
                <a:lnTo>
                  <a:pt x="22" y="74"/>
                </a:lnTo>
                <a:lnTo>
                  <a:pt x="18" y="46"/>
                </a:lnTo>
                <a:lnTo>
                  <a:pt x="14" y="36"/>
                </a:lnTo>
                <a:lnTo>
                  <a:pt x="10" y="32"/>
                </a:lnTo>
                <a:lnTo>
                  <a:pt x="10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547813" y="2662238"/>
            <a:ext cx="259556" cy="152400"/>
          </a:xfrm>
          <a:custGeom>
            <a:avLst/>
            <a:gdLst>
              <a:gd name="T0" fmla="*/ 166 w 218"/>
              <a:gd name="T1" fmla="*/ 96 h 128"/>
              <a:gd name="T2" fmla="*/ 166 w 218"/>
              <a:gd name="T3" fmla="*/ 96 h 128"/>
              <a:gd name="T4" fmla="*/ 98 w 218"/>
              <a:gd name="T5" fmla="*/ 110 h 128"/>
              <a:gd name="T6" fmla="*/ 0 w 218"/>
              <a:gd name="T7" fmla="*/ 128 h 128"/>
              <a:gd name="T8" fmla="*/ 0 w 218"/>
              <a:gd name="T9" fmla="*/ 96 h 128"/>
              <a:gd name="T10" fmla="*/ 0 w 218"/>
              <a:gd name="T11" fmla="*/ 96 h 128"/>
              <a:gd name="T12" fmla="*/ 70 w 218"/>
              <a:gd name="T13" fmla="*/ 72 h 128"/>
              <a:gd name="T14" fmla="*/ 96 w 218"/>
              <a:gd name="T15" fmla="*/ 62 h 128"/>
              <a:gd name="T16" fmla="*/ 116 w 218"/>
              <a:gd name="T17" fmla="*/ 52 h 128"/>
              <a:gd name="T18" fmla="*/ 116 w 218"/>
              <a:gd name="T19" fmla="*/ 52 h 128"/>
              <a:gd name="T20" fmla="*/ 130 w 218"/>
              <a:gd name="T21" fmla="*/ 42 h 128"/>
              <a:gd name="T22" fmla="*/ 140 w 218"/>
              <a:gd name="T23" fmla="*/ 34 h 128"/>
              <a:gd name="T24" fmla="*/ 144 w 218"/>
              <a:gd name="T25" fmla="*/ 24 h 128"/>
              <a:gd name="T26" fmla="*/ 144 w 218"/>
              <a:gd name="T27" fmla="*/ 20 h 128"/>
              <a:gd name="T28" fmla="*/ 144 w 218"/>
              <a:gd name="T29" fmla="*/ 14 h 128"/>
              <a:gd name="T30" fmla="*/ 144 w 218"/>
              <a:gd name="T31" fmla="*/ 14 h 128"/>
              <a:gd name="T32" fmla="*/ 142 w 218"/>
              <a:gd name="T33" fmla="*/ 6 h 128"/>
              <a:gd name="T34" fmla="*/ 144 w 218"/>
              <a:gd name="T35" fmla="*/ 2 h 128"/>
              <a:gd name="T36" fmla="*/ 148 w 218"/>
              <a:gd name="T37" fmla="*/ 0 h 128"/>
              <a:gd name="T38" fmla="*/ 156 w 218"/>
              <a:gd name="T39" fmla="*/ 0 h 128"/>
              <a:gd name="T40" fmla="*/ 156 w 218"/>
              <a:gd name="T41" fmla="*/ 0 h 128"/>
              <a:gd name="T42" fmla="*/ 166 w 218"/>
              <a:gd name="T43" fmla="*/ 2 h 128"/>
              <a:gd name="T44" fmla="*/ 176 w 218"/>
              <a:gd name="T45" fmla="*/ 8 h 128"/>
              <a:gd name="T46" fmla="*/ 186 w 218"/>
              <a:gd name="T47" fmla="*/ 16 h 128"/>
              <a:gd name="T48" fmla="*/ 196 w 218"/>
              <a:gd name="T49" fmla="*/ 28 h 128"/>
              <a:gd name="T50" fmla="*/ 196 w 218"/>
              <a:gd name="T51" fmla="*/ 28 h 128"/>
              <a:gd name="T52" fmla="*/ 206 w 218"/>
              <a:gd name="T53" fmla="*/ 40 h 128"/>
              <a:gd name="T54" fmla="*/ 214 w 218"/>
              <a:gd name="T55" fmla="*/ 50 h 128"/>
              <a:gd name="T56" fmla="*/ 218 w 218"/>
              <a:gd name="T57" fmla="*/ 60 h 128"/>
              <a:gd name="T58" fmla="*/ 218 w 218"/>
              <a:gd name="T59" fmla="*/ 68 h 128"/>
              <a:gd name="T60" fmla="*/ 218 w 218"/>
              <a:gd name="T61" fmla="*/ 68 h 128"/>
              <a:gd name="T62" fmla="*/ 218 w 218"/>
              <a:gd name="T63" fmla="*/ 72 h 128"/>
              <a:gd name="T64" fmla="*/ 216 w 218"/>
              <a:gd name="T65" fmla="*/ 76 h 128"/>
              <a:gd name="T66" fmla="*/ 206 w 218"/>
              <a:gd name="T67" fmla="*/ 82 h 128"/>
              <a:gd name="T68" fmla="*/ 188 w 218"/>
              <a:gd name="T69" fmla="*/ 90 h 128"/>
              <a:gd name="T70" fmla="*/ 166 w 218"/>
              <a:gd name="T71" fmla="*/ 96 h 128"/>
              <a:gd name="T72" fmla="*/ 166 w 218"/>
              <a:gd name="T73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8" h="128">
                <a:moveTo>
                  <a:pt x="166" y="96"/>
                </a:moveTo>
                <a:lnTo>
                  <a:pt x="166" y="96"/>
                </a:lnTo>
                <a:lnTo>
                  <a:pt x="98" y="110"/>
                </a:lnTo>
                <a:lnTo>
                  <a:pt x="0" y="128"/>
                </a:lnTo>
                <a:lnTo>
                  <a:pt x="0" y="96"/>
                </a:lnTo>
                <a:lnTo>
                  <a:pt x="0" y="96"/>
                </a:lnTo>
                <a:lnTo>
                  <a:pt x="70" y="72"/>
                </a:lnTo>
                <a:lnTo>
                  <a:pt x="96" y="62"/>
                </a:lnTo>
                <a:lnTo>
                  <a:pt x="116" y="52"/>
                </a:lnTo>
                <a:lnTo>
                  <a:pt x="116" y="52"/>
                </a:lnTo>
                <a:lnTo>
                  <a:pt x="130" y="42"/>
                </a:lnTo>
                <a:lnTo>
                  <a:pt x="140" y="34"/>
                </a:lnTo>
                <a:lnTo>
                  <a:pt x="144" y="24"/>
                </a:lnTo>
                <a:lnTo>
                  <a:pt x="144" y="20"/>
                </a:lnTo>
                <a:lnTo>
                  <a:pt x="144" y="14"/>
                </a:lnTo>
                <a:lnTo>
                  <a:pt x="144" y="14"/>
                </a:lnTo>
                <a:lnTo>
                  <a:pt x="142" y="6"/>
                </a:lnTo>
                <a:lnTo>
                  <a:pt x="144" y="2"/>
                </a:lnTo>
                <a:lnTo>
                  <a:pt x="148" y="0"/>
                </a:lnTo>
                <a:lnTo>
                  <a:pt x="156" y="0"/>
                </a:lnTo>
                <a:lnTo>
                  <a:pt x="156" y="0"/>
                </a:lnTo>
                <a:lnTo>
                  <a:pt x="166" y="2"/>
                </a:lnTo>
                <a:lnTo>
                  <a:pt x="176" y="8"/>
                </a:lnTo>
                <a:lnTo>
                  <a:pt x="186" y="16"/>
                </a:lnTo>
                <a:lnTo>
                  <a:pt x="196" y="28"/>
                </a:lnTo>
                <a:lnTo>
                  <a:pt x="196" y="28"/>
                </a:lnTo>
                <a:lnTo>
                  <a:pt x="206" y="40"/>
                </a:lnTo>
                <a:lnTo>
                  <a:pt x="214" y="50"/>
                </a:lnTo>
                <a:lnTo>
                  <a:pt x="218" y="60"/>
                </a:lnTo>
                <a:lnTo>
                  <a:pt x="218" y="68"/>
                </a:lnTo>
                <a:lnTo>
                  <a:pt x="218" y="68"/>
                </a:lnTo>
                <a:lnTo>
                  <a:pt x="218" y="72"/>
                </a:lnTo>
                <a:lnTo>
                  <a:pt x="216" y="76"/>
                </a:lnTo>
                <a:lnTo>
                  <a:pt x="206" y="82"/>
                </a:lnTo>
                <a:lnTo>
                  <a:pt x="188" y="90"/>
                </a:lnTo>
                <a:lnTo>
                  <a:pt x="166" y="96"/>
                </a:lnTo>
                <a:lnTo>
                  <a:pt x="166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5"/>
          <p:cNvSpPr/>
          <p:nvPr/>
        </p:nvSpPr>
        <p:spPr bwMode="auto">
          <a:xfrm>
            <a:off x="1869282" y="2464594"/>
            <a:ext cx="116681" cy="788194"/>
          </a:xfrm>
          <a:custGeom>
            <a:avLst/>
            <a:gdLst>
              <a:gd name="T0" fmla="*/ 8 w 98"/>
              <a:gd name="T1" fmla="*/ 52 h 662"/>
              <a:gd name="T2" fmla="*/ 8 w 98"/>
              <a:gd name="T3" fmla="*/ 52 h 662"/>
              <a:gd name="T4" fmla="*/ 2 w 98"/>
              <a:gd name="T5" fmla="*/ 34 h 662"/>
              <a:gd name="T6" fmla="*/ 0 w 98"/>
              <a:gd name="T7" fmla="*/ 20 h 662"/>
              <a:gd name="T8" fmla="*/ 0 w 98"/>
              <a:gd name="T9" fmla="*/ 10 h 662"/>
              <a:gd name="T10" fmla="*/ 2 w 98"/>
              <a:gd name="T11" fmla="*/ 6 h 662"/>
              <a:gd name="T12" fmla="*/ 4 w 98"/>
              <a:gd name="T13" fmla="*/ 2 h 662"/>
              <a:gd name="T14" fmla="*/ 4 w 98"/>
              <a:gd name="T15" fmla="*/ 2 h 662"/>
              <a:gd name="T16" fmla="*/ 8 w 98"/>
              <a:gd name="T17" fmla="*/ 2 h 662"/>
              <a:gd name="T18" fmla="*/ 12 w 98"/>
              <a:gd name="T19" fmla="*/ 0 h 662"/>
              <a:gd name="T20" fmla="*/ 24 w 98"/>
              <a:gd name="T21" fmla="*/ 4 h 662"/>
              <a:gd name="T22" fmla="*/ 38 w 98"/>
              <a:gd name="T23" fmla="*/ 14 h 662"/>
              <a:gd name="T24" fmla="*/ 54 w 98"/>
              <a:gd name="T25" fmla="*/ 28 h 662"/>
              <a:gd name="T26" fmla="*/ 54 w 98"/>
              <a:gd name="T27" fmla="*/ 28 h 662"/>
              <a:gd name="T28" fmla="*/ 72 w 98"/>
              <a:gd name="T29" fmla="*/ 44 h 662"/>
              <a:gd name="T30" fmla="*/ 84 w 98"/>
              <a:gd name="T31" fmla="*/ 58 h 662"/>
              <a:gd name="T32" fmla="*/ 92 w 98"/>
              <a:gd name="T33" fmla="*/ 72 h 662"/>
              <a:gd name="T34" fmla="*/ 96 w 98"/>
              <a:gd name="T35" fmla="*/ 84 h 662"/>
              <a:gd name="T36" fmla="*/ 96 w 98"/>
              <a:gd name="T37" fmla="*/ 84 h 662"/>
              <a:gd name="T38" fmla="*/ 98 w 98"/>
              <a:gd name="T39" fmla="*/ 106 h 662"/>
              <a:gd name="T40" fmla="*/ 96 w 98"/>
              <a:gd name="T41" fmla="*/ 124 h 662"/>
              <a:gd name="T42" fmla="*/ 96 w 98"/>
              <a:gd name="T43" fmla="*/ 124 h 662"/>
              <a:gd name="T44" fmla="*/ 94 w 98"/>
              <a:gd name="T45" fmla="*/ 146 h 662"/>
              <a:gd name="T46" fmla="*/ 94 w 98"/>
              <a:gd name="T47" fmla="*/ 188 h 662"/>
              <a:gd name="T48" fmla="*/ 92 w 98"/>
              <a:gd name="T49" fmla="*/ 344 h 662"/>
              <a:gd name="T50" fmla="*/ 92 w 98"/>
              <a:gd name="T51" fmla="*/ 344 h 662"/>
              <a:gd name="T52" fmla="*/ 92 w 98"/>
              <a:gd name="T53" fmla="*/ 434 h 662"/>
              <a:gd name="T54" fmla="*/ 88 w 98"/>
              <a:gd name="T55" fmla="*/ 508 h 662"/>
              <a:gd name="T56" fmla="*/ 84 w 98"/>
              <a:gd name="T57" fmla="*/ 564 h 662"/>
              <a:gd name="T58" fmla="*/ 80 w 98"/>
              <a:gd name="T59" fmla="*/ 586 h 662"/>
              <a:gd name="T60" fmla="*/ 76 w 98"/>
              <a:gd name="T61" fmla="*/ 602 h 662"/>
              <a:gd name="T62" fmla="*/ 76 w 98"/>
              <a:gd name="T63" fmla="*/ 602 h 662"/>
              <a:gd name="T64" fmla="*/ 70 w 98"/>
              <a:gd name="T65" fmla="*/ 628 h 662"/>
              <a:gd name="T66" fmla="*/ 62 w 98"/>
              <a:gd name="T67" fmla="*/ 648 h 662"/>
              <a:gd name="T68" fmla="*/ 56 w 98"/>
              <a:gd name="T69" fmla="*/ 658 h 662"/>
              <a:gd name="T70" fmla="*/ 54 w 98"/>
              <a:gd name="T71" fmla="*/ 662 h 662"/>
              <a:gd name="T72" fmla="*/ 52 w 98"/>
              <a:gd name="T73" fmla="*/ 662 h 662"/>
              <a:gd name="T74" fmla="*/ 52 w 98"/>
              <a:gd name="T75" fmla="*/ 662 h 662"/>
              <a:gd name="T76" fmla="*/ 46 w 98"/>
              <a:gd name="T77" fmla="*/ 660 h 662"/>
              <a:gd name="T78" fmla="*/ 40 w 98"/>
              <a:gd name="T79" fmla="*/ 654 h 662"/>
              <a:gd name="T80" fmla="*/ 34 w 98"/>
              <a:gd name="T81" fmla="*/ 642 h 662"/>
              <a:gd name="T82" fmla="*/ 26 w 98"/>
              <a:gd name="T83" fmla="*/ 628 h 662"/>
              <a:gd name="T84" fmla="*/ 26 w 98"/>
              <a:gd name="T85" fmla="*/ 628 h 662"/>
              <a:gd name="T86" fmla="*/ 24 w 98"/>
              <a:gd name="T87" fmla="*/ 618 h 662"/>
              <a:gd name="T88" fmla="*/ 20 w 98"/>
              <a:gd name="T89" fmla="*/ 606 h 662"/>
              <a:gd name="T90" fmla="*/ 16 w 98"/>
              <a:gd name="T91" fmla="*/ 574 h 662"/>
              <a:gd name="T92" fmla="*/ 16 w 98"/>
              <a:gd name="T93" fmla="*/ 530 h 662"/>
              <a:gd name="T94" fmla="*/ 18 w 98"/>
              <a:gd name="T95" fmla="*/ 478 h 662"/>
              <a:gd name="T96" fmla="*/ 18 w 98"/>
              <a:gd name="T97" fmla="*/ 478 h 662"/>
              <a:gd name="T98" fmla="*/ 22 w 98"/>
              <a:gd name="T99" fmla="*/ 358 h 662"/>
              <a:gd name="T100" fmla="*/ 24 w 98"/>
              <a:gd name="T101" fmla="*/ 228 h 662"/>
              <a:gd name="T102" fmla="*/ 24 w 98"/>
              <a:gd name="T103" fmla="*/ 228 h 662"/>
              <a:gd name="T104" fmla="*/ 22 w 98"/>
              <a:gd name="T105" fmla="*/ 166 h 662"/>
              <a:gd name="T106" fmla="*/ 20 w 98"/>
              <a:gd name="T107" fmla="*/ 116 h 662"/>
              <a:gd name="T108" fmla="*/ 14 w 98"/>
              <a:gd name="T109" fmla="*/ 78 h 662"/>
              <a:gd name="T110" fmla="*/ 8 w 98"/>
              <a:gd name="T111" fmla="*/ 52 h 662"/>
              <a:gd name="T112" fmla="*/ 8 w 98"/>
              <a:gd name="T113" fmla="*/ 5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" h="662">
                <a:moveTo>
                  <a:pt x="8" y="52"/>
                </a:moveTo>
                <a:lnTo>
                  <a:pt x="8" y="52"/>
                </a:lnTo>
                <a:lnTo>
                  <a:pt x="2" y="34"/>
                </a:lnTo>
                <a:lnTo>
                  <a:pt x="0" y="20"/>
                </a:lnTo>
                <a:lnTo>
                  <a:pt x="0" y="10"/>
                </a:lnTo>
                <a:lnTo>
                  <a:pt x="2" y="6"/>
                </a:lnTo>
                <a:lnTo>
                  <a:pt x="4" y="2"/>
                </a:lnTo>
                <a:lnTo>
                  <a:pt x="4" y="2"/>
                </a:lnTo>
                <a:lnTo>
                  <a:pt x="8" y="2"/>
                </a:lnTo>
                <a:lnTo>
                  <a:pt x="12" y="0"/>
                </a:lnTo>
                <a:lnTo>
                  <a:pt x="24" y="4"/>
                </a:lnTo>
                <a:lnTo>
                  <a:pt x="38" y="14"/>
                </a:lnTo>
                <a:lnTo>
                  <a:pt x="54" y="28"/>
                </a:lnTo>
                <a:lnTo>
                  <a:pt x="54" y="28"/>
                </a:lnTo>
                <a:lnTo>
                  <a:pt x="72" y="44"/>
                </a:lnTo>
                <a:lnTo>
                  <a:pt x="84" y="58"/>
                </a:lnTo>
                <a:lnTo>
                  <a:pt x="92" y="72"/>
                </a:lnTo>
                <a:lnTo>
                  <a:pt x="96" y="84"/>
                </a:lnTo>
                <a:lnTo>
                  <a:pt x="96" y="84"/>
                </a:lnTo>
                <a:lnTo>
                  <a:pt x="98" y="106"/>
                </a:lnTo>
                <a:lnTo>
                  <a:pt x="96" y="124"/>
                </a:lnTo>
                <a:lnTo>
                  <a:pt x="96" y="124"/>
                </a:lnTo>
                <a:lnTo>
                  <a:pt x="94" y="146"/>
                </a:lnTo>
                <a:lnTo>
                  <a:pt x="94" y="188"/>
                </a:lnTo>
                <a:lnTo>
                  <a:pt x="92" y="344"/>
                </a:lnTo>
                <a:lnTo>
                  <a:pt x="92" y="344"/>
                </a:lnTo>
                <a:lnTo>
                  <a:pt x="92" y="434"/>
                </a:lnTo>
                <a:lnTo>
                  <a:pt x="88" y="508"/>
                </a:lnTo>
                <a:lnTo>
                  <a:pt x="84" y="564"/>
                </a:lnTo>
                <a:lnTo>
                  <a:pt x="80" y="586"/>
                </a:lnTo>
                <a:lnTo>
                  <a:pt x="76" y="602"/>
                </a:lnTo>
                <a:lnTo>
                  <a:pt x="76" y="602"/>
                </a:lnTo>
                <a:lnTo>
                  <a:pt x="70" y="628"/>
                </a:lnTo>
                <a:lnTo>
                  <a:pt x="62" y="648"/>
                </a:lnTo>
                <a:lnTo>
                  <a:pt x="56" y="658"/>
                </a:lnTo>
                <a:lnTo>
                  <a:pt x="54" y="662"/>
                </a:lnTo>
                <a:lnTo>
                  <a:pt x="52" y="662"/>
                </a:lnTo>
                <a:lnTo>
                  <a:pt x="52" y="662"/>
                </a:lnTo>
                <a:lnTo>
                  <a:pt x="46" y="660"/>
                </a:lnTo>
                <a:lnTo>
                  <a:pt x="40" y="654"/>
                </a:lnTo>
                <a:lnTo>
                  <a:pt x="34" y="642"/>
                </a:lnTo>
                <a:lnTo>
                  <a:pt x="26" y="628"/>
                </a:lnTo>
                <a:lnTo>
                  <a:pt x="26" y="628"/>
                </a:lnTo>
                <a:lnTo>
                  <a:pt x="24" y="618"/>
                </a:lnTo>
                <a:lnTo>
                  <a:pt x="20" y="606"/>
                </a:lnTo>
                <a:lnTo>
                  <a:pt x="16" y="574"/>
                </a:lnTo>
                <a:lnTo>
                  <a:pt x="16" y="530"/>
                </a:lnTo>
                <a:lnTo>
                  <a:pt x="18" y="478"/>
                </a:lnTo>
                <a:lnTo>
                  <a:pt x="18" y="478"/>
                </a:lnTo>
                <a:lnTo>
                  <a:pt x="22" y="358"/>
                </a:lnTo>
                <a:lnTo>
                  <a:pt x="24" y="228"/>
                </a:lnTo>
                <a:lnTo>
                  <a:pt x="24" y="228"/>
                </a:lnTo>
                <a:lnTo>
                  <a:pt x="22" y="166"/>
                </a:lnTo>
                <a:lnTo>
                  <a:pt x="20" y="116"/>
                </a:lnTo>
                <a:lnTo>
                  <a:pt x="14" y="78"/>
                </a:lnTo>
                <a:lnTo>
                  <a:pt x="8" y="52"/>
                </a:lnTo>
                <a:lnTo>
                  <a:pt x="8" y="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6"/>
          <p:cNvSpPr/>
          <p:nvPr/>
        </p:nvSpPr>
        <p:spPr bwMode="auto">
          <a:xfrm>
            <a:off x="1952625" y="2162175"/>
            <a:ext cx="338138" cy="1626394"/>
          </a:xfrm>
          <a:custGeom>
            <a:avLst/>
            <a:gdLst>
              <a:gd name="T0" fmla="*/ 134 w 284"/>
              <a:gd name="T1" fmla="*/ 1312 h 1366"/>
              <a:gd name="T2" fmla="*/ 132 w 284"/>
              <a:gd name="T3" fmla="*/ 1286 h 1366"/>
              <a:gd name="T4" fmla="*/ 120 w 284"/>
              <a:gd name="T5" fmla="*/ 1256 h 1366"/>
              <a:gd name="T6" fmla="*/ 98 w 284"/>
              <a:gd name="T7" fmla="*/ 1226 h 1366"/>
              <a:gd name="T8" fmla="*/ 66 w 284"/>
              <a:gd name="T9" fmla="*/ 1194 h 1366"/>
              <a:gd name="T10" fmla="*/ 34 w 284"/>
              <a:gd name="T11" fmla="*/ 1166 h 1366"/>
              <a:gd name="T12" fmla="*/ 2 w 284"/>
              <a:gd name="T13" fmla="*/ 1130 h 1366"/>
              <a:gd name="T14" fmla="*/ 0 w 284"/>
              <a:gd name="T15" fmla="*/ 1122 h 1366"/>
              <a:gd name="T16" fmla="*/ 4 w 284"/>
              <a:gd name="T17" fmla="*/ 1122 h 1366"/>
              <a:gd name="T18" fmla="*/ 26 w 284"/>
              <a:gd name="T19" fmla="*/ 1124 h 1366"/>
              <a:gd name="T20" fmla="*/ 82 w 284"/>
              <a:gd name="T21" fmla="*/ 1142 h 1366"/>
              <a:gd name="T22" fmla="*/ 114 w 284"/>
              <a:gd name="T23" fmla="*/ 1152 h 1366"/>
              <a:gd name="T24" fmla="*/ 150 w 284"/>
              <a:gd name="T25" fmla="*/ 1156 h 1366"/>
              <a:gd name="T26" fmla="*/ 164 w 284"/>
              <a:gd name="T27" fmla="*/ 1154 h 1366"/>
              <a:gd name="T28" fmla="*/ 170 w 284"/>
              <a:gd name="T29" fmla="*/ 1150 h 1366"/>
              <a:gd name="T30" fmla="*/ 176 w 284"/>
              <a:gd name="T31" fmla="*/ 1128 h 1366"/>
              <a:gd name="T32" fmla="*/ 186 w 284"/>
              <a:gd name="T33" fmla="*/ 998 h 1366"/>
              <a:gd name="T34" fmla="*/ 188 w 284"/>
              <a:gd name="T35" fmla="*/ 892 h 1366"/>
              <a:gd name="T36" fmla="*/ 188 w 284"/>
              <a:gd name="T37" fmla="*/ 360 h 1366"/>
              <a:gd name="T38" fmla="*/ 186 w 284"/>
              <a:gd name="T39" fmla="*/ 232 h 1366"/>
              <a:gd name="T40" fmla="*/ 176 w 284"/>
              <a:gd name="T41" fmla="*/ 102 h 1366"/>
              <a:gd name="T42" fmla="*/ 166 w 284"/>
              <a:gd name="T43" fmla="*/ 56 h 1366"/>
              <a:gd name="T44" fmla="*/ 160 w 284"/>
              <a:gd name="T45" fmla="*/ 44 h 1366"/>
              <a:gd name="T46" fmla="*/ 144 w 284"/>
              <a:gd name="T47" fmla="*/ 20 h 1366"/>
              <a:gd name="T48" fmla="*/ 144 w 284"/>
              <a:gd name="T49" fmla="*/ 6 h 1366"/>
              <a:gd name="T50" fmla="*/ 148 w 284"/>
              <a:gd name="T51" fmla="*/ 4 h 1366"/>
              <a:gd name="T52" fmla="*/ 156 w 284"/>
              <a:gd name="T53" fmla="*/ 0 h 1366"/>
              <a:gd name="T54" fmla="*/ 188 w 284"/>
              <a:gd name="T55" fmla="*/ 4 h 1366"/>
              <a:gd name="T56" fmla="*/ 210 w 284"/>
              <a:gd name="T57" fmla="*/ 12 h 1366"/>
              <a:gd name="T58" fmla="*/ 252 w 284"/>
              <a:gd name="T59" fmla="*/ 34 h 1366"/>
              <a:gd name="T60" fmla="*/ 276 w 284"/>
              <a:gd name="T61" fmla="*/ 54 h 1366"/>
              <a:gd name="T62" fmla="*/ 282 w 284"/>
              <a:gd name="T63" fmla="*/ 64 h 1366"/>
              <a:gd name="T64" fmla="*/ 282 w 284"/>
              <a:gd name="T65" fmla="*/ 88 h 1366"/>
              <a:gd name="T66" fmla="*/ 276 w 284"/>
              <a:gd name="T67" fmla="*/ 104 h 1366"/>
              <a:gd name="T68" fmla="*/ 268 w 284"/>
              <a:gd name="T69" fmla="*/ 138 h 1366"/>
              <a:gd name="T70" fmla="*/ 260 w 284"/>
              <a:gd name="T71" fmla="*/ 314 h 1366"/>
              <a:gd name="T72" fmla="*/ 260 w 284"/>
              <a:gd name="T73" fmla="*/ 456 h 1366"/>
              <a:gd name="T74" fmla="*/ 264 w 284"/>
              <a:gd name="T75" fmla="*/ 856 h 1366"/>
              <a:gd name="T76" fmla="*/ 266 w 284"/>
              <a:gd name="T77" fmla="*/ 954 h 1366"/>
              <a:gd name="T78" fmla="*/ 266 w 284"/>
              <a:gd name="T79" fmla="*/ 1106 h 1366"/>
              <a:gd name="T80" fmla="*/ 258 w 284"/>
              <a:gd name="T81" fmla="*/ 1192 h 1366"/>
              <a:gd name="T82" fmla="*/ 254 w 284"/>
              <a:gd name="T83" fmla="*/ 1216 h 1366"/>
              <a:gd name="T84" fmla="*/ 234 w 284"/>
              <a:gd name="T85" fmla="*/ 1290 h 1366"/>
              <a:gd name="T86" fmla="*/ 210 w 284"/>
              <a:gd name="T87" fmla="*/ 1334 h 1366"/>
              <a:gd name="T88" fmla="*/ 198 w 284"/>
              <a:gd name="T89" fmla="*/ 1348 h 1366"/>
              <a:gd name="T90" fmla="*/ 170 w 284"/>
              <a:gd name="T91" fmla="*/ 1364 h 1366"/>
              <a:gd name="T92" fmla="*/ 156 w 284"/>
              <a:gd name="T93" fmla="*/ 1366 h 1366"/>
              <a:gd name="T94" fmla="*/ 144 w 284"/>
              <a:gd name="T95" fmla="*/ 1362 h 1366"/>
              <a:gd name="T96" fmla="*/ 138 w 284"/>
              <a:gd name="T97" fmla="*/ 1352 h 1366"/>
              <a:gd name="T98" fmla="*/ 134 w 284"/>
              <a:gd name="T99" fmla="*/ 1336 h 1366"/>
              <a:gd name="T100" fmla="*/ 134 w 284"/>
              <a:gd name="T101" fmla="*/ 1312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4" h="1366">
                <a:moveTo>
                  <a:pt x="134" y="1312"/>
                </a:moveTo>
                <a:lnTo>
                  <a:pt x="134" y="1312"/>
                </a:lnTo>
                <a:lnTo>
                  <a:pt x="136" y="1300"/>
                </a:lnTo>
                <a:lnTo>
                  <a:pt x="132" y="1286"/>
                </a:lnTo>
                <a:lnTo>
                  <a:pt x="128" y="1272"/>
                </a:lnTo>
                <a:lnTo>
                  <a:pt x="120" y="1256"/>
                </a:lnTo>
                <a:lnTo>
                  <a:pt x="110" y="1242"/>
                </a:lnTo>
                <a:lnTo>
                  <a:pt x="98" y="1226"/>
                </a:lnTo>
                <a:lnTo>
                  <a:pt x="84" y="1210"/>
                </a:lnTo>
                <a:lnTo>
                  <a:pt x="66" y="1194"/>
                </a:lnTo>
                <a:lnTo>
                  <a:pt x="66" y="1194"/>
                </a:lnTo>
                <a:lnTo>
                  <a:pt x="34" y="1166"/>
                </a:lnTo>
                <a:lnTo>
                  <a:pt x="12" y="1144"/>
                </a:lnTo>
                <a:lnTo>
                  <a:pt x="2" y="1130"/>
                </a:lnTo>
                <a:lnTo>
                  <a:pt x="0" y="1124"/>
                </a:lnTo>
                <a:lnTo>
                  <a:pt x="0" y="1122"/>
                </a:lnTo>
                <a:lnTo>
                  <a:pt x="0" y="1122"/>
                </a:lnTo>
                <a:lnTo>
                  <a:pt x="4" y="1122"/>
                </a:lnTo>
                <a:lnTo>
                  <a:pt x="10" y="1122"/>
                </a:lnTo>
                <a:lnTo>
                  <a:pt x="26" y="1124"/>
                </a:lnTo>
                <a:lnTo>
                  <a:pt x="50" y="1130"/>
                </a:lnTo>
                <a:lnTo>
                  <a:pt x="82" y="1142"/>
                </a:lnTo>
                <a:lnTo>
                  <a:pt x="82" y="1142"/>
                </a:lnTo>
                <a:lnTo>
                  <a:pt x="114" y="1152"/>
                </a:lnTo>
                <a:lnTo>
                  <a:pt x="140" y="1156"/>
                </a:lnTo>
                <a:lnTo>
                  <a:pt x="150" y="1156"/>
                </a:lnTo>
                <a:lnTo>
                  <a:pt x="158" y="1156"/>
                </a:lnTo>
                <a:lnTo>
                  <a:pt x="164" y="1154"/>
                </a:lnTo>
                <a:lnTo>
                  <a:pt x="170" y="1150"/>
                </a:lnTo>
                <a:lnTo>
                  <a:pt x="170" y="1150"/>
                </a:lnTo>
                <a:lnTo>
                  <a:pt x="172" y="1142"/>
                </a:lnTo>
                <a:lnTo>
                  <a:pt x="176" y="1128"/>
                </a:lnTo>
                <a:lnTo>
                  <a:pt x="182" y="1078"/>
                </a:lnTo>
                <a:lnTo>
                  <a:pt x="186" y="998"/>
                </a:lnTo>
                <a:lnTo>
                  <a:pt x="188" y="892"/>
                </a:lnTo>
                <a:lnTo>
                  <a:pt x="188" y="892"/>
                </a:lnTo>
                <a:lnTo>
                  <a:pt x="190" y="636"/>
                </a:lnTo>
                <a:lnTo>
                  <a:pt x="188" y="360"/>
                </a:lnTo>
                <a:lnTo>
                  <a:pt x="188" y="360"/>
                </a:lnTo>
                <a:lnTo>
                  <a:pt x="186" y="232"/>
                </a:lnTo>
                <a:lnTo>
                  <a:pt x="180" y="138"/>
                </a:lnTo>
                <a:lnTo>
                  <a:pt x="176" y="102"/>
                </a:lnTo>
                <a:lnTo>
                  <a:pt x="170" y="74"/>
                </a:lnTo>
                <a:lnTo>
                  <a:pt x="166" y="56"/>
                </a:lnTo>
                <a:lnTo>
                  <a:pt x="160" y="44"/>
                </a:lnTo>
                <a:lnTo>
                  <a:pt x="160" y="44"/>
                </a:lnTo>
                <a:lnTo>
                  <a:pt x="150" y="32"/>
                </a:lnTo>
                <a:lnTo>
                  <a:pt x="144" y="20"/>
                </a:lnTo>
                <a:lnTo>
                  <a:pt x="144" y="10"/>
                </a:lnTo>
                <a:lnTo>
                  <a:pt x="144" y="6"/>
                </a:lnTo>
                <a:lnTo>
                  <a:pt x="148" y="4"/>
                </a:lnTo>
                <a:lnTo>
                  <a:pt x="148" y="4"/>
                </a:lnTo>
                <a:lnTo>
                  <a:pt x="152" y="0"/>
                </a:lnTo>
                <a:lnTo>
                  <a:pt x="156" y="0"/>
                </a:lnTo>
                <a:lnTo>
                  <a:pt x="170" y="0"/>
                </a:lnTo>
                <a:lnTo>
                  <a:pt x="188" y="4"/>
                </a:lnTo>
                <a:lnTo>
                  <a:pt x="210" y="12"/>
                </a:lnTo>
                <a:lnTo>
                  <a:pt x="210" y="12"/>
                </a:lnTo>
                <a:lnTo>
                  <a:pt x="232" y="24"/>
                </a:lnTo>
                <a:lnTo>
                  <a:pt x="252" y="34"/>
                </a:lnTo>
                <a:lnTo>
                  <a:pt x="266" y="44"/>
                </a:lnTo>
                <a:lnTo>
                  <a:pt x="276" y="54"/>
                </a:lnTo>
                <a:lnTo>
                  <a:pt x="276" y="54"/>
                </a:lnTo>
                <a:lnTo>
                  <a:pt x="282" y="64"/>
                </a:lnTo>
                <a:lnTo>
                  <a:pt x="284" y="76"/>
                </a:lnTo>
                <a:lnTo>
                  <a:pt x="282" y="88"/>
                </a:lnTo>
                <a:lnTo>
                  <a:pt x="276" y="104"/>
                </a:lnTo>
                <a:lnTo>
                  <a:pt x="276" y="104"/>
                </a:lnTo>
                <a:lnTo>
                  <a:pt x="272" y="116"/>
                </a:lnTo>
                <a:lnTo>
                  <a:pt x="268" y="138"/>
                </a:lnTo>
                <a:lnTo>
                  <a:pt x="264" y="208"/>
                </a:lnTo>
                <a:lnTo>
                  <a:pt x="260" y="314"/>
                </a:lnTo>
                <a:lnTo>
                  <a:pt x="260" y="456"/>
                </a:lnTo>
                <a:lnTo>
                  <a:pt x="260" y="456"/>
                </a:lnTo>
                <a:lnTo>
                  <a:pt x="262" y="742"/>
                </a:lnTo>
                <a:lnTo>
                  <a:pt x="264" y="856"/>
                </a:lnTo>
                <a:lnTo>
                  <a:pt x="266" y="954"/>
                </a:lnTo>
                <a:lnTo>
                  <a:pt x="266" y="954"/>
                </a:lnTo>
                <a:lnTo>
                  <a:pt x="268" y="1036"/>
                </a:lnTo>
                <a:lnTo>
                  <a:pt x="266" y="1106"/>
                </a:lnTo>
                <a:lnTo>
                  <a:pt x="262" y="1166"/>
                </a:lnTo>
                <a:lnTo>
                  <a:pt x="258" y="1192"/>
                </a:lnTo>
                <a:lnTo>
                  <a:pt x="254" y="1216"/>
                </a:lnTo>
                <a:lnTo>
                  <a:pt x="254" y="1216"/>
                </a:lnTo>
                <a:lnTo>
                  <a:pt x="244" y="1256"/>
                </a:lnTo>
                <a:lnTo>
                  <a:pt x="234" y="1290"/>
                </a:lnTo>
                <a:lnTo>
                  <a:pt x="222" y="1316"/>
                </a:lnTo>
                <a:lnTo>
                  <a:pt x="210" y="1334"/>
                </a:lnTo>
                <a:lnTo>
                  <a:pt x="210" y="1334"/>
                </a:lnTo>
                <a:lnTo>
                  <a:pt x="198" y="1348"/>
                </a:lnTo>
                <a:lnTo>
                  <a:pt x="184" y="1358"/>
                </a:lnTo>
                <a:lnTo>
                  <a:pt x="170" y="1364"/>
                </a:lnTo>
                <a:lnTo>
                  <a:pt x="156" y="1366"/>
                </a:lnTo>
                <a:lnTo>
                  <a:pt x="156" y="1366"/>
                </a:lnTo>
                <a:lnTo>
                  <a:pt x="150" y="1366"/>
                </a:lnTo>
                <a:lnTo>
                  <a:pt x="144" y="1362"/>
                </a:lnTo>
                <a:lnTo>
                  <a:pt x="140" y="1358"/>
                </a:lnTo>
                <a:lnTo>
                  <a:pt x="138" y="1352"/>
                </a:lnTo>
                <a:lnTo>
                  <a:pt x="136" y="1346"/>
                </a:lnTo>
                <a:lnTo>
                  <a:pt x="134" y="1336"/>
                </a:lnTo>
                <a:lnTo>
                  <a:pt x="134" y="1312"/>
                </a:lnTo>
                <a:lnTo>
                  <a:pt x="134" y="13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412676" y="1612702"/>
            <a:ext cx="5483495" cy="2492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①砍东西用的工具，多用来砍木头。古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代亦用来作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兵器。②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用斧砍。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斧（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斧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子）（砍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斧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）（刀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斧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爷（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孙）（师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爷）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叔叔一斧子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就砍倒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了这棵树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34707" y="949892"/>
            <a:ext cx="694742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fǔ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725091" y="2065735"/>
            <a:ext cx="1569244" cy="1526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820341" y="2026444"/>
            <a:ext cx="1733550" cy="182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820342" y="2166938"/>
            <a:ext cx="1031081" cy="716756"/>
          </a:xfrm>
          <a:custGeom>
            <a:avLst/>
            <a:gdLst>
              <a:gd name="T0" fmla="*/ 796 w 866"/>
              <a:gd name="T1" fmla="*/ 154 h 602"/>
              <a:gd name="T2" fmla="*/ 634 w 866"/>
              <a:gd name="T3" fmla="*/ 286 h 602"/>
              <a:gd name="T4" fmla="*/ 526 w 866"/>
              <a:gd name="T5" fmla="*/ 364 h 602"/>
              <a:gd name="T6" fmla="*/ 394 w 866"/>
              <a:gd name="T7" fmla="*/ 444 h 602"/>
              <a:gd name="T8" fmla="*/ 322 w 866"/>
              <a:gd name="T9" fmla="*/ 484 h 602"/>
              <a:gd name="T10" fmla="*/ 190 w 866"/>
              <a:gd name="T11" fmla="*/ 546 h 602"/>
              <a:gd name="T12" fmla="*/ 128 w 866"/>
              <a:gd name="T13" fmla="*/ 570 h 602"/>
              <a:gd name="T14" fmla="*/ 34 w 866"/>
              <a:gd name="T15" fmla="*/ 598 h 602"/>
              <a:gd name="T16" fmla="*/ 10 w 866"/>
              <a:gd name="T17" fmla="*/ 602 h 602"/>
              <a:gd name="T18" fmla="*/ 0 w 866"/>
              <a:gd name="T19" fmla="*/ 598 h 602"/>
              <a:gd name="T20" fmla="*/ 0 w 866"/>
              <a:gd name="T21" fmla="*/ 594 h 602"/>
              <a:gd name="T22" fmla="*/ 8 w 866"/>
              <a:gd name="T23" fmla="*/ 582 h 602"/>
              <a:gd name="T24" fmla="*/ 44 w 866"/>
              <a:gd name="T25" fmla="*/ 560 h 602"/>
              <a:gd name="T26" fmla="*/ 84 w 866"/>
              <a:gd name="T27" fmla="*/ 542 h 602"/>
              <a:gd name="T28" fmla="*/ 190 w 866"/>
              <a:gd name="T29" fmla="*/ 488 h 602"/>
              <a:gd name="T30" fmla="*/ 328 w 866"/>
              <a:gd name="T31" fmla="*/ 410 h 602"/>
              <a:gd name="T32" fmla="*/ 366 w 866"/>
              <a:gd name="T33" fmla="*/ 388 h 602"/>
              <a:gd name="T34" fmla="*/ 440 w 866"/>
              <a:gd name="T35" fmla="*/ 336 h 602"/>
              <a:gd name="T36" fmla="*/ 514 w 866"/>
              <a:gd name="T37" fmla="*/ 282 h 602"/>
              <a:gd name="T38" fmla="*/ 586 w 866"/>
              <a:gd name="T39" fmla="*/ 220 h 602"/>
              <a:gd name="T40" fmla="*/ 622 w 866"/>
              <a:gd name="T41" fmla="*/ 188 h 602"/>
              <a:gd name="T42" fmla="*/ 706 w 866"/>
              <a:gd name="T43" fmla="*/ 104 h 602"/>
              <a:gd name="T44" fmla="*/ 736 w 866"/>
              <a:gd name="T45" fmla="*/ 64 h 602"/>
              <a:gd name="T46" fmla="*/ 748 w 866"/>
              <a:gd name="T47" fmla="*/ 38 h 602"/>
              <a:gd name="T48" fmla="*/ 746 w 866"/>
              <a:gd name="T49" fmla="*/ 30 h 602"/>
              <a:gd name="T50" fmla="*/ 742 w 866"/>
              <a:gd name="T51" fmla="*/ 16 h 602"/>
              <a:gd name="T52" fmla="*/ 742 w 866"/>
              <a:gd name="T53" fmla="*/ 4 h 602"/>
              <a:gd name="T54" fmla="*/ 752 w 866"/>
              <a:gd name="T55" fmla="*/ 0 h 602"/>
              <a:gd name="T56" fmla="*/ 766 w 866"/>
              <a:gd name="T57" fmla="*/ 2 h 602"/>
              <a:gd name="T58" fmla="*/ 800 w 866"/>
              <a:gd name="T59" fmla="*/ 18 h 602"/>
              <a:gd name="T60" fmla="*/ 822 w 866"/>
              <a:gd name="T61" fmla="*/ 32 h 602"/>
              <a:gd name="T62" fmla="*/ 856 w 866"/>
              <a:gd name="T63" fmla="*/ 60 h 602"/>
              <a:gd name="T64" fmla="*/ 866 w 866"/>
              <a:gd name="T65" fmla="*/ 78 h 602"/>
              <a:gd name="T66" fmla="*/ 866 w 866"/>
              <a:gd name="T67" fmla="*/ 82 h 602"/>
              <a:gd name="T68" fmla="*/ 860 w 866"/>
              <a:gd name="T69" fmla="*/ 94 h 602"/>
              <a:gd name="T70" fmla="*/ 826 w 866"/>
              <a:gd name="T71" fmla="*/ 130 h 602"/>
              <a:gd name="T72" fmla="*/ 796 w 866"/>
              <a:gd name="T73" fmla="*/ 154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6" h="602">
                <a:moveTo>
                  <a:pt x="796" y="154"/>
                </a:moveTo>
                <a:lnTo>
                  <a:pt x="796" y="154"/>
                </a:lnTo>
                <a:lnTo>
                  <a:pt x="634" y="286"/>
                </a:lnTo>
                <a:lnTo>
                  <a:pt x="634" y="286"/>
                </a:lnTo>
                <a:lnTo>
                  <a:pt x="582" y="324"/>
                </a:lnTo>
                <a:lnTo>
                  <a:pt x="526" y="364"/>
                </a:lnTo>
                <a:lnTo>
                  <a:pt x="462" y="404"/>
                </a:lnTo>
                <a:lnTo>
                  <a:pt x="394" y="444"/>
                </a:lnTo>
                <a:lnTo>
                  <a:pt x="394" y="444"/>
                </a:lnTo>
                <a:lnTo>
                  <a:pt x="322" y="484"/>
                </a:lnTo>
                <a:lnTo>
                  <a:pt x="256" y="516"/>
                </a:lnTo>
                <a:lnTo>
                  <a:pt x="190" y="546"/>
                </a:lnTo>
                <a:lnTo>
                  <a:pt x="128" y="570"/>
                </a:lnTo>
                <a:lnTo>
                  <a:pt x="128" y="570"/>
                </a:lnTo>
                <a:lnTo>
                  <a:pt x="74" y="588"/>
                </a:lnTo>
                <a:lnTo>
                  <a:pt x="34" y="598"/>
                </a:lnTo>
                <a:lnTo>
                  <a:pt x="20" y="602"/>
                </a:lnTo>
                <a:lnTo>
                  <a:pt x="10" y="602"/>
                </a:lnTo>
                <a:lnTo>
                  <a:pt x="4" y="600"/>
                </a:lnTo>
                <a:lnTo>
                  <a:pt x="0" y="598"/>
                </a:lnTo>
                <a:lnTo>
                  <a:pt x="0" y="598"/>
                </a:lnTo>
                <a:lnTo>
                  <a:pt x="0" y="594"/>
                </a:lnTo>
                <a:lnTo>
                  <a:pt x="2" y="588"/>
                </a:lnTo>
                <a:lnTo>
                  <a:pt x="8" y="582"/>
                </a:lnTo>
                <a:lnTo>
                  <a:pt x="18" y="576"/>
                </a:lnTo>
                <a:lnTo>
                  <a:pt x="44" y="560"/>
                </a:lnTo>
                <a:lnTo>
                  <a:pt x="84" y="542"/>
                </a:lnTo>
                <a:lnTo>
                  <a:pt x="84" y="542"/>
                </a:lnTo>
                <a:lnTo>
                  <a:pt x="134" y="518"/>
                </a:lnTo>
                <a:lnTo>
                  <a:pt x="190" y="488"/>
                </a:lnTo>
                <a:lnTo>
                  <a:pt x="256" y="452"/>
                </a:lnTo>
                <a:lnTo>
                  <a:pt x="328" y="410"/>
                </a:lnTo>
                <a:lnTo>
                  <a:pt x="328" y="410"/>
                </a:lnTo>
                <a:lnTo>
                  <a:pt x="366" y="388"/>
                </a:lnTo>
                <a:lnTo>
                  <a:pt x="404" y="362"/>
                </a:lnTo>
                <a:lnTo>
                  <a:pt x="440" y="336"/>
                </a:lnTo>
                <a:lnTo>
                  <a:pt x="478" y="310"/>
                </a:lnTo>
                <a:lnTo>
                  <a:pt x="514" y="282"/>
                </a:lnTo>
                <a:lnTo>
                  <a:pt x="550" y="252"/>
                </a:lnTo>
                <a:lnTo>
                  <a:pt x="586" y="220"/>
                </a:lnTo>
                <a:lnTo>
                  <a:pt x="622" y="188"/>
                </a:lnTo>
                <a:lnTo>
                  <a:pt x="622" y="188"/>
                </a:lnTo>
                <a:lnTo>
                  <a:pt x="682" y="130"/>
                </a:lnTo>
                <a:lnTo>
                  <a:pt x="706" y="104"/>
                </a:lnTo>
                <a:lnTo>
                  <a:pt x="724" y="84"/>
                </a:lnTo>
                <a:lnTo>
                  <a:pt x="736" y="64"/>
                </a:lnTo>
                <a:lnTo>
                  <a:pt x="744" y="50"/>
                </a:lnTo>
                <a:lnTo>
                  <a:pt x="748" y="38"/>
                </a:lnTo>
                <a:lnTo>
                  <a:pt x="748" y="34"/>
                </a:lnTo>
                <a:lnTo>
                  <a:pt x="746" y="30"/>
                </a:lnTo>
                <a:lnTo>
                  <a:pt x="746" y="30"/>
                </a:lnTo>
                <a:lnTo>
                  <a:pt x="742" y="16"/>
                </a:lnTo>
                <a:lnTo>
                  <a:pt x="740" y="8"/>
                </a:lnTo>
                <a:lnTo>
                  <a:pt x="742" y="4"/>
                </a:lnTo>
                <a:lnTo>
                  <a:pt x="744" y="2"/>
                </a:lnTo>
                <a:lnTo>
                  <a:pt x="752" y="0"/>
                </a:lnTo>
                <a:lnTo>
                  <a:pt x="752" y="0"/>
                </a:lnTo>
                <a:lnTo>
                  <a:pt x="766" y="2"/>
                </a:lnTo>
                <a:lnTo>
                  <a:pt x="780" y="8"/>
                </a:lnTo>
                <a:lnTo>
                  <a:pt x="800" y="18"/>
                </a:lnTo>
                <a:lnTo>
                  <a:pt x="822" y="32"/>
                </a:lnTo>
                <a:lnTo>
                  <a:pt x="822" y="32"/>
                </a:lnTo>
                <a:lnTo>
                  <a:pt x="842" y="48"/>
                </a:lnTo>
                <a:lnTo>
                  <a:pt x="856" y="60"/>
                </a:lnTo>
                <a:lnTo>
                  <a:pt x="864" y="72"/>
                </a:lnTo>
                <a:lnTo>
                  <a:pt x="866" y="78"/>
                </a:lnTo>
                <a:lnTo>
                  <a:pt x="866" y="82"/>
                </a:lnTo>
                <a:lnTo>
                  <a:pt x="866" y="82"/>
                </a:lnTo>
                <a:lnTo>
                  <a:pt x="864" y="88"/>
                </a:lnTo>
                <a:lnTo>
                  <a:pt x="860" y="94"/>
                </a:lnTo>
                <a:lnTo>
                  <a:pt x="846" y="110"/>
                </a:lnTo>
                <a:lnTo>
                  <a:pt x="826" y="130"/>
                </a:lnTo>
                <a:lnTo>
                  <a:pt x="796" y="154"/>
                </a:lnTo>
                <a:lnTo>
                  <a:pt x="796" y="1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922735" y="2852738"/>
            <a:ext cx="409575" cy="788194"/>
          </a:xfrm>
          <a:custGeom>
            <a:avLst/>
            <a:gdLst>
              <a:gd name="T0" fmla="*/ 242 w 344"/>
              <a:gd name="T1" fmla="*/ 68 h 662"/>
              <a:gd name="T2" fmla="*/ 234 w 344"/>
              <a:gd name="T3" fmla="*/ 32 h 662"/>
              <a:gd name="T4" fmla="*/ 238 w 344"/>
              <a:gd name="T5" fmla="*/ 12 h 662"/>
              <a:gd name="T6" fmla="*/ 242 w 344"/>
              <a:gd name="T7" fmla="*/ 6 h 662"/>
              <a:gd name="T8" fmla="*/ 254 w 344"/>
              <a:gd name="T9" fmla="*/ 0 h 662"/>
              <a:gd name="T10" fmla="*/ 276 w 344"/>
              <a:gd name="T11" fmla="*/ 0 h 662"/>
              <a:gd name="T12" fmla="*/ 344 w 344"/>
              <a:gd name="T13" fmla="*/ 18 h 662"/>
              <a:gd name="T14" fmla="*/ 344 w 344"/>
              <a:gd name="T15" fmla="*/ 96 h 662"/>
              <a:gd name="T16" fmla="*/ 338 w 344"/>
              <a:gd name="T17" fmla="*/ 204 h 662"/>
              <a:gd name="T18" fmla="*/ 332 w 344"/>
              <a:gd name="T19" fmla="*/ 262 h 662"/>
              <a:gd name="T20" fmla="*/ 320 w 344"/>
              <a:gd name="T21" fmla="*/ 320 h 662"/>
              <a:gd name="T22" fmla="*/ 302 w 344"/>
              <a:gd name="T23" fmla="*/ 374 h 662"/>
              <a:gd name="T24" fmla="*/ 280 w 344"/>
              <a:gd name="T25" fmla="*/ 424 h 662"/>
              <a:gd name="T26" fmla="*/ 266 w 344"/>
              <a:gd name="T27" fmla="*/ 450 h 662"/>
              <a:gd name="T28" fmla="*/ 232 w 344"/>
              <a:gd name="T29" fmla="*/ 496 h 662"/>
              <a:gd name="T30" fmla="*/ 192 w 344"/>
              <a:gd name="T31" fmla="*/ 540 h 662"/>
              <a:gd name="T32" fmla="*/ 146 w 344"/>
              <a:gd name="T33" fmla="*/ 578 h 662"/>
              <a:gd name="T34" fmla="*/ 120 w 344"/>
              <a:gd name="T35" fmla="*/ 596 h 662"/>
              <a:gd name="T36" fmla="*/ 38 w 344"/>
              <a:gd name="T37" fmla="*/ 650 h 662"/>
              <a:gd name="T38" fmla="*/ 6 w 344"/>
              <a:gd name="T39" fmla="*/ 662 h 662"/>
              <a:gd name="T40" fmla="*/ 2 w 344"/>
              <a:gd name="T41" fmla="*/ 662 h 662"/>
              <a:gd name="T42" fmla="*/ 0 w 344"/>
              <a:gd name="T43" fmla="*/ 656 h 662"/>
              <a:gd name="T44" fmla="*/ 34 w 344"/>
              <a:gd name="T45" fmla="*/ 616 h 662"/>
              <a:gd name="T46" fmla="*/ 66 w 344"/>
              <a:gd name="T47" fmla="*/ 584 h 662"/>
              <a:gd name="T48" fmla="*/ 136 w 344"/>
              <a:gd name="T49" fmla="*/ 510 h 662"/>
              <a:gd name="T50" fmla="*/ 188 w 344"/>
              <a:gd name="T51" fmla="*/ 428 h 662"/>
              <a:gd name="T52" fmla="*/ 200 w 344"/>
              <a:gd name="T53" fmla="*/ 406 h 662"/>
              <a:gd name="T54" fmla="*/ 218 w 344"/>
              <a:gd name="T55" fmla="*/ 360 h 662"/>
              <a:gd name="T56" fmla="*/ 236 w 344"/>
              <a:gd name="T57" fmla="*/ 284 h 662"/>
              <a:gd name="T58" fmla="*/ 244 w 344"/>
              <a:gd name="T59" fmla="*/ 228 h 662"/>
              <a:gd name="T60" fmla="*/ 250 w 344"/>
              <a:gd name="T61" fmla="*/ 130 h 662"/>
              <a:gd name="T62" fmla="*/ 246 w 344"/>
              <a:gd name="T63" fmla="*/ 80 h 662"/>
              <a:gd name="T64" fmla="*/ 242 w 344"/>
              <a:gd name="T65" fmla="*/ 68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44" h="662">
                <a:moveTo>
                  <a:pt x="242" y="68"/>
                </a:moveTo>
                <a:lnTo>
                  <a:pt x="242" y="68"/>
                </a:lnTo>
                <a:lnTo>
                  <a:pt x="236" y="48"/>
                </a:lnTo>
                <a:lnTo>
                  <a:pt x="234" y="32"/>
                </a:lnTo>
                <a:lnTo>
                  <a:pt x="236" y="18"/>
                </a:lnTo>
                <a:lnTo>
                  <a:pt x="238" y="12"/>
                </a:lnTo>
                <a:lnTo>
                  <a:pt x="242" y="6"/>
                </a:lnTo>
                <a:lnTo>
                  <a:pt x="242" y="6"/>
                </a:lnTo>
                <a:lnTo>
                  <a:pt x="246" y="2"/>
                </a:lnTo>
                <a:lnTo>
                  <a:pt x="254" y="0"/>
                </a:lnTo>
                <a:lnTo>
                  <a:pt x="264" y="0"/>
                </a:lnTo>
                <a:lnTo>
                  <a:pt x="276" y="0"/>
                </a:lnTo>
                <a:lnTo>
                  <a:pt x="306" y="6"/>
                </a:lnTo>
                <a:lnTo>
                  <a:pt x="344" y="18"/>
                </a:lnTo>
                <a:lnTo>
                  <a:pt x="344" y="18"/>
                </a:lnTo>
                <a:lnTo>
                  <a:pt x="344" y="96"/>
                </a:lnTo>
                <a:lnTo>
                  <a:pt x="338" y="204"/>
                </a:lnTo>
                <a:lnTo>
                  <a:pt x="338" y="204"/>
                </a:lnTo>
                <a:lnTo>
                  <a:pt x="336" y="234"/>
                </a:lnTo>
                <a:lnTo>
                  <a:pt x="332" y="262"/>
                </a:lnTo>
                <a:lnTo>
                  <a:pt x="328" y="292"/>
                </a:lnTo>
                <a:lnTo>
                  <a:pt x="320" y="320"/>
                </a:lnTo>
                <a:lnTo>
                  <a:pt x="312" y="346"/>
                </a:lnTo>
                <a:lnTo>
                  <a:pt x="302" y="374"/>
                </a:lnTo>
                <a:lnTo>
                  <a:pt x="292" y="400"/>
                </a:lnTo>
                <a:lnTo>
                  <a:pt x="280" y="424"/>
                </a:lnTo>
                <a:lnTo>
                  <a:pt x="280" y="424"/>
                </a:lnTo>
                <a:lnTo>
                  <a:pt x="266" y="450"/>
                </a:lnTo>
                <a:lnTo>
                  <a:pt x="250" y="474"/>
                </a:lnTo>
                <a:lnTo>
                  <a:pt x="232" y="496"/>
                </a:lnTo>
                <a:lnTo>
                  <a:pt x="212" y="518"/>
                </a:lnTo>
                <a:lnTo>
                  <a:pt x="192" y="540"/>
                </a:lnTo>
                <a:lnTo>
                  <a:pt x="170" y="560"/>
                </a:lnTo>
                <a:lnTo>
                  <a:pt x="146" y="578"/>
                </a:lnTo>
                <a:lnTo>
                  <a:pt x="120" y="596"/>
                </a:lnTo>
                <a:lnTo>
                  <a:pt x="120" y="596"/>
                </a:lnTo>
                <a:lnTo>
                  <a:pt x="72" y="628"/>
                </a:lnTo>
                <a:lnTo>
                  <a:pt x="38" y="650"/>
                </a:lnTo>
                <a:lnTo>
                  <a:pt x="14" y="660"/>
                </a:lnTo>
                <a:lnTo>
                  <a:pt x="6" y="662"/>
                </a:lnTo>
                <a:lnTo>
                  <a:pt x="2" y="662"/>
                </a:lnTo>
                <a:lnTo>
                  <a:pt x="2" y="662"/>
                </a:lnTo>
                <a:lnTo>
                  <a:pt x="0" y="660"/>
                </a:lnTo>
                <a:lnTo>
                  <a:pt x="0" y="656"/>
                </a:lnTo>
                <a:lnTo>
                  <a:pt x="12" y="640"/>
                </a:lnTo>
                <a:lnTo>
                  <a:pt x="34" y="616"/>
                </a:lnTo>
                <a:lnTo>
                  <a:pt x="66" y="584"/>
                </a:lnTo>
                <a:lnTo>
                  <a:pt x="66" y="584"/>
                </a:lnTo>
                <a:lnTo>
                  <a:pt x="104" y="548"/>
                </a:lnTo>
                <a:lnTo>
                  <a:pt x="136" y="510"/>
                </a:lnTo>
                <a:lnTo>
                  <a:pt x="164" y="470"/>
                </a:lnTo>
                <a:lnTo>
                  <a:pt x="188" y="428"/>
                </a:lnTo>
                <a:lnTo>
                  <a:pt x="188" y="428"/>
                </a:lnTo>
                <a:lnTo>
                  <a:pt x="200" y="406"/>
                </a:lnTo>
                <a:lnTo>
                  <a:pt x="208" y="384"/>
                </a:lnTo>
                <a:lnTo>
                  <a:pt x="218" y="360"/>
                </a:lnTo>
                <a:lnTo>
                  <a:pt x="224" y="336"/>
                </a:lnTo>
                <a:lnTo>
                  <a:pt x="236" y="284"/>
                </a:lnTo>
                <a:lnTo>
                  <a:pt x="244" y="228"/>
                </a:lnTo>
                <a:lnTo>
                  <a:pt x="244" y="228"/>
                </a:lnTo>
                <a:lnTo>
                  <a:pt x="250" y="174"/>
                </a:lnTo>
                <a:lnTo>
                  <a:pt x="250" y="130"/>
                </a:lnTo>
                <a:lnTo>
                  <a:pt x="248" y="96"/>
                </a:lnTo>
                <a:lnTo>
                  <a:pt x="246" y="80"/>
                </a:lnTo>
                <a:lnTo>
                  <a:pt x="242" y="68"/>
                </a:lnTo>
                <a:lnTo>
                  <a:pt x="242" y="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020366" y="2040731"/>
            <a:ext cx="447675" cy="323850"/>
          </a:xfrm>
          <a:custGeom>
            <a:avLst/>
            <a:gdLst>
              <a:gd name="T0" fmla="*/ 84 w 376"/>
              <a:gd name="T1" fmla="*/ 204 h 272"/>
              <a:gd name="T2" fmla="*/ 84 w 376"/>
              <a:gd name="T3" fmla="*/ 204 h 272"/>
              <a:gd name="T4" fmla="*/ 128 w 376"/>
              <a:gd name="T5" fmla="*/ 178 h 272"/>
              <a:gd name="T6" fmla="*/ 164 w 376"/>
              <a:gd name="T7" fmla="*/ 152 h 272"/>
              <a:gd name="T8" fmla="*/ 194 w 376"/>
              <a:gd name="T9" fmla="*/ 128 h 272"/>
              <a:gd name="T10" fmla="*/ 220 w 376"/>
              <a:gd name="T11" fmla="*/ 104 h 272"/>
              <a:gd name="T12" fmla="*/ 220 w 376"/>
              <a:gd name="T13" fmla="*/ 104 h 272"/>
              <a:gd name="T14" fmla="*/ 238 w 376"/>
              <a:gd name="T15" fmla="*/ 82 h 272"/>
              <a:gd name="T16" fmla="*/ 250 w 376"/>
              <a:gd name="T17" fmla="*/ 62 h 272"/>
              <a:gd name="T18" fmla="*/ 254 w 376"/>
              <a:gd name="T19" fmla="*/ 52 h 272"/>
              <a:gd name="T20" fmla="*/ 256 w 376"/>
              <a:gd name="T21" fmla="*/ 44 h 272"/>
              <a:gd name="T22" fmla="*/ 258 w 376"/>
              <a:gd name="T23" fmla="*/ 36 h 272"/>
              <a:gd name="T24" fmla="*/ 256 w 376"/>
              <a:gd name="T25" fmla="*/ 28 h 272"/>
              <a:gd name="T26" fmla="*/ 256 w 376"/>
              <a:gd name="T27" fmla="*/ 28 h 272"/>
              <a:gd name="T28" fmla="*/ 256 w 376"/>
              <a:gd name="T29" fmla="*/ 16 h 272"/>
              <a:gd name="T30" fmla="*/ 256 w 376"/>
              <a:gd name="T31" fmla="*/ 8 h 272"/>
              <a:gd name="T32" fmla="*/ 262 w 376"/>
              <a:gd name="T33" fmla="*/ 2 h 272"/>
              <a:gd name="T34" fmla="*/ 270 w 376"/>
              <a:gd name="T35" fmla="*/ 0 h 272"/>
              <a:gd name="T36" fmla="*/ 270 w 376"/>
              <a:gd name="T37" fmla="*/ 0 h 272"/>
              <a:gd name="T38" fmla="*/ 280 w 376"/>
              <a:gd name="T39" fmla="*/ 2 h 272"/>
              <a:gd name="T40" fmla="*/ 294 w 376"/>
              <a:gd name="T41" fmla="*/ 8 h 272"/>
              <a:gd name="T42" fmla="*/ 314 w 376"/>
              <a:gd name="T43" fmla="*/ 16 h 272"/>
              <a:gd name="T44" fmla="*/ 334 w 376"/>
              <a:gd name="T45" fmla="*/ 28 h 272"/>
              <a:gd name="T46" fmla="*/ 334 w 376"/>
              <a:gd name="T47" fmla="*/ 28 h 272"/>
              <a:gd name="T48" fmla="*/ 354 w 376"/>
              <a:gd name="T49" fmla="*/ 42 h 272"/>
              <a:gd name="T50" fmla="*/ 368 w 376"/>
              <a:gd name="T51" fmla="*/ 56 h 272"/>
              <a:gd name="T52" fmla="*/ 372 w 376"/>
              <a:gd name="T53" fmla="*/ 64 h 272"/>
              <a:gd name="T54" fmla="*/ 376 w 376"/>
              <a:gd name="T55" fmla="*/ 72 h 272"/>
              <a:gd name="T56" fmla="*/ 376 w 376"/>
              <a:gd name="T57" fmla="*/ 78 h 272"/>
              <a:gd name="T58" fmla="*/ 376 w 376"/>
              <a:gd name="T59" fmla="*/ 86 h 272"/>
              <a:gd name="T60" fmla="*/ 376 w 376"/>
              <a:gd name="T61" fmla="*/ 86 h 272"/>
              <a:gd name="T62" fmla="*/ 372 w 376"/>
              <a:gd name="T63" fmla="*/ 92 h 272"/>
              <a:gd name="T64" fmla="*/ 368 w 376"/>
              <a:gd name="T65" fmla="*/ 100 h 272"/>
              <a:gd name="T66" fmla="*/ 360 w 376"/>
              <a:gd name="T67" fmla="*/ 108 h 272"/>
              <a:gd name="T68" fmla="*/ 352 w 376"/>
              <a:gd name="T69" fmla="*/ 118 h 272"/>
              <a:gd name="T70" fmla="*/ 326 w 376"/>
              <a:gd name="T71" fmla="*/ 136 h 272"/>
              <a:gd name="T72" fmla="*/ 292 w 376"/>
              <a:gd name="T73" fmla="*/ 156 h 272"/>
              <a:gd name="T74" fmla="*/ 292 w 376"/>
              <a:gd name="T75" fmla="*/ 156 h 272"/>
              <a:gd name="T76" fmla="*/ 250 w 376"/>
              <a:gd name="T77" fmla="*/ 178 h 272"/>
              <a:gd name="T78" fmla="*/ 206 w 376"/>
              <a:gd name="T79" fmla="*/ 200 h 272"/>
              <a:gd name="T80" fmla="*/ 160 w 376"/>
              <a:gd name="T81" fmla="*/ 220 h 272"/>
              <a:gd name="T82" fmla="*/ 110 w 376"/>
              <a:gd name="T83" fmla="*/ 242 h 272"/>
              <a:gd name="T84" fmla="*/ 110 w 376"/>
              <a:gd name="T85" fmla="*/ 242 h 272"/>
              <a:gd name="T86" fmla="*/ 64 w 376"/>
              <a:gd name="T87" fmla="*/ 258 h 272"/>
              <a:gd name="T88" fmla="*/ 30 w 376"/>
              <a:gd name="T89" fmla="*/ 268 h 272"/>
              <a:gd name="T90" fmla="*/ 10 w 376"/>
              <a:gd name="T91" fmla="*/ 272 h 272"/>
              <a:gd name="T92" fmla="*/ 4 w 376"/>
              <a:gd name="T93" fmla="*/ 272 h 272"/>
              <a:gd name="T94" fmla="*/ 0 w 376"/>
              <a:gd name="T95" fmla="*/ 270 h 272"/>
              <a:gd name="T96" fmla="*/ 0 w 376"/>
              <a:gd name="T97" fmla="*/ 270 h 272"/>
              <a:gd name="T98" fmla="*/ 0 w 376"/>
              <a:gd name="T99" fmla="*/ 266 h 272"/>
              <a:gd name="T100" fmla="*/ 4 w 376"/>
              <a:gd name="T101" fmla="*/ 260 h 272"/>
              <a:gd name="T102" fmla="*/ 18 w 376"/>
              <a:gd name="T103" fmla="*/ 246 h 272"/>
              <a:gd name="T104" fmla="*/ 46 w 376"/>
              <a:gd name="T105" fmla="*/ 228 h 272"/>
              <a:gd name="T106" fmla="*/ 84 w 376"/>
              <a:gd name="T107" fmla="*/ 204 h 272"/>
              <a:gd name="T108" fmla="*/ 84 w 376"/>
              <a:gd name="T109" fmla="*/ 204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6" h="272">
                <a:moveTo>
                  <a:pt x="84" y="204"/>
                </a:moveTo>
                <a:lnTo>
                  <a:pt x="84" y="204"/>
                </a:lnTo>
                <a:lnTo>
                  <a:pt x="128" y="178"/>
                </a:lnTo>
                <a:lnTo>
                  <a:pt x="164" y="152"/>
                </a:lnTo>
                <a:lnTo>
                  <a:pt x="194" y="128"/>
                </a:lnTo>
                <a:lnTo>
                  <a:pt x="220" y="104"/>
                </a:lnTo>
                <a:lnTo>
                  <a:pt x="220" y="104"/>
                </a:lnTo>
                <a:lnTo>
                  <a:pt x="238" y="82"/>
                </a:lnTo>
                <a:lnTo>
                  <a:pt x="250" y="62"/>
                </a:lnTo>
                <a:lnTo>
                  <a:pt x="254" y="52"/>
                </a:lnTo>
                <a:lnTo>
                  <a:pt x="256" y="44"/>
                </a:lnTo>
                <a:lnTo>
                  <a:pt x="258" y="36"/>
                </a:lnTo>
                <a:lnTo>
                  <a:pt x="256" y="28"/>
                </a:lnTo>
                <a:lnTo>
                  <a:pt x="256" y="28"/>
                </a:lnTo>
                <a:lnTo>
                  <a:pt x="256" y="16"/>
                </a:lnTo>
                <a:lnTo>
                  <a:pt x="256" y="8"/>
                </a:lnTo>
                <a:lnTo>
                  <a:pt x="262" y="2"/>
                </a:lnTo>
                <a:lnTo>
                  <a:pt x="270" y="0"/>
                </a:lnTo>
                <a:lnTo>
                  <a:pt x="270" y="0"/>
                </a:lnTo>
                <a:lnTo>
                  <a:pt x="280" y="2"/>
                </a:lnTo>
                <a:lnTo>
                  <a:pt x="294" y="8"/>
                </a:lnTo>
                <a:lnTo>
                  <a:pt x="314" y="16"/>
                </a:lnTo>
                <a:lnTo>
                  <a:pt x="334" y="28"/>
                </a:lnTo>
                <a:lnTo>
                  <a:pt x="334" y="28"/>
                </a:lnTo>
                <a:lnTo>
                  <a:pt x="354" y="42"/>
                </a:lnTo>
                <a:lnTo>
                  <a:pt x="368" y="56"/>
                </a:lnTo>
                <a:lnTo>
                  <a:pt x="372" y="64"/>
                </a:lnTo>
                <a:lnTo>
                  <a:pt x="376" y="72"/>
                </a:lnTo>
                <a:lnTo>
                  <a:pt x="376" y="78"/>
                </a:lnTo>
                <a:lnTo>
                  <a:pt x="376" y="86"/>
                </a:lnTo>
                <a:lnTo>
                  <a:pt x="376" y="86"/>
                </a:lnTo>
                <a:lnTo>
                  <a:pt x="372" y="92"/>
                </a:lnTo>
                <a:lnTo>
                  <a:pt x="368" y="100"/>
                </a:lnTo>
                <a:lnTo>
                  <a:pt x="360" y="108"/>
                </a:lnTo>
                <a:lnTo>
                  <a:pt x="352" y="118"/>
                </a:lnTo>
                <a:lnTo>
                  <a:pt x="326" y="136"/>
                </a:lnTo>
                <a:lnTo>
                  <a:pt x="292" y="156"/>
                </a:lnTo>
                <a:lnTo>
                  <a:pt x="292" y="156"/>
                </a:lnTo>
                <a:lnTo>
                  <a:pt x="250" y="178"/>
                </a:lnTo>
                <a:lnTo>
                  <a:pt x="206" y="200"/>
                </a:lnTo>
                <a:lnTo>
                  <a:pt x="160" y="220"/>
                </a:lnTo>
                <a:lnTo>
                  <a:pt x="110" y="242"/>
                </a:lnTo>
                <a:lnTo>
                  <a:pt x="110" y="242"/>
                </a:lnTo>
                <a:lnTo>
                  <a:pt x="64" y="258"/>
                </a:lnTo>
                <a:lnTo>
                  <a:pt x="30" y="268"/>
                </a:lnTo>
                <a:lnTo>
                  <a:pt x="10" y="272"/>
                </a:lnTo>
                <a:lnTo>
                  <a:pt x="4" y="272"/>
                </a:lnTo>
                <a:lnTo>
                  <a:pt x="0" y="270"/>
                </a:lnTo>
                <a:lnTo>
                  <a:pt x="0" y="270"/>
                </a:lnTo>
                <a:lnTo>
                  <a:pt x="0" y="266"/>
                </a:lnTo>
                <a:lnTo>
                  <a:pt x="4" y="260"/>
                </a:lnTo>
                <a:lnTo>
                  <a:pt x="18" y="246"/>
                </a:lnTo>
                <a:lnTo>
                  <a:pt x="46" y="228"/>
                </a:lnTo>
                <a:lnTo>
                  <a:pt x="84" y="204"/>
                </a:lnTo>
                <a:lnTo>
                  <a:pt x="84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265635" y="2628900"/>
            <a:ext cx="581025" cy="283369"/>
          </a:xfrm>
          <a:custGeom>
            <a:avLst/>
            <a:gdLst>
              <a:gd name="T0" fmla="*/ 488 w 488"/>
              <a:gd name="T1" fmla="*/ 94 h 238"/>
              <a:gd name="T2" fmla="*/ 488 w 488"/>
              <a:gd name="T3" fmla="*/ 94 h 238"/>
              <a:gd name="T4" fmla="*/ 484 w 488"/>
              <a:gd name="T5" fmla="*/ 100 h 238"/>
              <a:gd name="T6" fmla="*/ 478 w 488"/>
              <a:gd name="T7" fmla="*/ 104 h 238"/>
              <a:gd name="T8" fmla="*/ 452 w 488"/>
              <a:gd name="T9" fmla="*/ 118 h 238"/>
              <a:gd name="T10" fmla="*/ 410 w 488"/>
              <a:gd name="T11" fmla="*/ 134 h 238"/>
              <a:gd name="T12" fmla="*/ 354 w 488"/>
              <a:gd name="T13" fmla="*/ 154 h 238"/>
              <a:gd name="T14" fmla="*/ 354 w 488"/>
              <a:gd name="T15" fmla="*/ 154 h 238"/>
              <a:gd name="T16" fmla="*/ 284 w 488"/>
              <a:gd name="T17" fmla="*/ 174 h 238"/>
              <a:gd name="T18" fmla="*/ 202 w 488"/>
              <a:gd name="T19" fmla="*/ 196 h 238"/>
              <a:gd name="T20" fmla="*/ 108 w 488"/>
              <a:gd name="T21" fmla="*/ 216 h 238"/>
              <a:gd name="T22" fmla="*/ 0 w 488"/>
              <a:gd name="T23" fmla="*/ 238 h 238"/>
              <a:gd name="T24" fmla="*/ 0 w 488"/>
              <a:gd name="T25" fmla="*/ 206 h 238"/>
              <a:gd name="T26" fmla="*/ 0 w 488"/>
              <a:gd name="T27" fmla="*/ 206 h 238"/>
              <a:gd name="T28" fmla="*/ 120 w 488"/>
              <a:gd name="T29" fmla="*/ 166 h 238"/>
              <a:gd name="T30" fmla="*/ 214 w 488"/>
              <a:gd name="T31" fmla="*/ 128 h 238"/>
              <a:gd name="T32" fmla="*/ 214 w 488"/>
              <a:gd name="T33" fmla="*/ 128 h 238"/>
              <a:gd name="T34" fmla="*/ 250 w 488"/>
              <a:gd name="T35" fmla="*/ 112 h 238"/>
              <a:gd name="T36" fmla="*/ 282 w 488"/>
              <a:gd name="T37" fmla="*/ 96 h 238"/>
              <a:gd name="T38" fmla="*/ 308 w 488"/>
              <a:gd name="T39" fmla="*/ 82 h 238"/>
              <a:gd name="T40" fmla="*/ 328 w 488"/>
              <a:gd name="T41" fmla="*/ 70 h 238"/>
              <a:gd name="T42" fmla="*/ 328 w 488"/>
              <a:gd name="T43" fmla="*/ 70 h 238"/>
              <a:gd name="T44" fmla="*/ 344 w 488"/>
              <a:gd name="T45" fmla="*/ 56 h 238"/>
              <a:gd name="T46" fmla="*/ 354 w 488"/>
              <a:gd name="T47" fmla="*/ 46 h 238"/>
              <a:gd name="T48" fmla="*/ 360 w 488"/>
              <a:gd name="T49" fmla="*/ 34 h 238"/>
              <a:gd name="T50" fmla="*/ 360 w 488"/>
              <a:gd name="T51" fmla="*/ 22 h 238"/>
              <a:gd name="T52" fmla="*/ 360 w 488"/>
              <a:gd name="T53" fmla="*/ 22 h 238"/>
              <a:gd name="T54" fmla="*/ 360 w 488"/>
              <a:gd name="T55" fmla="*/ 12 h 238"/>
              <a:gd name="T56" fmla="*/ 362 w 488"/>
              <a:gd name="T57" fmla="*/ 6 h 238"/>
              <a:gd name="T58" fmla="*/ 368 w 488"/>
              <a:gd name="T59" fmla="*/ 2 h 238"/>
              <a:gd name="T60" fmla="*/ 376 w 488"/>
              <a:gd name="T61" fmla="*/ 0 h 238"/>
              <a:gd name="T62" fmla="*/ 376 w 488"/>
              <a:gd name="T63" fmla="*/ 0 h 238"/>
              <a:gd name="T64" fmla="*/ 388 w 488"/>
              <a:gd name="T65" fmla="*/ 2 h 238"/>
              <a:gd name="T66" fmla="*/ 402 w 488"/>
              <a:gd name="T67" fmla="*/ 10 h 238"/>
              <a:gd name="T68" fmla="*/ 422 w 488"/>
              <a:gd name="T69" fmla="*/ 22 h 238"/>
              <a:gd name="T70" fmla="*/ 444 w 488"/>
              <a:gd name="T71" fmla="*/ 38 h 238"/>
              <a:gd name="T72" fmla="*/ 444 w 488"/>
              <a:gd name="T73" fmla="*/ 38 h 238"/>
              <a:gd name="T74" fmla="*/ 466 w 488"/>
              <a:gd name="T75" fmla="*/ 56 h 238"/>
              <a:gd name="T76" fmla="*/ 480 w 488"/>
              <a:gd name="T77" fmla="*/ 70 h 238"/>
              <a:gd name="T78" fmla="*/ 484 w 488"/>
              <a:gd name="T79" fmla="*/ 78 h 238"/>
              <a:gd name="T80" fmla="*/ 488 w 488"/>
              <a:gd name="T81" fmla="*/ 84 h 238"/>
              <a:gd name="T82" fmla="*/ 488 w 488"/>
              <a:gd name="T83" fmla="*/ 90 h 238"/>
              <a:gd name="T84" fmla="*/ 488 w 488"/>
              <a:gd name="T85" fmla="*/ 94 h 238"/>
              <a:gd name="T86" fmla="*/ 488 w 488"/>
              <a:gd name="T87" fmla="*/ 9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8" h="238">
                <a:moveTo>
                  <a:pt x="488" y="94"/>
                </a:moveTo>
                <a:lnTo>
                  <a:pt x="488" y="94"/>
                </a:lnTo>
                <a:lnTo>
                  <a:pt x="484" y="100"/>
                </a:lnTo>
                <a:lnTo>
                  <a:pt x="478" y="104"/>
                </a:lnTo>
                <a:lnTo>
                  <a:pt x="452" y="118"/>
                </a:lnTo>
                <a:lnTo>
                  <a:pt x="410" y="134"/>
                </a:lnTo>
                <a:lnTo>
                  <a:pt x="354" y="154"/>
                </a:lnTo>
                <a:lnTo>
                  <a:pt x="354" y="154"/>
                </a:lnTo>
                <a:lnTo>
                  <a:pt x="284" y="174"/>
                </a:lnTo>
                <a:lnTo>
                  <a:pt x="202" y="196"/>
                </a:lnTo>
                <a:lnTo>
                  <a:pt x="108" y="216"/>
                </a:lnTo>
                <a:lnTo>
                  <a:pt x="0" y="238"/>
                </a:lnTo>
                <a:lnTo>
                  <a:pt x="0" y="206"/>
                </a:lnTo>
                <a:lnTo>
                  <a:pt x="0" y="206"/>
                </a:lnTo>
                <a:lnTo>
                  <a:pt x="120" y="166"/>
                </a:lnTo>
                <a:lnTo>
                  <a:pt x="214" y="128"/>
                </a:lnTo>
                <a:lnTo>
                  <a:pt x="214" y="128"/>
                </a:lnTo>
                <a:lnTo>
                  <a:pt x="250" y="112"/>
                </a:lnTo>
                <a:lnTo>
                  <a:pt x="282" y="96"/>
                </a:lnTo>
                <a:lnTo>
                  <a:pt x="308" y="82"/>
                </a:lnTo>
                <a:lnTo>
                  <a:pt x="328" y="70"/>
                </a:lnTo>
                <a:lnTo>
                  <a:pt x="328" y="70"/>
                </a:lnTo>
                <a:lnTo>
                  <a:pt x="344" y="56"/>
                </a:lnTo>
                <a:lnTo>
                  <a:pt x="354" y="46"/>
                </a:lnTo>
                <a:lnTo>
                  <a:pt x="360" y="34"/>
                </a:lnTo>
                <a:lnTo>
                  <a:pt x="360" y="22"/>
                </a:lnTo>
                <a:lnTo>
                  <a:pt x="360" y="22"/>
                </a:lnTo>
                <a:lnTo>
                  <a:pt x="360" y="12"/>
                </a:lnTo>
                <a:lnTo>
                  <a:pt x="362" y="6"/>
                </a:lnTo>
                <a:lnTo>
                  <a:pt x="368" y="2"/>
                </a:lnTo>
                <a:lnTo>
                  <a:pt x="376" y="0"/>
                </a:lnTo>
                <a:lnTo>
                  <a:pt x="376" y="0"/>
                </a:lnTo>
                <a:lnTo>
                  <a:pt x="388" y="2"/>
                </a:lnTo>
                <a:lnTo>
                  <a:pt x="402" y="10"/>
                </a:lnTo>
                <a:lnTo>
                  <a:pt x="422" y="22"/>
                </a:lnTo>
                <a:lnTo>
                  <a:pt x="444" y="38"/>
                </a:lnTo>
                <a:lnTo>
                  <a:pt x="444" y="38"/>
                </a:lnTo>
                <a:lnTo>
                  <a:pt x="466" y="56"/>
                </a:lnTo>
                <a:lnTo>
                  <a:pt x="480" y="70"/>
                </a:lnTo>
                <a:lnTo>
                  <a:pt x="484" y="78"/>
                </a:lnTo>
                <a:lnTo>
                  <a:pt x="488" y="84"/>
                </a:lnTo>
                <a:lnTo>
                  <a:pt x="488" y="90"/>
                </a:lnTo>
                <a:lnTo>
                  <a:pt x="488" y="94"/>
                </a:lnTo>
                <a:lnTo>
                  <a:pt x="488" y="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289448" y="2940844"/>
            <a:ext cx="892969" cy="178594"/>
          </a:xfrm>
          <a:custGeom>
            <a:avLst/>
            <a:gdLst>
              <a:gd name="T0" fmla="*/ 318 w 750"/>
              <a:gd name="T1" fmla="*/ 50 h 150"/>
              <a:gd name="T2" fmla="*/ 318 w 750"/>
              <a:gd name="T3" fmla="*/ 50 h 150"/>
              <a:gd name="T4" fmla="*/ 538 w 750"/>
              <a:gd name="T5" fmla="*/ 14 h 150"/>
              <a:gd name="T6" fmla="*/ 602 w 750"/>
              <a:gd name="T7" fmla="*/ 4 h 150"/>
              <a:gd name="T8" fmla="*/ 634 w 750"/>
              <a:gd name="T9" fmla="*/ 0 h 150"/>
              <a:gd name="T10" fmla="*/ 634 w 750"/>
              <a:gd name="T11" fmla="*/ 0 h 150"/>
              <a:gd name="T12" fmla="*/ 652 w 750"/>
              <a:gd name="T13" fmla="*/ 2 h 150"/>
              <a:gd name="T14" fmla="*/ 670 w 750"/>
              <a:gd name="T15" fmla="*/ 4 h 150"/>
              <a:gd name="T16" fmla="*/ 688 w 750"/>
              <a:gd name="T17" fmla="*/ 10 h 150"/>
              <a:gd name="T18" fmla="*/ 708 w 750"/>
              <a:gd name="T19" fmla="*/ 16 h 150"/>
              <a:gd name="T20" fmla="*/ 708 w 750"/>
              <a:gd name="T21" fmla="*/ 16 h 150"/>
              <a:gd name="T22" fmla="*/ 726 w 750"/>
              <a:gd name="T23" fmla="*/ 26 h 150"/>
              <a:gd name="T24" fmla="*/ 740 w 750"/>
              <a:gd name="T25" fmla="*/ 34 h 150"/>
              <a:gd name="T26" fmla="*/ 744 w 750"/>
              <a:gd name="T27" fmla="*/ 40 h 150"/>
              <a:gd name="T28" fmla="*/ 746 w 750"/>
              <a:gd name="T29" fmla="*/ 46 h 150"/>
              <a:gd name="T30" fmla="*/ 748 w 750"/>
              <a:gd name="T31" fmla="*/ 52 h 150"/>
              <a:gd name="T32" fmla="*/ 750 w 750"/>
              <a:gd name="T33" fmla="*/ 58 h 150"/>
              <a:gd name="T34" fmla="*/ 750 w 750"/>
              <a:gd name="T35" fmla="*/ 58 h 150"/>
              <a:gd name="T36" fmla="*/ 748 w 750"/>
              <a:gd name="T37" fmla="*/ 64 h 150"/>
              <a:gd name="T38" fmla="*/ 746 w 750"/>
              <a:gd name="T39" fmla="*/ 68 h 150"/>
              <a:gd name="T40" fmla="*/ 742 w 750"/>
              <a:gd name="T41" fmla="*/ 74 h 150"/>
              <a:gd name="T42" fmla="*/ 734 w 750"/>
              <a:gd name="T43" fmla="*/ 78 h 150"/>
              <a:gd name="T44" fmla="*/ 716 w 750"/>
              <a:gd name="T45" fmla="*/ 86 h 150"/>
              <a:gd name="T46" fmla="*/ 690 w 750"/>
              <a:gd name="T47" fmla="*/ 92 h 150"/>
              <a:gd name="T48" fmla="*/ 690 w 750"/>
              <a:gd name="T49" fmla="*/ 92 h 150"/>
              <a:gd name="T50" fmla="*/ 658 w 750"/>
              <a:gd name="T51" fmla="*/ 96 h 150"/>
              <a:gd name="T52" fmla="*/ 626 w 750"/>
              <a:gd name="T53" fmla="*/ 98 h 150"/>
              <a:gd name="T54" fmla="*/ 588 w 750"/>
              <a:gd name="T55" fmla="*/ 100 h 150"/>
              <a:gd name="T56" fmla="*/ 550 w 750"/>
              <a:gd name="T57" fmla="*/ 100 h 150"/>
              <a:gd name="T58" fmla="*/ 550 w 750"/>
              <a:gd name="T59" fmla="*/ 100 h 150"/>
              <a:gd name="T60" fmla="*/ 500 w 750"/>
              <a:gd name="T61" fmla="*/ 102 h 150"/>
              <a:gd name="T62" fmla="*/ 436 w 750"/>
              <a:gd name="T63" fmla="*/ 108 h 150"/>
              <a:gd name="T64" fmla="*/ 356 w 750"/>
              <a:gd name="T65" fmla="*/ 116 h 150"/>
              <a:gd name="T66" fmla="*/ 258 w 750"/>
              <a:gd name="T67" fmla="*/ 126 h 150"/>
              <a:gd name="T68" fmla="*/ 258 w 750"/>
              <a:gd name="T69" fmla="*/ 126 h 150"/>
              <a:gd name="T70" fmla="*/ 90 w 750"/>
              <a:gd name="T71" fmla="*/ 144 h 150"/>
              <a:gd name="T72" fmla="*/ 34 w 750"/>
              <a:gd name="T73" fmla="*/ 150 h 150"/>
              <a:gd name="T74" fmla="*/ 0 w 750"/>
              <a:gd name="T75" fmla="*/ 150 h 150"/>
              <a:gd name="T76" fmla="*/ 0 w 750"/>
              <a:gd name="T77" fmla="*/ 100 h 150"/>
              <a:gd name="T78" fmla="*/ 0 w 750"/>
              <a:gd name="T79" fmla="*/ 100 h 150"/>
              <a:gd name="T80" fmla="*/ 34 w 750"/>
              <a:gd name="T81" fmla="*/ 98 h 150"/>
              <a:gd name="T82" fmla="*/ 98 w 750"/>
              <a:gd name="T83" fmla="*/ 88 h 150"/>
              <a:gd name="T84" fmla="*/ 318 w 750"/>
              <a:gd name="T85" fmla="*/ 50 h 150"/>
              <a:gd name="T86" fmla="*/ 318 w 750"/>
              <a:gd name="T87" fmla="*/ 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50" h="150">
                <a:moveTo>
                  <a:pt x="318" y="50"/>
                </a:moveTo>
                <a:lnTo>
                  <a:pt x="318" y="50"/>
                </a:lnTo>
                <a:lnTo>
                  <a:pt x="538" y="14"/>
                </a:lnTo>
                <a:lnTo>
                  <a:pt x="602" y="4"/>
                </a:lnTo>
                <a:lnTo>
                  <a:pt x="634" y="0"/>
                </a:lnTo>
                <a:lnTo>
                  <a:pt x="634" y="0"/>
                </a:lnTo>
                <a:lnTo>
                  <a:pt x="652" y="2"/>
                </a:lnTo>
                <a:lnTo>
                  <a:pt x="670" y="4"/>
                </a:lnTo>
                <a:lnTo>
                  <a:pt x="688" y="10"/>
                </a:lnTo>
                <a:lnTo>
                  <a:pt x="708" y="16"/>
                </a:lnTo>
                <a:lnTo>
                  <a:pt x="708" y="16"/>
                </a:lnTo>
                <a:lnTo>
                  <a:pt x="726" y="26"/>
                </a:lnTo>
                <a:lnTo>
                  <a:pt x="740" y="34"/>
                </a:lnTo>
                <a:lnTo>
                  <a:pt x="744" y="40"/>
                </a:lnTo>
                <a:lnTo>
                  <a:pt x="746" y="46"/>
                </a:lnTo>
                <a:lnTo>
                  <a:pt x="748" y="52"/>
                </a:lnTo>
                <a:lnTo>
                  <a:pt x="750" y="58"/>
                </a:lnTo>
                <a:lnTo>
                  <a:pt x="750" y="58"/>
                </a:lnTo>
                <a:lnTo>
                  <a:pt x="748" y="64"/>
                </a:lnTo>
                <a:lnTo>
                  <a:pt x="746" y="68"/>
                </a:lnTo>
                <a:lnTo>
                  <a:pt x="742" y="74"/>
                </a:lnTo>
                <a:lnTo>
                  <a:pt x="734" y="78"/>
                </a:lnTo>
                <a:lnTo>
                  <a:pt x="716" y="86"/>
                </a:lnTo>
                <a:lnTo>
                  <a:pt x="690" y="92"/>
                </a:lnTo>
                <a:lnTo>
                  <a:pt x="690" y="92"/>
                </a:lnTo>
                <a:lnTo>
                  <a:pt x="658" y="96"/>
                </a:lnTo>
                <a:lnTo>
                  <a:pt x="626" y="98"/>
                </a:lnTo>
                <a:lnTo>
                  <a:pt x="588" y="100"/>
                </a:lnTo>
                <a:lnTo>
                  <a:pt x="550" y="100"/>
                </a:lnTo>
                <a:lnTo>
                  <a:pt x="550" y="100"/>
                </a:lnTo>
                <a:lnTo>
                  <a:pt x="500" y="102"/>
                </a:lnTo>
                <a:lnTo>
                  <a:pt x="436" y="108"/>
                </a:lnTo>
                <a:lnTo>
                  <a:pt x="356" y="116"/>
                </a:lnTo>
                <a:lnTo>
                  <a:pt x="258" y="126"/>
                </a:lnTo>
                <a:lnTo>
                  <a:pt x="258" y="126"/>
                </a:lnTo>
                <a:lnTo>
                  <a:pt x="90" y="144"/>
                </a:lnTo>
                <a:lnTo>
                  <a:pt x="34" y="150"/>
                </a:lnTo>
                <a:lnTo>
                  <a:pt x="0" y="150"/>
                </a:lnTo>
                <a:lnTo>
                  <a:pt x="0" y="100"/>
                </a:lnTo>
                <a:lnTo>
                  <a:pt x="0" y="100"/>
                </a:lnTo>
                <a:lnTo>
                  <a:pt x="34" y="98"/>
                </a:lnTo>
                <a:lnTo>
                  <a:pt x="98" y="88"/>
                </a:lnTo>
                <a:lnTo>
                  <a:pt x="318" y="50"/>
                </a:lnTo>
                <a:lnTo>
                  <a:pt x="318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303735" y="2264569"/>
            <a:ext cx="1250156" cy="511969"/>
          </a:xfrm>
          <a:custGeom>
            <a:avLst/>
            <a:gdLst>
              <a:gd name="T0" fmla="*/ 800 w 1050"/>
              <a:gd name="T1" fmla="*/ 428 h 430"/>
              <a:gd name="T2" fmla="*/ 766 w 1050"/>
              <a:gd name="T3" fmla="*/ 430 h 430"/>
              <a:gd name="T4" fmla="*/ 728 w 1050"/>
              <a:gd name="T5" fmla="*/ 426 h 430"/>
              <a:gd name="T6" fmla="*/ 692 w 1050"/>
              <a:gd name="T7" fmla="*/ 410 h 430"/>
              <a:gd name="T8" fmla="*/ 518 w 1050"/>
              <a:gd name="T9" fmla="*/ 314 h 430"/>
              <a:gd name="T10" fmla="*/ 382 w 1050"/>
              <a:gd name="T11" fmla="*/ 232 h 430"/>
              <a:gd name="T12" fmla="*/ 144 w 1050"/>
              <a:gd name="T13" fmla="*/ 92 h 430"/>
              <a:gd name="T14" fmla="*/ 76 w 1050"/>
              <a:gd name="T15" fmla="*/ 60 h 430"/>
              <a:gd name="T16" fmla="*/ 48 w 1050"/>
              <a:gd name="T17" fmla="*/ 50 h 430"/>
              <a:gd name="T18" fmla="*/ 44 w 1050"/>
              <a:gd name="T19" fmla="*/ 50 h 430"/>
              <a:gd name="T20" fmla="*/ 18 w 1050"/>
              <a:gd name="T21" fmla="*/ 52 h 430"/>
              <a:gd name="T22" fmla="*/ 4 w 1050"/>
              <a:gd name="T23" fmla="*/ 48 h 430"/>
              <a:gd name="T24" fmla="*/ 0 w 1050"/>
              <a:gd name="T25" fmla="*/ 42 h 430"/>
              <a:gd name="T26" fmla="*/ 2 w 1050"/>
              <a:gd name="T27" fmla="*/ 28 h 430"/>
              <a:gd name="T28" fmla="*/ 6 w 1050"/>
              <a:gd name="T29" fmla="*/ 18 h 430"/>
              <a:gd name="T30" fmla="*/ 24 w 1050"/>
              <a:gd name="T31" fmla="*/ 4 h 430"/>
              <a:gd name="T32" fmla="*/ 54 w 1050"/>
              <a:gd name="T33" fmla="*/ 0 h 430"/>
              <a:gd name="T34" fmla="*/ 64 w 1050"/>
              <a:gd name="T35" fmla="*/ 2 h 430"/>
              <a:gd name="T36" fmla="*/ 112 w 1050"/>
              <a:gd name="T37" fmla="*/ 18 h 430"/>
              <a:gd name="T38" fmla="*/ 218 w 1050"/>
              <a:gd name="T39" fmla="*/ 72 h 430"/>
              <a:gd name="T40" fmla="*/ 288 w 1050"/>
              <a:gd name="T41" fmla="*/ 108 h 430"/>
              <a:gd name="T42" fmla="*/ 446 w 1050"/>
              <a:gd name="T43" fmla="*/ 182 h 430"/>
              <a:gd name="T44" fmla="*/ 534 w 1050"/>
              <a:gd name="T45" fmla="*/ 218 h 430"/>
              <a:gd name="T46" fmla="*/ 670 w 1050"/>
              <a:gd name="T47" fmla="*/ 268 h 430"/>
              <a:gd name="T48" fmla="*/ 758 w 1050"/>
              <a:gd name="T49" fmla="*/ 294 h 430"/>
              <a:gd name="T50" fmla="*/ 842 w 1050"/>
              <a:gd name="T51" fmla="*/ 314 h 430"/>
              <a:gd name="T52" fmla="*/ 884 w 1050"/>
              <a:gd name="T53" fmla="*/ 322 h 430"/>
              <a:gd name="T54" fmla="*/ 1008 w 1050"/>
              <a:gd name="T55" fmla="*/ 348 h 430"/>
              <a:gd name="T56" fmla="*/ 1040 w 1050"/>
              <a:gd name="T57" fmla="*/ 358 h 430"/>
              <a:gd name="T58" fmla="*/ 1050 w 1050"/>
              <a:gd name="T59" fmla="*/ 366 h 430"/>
              <a:gd name="T60" fmla="*/ 1050 w 1050"/>
              <a:gd name="T61" fmla="*/ 370 h 430"/>
              <a:gd name="T62" fmla="*/ 1040 w 1050"/>
              <a:gd name="T63" fmla="*/ 380 h 430"/>
              <a:gd name="T64" fmla="*/ 1010 w 1050"/>
              <a:gd name="T65" fmla="*/ 390 h 430"/>
              <a:gd name="T66" fmla="*/ 962 w 1050"/>
              <a:gd name="T67" fmla="*/ 402 h 430"/>
              <a:gd name="T68" fmla="*/ 900 w 1050"/>
              <a:gd name="T69" fmla="*/ 412 h 430"/>
              <a:gd name="T70" fmla="*/ 800 w 1050"/>
              <a:gd name="T71" fmla="*/ 42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430">
                <a:moveTo>
                  <a:pt x="800" y="428"/>
                </a:moveTo>
                <a:lnTo>
                  <a:pt x="800" y="428"/>
                </a:lnTo>
                <a:lnTo>
                  <a:pt x="784" y="430"/>
                </a:lnTo>
                <a:lnTo>
                  <a:pt x="766" y="430"/>
                </a:lnTo>
                <a:lnTo>
                  <a:pt x="728" y="426"/>
                </a:lnTo>
                <a:lnTo>
                  <a:pt x="728" y="426"/>
                </a:lnTo>
                <a:lnTo>
                  <a:pt x="714" y="420"/>
                </a:lnTo>
                <a:lnTo>
                  <a:pt x="692" y="410"/>
                </a:lnTo>
                <a:lnTo>
                  <a:pt x="620" y="374"/>
                </a:lnTo>
                <a:lnTo>
                  <a:pt x="518" y="314"/>
                </a:lnTo>
                <a:lnTo>
                  <a:pt x="382" y="232"/>
                </a:lnTo>
                <a:lnTo>
                  <a:pt x="382" y="232"/>
                </a:lnTo>
                <a:lnTo>
                  <a:pt x="246" y="150"/>
                </a:lnTo>
                <a:lnTo>
                  <a:pt x="144" y="92"/>
                </a:lnTo>
                <a:lnTo>
                  <a:pt x="106" y="72"/>
                </a:lnTo>
                <a:lnTo>
                  <a:pt x="76" y="60"/>
                </a:lnTo>
                <a:lnTo>
                  <a:pt x="56" y="52"/>
                </a:lnTo>
                <a:lnTo>
                  <a:pt x="48" y="50"/>
                </a:lnTo>
                <a:lnTo>
                  <a:pt x="44" y="50"/>
                </a:lnTo>
                <a:lnTo>
                  <a:pt x="44" y="50"/>
                </a:lnTo>
                <a:lnTo>
                  <a:pt x="30" y="52"/>
                </a:lnTo>
                <a:lnTo>
                  <a:pt x="18" y="52"/>
                </a:lnTo>
                <a:lnTo>
                  <a:pt x="10" y="50"/>
                </a:lnTo>
                <a:lnTo>
                  <a:pt x="4" y="48"/>
                </a:lnTo>
                <a:lnTo>
                  <a:pt x="4" y="48"/>
                </a:lnTo>
                <a:lnTo>
                  <a:pt x="0" y="42"/>
                </a:lnTo>
                <a:lnTo>
                  <a:pt x="0" y="36"/>
                </a:lnTo>
                <a:lnTo>
                  <a:pt x="2" y="28"/>
                </a:lnTo>
                <a:lnTo>
                  <a:pt x="6" y="18"/>
                </a:lnTo>
                <a:lnTo>
                  <a:pt x="6" y="18"/>
                </a:lnTo>
                <a:lnTo>
                  <a:pt x="14" y="10"/>
                </a:lnTo>
                <a:lnTo>
                  <a:pt x="24" y="4"/>
                </a:lnTo>
                <a:lnTo>
                  <a:pt x="38" y="2"/>
                </a:lnTo>
                <a:lnTo>
                  <a:pt x="54" y="0"/>
                </a:lnTo>
                <a:lnTo>
                  <a:pt x="54" y="0"/>
                </a:lnTo>
                <a:lnTo>
                  <a:pt x="64" y="2"/>
                </a:lnTo>
                <a:lnTo>
                  <a:pt x="76" y="4"/>
                </a:lnTo>
                <a:lnTo>
                  <a:pt x="112" y="18"/>
                </a:lnTo>
                <a:lnTo>
                  <a:pt x="160" y="40"/>
                </a:lnTo>
                <a:lnTo>
                  <a:pt x="218" y="72"/>
                </a:lnTo>
                <a:lnTo>
                  <a:pt x="218" y="72"/>
                </a:lnTo>
                <a:lnTo>
                  <a:pt x="288" y="108"/>
                </a:lnTo>
                <a:lnTo>
                  <a:pt x="364" y="144"/>
                </a:lnTo>
                <a:lnTo>
                  <a:pt x="446" y="182"/>
                </a:lnTo>
                <a:lnTo>
                  <a:pt x="534" y="218"/>
                </a:lnTo>
                <a:lnTo>
                  <a:pt x="534" y="218"/>
                </a:lnTo>
                <a:lnTo>
                  <a:pt x="626" y="254"/>
                </a:lnTo>
                <a:lnTo>
                  <a:pt x="670" y="268"/>
                </a:lnTo>
                <a:lnTo>
                  <a:pt x="714" y="282"/>
                </a:lnTo>
                <a:lnTo>
                  <a:pt x="758" y="294"/>
                </a:lnTo>
                <a:lnTo>
                  <a:pt x="800" y="306"/>
                </a:lnTo>
                <a:lnTo>
                  <a:pt x="842" y="314"/>
                </a:lnTo>
                <a:lnTo>
                  <a:pt x="884" y="322"/>
                </a:lnTo>
                <a:lnTo>
                  <a:pt x="884" y="322"/>
                </a:lnTo>
                <a:lnTo>
                  <a:pt x="956" y="336"/>
                </a:lnTo>
                <a:lnTo>
                  <a:pt x="1008" y="348"/>
                </a:lnTo>
                <a:lnTo>
                  <a:pt x="1026" y="352"/>
                </a:lnTo>
                <a:lnTo>
                  <a:pt x="1040" y="358"/>
                </a:lnTo>
                <a:lnTo>
                  <a:pt x="1048" y="362"/>
                </a:lnTo>
                <a:lnTo>
                  <a:pt x="1050" y="366"/>
                </a:lnTo>
                <a:lnTo>
                  <a:pt x="1050" y="366"/>
                </a:lnTo>
                <a:lnTo>
                  <a:pt x="1050" y="370"/>
                </a:lnTo>
                <a:lnTo>
                  <a:pt x="1048" y="374"/>
                </a:lnTo>
                <a:lnTo>
                  <a:pt x="1040" y="380"/>
                </a:lnTo>
                <a:lnTo>
                  <a:pt x="1028" y="386"/>
                </a:lnTo>
                <a:lnTo>
                  <a:pt x="1010" y="390"/>
                </a:lnTo>
                <a:lnTo>
                  <a:pt x="1010" y="390"/>
                </a:lnTo>
                <a:lnTo>
                  <a:pt x="962" y="402"/>
                </a:lnTo>
                <a:lnTo>
                  <a:pt x="900" y="412"/>
                </a:lnTo>
                <a:lnTo>
                  <a:pt x="900" y="412"/>
                </a:lnTo>
                <a:lnTo>
                  <a:pt x="840" y="422"/>
                </a:lnTo>
                <a:lnTo>
                  <a:pt x="800" y="428"/>
                </a:lnTo>
                <a:lnTo>
                  <a:pt x="800" y="4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639492" y="3059907"/>
            <a:ext cx="126206" cy="792956"/>
          </a:xfrm>
          <a:custGeom>
            <a:avLst/>
            <a:gdLst>
              <a:gd name="T0" fmla="*/ 34 w 106"/>
              <a:gd name="T1" fmla="*/ 600 h 666"/>
              <a:gd name="T2" fmla="*/ 34 w 106"/>
              <a:gd name="T3" fmla="*/ 600 h 666"/>
              <a:gd name="T4" fmla="*/ 26 w 106"/>
              <a:gd name="T5" fmla="*/ 564 h 666"/>
              <a:gd name="T6" fmla="*/ 22 w 106"/>
              <a:gd name="T7" fmla="*/ 520 h 666"/>
              <a:gd name="T8" fmla="*/ 18 w 106"/>
              <a:gd name="T9" fmla="*/ 472 h 666"/>
              <a:gd name="T10" fmla="*/ 18 w 106"/>
              <a:gd name="T11" fmla="*/ 416 h 666"/>
              <a:gd name="T12" fmla="*/ 18 w 106"/>
              <a:gd name="T13" fmla="*/ 416 h 666"/>
              <a:gd name="T14" fmla="*/ 16 w 106"/>
              <a:gd name="T15" fmla="*/ 348 h 666"/>
              <a:gd name="T16" fmla="*/ 14 w 106"/>
              <a:gd name="T17" fmla="*/ 254 h 666"/>
              <a:gd name="T18" fmla="*/ 0 w 106"/>
              <a:gd name="T19" fmla="*/ 0 h 666"/>
              <a:gd name="T20" fmla="*/ 0 w 106"/>
              <a:gd name="T21" fmla="*/ 0 h 666"/>
              <a:gd name="T22" fmla="*/ 20 w 106"/>
              <a:gd name="T23" fmla="*/ 2 h 666"/>
              <a:gd name="T24" fmla="*/ 40 w 106"/>
              <a:gd name="T25" fmla="*/ 8 h 666"/>
              <a:gd name="T26" fmla="*/ 60 w 106"/>
              <a:gd name="T27" fmla="*/ 16 h 666"/>
              <a:gd name="T28" fmla="*/ 78 w 106"/>
              <a:gd name="T29" fmla="*/ 26 h 666"/>
              <a:gd name="T30" fmla="*/ 78 w 106"/>
              <a:gd name="T31" fmla="*/ 26 h 666"/>
              <a:gd name="T32" fmla="*/ 86 w 106"/>
              <a:gd name="T33" fmla="*/ 36 h 666"/>
              <a:gd name="T34" fmla="*/ 92 w 106"/>
              <a:gd name="T35" fmla="*/ 50 h 666"/>
              <a:gd name="T36" fmla="*/ 98 w 106"/>
              <a:gd name="T37" fmla="*/ 70 h 666"/>
              <a:gd name="T38" fmla="*/ 102 w 106"/>
              <a:gd name="T39" fmla="*/ 98 h 666"/>
              <a:gd name="T40" fmla="*/ 104 w 106"/>
              <a:gd name="T41" fmla="*/ 130 h 666"/>
              <a:gd name="T42" fmla="*/ 106 w 106"/>
              <a:gd name="T43" fmla="*/ 168 h 666"/>
              <a:gd name="T44" fmla="*/ 106 w 106"/>
              <a:gd name="T45" fmla="*/ 210 h 666"/>
              <a:gd name="T46" fmla="*/ 106 w 106"/>
              <a:gd name="T47" fmla="*/ 260 h 666"/>
              <a:gd name="T48" fmla="*/ 106 w 106"/>
              <a:gd name="T49" fmla="*/ 260 h 666"/>
              <a:gd name="T50" fmla="*/ 102 w 106"/>
              <a:gd name="T51" fmla="*/ 358 h 666"/>
              <a:gd name="T52" fmla="*/ 98 w 106"/>
              <a:gd name="T53" fmla="*/ 442 h 666"/>
              <a:gd name="T54" fmla="*/ 92 w 106"/>
              <a:gd name="T55" fmla="*/ 512 h 666"/>
              <a:gd name="T56" fmla="*/ 86 w 106"/>
              <a:gd name="T57" fmla="*/ 566 h 666"/>
              <a:gd name="T58" fmla="*/ 86 w 106"/>
              <a:gd name="T59" fmla="*/ 566 h 666"/>
              <a:gd name="T60" fmla="*/ 80 w 106"/>
              <a:gd name="T61" fmla="*/ 610 h 666"/>
              <a:gd name="T62" fmla="*/ 74 w 106"/>
              <a:gd name="T63" fmla="*/ 640 h 666"/>
              <a:gd name="T64" fmla="*/ 68 w 106"/>
              <a:gd name="T65" fmla="*/ 660 h 666"/>
              <a:gd name="T66" fmla="*/ 64 w 106"/>
              <a:gd name="T67" fmla="*/ 664 h 666"/>
              <a:gd name="T68" fmla="*/ 62 w 106"/>
              <a:gd name="T69" fmla="*/ 666 h 666"/>
              <a:gd name="T70" fmla="*/ 62 w 106"/>
              <a:gd name="T71" fmla="*/ 666 h 666"/>
              <a:gd name="T72" fmla="*/ 58 w 106"/>
              <a:gd name="T73" fmla="*/ 666 h 666"/>
              <a:gd name="T74" fmla="*/ 56 w 106"/>
              <a:gd name="T75" fmla="*/ 664 h 666"/>
              <a:gd name="T76" fmla="*/ 48 w 106"/>
              <a:gd name="T77" fmla="*/ 652 h 666"/>
              <a:gd name="T78" fmla="*/ 42 w 106"/>
              <a:gd name="T79" fmla="*/ 630 h 666"/>
              <a:gd name="T80" fmla="*/ 34 w 106"/>
              <a:gd name="T81" fmla="*/ 600 h 666"/>
              <a:gd name="T82" fmla="*/ 34 w 106"/>
              <a:gd name="T83" fmla="*/ 60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666">
                <a:moveTo>
                  <a:pt x="34" y="600"/>
                </a:moveTo>
                <a:lnTo>
                  <a:pt x="34" y="600"/>
                </a:lnTo>
                <a:lnTo>
                  <a:pt x="26" y="564"/>
                </a:lnTo>
                <a:lnTo>
                  <a:pt x="22" y="520"/>
                </a:lnTo>
                <a:lnTo>
                  <a:pt x="18" y="472"/>
                </a:lnTo>
                <a:lnTo>
                  <a:pt x="18" y="416"/>
                </a:lnTo>
                <a:lnTo>
                  <a:pt x="18" y="416"/>
                </a:lnTo>
                <a:lnTo>
                  <a:pt x="16" y="348"/>
                </a:lnTo>
                <a:lnTo>
                  <a:pt x="14" y="254"/>
                </a:lnTo>
                <a:lnTo>
                  <a:pt x="0" y="0"/>
                </a:lnTo>
                <a:lnTo>
                  <a:pt x="0" y="0"/>
                </a:lnTo>
                <a:lnTo>
                  <a:pt x="20" y="2"/>
                </a:lnTo>
                <a:lnTo>
                  <a:pt x="40" y="8"/>
                </a:lnTo>
                <a:lnTo>
                  <a:pt x="60" y="16"/>
                </a:lnTo>
                <a:lnTo>
                  <a:pt x="78" y="26"/>
                </a:lnTo>
                <a:lnTo>
                  <a:pt x="78" y="26"/>
                </a:lnTo>
                <a:lnTo>
                  <a:pt x="86" y="36"/>
                </a:lnTo>
                <a:lnTo>
                  <a:pt x="92" y="50"/>
                </a:lnTo>
                <a:lnTo>
                  <a:pt x="98" y="70"/>
                </a:lnTo>
                <a:lnTo>
                  <a:pt x="102" y="98"/>
                </a:lnTo>
                <a:lnTo>
                  <a:pt x="104" y="130"/>
                </a:lnTo>
                <a:lnTo>
                  <a:pt x="106" y="168"/>
                </a:lnTo>
                <a:lnTo>
                  <a:pt x="106" y="210"/>
                </a:lnTo>
                <a:lnTo>
                  <a:pt x="106" y="260"/>
                </a:lnTo>
                <a:lnTo>
                  <a:pt x="106" y="260"/>
                </a:lnTo>
                <a:lnTo>
                  <a:pt x="102" y="358"/>
                </a:lnTo>
                <a:lnTo>
                  <a:pt x="98" y="442"/>
                </a:lnTo>
                <a:lnTo>
                  <a:pt x="92" y="512"/>
                </a:lnTo>
                <a:lnTo>
                  <a:pt x="86" y="566"/>
                </a:lnTo>
                <a:lnTo>
                  <a:pt x="86" y="566"/>
                </a:lnTo>
                <a:lnTo>
                  <a:pt x="80" y="610"/>
                </a:lnTo>
                <a:lnTo>
                  <a:pt x="74" y="640"/>
                </a:lnTo>
                <a:lnTo>
                  <a:pt x="68" y="660"/>
                </a:lnTo>
                <a:lnTo>
                  <a:pt x="64" y="664"/>
                </a:lnTo>
                <a:lnTo>
                  <a:pt x="62" y="666"/>
                </a:lnTo>
                <a:lnTo>
                  <a:pt x="62" y="666"/>
                </a:lnTo>
                <a:lnTo>
                  <a:pt x="58" y="666"/>
                </a:lnTo>
                <a:lnTo>
                  <a:pt x="56" y="664"/>
                </a:lnTo>
                <a:lnTo>
                  <a:pt x="48" y="652"/>
                </a:lnTo>
                <a:lnTo>
                  <a:pt x="42" y="630"/>
                </a:lnTo>
                <a:lnTo>
                  <a:pt x="34" y="600"/>
                </a:lnTo>
                <a:lnTo>
                  <a:pt x="34" y="6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779985" y="2026444"/>
            <a:ext cx="319088" cy="209550"/>
          </a:xfrm>
          <a:custGeom>
            <a:avLst/>
            <a:gdLst>
              <a:gd name="T0" fmla="*/ 0 w 268"/>
              <a:gd name="T1" fmla="*/ 0 h 176"/>
              <a:gd name="T2" fmla="*/ 0 w 268"/>
              <a:gd name="T3" fmla="*/ 0 h 176"/>
              <a:gd name="T4" fmla="*/ 50 w 268"/>
              <a:gd name="T5" fmla="*/ 2 h 176"/>
              <a:gd name="T6" fmla="*/ 74 w 268"/>
              <a:gd name="T7" fmla="*/ 6 h 176"/>
              <a:gd name="T8" fmla="*/ 96 w 268"/>
              <a:gd name="T9" fmla="*/ 10 h 176"/>
              <a:gd name="T10" fmla="*/ 96 w 268"/>
              <a:gd name="T11" fmla="*/ 10 h 176"/>
              <a:gd name="T12" fmla="*/ 120 w 268"/>
              <a:gd name="T13" fmla="*/ 16 h 176"/>
              <a:gd name="T14" fmla="*/ 146 w 268"/>
              <a:gd name="T15" fmla="*/ 22 h 176"/>
              <a:gd name="T16" fmla="*/ 170 w 268"/>
              <a:gd name="T17" fmla="*/ 32 h 176"/>
              <a:gd name="T18" fmla="*/ 196 w 268"/>
              <a:gd name="T19" fmla="*/ 44 h 176"/>
              <a:gd name="T20" fmla="*/ 196 w 268"/>
              <a:gd name="T21" fmla="*/ 44 h 176"/>
              <a:gd name="T22" fmla="*/ 220 w 268"/>
              <a:gd name="T23" fmla="*/ 56 h 176"/>
              <a:gd name="T24" fmla="*/ 238 w 268"/>
              <a:gd name="T25" fmla="*/ 66 h 176"/>
              <a:gd name="T26" fmla="*/ 252 w 268"/>
              <a:gd name="T27" fmla="*/ 76 h 176"/>
              <a:gd name="T28" fmla="*/ 260 w 268"/>
              <a:gd name="T29" fmla="*/ 84 h 176"/>
              <a:gd name="T30" fmla="*/ 260 w 268"/>
              <a:gd name="T31" fmla="*/ 84 h 176"/>
              <a:gd name="T32" fmla="*/ 264 w 268"/>
              <a:gd name="T33" fmla="*/ 94 h 176"/>
              <a:gd name="T34" fmla="*/ 266 w 268"/>
              <a:gd name="T35" fmla="*/ 104 h 176"/>
              <a:gd name="T36" fmla="*/ 268 w 268"/>
              <a:gd name="T37" fmla="*/ 118 h 176"/>
              <a:gd name="T38" fmla="*/ 268 w 268"/>
              <a:gd name="T39" fmla="*/ 134 h 176"/>
              <a:gd name="T40" fmla="*/ 268 w 268"/>
              <a:gd name="T41" fmla="*/ 134 h 176"/>
              <a:gd name="T42" fmla="*/ 268 w 268"/>
              <a:gd name="T43" fmla="*/ 150 h 176"/>
              <a:gd name="T44" fmla="*/ 266 w 268"/>
              <a:gd name="T45" fmla="*/ 162 h 176"/>
              <a:gd name="T46" fmla="*/ 264 w 268"/>
              <a:gd name="T47" fmla="*/ 170 h 176"/>
              <a:gd name="T48" fmla="*/ 260 w 268"/>
              <a:gd name="T49" fmla="*/ 176 h 176"/>
              <a:gd name="T50" fmla="*/ 260 w 268"/>
              <a:gd name="T51" fmla="*/ 176 h 176"/>
              <a:gd name="T52" fmla="*/ 256 w 268"/>
              <a:gd name="T53" fmla="*/ 176 h 176"/>
              <a:gd name="T54" fmla="*/ 252 w 268"/>
              <a:gd name="T55" fmla="*/ 176 h 176"/>
              <a:gd name="T56" fmla="*/ 238 w 268"/>
              <a:gd name="T57" fmla="*/ 174 h 176"/>
              <a:gd name="T58" fmla="*/ 218 w 268"/>
              <a:gd name="T59" fmla="*/ 168 h 176"/>
              <a:gd name="T60" fmla="*/ 190 w 268"/>
              <a:gd name="T61" fmla="*/ 156 h 176"/>
              <a:gd name="T62" fmla="*/ 190 w 268"/>
              <a:gd name="T63" fmla="*/ 156 h 176"/>
              <a:gd name="T64" fmla="*/ 160 w 268"/>
              <a:gd name="T65" fmla="*/ 142 h 176"/>
              <a:gd name="T66" fmla="*/ 130 w 268"/>
              <a:gd name="T67" fmla="*/ 126 h 176"/>
              <a:gd name="T68" fmla="*/ 98 w 268"/>
              <a:gd name="T69" fmla="*/ 104 h 176"/>
              <a:gd name="T70" fmla="*/ 66 w 268"/>
              <a:gd name="T71" fmla="*/ 82 h 176"/>
              <a:gd name="T72" fmla="*/ 66 w 268"/>
              <a:gd name="T73" fmla="*/ 82 h 176"/>
              <a:gd name="T74" fmla="*/ 36 w 268"/>
              <a:gd name="T75" fmla="*/ 58 h 176"/>
              <a:gd name="T76" fmla="*/ 16 w 268"/>
              <a:gd name="T77" fmla="*/ 36 h 176"/>
              <a:gd name="T78" fmla="*/ 10 w 268"/>
              <a:gd name="T79" fmla="*/ 26 h 176"/>
              <a:gd name="T80" fmla="*/ 4 w 268"/>
              <a:gd name="T81" fmla="*/ 18 h 176"/>
              <a:gd name="T82" fmla="*/ 0 w 268"/>
              <a:gd name="T83" fmla="*/ 8 h 176"/>
              <a:gd name="T84" fmla="*/ 0 w 268"/>
              <a:gd name="T85" fmla="*/ 0 h 176"/>
              <a:gd name="T86" fmla="*/ 0 w 268"/>
              <a:gd name="T87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8" h="176">
                <a:moveTo>
                  <a:pt x="0" y="0"/>
                </a:moveTo>
                <a:lnTo>
                  <a:pt x="0" y="0"/>
                </a:lnTo>
                <a:lnTo>
                  <a:pt x="50" y="2"/>
                </a:lnTo>
                <a:lnTo>
                  <a:pt x="74" y="6"/>
                </a:lnTo>
                <a:lnTo>
                  <a:pt x="96" y="10"/>
                </a:lnTo>
                <a:lnTo>
                  <a:pt x="96" y="10"/>
                </a:lnTo>
                <a:lnTo>
                  <a:pt x="120" y="16"/>
                </a:lnTo>
                <a:lnTo>
                  <a:pt x="146" y="22"/>
                </a:lnTo>
                <a:lnTo>
                  <a:pt x="170" y="32"/>
                </a:lnTo>
                <a:lnTo>
                  <a:pt x="196" y="44"/>
                </a:lnTo>
                <a:lnTo>
                  <a:pt x="196" y="44"/>
                </a:lnTo>
                <a:lnTo>
                  <a:pt x="220" y="56"/>
                </a:lnTo>
                <a:lnTo>
                  <a:pt x="238" y="66"/>
                </a:lnTo>
                <a:lnTo>
                  <a:pt x="252" y="76"/>
                </a:lnTo>
                <a:lnTo>
                  <a:pt x="260" y="84"/>
                </a:lnTo>
                <a:lnTo>
                  <a:pt x="260" y="84"/>
                </a:lnTo>
                <a:lnTo>
                  <a:pt x="264" y="94"/>
                </a:lnTo>
                <a:lnTo>
                  <a:pt x="266" y="104"/>
                </a:lnTo>
                <a:lnTo>
                  <a:pt x="268" y="118"/>
                </a:lnTo>
                <a:lnTo>
                  <a:pt x="268" y="134"/>
                </a:lnTo>
                <a:lnTo>
                  <a:pt x="268" y="134"/>
                </a:lnTo>
                <a:lnTo>
                  <a:pt x="268" y="150"/>
                </a:lnTo>
                <a:lnTo>
                  <a:pt x="266" y="162"/>
                </a:lnTo>
                <a:lnTo>
                  <a:pt x="264" y="170"/>
                </a:lnTo>
                <a:lnTo>
                  <a:pt x="260" y="176"/>
                </a:lnTo>
                <a:lnTo>
                  <a:pt x="260" y="176"/>
                </a:lnTo>
                <a:lnTo>
                  <a:pt x="256" y="176"/>
                </a:lnTo>
                <a:lnTo>
                  <a:pt x="252" y="176"/>
                </a:lnTo>
                <a:lnTo>
                  <a:pt x="238" y="174"/>
                </a:lnTo>
                <a:lnTo>
                  <a:pt x="218" y="168"/>
                </a:lnTo>
                <a:lnTo>
                  <a:pt x="190" y="156"/>
                </a:lnTo>
                <a:lnTo>
                  <a:pt x="190" y="156"/>
                </a:lnTo>
                <a:lnTo>
                  <a:pt x="160" y="142"/>
                </a:lnTo>
                <a:lnTo>
                  <a:pt x="130" y="126"/>
                </a:lnTo>
                <a:lnTo>
                  <a:pt x="98" y="104"/>
                </a:lnTo>
                <a:lnTo>
                  <a:pt x="66" y="82"/>
                </a:lnTo>
                <a:lnTo>
                  <a:pt x="66" y="82"/>
                </a:lnTo>
                <a:lnTo>
                  <a:pt x="36" y="58"/>
                </a:lnTo>
                <a:lnTo>
                  <a:pt x="16" y="36"/>
                </a:lnTo>
                <a:lnTo>
                  <a:pt x="10" y="26"/>
                </a:lnTo>
                <a:lnTo>
                  <a:pt x="4" y="18"/>
                </a:lnTo>
                <a:lnTo>
                  <a:pt x="0" y="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477154" y="1532731"/>
            <a:ext cx="5471448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①用刀斧等猛剁、用力劈；②喻取缔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（某组织）或取消（某项目、条款）。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砍（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砍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砍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断）（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砍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倒）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坎（土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坎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）（田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坎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）（心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坎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他用力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砍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倒了那棵树。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37962" y="949892"/>
            <a:ext cx="1088231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altLang="zh-CN" sz="45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78832"/>
            <a:ext cx="1783556" cy="156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692944" y="2159794"/>
            <a:ext cx="18573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692944" y="2457450"/>
            <a:ext cx="585788" cy="942975"/>
          </a:xfrm>
          <a:custGeom>
            <a:avLst/>
            <a:gdLst>
              <a:gd name="T0" fmla="*/ 492 w 492"/>
              <a:gd name="T1" fmla="*/ 104 h 792"/>
              <a:gd name="T2" fmla="*/ 492 w 492"/>
              <a:gd name="T3" fmla="*/ 104 h 792"/>
              <a:gd name="T4" fmla="*/ 488 w 492"/>
              <a:gd name="T5" fmla="*/ 116 h 792"/>
              <a:gd name="T6" fmla="*/ 480 w 492"/>
              <a:gd name="T7" fmla="*/ 140 h 792"/>
              <a:gd name="T8" fmla="*/ 448 w 492"/>
              <a:gd name="T9" fmla="*/ 216 h 792"/>
              <a:gd name="T10" fmla="*/ 448 w 492"/>
              <a:gd name="T11" fmla="*/ 216 h 792"/>
              <a:gd name="T12" fmla="*/ 422 w 492"/>
              <a:gd name="T13" fmla="*/ 268 h 792"/>
              <a:gd name="T14" fmla="*/ 390 w 492"/>
              <a:gd name="T15" fmla="*/ 326 h 792"/>
              <a:gd name="T16" fmla="*/ 352 w 492"/>
              <a:gd name="T17" fmla="*/ 392 h 792"/>
              <a:gd name="T18" fmla="*/ 306 w 492"/>
              <a:gd name="T19" fmla="*/ 466 h 792"/>
              <a:gd name="T20" fmla="*/ 306 w 492"/>
              <a:gd name="T21" fmla="*/ 466 h 792"/>
              <a:gd name="T22" fmla="*/ 258 w 492"/>
              <a:gd name="T23" fmla="*/ 538 h 792"/>
              <a:gd name="T24" fmla="*/ 234 w 492"/>
              <a:gd name="T25" fmla="*/ 572 h 792"/>
              <a:gd name="T26" fmla="*/ 210 w 492"/>
              <a:gd name="T27" fmla="*/ 604 h 792"/>
              <a:gd name="T28" fmla="*/ 184 w 492"/>
              <a:gd name="T29" fmla="*/ 632 h 792"/>
              <a:gd name="T30" fmla="*/ 160 w 492"/>
              <a:gd name="T31" fmla="*/ 660 h 792"/>
              <a:gd name="T32" fmla="*/ 134 w 492"/>
              <a:gd name="T33" fmla="*/ 686 h 792"/>
              <a:gd name="T34" fmla="*/ 110 w 492"/>
              <a:gd name="T35" fmla="*/ 710 h 792"/>
              <a:gd name="T36" fmla="*/ 110 w 492"/>
              <a:gd name="T37" fmla="*/ 710 h 792"/>
              <a:gd name="T38" fmla="*/ 66 w 492"/>
              <a:gd name="T39" fmla="*/ 748 h 792"/>
              <a:gd name="T40" fmla="*/ 32 w 492"/>
              <a:gd name="T41" fmla="*/ 776 h 792"/>
              <a:gd name="T42" fmla="*/ 12 w 492"/>
              <a:gd name="T43" fmla="*/ 790 h 792"/>
              <a:gd name="T44" fmla="*/ 4 w 492"/>
              <a:gd name="T45" fmla="*/ 792 h 792"/>
              <a:gd name="T46" fmla="*/ 0 w 492"/>
              <a:gd name="T47" fmla="*/ 790 h 792"/>
              <a:gd name="T48" fmla="*/ 0 w 492"/>
              <a:gd name="T49" fmla="*/ 790 h 792"/>
              <a:gd name="T50" fmla="*/ 0 w 492"/>
              <a:gd name="T51" fmla="*/ 788 h 792"/>
              <a:gd name="T52" fmla="*/ 2 w 492"/>
              <a:gd name="T53" fmla="*/ 780 h 792"/>
              <a:gd name="T54" fmla="*/ 16 w 492"/>
              <a:gd name="T55" fmla="*/ 758 h 792"/>
              <a:gd name="T56" fmla="*/ 42 w 492"/>
              <a:gd name="T57" fmla="*/ 722 h 792"/>
              <a:gd name="T58" fmla="*/ 82 w 492"/>
              <a:gd name="T59" fmla="*/ 676 h 792"/>
              <a:gd name="T60" fmla="*/ 82 w 492"/>
              <a:gd name="T61" fmla="*/ 676 h 792"/>
              <a:gd name="T62" fmla="*/ 104 w 492"/>
              <a:gd name="T63" fmla="*/ 646 h 792"/>
              <a:gd name="T64" fmla="*/ 128 w 492"/>
              <a:gd name="T65" fmla="*/ 614 h 792"/>
              <a:gd name="T66" fmla="*/ 152 w 492"/>
              <a:gd name="T67" fmla="*/ 578 h 792"/>
              <a:gd name="T68" fmla="*/ 178 w 492"/>
              <a:gd name="T69" fmla="*/ 540 h 792"/>
              <a:gd name="T70" fmla="*/ 202 w 492"/>
              <a:gd name="T71" fmla="*/ 496 h 792"/>
              <a:gd name="T72" fmla="*/ 228 w 492"/>
              <a:gd name="T73" fmla="*/ 450 h 792"/>
              <a:gd name="T74" fmla="*/ 282 w 492"/>
              <a:gd name="T75" fmla="*/ 344 h 792"/>
              <a:gd name="T76" fmla="*/ 282 w 492"/>
              <a:gd name="T77" fmla="*/ 344 h 792"/>
              <a:gd name="T78" fmla="*/ 308 w 492"/>
              <a:gd name="T79" fmla="*/ 290 h 792"/>
              <a:gd name="T80" fmla="*/ 330 w 492"/>
              <a:gd name="T81" fmla="*/ 238 h 792"/>
              <a:gd name="T82" fmla="*/ 348 w 492"/>
              <a:gd name="T83" fmla="*/ 190 h 792"/>
              <a:gd name="T84" fmla="*/ 364 w 492"/>
              <a:gd name="T85" fmla="*/ 146 h 792"/>
              <a:gd name="T86" fmla="*/ 376 w 492"/>
              <a:gd name="T87" fmla="*/ 104 h 792"/>
              <a:gd name="T88" fmla="*/ 384 w 492"/>
              <a:gd name="T89" fmla="*/ 66 h 792"/>
              <a:gd name="T90" fmla="*/ 390 w 492"/>
              <a:gd name="T91" fmla="*/ 32 h 792"/>
              <a:gd name="T92" fmla="*/ 392 w 492"/>
              <a:gd name="T93" fmla="*/ 0 h 792"/>
              <a:gd name="T94" fmla="*/ 392 w 492"/>
              <a:gd name="T95" fmla="*/ 0 h 792"/>
              <a:gd name="T96" fmla="*/ 420 w 492"/>
              <a:gd name="T97" fmla="*/ 16 h 792"/>
              <a:gd name="T98" fmla="*/ 442 w 492"/>
              <a:gd name="T99" fmla="*/ 30 h 792"/>
              <a:gd name="T100" fmla="*/ 460 w 492"/>
              <a:gd name="T101" fmla="*/ 46 h 792"/>
              <a:gd name="T102" fmla="*/ 472 w 492"/>
              <a:gd name="T103" fmla="*/ 60 h 792"/>
              <a:gd name="T104" fmla="*/ 472 w 492"/>
              <a:gd name="T105" fmla="*/ 60 h 792"/>
              <a:gd name="T106" fmla="*/ 480 w 492"/>
              <a:gd name="T107" fmla="*/ 72 h 792"/>
              <a:gd name="T108" fmla="*/ 486 w 492"/>
              <a:gd name="T109" fmla="*/ 84 h 792"/>
              <a:gd name="T110" fmla="*/ 490 w 492"/>
              <a:gd name="T111" fmla="*/ 94 h 792"/>
              <a:gd name="T112" fmla="*/ 492 w 492"/>
              <a:gd name="T113" fmla="*/ 104 h 792"/>
              <a:gd name="T114" fmla="*/ 492 w 492"/>
              <a:gd name="T115" fmla="*/ 104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2" h="792">
                <a:moveTo>
                  <a:pt x="492" y="104"/>
                </a:moveTo>
                <a:lnTo>
                  <a:pt x="492" y="104"/>
                </a:lnTo>
                <a:lnTo>
                  <a:pt x="488" y="116"/>
                </a:lnTo>
                <a:lnTo>
                  <a:pt x="480" y="140"/>
                </a:lnTo>
                <a:lnTo>
                  <a:pt x="448" y="216"/>
                </a:lnTo>
                <a:lnTo>
                  <a:pt x="448" y="216"/>
                </a:lnTo>
                <a:lnTo>
                  <a:pt x="422" y="268"/>
                </a:lnTo>
                <a:lnTo>
                  <a:pt x="390" y="326"/>
                </a:lnTo>
                <a:lnTo>
                  <a:pt x="352" y="392"/>
                </a:lnTo>
                <a:lnTo>
                  <a:pt x="306" y="466"/>
                </a:lnTo>
                <a:lnTo>
                  <a:pt x="306" y="466"/>
                </a:lnTo>
                <a:lnTo>
                  <a:pt x="258" y="538"/>
                </a:lnTo>
                <a:lnTo>
                  <a:pt x="234" y="572"/>
                </a:lnTo>
                <a:lnTo>
                  <a:pt x="210" y="604"/>
                </a:lnTo>
                <a:lnTo>
                  <a:pt x="184" y="632"/>
                </a:lnTo>
                <a:lnTo>
                  <a:pt x="160" y="660"/>
                </a:lnTo>
                <a:lnTo>
                  <a:pt x="134" y="686"/>
                </a:lnTo>
                <a:lnTo>
                  <a:pt x="110" y="710"/>
                </a:lnTo>
                <a:lnTo>
                  <a:pt x="110" y="710"/>
                </a:lnTo>
                <a:lnTo>
                  <a:pt x="66" y="748"/>
                </a:lnTo>
                <a:lnTo>
                  <a:pt x="32" y="776"/>
                </a:lnTo>
                <a:lnTo>
                  <a:pt x="12" y="790"/>
                </a:lnTo>
                <a:lnTo>
                  <a:pt x="4" y="792"/>
                </a:lnTo>
                <a:lnTo>
                  <a:pt x="0" y="790"/>
                </a:lnTo>
                <a:lnTo>
                  <a:pt x="0" y="790"/>
                </a:lnTo>
                <a:lnTo>
                  <a:pt x="0" y="788"/>
                </a:lnTo>
                <a:lnTo>
                  <a:pt x="2" y="780"/>
                </a:lnTo>
                <a:lnTo>
                  <a:pt x="16" y="758"/>
                </a:lnTo>
                <a:lnTo>
                  <a:pt x="42" y="722"/>
                </a:lnTo>
                <a:lnTo>
                  <a:pt x="82" y="676"/>
                </a:lnTo>
                <a:lnTo>
                  <a:pt x="82" y="676"/>
                </a:lnTo>
                <a:lnTo>
                  <a:pt x="104" y="646"/>
                </a:lnTo>
                <a:lnTo>
                  <a:pt x="128" y="614"/>
                </a:lnTo>
                <a:lnTo>
                  <a:pt x="152" y="578"/>
                </a:lnTo>
                <a:lnTo>
                  <a:pt x="178" y="540"/>
                </a:lnTo>
                <a:lnTo>
                  <a:pt x="202" y="496"/>
                </a:lnTo>
                <a:lnTo>
                  <a:pt x="228" y="450"/>
                </a:lnTo>
                <a:lnTo>
                  <a:pt x="282" y="344"/>
                </a:lnTo>
                <a:lnTo>
                  <a:pt x="282" y="344"/>
                </a:lnTo>
                <a:lnTo>
                  <a:pt x="308" y="290"/>
                </a:lnTo>
                <a:lnTo>
                  <a:pt x="330" y="238"/>
                </a:lnTo>
                <a:lnTo>
                  <a:pt x="348" y="190"/>
                </a:lnTo>
                <a:lnTo>
                  <a:pt x="364" y="146"/>
                </a:lnTo>
                <a:lnTo>
                  <a:pt x="376" y="104"/>
                </a:lnTo>
                <a:lnTo>
                  <a:pt x="384" y="66"/>
                </a:lnTo>
                <a:lnTo>
                  <a:pt x="390" y="32"/>
                </a:lnTo>
                <a:lnTo>
                  <a:pt x="392" y="0"/>
                </a:lnTo>
                <a:lnTo>
                  <a:pt x="392" y="0"/>
                </a:lnTo>
                <a:lnTo>
                  <a:pt x="420" y="16"/>
                </a:lnTo>
                <a:lnTo>
                  <a:pt x="442" y="30"/>
                </a:lnTo>
                <a:lnTo>
                  <a:pt x="460" y="46"/>
                </a:lnTo>
                <a:lnTo>
                  <a:pt x="472" y="60"/>
                </a:lnTo>
                <a:lnTo>
                  <a:pt x="472" y="60"/>
                </a:lnTo>
                <a:lnTo>
                  <a:pt x="480" y="72"/>
                </a:lnTo>
                <a:lnTo>
                  <a:pt x="486" y="84"/>
                </a:lnTo>
                <a:lnTo>
                  <a:pt x="490" y="94"/>
                </a:lnTo>
                <a:lnTo>
                  <a:pt x="492" y="104"/>
                </a:lnTo>
                <a:lnTo>
                  <a:pt x="492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931069" y="2338388"/>
            <a:ext cx="621506" cy="178594"/>
          </a:xfrm>
          <a:custGeom>
            <a:avLst/>
            <a:gdLst>
              <a:gd name="T0" fmla="*/ 38 w 522"/>
              <a:gd name="T1" fmla="*/ 144 h 150"/>
              <a:gd name="T2" fmla="*/ 38 w 522"/>
              <a:gd name="T3" fmla="*/ 144 h 150"/>
              <a:gd name="T4" fmla="*/ 22 w 522"/>
              <a:gd name="T5" fmla="*/ 140 h 150"/>
              <a:gd name="T6" fmla="*/ 12 w 522"/>
              <a:gd name="T7" fmla="*/ 136 h 150"/>
              <a:gd name="T8" fmla="*/ 4 w 522"/>
              <a:gd name="T9" fmla="*/ 132 h 150"/>
              <a:gd name="T10" fmla="*/ 0 w 522"/>
              <a:gd name="T11" fmla="*/ 126 h 150"/>
              <a:gd name="T12" fmla="*/ 0 w 522"/>
              <a:gd name="T13" fmla="*/ 126 h 150"/>
              <a:gd name="T14" fmla="*/ 0 w 522"/>
              <a:gd name="T15" fmla="*/ 120 h 150"/>
              <a:gd name="T16" fmla="*/ 2 w 522"/>
              <a:gd name="T17" fmla="*/ 116 h 150"/>
              <a:gd name="T18" fmla="*/ 4 w 522"/>
              <a:gd name="T19" fmla="*/ 112 h 150"/>
              <a:gd name="T20" fmla="*/ 10 w 522"/>
              <a:gd name="T21" fmla="*/ 110 h 150"/>
              <a:gd name="T22" fmla="*/ 10 w 522"/>
              <a:gd name="T23" fmla="*/ 110 h 150"/>
              <a:gd name="T24" fmla="*/ 216 w 522"/>
              <a:gd name="T25" fmla="*/ 54 h 150"/>
              <a:gd name="T26" fmla="*/ 216 w 522"/>
              <a:gd name="T27" fmla="*/ 54 h 150"/>
              <a:gd name="T28" fmla="*/ 368 w 522"/>
              <a:gd name="T29" fmla="*/ 14 h 150"/>
              <a:gd name="T30" fmla="*/ 412 w 522"/>
              <a:gd name="T31" fmla="*/ 4 h 150"/>
              <a:gd name="T32" fmla="*/ 436 w 522"/>
              <a:gd name="T33" fmla="*/ 0 h 150"/>
              <a:gd name="T34" fmla="*/ 436 w 522"/>
              <a:gd name="T35" fmla="*/ 0 h 150"/>
              <a:gd name="T36" fmla="*/ 448 w 522"/>
              <a:gd name="T37" fmla="*/ 2 h 150"/>
              <a:gd name="T38" fmla="*/ 462 w 522"/>
              <a:gd name="T39" fmla="*/ 4 h 150"/>
              <a:gd name="T40" fmla="*/ 476 w 522"/>
              <a:gd name="T41" fmla="*/ 10 h 150"/>
              <a:gd name="T42" fmla="*/ 492 w 522"/>
              <a:gd name="T43" fmla="*/ 16 h 150"/>
              <a:gd name="T44" fmla="*/ 492 w 522"/>
              <a:gd name="T45" fmla="*/ 16 h 150"/>
              <a:gd name="T46" fmla="*/ 504 w 522"/>
              <a:gd name="T47" fmla="*/ 24 h 150"/>
              <a:gd name="T48" fmla="*/ 514 w 522"/>
              <a:gd name="T49" fmla="*/ 30 h 150"/>
              <a:gd name="T50" fmla="*/ 520 w 522"/>
              <a:gd name="T51" fmla="*/ 36 h 150"/>
              <a:gd name="T52" fmla="*/ 522 w 522"/>
              <a:gd name="T53" fmla="*/ 40 h 150"/>
              <a:gd name="T54" fmla="*/ 522 w 522"/>
              <a:gd name="T55" fmla="*/ 40 h 150"/>
              <a:gd name="T56" fmla="*/ 522 w 522"/>
              <a:gd name="T57" fmla="*/ 46 h 150"/>
              <a:gd name="T58" fmla="*/ 518 w 522"/>
              <a:gd name="T59" fmla="*/ 52 h 150"/>
              <a:gd name="T60" fmla="*/ 506 w 522"/>
              <a:gd name="T61" fmla="*/ 66 h 150"/>
              <a:gd name="T62" fmla="*/ 506 w 522"/>
              <a:gd name="T63" fmla="*/ 66 h 150"/>
              <a:gd name="T64" fmla="*/ 496 w 522"/>
              <a:gd name="T65" fmla="*/ 74 h 150"/>
              <a:gd name="T66" fmla="*/ 476 w 522"/>
              <a:gd name="T67" fmla="*/ 82 h 150"/>
              <a:gd name="T68" fmla="*/ 450 w 522"/>
              <a:gd name="T69" fmla="*/ 92 h 150"/>
              <a:gd name="T70" fmla="*/ 416 w 522"/>
              <a:gd name="T71" fmla="*/ 100 h 150"/>
              <a:gd name="T72" fmla="*/ 416 w 522"/>
              <a:gd name="T73" fmla="*/ 100 h 150"/>
              <a:gd name="T74" fmla="*/ 376 w 522"/>
              <a:gd name="T75" fmla="*/ 110 h 150"/>
              <a:gd name="T76" fmla="*/ 332 w 522"/>
              <a:gd name="T77" fmla="*/ 118 h 150"/>
              <a:gd name="T78" fmla="*/ 232 w 522"/>
              <a:gd name="T79" fmla="*/ 134 h 150"/>
              <a:gd name="T80" fmla="*/ 232 w 522"/>
              <a:gd name="T81" fmla="*/ 134 h 150"/>
              <a:gd name="T82" fmla="*/ 144 w 522"/>
              <a:gd name="T83" fmla="*/ 146 h 150"/>
              <a:gd name="T84" fmla="*/ 98 w 522"/>
              <a:gd name="T85" fmla="*/ 150 h 150"/>
              <a:gd name="T86" fmla="*/ 98 w 522"/>
              <a:gd name="T87" fmla="*/ 150 h 150"/>
              <a:gd name="T88" fmla="*/ 70 w 522"/>
              <a:gd name="T89" fmla="*/ 148 h 150"/>
              <a:gd name="T90" fmla="*/ 38 w 522"/>
              <a:gd name="T91" fmla="*/ 144 h 150"/>
              <a:gd name="T92" fmla="*/ 38 w 522"/>
              <a:gd name="T93" fmla="*/ 14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22" h="150">
                <a:moveTo>
                  <a:pt x="38" y="144"/>
                </a:moveTo>
                <a:lnTo>
                  <a:pt x="38" y="144"/>
                </a:lnTo>
                <a:lnTo>
                  <a:pt x="22" y="140"/>
                </a:lnTo>
                <a:lnTo>
                  <a:pt x="12" y="136"/>
                </a:lnTo>
                <a:lnTo>
                  <a:pt x="4" y="132"/>
                </a:lnTo>
                <a:lnTo>
                  <a:pt x="0" y="126"/>
                </a:lnTo>
                <a:lnTo>
                  <a:pt x="0" y="126"/>
                </a:lnTo>
                <a:lnTo>
                  <a:pt x="0" y="120"/>
                </a:lnTo>
                <a:lnTo>
                  <a:pt x="2" y="116"/>
                </a:lnTo>
                <a:lnTo>
                  <a:pt x="4" y="112"/>
                </a:lnTo>
                <a:lnTo>
                  <a:pt x="10" y="110"/>
                </a:lnTo>
                <a:lnTo>
                  <a:pt x="10" y="110"/>
                </a:lnTo>
                <a:lnTo>
                  <a:pt x="216" y="54"/>
                </a:lnTo>
                <a:lnTo>
                  <a:pt x="216" y="54"/>
                </a:lnTo>
                <a:lnTo>
                  <a:pt x="368" y="14"/>
                </a:lnTo>
                <a:lnTo>
                  <a:pt x="412" y="4"/>
                </a:lnTo>
                <a:lnTo>
                  <a:pt x="436" y="0"/>
                </a:lnTo>
                <a:lnTo>
                  <a:pt x="436" y="0"/>
                </a:lnTo>
                <a:lnTo>
                  <a:pt x="448" y="2"/>
                </a:lnTo>
                <a:lnTo>
                  <a:pt x="462" y="4"/>
                </a:lnTo>
                <a:lnTo>
                  <a:pt x="476" y="10"/>
                </a:lnTo>
                <a:lnTo>
                  <a:pt x="492" y="16"/>
                </a:lnTo>
                <a:lnTo>
                  <a:pt x="492" y="16"/>
                </a:lnTo>
                <a:lnTo>
                  <a:pt x="504" y="24"/>
                </a:lnTo>
                <a:lnTo>
                  <a:pt x="514" y="30"/>
                </a:lnTo>
                <a:lnTo>
                  <a:pt x="520" y="36"/>
                </a:lnTo>
                <a:lnTo>
                  <a:pt x="522" y="40"/>
                </a:lnTo>
                <a:lnTo>
                  <a:pt x="522" y="40"/>
                </a:lnTo>
                <a:lnTo>
                  <a:pt x="522" y="46"/>
                </a:lnTo>
                <a:lnTo>
                  <a:pt x="518" y="52"/>
                </a:lnTo>
                <a:lnTo>
                  <a:pt x="506" y="66"/>
                </a:lnTo>
                <a:lnTo>
                  <a:pt x="506" y="66"/>
                </a:lnTo>
                <a:lnTo>
                  <a:pt x="496" y="74"/>
                </a:lnTo>
                <a:lnTo>
                  <a:pt x="476" y="82"/>
                </a:lnTo>
                <a:lnTo>
                  <a:pt x="450" y="92"/>
                </a:lnTo>
                <a:lnTo>
                  <a:pt x="416" y="100"/>
                </a:lnTo>
                <a:lnTo>
                  <a:pt x="416" y="100"/>
                </a:lnTo>
                <a:lnTo>
                  <a:pt x="376" y="110"/>
                </a:lnTo>
                <a:lnTo>
                  <a:pt x="332" y="118"/>
                </a:lnTo>
                <a:lnTo>
                  <a:pt x="232" y="134"/>
                </a:lnTo>
                <a:lnTo>
                  <a:pt x="232" y="134"/>
                </a:lnTo>
                <a:lnTo>
                  <a:pt x="144" y="146"/>
                </a:lnTo>
                <a:lnTo>
                  <a:pt x="98" y="150"/>
                </a:lnTo>
                <a:lnTo>
                  <a:pt x="98" y="150"/>
                </a:lnTo>
                <a:lnTo>
                  <a:pt x="70" y="148"/>
                </a:lnTo>
                <a:lnTo>
                  <a:pt x="38" y="144"/>
                </a:lnTo>
                <a:lnTo>
                  <a:pt x="38" y="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002506" y="2895600"/>
            <a:ext cx="114300" cy="500063"/>
          </a:xfrm>
          <a:custGeom>
            <a:avLst/>
            <a:gdLst>
              <a:gd name="T0" fmla="*/ 68 w 96"/>
              <a:gd name="T1" fmla="*/ 420 h 420"/>
              <a:gd name="T2" fmla="*/ 68 w 96"/>
              <a:gd name="T3" fmla="*/ 420 h 420"/>
              <a:gd name="T4" fmla="*/ 66 w 96"/>
              <a:gd name="T5" fmla="*/ 418 h 420"/>
              <a:gd name="T6" fmla="*/ 62 w 96"/>
              <a:gd name="T7" fmla="*/ 414 h 420"/>
              <a:gd name="T8" fmla="*/ 56 w 96"/>
              <a:gd name="T9" fmla="*/ 398 h 420"/>
              <a:gd name="T10" fmla="*/ 50 w 96"/>
              <a:gd name="T11" fmla="*/ 372 h 420"/>
              <a:gd name="T12" fmla="*/ 44 w 96"/>
              <a:gd name="T13" fmla="*/ 336 h 420"/>
              <a:gd name="T14" fmla="*/ 44 w 96"/>
              <a:gd name="T15" fmla="*/ 336 h 420"/>
              <a:gd name="T16" fmla="*/ 34 w 96"/>
              <a:gd name="T17" fmla="*/ 264 h 420"/>
              <a:gd name="T18" fmla="*/ 28 w 96"/>
              <a:gd name="T19" fmla="*/ 216 h 420"/>
              <a:gd name="T20" fmla="*/ 28 w 96"/>
              <a:gd name="T21" fmla="*/ 216 h 420"/>
              <a:gd name="T22" fmla="*/ 20 w 96"/>
              <a:gd name="T23" fmla="*/ 146 h 420"/>
              <a:gd name="T24" fmla="*/ 0 w 96"/>
              <a:gd name="T25" fmla="*/ 0 h 420"/>
              <a:gd name="T26" fmla="*/ 82 w 96"/>
              <a:gd name="T27" fmla="*/ 0 h 420"/>
              <a:gd name="T28" fmla="*/ 82 w 96"/>
              <a:gd name="T29" fmla="*/ 0 h 420"/>
              <a:gd name="T30" fmla="*/ 84 w 96"/>
              <a:gd name="T31" fmla="*/ 112 h 420"/>
              <a:gd name="T32" fmla="*/ 90 w 96"/>
              <a:gd name="T33" fmla="*/ 242 h 420"/>
              <a:gd name="T34" fmla="*/ 90 w 96"/>
              <a:gd name="T35" fmla="*/ 242 h 420"/>
              <a:gd name="T36" fmla="*/ 94 w 96"/>
              <a:gd name="T37" fmla="*/ 304 h 420"/>
              <a:gd name="T38" fmla="*/ 96 w 96"/>
              <a:gd name="T39" fmla="*/ 352 h 420"/>
              <a:gd name="T40" fmla="*/ 94 w 96"/>
              <a:gd name="T41" fmla="*/ 384 h 420"/>
              <a:gd name="T42" fmla="*/ 92 w 96"/>
              <a:gd name="T43" fmla="*/ 394 h 420"/>
              <a:gd name="T44" fmla="*/ 90 w 96"/>
              <a:gd name="T45" fmla="*/ 400 h 420"/>
              <a:gd name="T46" fmla="*/ 90 w 96"/>
              <a:gd name="T47" fmla="*/ 400 h 420"/>
              <a:gd name="T48" fmla="*/ 86 w 96"/>
              <a:gd name="T49" fmla="*/ 410 h 420"/>
              <a:gd name="T50" fmla="*/ 80 w 96"/>
              <a:gd name="T51" fmla="*/ 416 h 420"/>
              <a:gd name="T52" fmla="*/ 74 w 96"/>
              <a:gd name="T53" fmla="*/ 418 h 420"/>
              <a:gd name="T54" fmla="*/ 68 w 96"/>
              <a:gd name="T55" fmla="*/ 420 h 420"/>
              <a:gd name="T56" fmla="*/ 68 w 96"/>
              <a:gd name="T57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420">
                <a:moveTo>
                  <a:pt x="68" y="420"/>
                </a:moveTo>
                <a:lnTo>
                  <a:pt x="68" y="420"/>
                </a:lnTo>
                <a:lnTo>
                  <a:pt x="66" y="418"/>
                </a:lnTo>
                <a:lnTo>
                  <a:pt x="62" y="414"/>
                </a:lnTo>
                <a:lnTo>
                  <a:pt x="56" y="398"/>
                </a:lnTo>
                <a:lnTo>
                  <a:pt x="50" y="372"/>
                </a:lnTo>
                <a:lnTo>
                  <a:pt x="44" y="336"/>
                </a:lnTo>
                <a:lnTo>
                  <a:pt x="44" y="336"/>
                </a:lnTo>
                <a:lnTo>
                  <a:pt x="34" y="264"/>
                </a:lnTo>
                <a:lnTo>
                  <a:pt x="28" y="216"/>
                </a:lnTo>
                <a:lnTo>
                  <a:pt x="28" y="216"/>
                </a:lnTo>
                <a:lnTo>
                  <a:pt x="20" y="146"/>
                </a:lnTo>
                <a:lnTo>
                  <a:pt x="0" y="0"/>
                </a:lnTo>
                <a:lnTo>
                  <a:pt x="82" y="0"/>
                </a:lnTo>
                <a:lnTo>
                  <a:pt x="82" y="0"/>
                </a:lnTo>
                <a:lnTo>
                  <a:pt x="84" y="112"/>
                </a:lnTo>
                <a:lnTo>
                  <a:pt x="90" y="242"/>
                </a:lnTo>
                <a:lnTo>
                  <a:pt x="90" y="242"/>
                </a:lnTo>
                <a:lnTo>
                  <a:pt x="94" y="304"/>
                </a:lnTo>
                <a:lnTo>
                  <a:pt x="96" y="352"/>
                </a:lnTo>
                <a:lnTo>
                  <a:pt x="94" y="384"/>
                </a:lnTo>
                <a:lnTo>
                  <a:pt x="92" y="394"/>
                </a:lnTo>
                <a:lnTo>
                  <a:pt x="90" y="400"/>
                </a:lnTo>
                <a:lnTo>
                  <a:pt x="90" y="400"/>
                </a:lnTo>
                <a:lnTo>
                  <a:pt x="86" y="410"/>
                </a:lnTo>
                <a:lnTo>
                  <a:pt x="80" y="416"/>
                </a:lnTo>
                <a:lnTo>
                  <a:pt x="74" y="418"/>
                </a:lnTo>
                <a:lnTo>
                  <a:pt x="68" y="420"/>
                </a:lnTo>
                <a:lnTo>
                  <a:pt x="68" y="4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062037" y="2819400"/>
            <a:ext cx="433388" cy="352425"/>
          </a:xfrm>
          <a:custGeom>
            <a:avLst/>
            <a:gdLst>
              <a:gd name="T0" fmla="*/ 212 w 364"/>
              <a:gd name="T1" fmla="*/ 102 h 296"/>
              <a:gd name="T2" fmla="*/ 212 w 364"/>
              <a:gd name="T3" fmla="*/ 102 h 296"/>
              <a:gd name="T4" fmla="*/ 208 w 364"/>
              <a:gd name="T5" fmla="*/ 100 h 296"/>
              <a:gd name="T6" fmla="*/ 202 w 364"/>
              <a:gd name="T7" fmla="*/ 98 h 296"/>
              <a:gd name="T8" fmla="*/ 186 w 364"/>
              <a:gd name="T9" fmla="*/ 98 h 296"/>
              <a:gd name="T10" fmla="*/ 164 w 364"/>
              <a:gd name="T11" fmla="*/ 102 h 296"/>
              <a:gd name="T12" fmla="*/ 134 w 364"/>
              <a:gd name="T13" fmla="*/ 108 h 296"/>
              <a:gd name="T14" fmla="*/ 134 w 364"/>
              <a:gd name="T15" fmla="*/ 108 h 296"/>
              <a:gd name="T16" fmla="*/ 102 w 364"/>
              <a:gd name="T17" fmla="*/ 116 h 296"/>
              <a:gd name="T18" fmla="*/ 68 w 364"/>
              <a:gd name="T19" fmla="*/ 122 h 296"/>
              <a:gd name="T20" fmla="*/ 34 w 364"/>
              <a:gd name="T21" fmla="*/ 126 h 296"/>
              <a:gd name="T22" fmla="*/ 0 w 364"/>
              <a:gd name="T23" fmla="*/ 128 h 296"/>
              <a:gd name="T24" fmla="*/ 0 w 364"/>
              <a:gd name="T25" fmla="*/ 78 h 296"/>
              <a:gd name="T26" fmla="*/ 0 w 364"/>
              <a:gd name="T27" fmla="*/ 78 h 296"/>
              <a:gd name="T28" fmla="*/ 34 w 364"/>
              <a:gd name="T29" fmla="*/ 76 h 296"/>
              <a:gd name="T30" fmla="*/ 68 w 364"/>
              <a:gd name="T31" fmla="*/ 72 h 296"/>
              <a:gd name="T32" fmla="*/ 104 w 364"/>
              <a:gd name="T33" fmla="*/ 64 h 296"/>
              <a:gd name="T34" fmla="*/ 138 w 364"/>
              <a:gd name="T35" fmla="*/ 52 h 296"/>
              <a:gd name="T36" fmla="*/ 138 w 364"/>
              <a:gd name="T37" fmla="*/ 52 h 296"/>
              <a:gd name="T38" fmla="*/ 168 w 364"/>
              <a:gd name="T39" fmla="*/ 40 h 296"/>
              <a:gd name="T40" fmla="*/ 192 w 364"/>
              <a:gd name="T41" fmla="*/ 30 h 296"/>
              <a:gd name="T42" fmla="*/ 210 w 364"/>
              <a:gd name="T43" fmla="*/ 20 h 296"/>
              <a:gd name="T44" fmla="*/ 222 w 364"/>
              <a:gd name="T45" fmla="*/ 12 h 296"/>
              <a:gd name="T46" fmla="*/ 222 w 364"/>
              <a:gd name="T47" fmla="*/ 12 h 296"/>
              <a:gd name="T48" fmla="*/ 230 w 364"/>
              <a:gd name="T49" fmla="*/ 6 h 296"/>
              <a:gd name="T50" fmla="*/ 240 w 364"/>
              <a:gd name="T51" fmla="*/ 0 h 296"/>
              <a:gd name="T52" fmla="*/ 248 w 364"/>
              <a:gd name="T53" fmla="*/ 0 h 296"/>
              <a:gd name="T54" fmla="*/ 260 w 364"/>
              <a:gd name="T55" fmla="*/ 0 h 296"/>
              <a:gd name="T56" fmla="*/ 260 w 364"/>
              <a:gd name="T57" fmla="*/ 0 h 296"/>
              <a:gd name="T58" fmla="*/ 272 w 364"/>
              <a:gd name="T59" fmla="*/ 4 h 296"/>
              <a:gd name="T60" fmla="*/ 286 w 364"/>
              <a:gd name="T61" fmla="*/ 12 h 296"/>
              <a:gd name="T62" fmla="*/ 304 w 364"/>
              <a:gd name="T63" fmla="*/ 24 h 296"/>
              <a:gd name="T64" fmla="*/ 326 w 364"/>
              <a:gd name="T65" fmla="*/ 40 h 296"/>
              <a:gd name="T66" fmla="*/ 326 w 364"/>
              <a:gd name="T67" fmla="*/ 40 h 296"/>
              <a:gd name="T68" fmla="*/ 344 w 364"/>
              <a:gd name="T69" fmla="*/ 58 h 296"/>
              <a:gd name="T70" fmla="*/ 356 w 364"/>
              <a:gd name="T71" fmla="*/ 72 h 296"/>
              <a:gd name="T72" fmla="*/ 362 w 364"/>
              <a:gd name="T73" fmla="*/ 82 h 296"/>
              <a:gd name="T74" fmla="*/ 364 w 364"/>
              <a:gd name="T75" fmla="*/ 86 h 296"/>
              <a:gd name="T76" fmla="*/ 362 w 364"/>
              <a:gd name="T77" fmla="*/ 90 h 296"/>
              <a:gd name="T78" fmla="*/ 362 w 364"/>
              <a:gd name="T79" fmla="*/ 90 h 296"/>
              <a:gd name="T80" fmla="*/ 358 w 364"/>
              <a:gd name="T81" fmla="*/ 96 h 296"/>
              <a:gd name="T82" fmla="*/ 350 w 364"/>
              <a:gd name="T83" fmla="*/ 104 h 296"/>
              <a:gd name="T84" fmla="*/ 322 w 364"/>
              <a:gd name="T85" fmla="*/ 124 h 296"/>
              <a:gd name="T86" fmla="*/ 322 w 364"/>
              <a:gd name="T87" fmla="*/ 124 h 296"/>
              <a:gd name="T88" fmla="*/ 314 w 364"/>
              <a:gd name="T89" fmla="*/ 132 h 296"/>
              <a:gd name="T90" fmla="*/ 304 w 364"/>
              <a:gd name="T91" fmla="*/ 144 h 296"/>
              <a:gd name="T92" fmla="*/ 296 w 364"/>
              <a:gd name="T93" fmla="*/ 158 h 296"/>
              <a:gd name="T94" fmla="*/ 286 w 364"/>
              <a:gd name="T95" fmla="*/ 178 h 296"/>
              <a:gd name="T96" fmla="*/ 278 w 364"/>
              <a:gd name="T97" fmla="*/ 202 h 296"/>
              <a:gd name="T98" fmla="*/ 268 w 364"/>
              <a:gd name="T99" fmla="*/ 230 h 296"/>
              <a:gd name="T100" fmla="*/ 250 w 364"/>
              <a:gd name="T101" fmla="*/ 296 h 296"/>
              <a:gd name="T102" fmla="*/ 182 w 364"/>
              <a:gd name="T103" fmla="*/ 296 h 296"/>
              <a:gd name="T104" fmla="*/ 182 w 364"/>
              <a:gd name="T105" fmla="*/ 296 h 296"/>
              <a:gd name="T106" fmla="*/ 200 w 364"/>
              <a:gd name="T107" fmla="*/ 216 h 296"/>
              <a:gd name="T108" fmla="*/ 210 w 364"/>
              <a:gd name="T109" fmla="*/ 158 h 296"/>
              <a:gd name="T110" fmla="*/ 216 w 364"/>
              <a:gd name="T111" fmla="*/ 120 h 296"/>
              <a:gd name="T112" fmla="*/ 214 w 364"/>
              <a:gd name="T113" fmla="*/ 108 h 296"/>
              <a:gd name="T114" fmla="*/ 212 w 364"/>
              <a:gd name="T115" fmla="*/ 102 h 296"/>
              <a:gd name="T116" fmla="*/ 212 w 364"/>
              <a:gd name="T117" fmla="*/ 10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" h="296">
                <a:moveTo>
                  <a:pt x="212" y="102"/>
                </a:moveTo>
                <a:lnTo>
                  <a:pt x="212" y="102"/>
                </a:lnTo>
                <a:lnTo>
                  <a:pt x="208" y="100"/>
                </a:lnTo>
                <a:lnTo>
                  <a:pt x="202" y="98"/>
                </a:lnTo>
                <a:lnTo>
                  <a:pt x="186" y="98"/>
                </a:lnTo>
                <a:lnTo>
                  <a:pt x="164" y="102"/>
                </a:lnTo>
                <a:lnTo>
                  <a:pt x="134" y="108"/>
                </a:lnTo>
                <a:lnTo>
                  <a:pt x="134" y="108"/>
                </a:lnTo>
                <a:lnTo>
                  <a:pt x="102" y="116"/>
                </a:lnTo>
                <a:lnTo>
                  <a:pt x="68" y="122"/>
                </a:lnTo>
                <a:lnTo>
                  <a:pt x="34" y="126"/>
                </a:lnTo>
                <a:lnTo>
                  <a:pt x="0" y="128"/>
                </a:lnTo>
                <a:lnTo>
                  <a:pt x="0" y="78"/>
                </a:lnTo>
                <a:lnTo>
                  <a:pt x="0" y="78"/>
                </a:lnTo>
                <a:lnTo>
                  <a:pt x="34" y="76"/>
                </a:lnTo>
                <a:lnTo>
                  <a:pt x="68" y="72"/>
                </a:lnTo>
                <a:lnTo>
                  <a:pt x="104" y="64"/>
                </a:lnTo>
                <a:lnTo>
                  <a:pt x="138" y="52"/>
                </a:lnTo>
                <a:lnTo>
                  <a:pt x="138" y="52"/>
                </a:lnTo>
                <a:lnTo>
                  <a:pt x="168" y="40"/>
                </a:lnTo>
                <a:lnTo>
                  <a:pt x="192" y="30"/>
                </a:lnTo>
                <a:lnTo>
                  <a:pt x="210" y="20"/>
                </a:lnTo>
                <a:lnTo>
                  <a:pt x="222" y="12"/>
                </a:lnTo>
                <a:lnTo>
                  <a:pt x="222" y="12"/>
                </a:lnTo>
                <a:lnTo>
                  <a:pt x="230" y="6"/>
                </a:lnTo>
                <a:lnTo>
                  <a:pt x="240" y="0"/>
                </a:lnTo>
                <a:lnTo>
                  <a:pt x="248" y="0"/>
                </a:lnTo>
                <a:lnTo>
                  <a:pt x="260" y="0"/>
                </a:lnTo>
                <a:lnTo>
                  <a:pt x="260" y="0"/>
                </a:lnTo>
                <a:lnTo>
                  <a:pt x="272" y="4"/>
                </a:lnTo>
                <a:lnTo>
                  <a:pt x="286" y="12"/>
                </a:lnTo>
                <a:lnTo>
                  <a:pt x="304" y="24"/>
                </a:lnTo>
                <a:lnTo>
                  <a:pt x="326" y="40"/>
                </a:lnTo>
                <a:lnTo>
                  <a:pt x="326" y="40"/>
                </a:lnTo>
                <a:lnTo>
                  <a:pt x="344" y="58"/>
                </a:lnTo>
                <a:lnTo>
                  <a:pt x="356" y="72"/>
                </a:lnTo>
                <a:lnTo>
                  <a:pt x="362" y="82"/>
                </a:lnTo>
                <a:lnTo>
                  <a:pt x="364" y="86"/>
                </a:lnTo>
                <a:lnTo>
                  <a:pt x="362" y="90"/>
                </a:lnTo>
                <a:lnTo>
                  <a:pt x="362" y="90"/>
                </a:lnTo>
                <a:lnTo>
                  <a:pt x="358" y="96"/>
                </a:lnTo>
                <a:lnTo>
                  <a:pt x="350" y="104"/>
                </a:lnTo>
                <a:lnTo>
                  <a:pt x="322" y="124"/>
                </a:lnTo>
                <a:lnTo>
                  <a:pt x="322" y="124"/>
                </a:lnTo>
                <a:lnTo>
                  <a:pt x="314" y="132"/>
                </a:lnTo>
                <a:lnTo>
                  <a:pt x="304" y="144"/>
                </a:lnTo>
                <a:lnTo>
                  <a:pt x="296" y="158"/>
                </a:lnTo>
                <a:lnTo>
                  <a:pt x="286" y="178"/>
                </a:lnTo>
                <a:lnTo>
                  <a:pt x="278" y="202"/>
                </a:lnTo>
                <a:lnTo>
                  <a:pt x="268" y="230"/>
                </a:lnTo>
                <a:lnTo>
                  <a:pt x="250" y="296"/>
                </a:lnTo>
                <a:lnTo>
                  <a:pt x="182" y="296"/>
                </a:lnTo>
                <a:lnTo>
                  <a:pt x="182" y="296"/>
                </a:lnTo>
                <a:lnTo>
                  <a:pt x="200" y="216"/>
                </a:lnTo>
                <a:lnTo>
                  <a:pt x="210" y="158"/>
                </a:lnTo>
                <a:lnTo>
                  <a:pt x="216" y="120"/>
                </a:lnTo>
                <a:lnTo>
                  <a:pt x="214" y="108"/>
                </a:lnTo>
                <a:lnTo>
                  <a:pt x="212" y="102"/>
                </a:lnTo>
                <a:lnTo>
                  <a:pt x="212" y="1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076325" y="3150394"/>
            <a:ext cx="328613" cy="102394"/>
          </a:xfrm>
          <a:custGeom>
            <a:avLst/>
            <a:gdLst>
              <a:gd name="T0" fmla="*/ 150 w 276"/>
              <a:gd name="T1" fmla="*/ 12 h 86"/>
              <a:gd name="T2" fmla="*/ 150 w 276"/>
              <a:gd name="T3" fmla="*/ 12 h 86"/>
              <a:gd name="T4" fmla="*/ 202 w 276"/>
              <a:gd name="T5" fmla="*/ 2 h 86"/>
              <a:gd name="T6" fmla="*/ 224 w 276"/>
              <a:gd name="T7" fmla="*/ 0 h 86"/>
              <a:gd name="T8" fmla="*/ 242 w 276"/>
              <a:gd name="T9" fmla="*/ 0 h 86"/>
              <a:gd name="T10" fmla="*/ 256 w 276"/>
              <a:gd name="T11" fmla="*/ 0 h 86"/>
              <a:gd name="T12" fmla="*/ 266 w 276"/>
              <a:gd name="T13" fmla="*/ 2 h 86"/>
              <a:gd name="T14" fmla="*/ 272 w 276"/>
              <a:gd name="T15" fmla="*/ 6 h 86"/>
              <a:gd name="T16" fmla="*/ 276 w 276"/>
              <a:gd name="T17" fmla="*/ 12 h 86"/>
              <a:gd name="T18" fmla="*/ 276 w 276"/>
              <a:gd name="T19" fmla="*/ 12 h 86"/>
              <a:gd name="T20" fmla="*/ 276 w 276"/>
              <a:gd name="T21" fmla="*/ 18 h 86"/>
              <a:gd name="T22" fmla="*/ 272 w 276"/>
              <a:gd name="T23" fmla="*/ 24 h 86"/>
              <a:gd name="T24" fmla="*/ 264 w 276"/>
              <a:gd name="T25" fmla="*/ 30 h 86"/>
              <a:gd name="T26" fmla="*/ 254 w 276"/>
              <a:gd name="T27" fmla="*/ 38 h 86"/>
              <a:gd name="T28" fmla="*/ 240 w 276"/>
              <a:gd name="T29" fmla="*/ 44 h 86"/>
              <a:gd name="T30" fmla="*/ 222 w 276"/>
              <a:gd name="T31" fmla="*/ 50 h 86"/>
              <a:gd name="T32" fmla="*/ 176 w 276"/>
              <a:gd name="T33" fmla="*/ 62 h 86"/>
              <a:gd name="T34" fmla="*/ 176 w 276"/>
              <a:gd name="T35" fmla="*/ 62 h 86"/>
              <a:gd name="T36" fmla="*/ 124 w 276"/>
              <a:gd name="T37" fmla="*/ 72 h 86"/>
              <a:gd name="T38" fmla="*/ 78 w 276"/>
              <a:gd name="T39" fmla="*/ 80 h 86"/>
              <a:gd name="T40" fmla="*/ 38 w 276"/>
              <a:gd name="T41" fmla="*/ 86 h 86"/>
              <a:gd name="T42" fmla="*/ 0 w 276"/>
              <a:gd name="T43" fmla="*/ 86 h 86"/>
              <a:gd name="T44" fmla="*/ 0 w 276"/>
              <a:gd name="T45" fmla="*/ 36 h 86"/>
              <a:gd name="T46" fmla="*/ 0 w 276"/>
              <a:gd name="T47" fmla="*/ 36 h 86"/>
              <a:gd name="T48" fmla="*/ 22 w 276"/>
              <a:gd name="T49" fmla="*/ 36 h 86"/>
              <a:gd name="T50" fmla="*/ 54 w 276"/>
              <a:gd name="T51" fmla="*/ 30 h 86"/>
              <a:gd name="T52" fmla="*/ 150 w 276"/>
              <a:gd name="T53" fmla="*/ 12 h 86"/>
              <a:gd name="T54" fmla="*/ 150 w 276"/>
              <a:gd name="T55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6" h="86">
                <a:moveTo>
                  <a:pt x="150" y="12"/>
                </a:moveTo>
                <a:lnTo>
                  <a:pt x="150" y="12"/>
                </a:lnTo>
                <a:lnTo>
                  <a:pt x="202" y="2"/>
                </a:lnTo>
                <a:lnTo>
                  <a:pt x="224" y="0"/>
                </a:lnTo>
                <a:lnTo>
                  <a:pt x="242" y="0"/>
                </a:lnTo>
                <a:lnTo>
                  <a:pt x="256" y="0"/>
                </a:lnTo>
                <a:lnTo>
                  <a:pt x="266" y="2"/>
                </a:lnTo>
                <a:lnTo>
                  <a:pt x="272" y="6"/>
                </a:lnTo>
                <a:lnTo>
                  <a:pt x="276" y="12"/>
                </a:lnTo>
                <a:lnTo>
                  <a:pt x="276" y="12"/>
                </a:lnTo>
                <a:lnTo>
                  <a:pt x="276" y="18"/>
                </a:lnTo>
                <a:lnTo>
                  <a:pt x="272" y="24"/>
                </a:lnTo>
                <a:lnTo>
                  <a:pt x="264" y="30"/>
                </a:lnTo>
                <a:lnTo>
                  <a:pt x="254" y="38"/>
                </a:lnTo>
                <a:lnTo>
                  <a:pt x="240" y="44"/>
                </a:lnTo>
                <a:lnTo>
                  <a:pt x="222" y="50"/>
                </a:lnTo>
                <a:lnTo>
                  <a:pt x="176" y="62"/>
                </a:lnTo>
                <a:lnTo>
                  <a:pt x="176" y="62"/>
                </a:lnTo>
                <a:lnTo>
                  <a:pt x="124" y="72"/>
                </a:lnTo>
                <a:lnTo>
                  <a:pt x="78" y="80"/>
                </a:lnTo>
                <a:lnTo>
                  <a:pt x="38" y="86"/>
                </a:lnTo>
                <a:lnTo>
                  <a:pt x="0" y="86"/>
                </a:lnTo>
                <a:lnTo>
                  <a:pt x="0" y="36"/>
                </a:lnTo>
                <a:lnTo>
                  <a:pt x="0" y="36"/>
                </a:lnTo>
                <a:lnTo>
                  <a:pt x="22" y="36"/>
                </a:lnTo>
                <a:lnTo>
                  <a:pt x="54" y="30"/>
                </a:lnTo>
                <a:lnTo>
                  <a:pt x="150" y="12"/>
                </a:lnTo>
                <a:lnTo>
                  <a:pt x="15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285875" y="2812256"/>
            <a:ext cx="550069" cy="771525"/>
          </a:xfrm>
          <a:custGeom>
            <a:avLst/>
            <a:gdLst>
              <a:gd name="T0" fmla="*/ 346 w 462"/>
              <a:gd name="T1" fmla="*/ 30 h 648"/>
              <a:gd name="T2" fmla="*/ 336 w 462"/>
              <a:gd name="T3" fmla="*/ 16 h 648"/>
              <a:gd name="T4" fmla="*/ 338 w 462"/>
              <a:gd name="T5" fmla="*/ 10 h 648"/>
              <a:gd name="T6" fmla="*/ 350 w 462"/>
              <a:gd name="T7" fmla="*/ 2 h 648"/>
              <a:gd name="T8" fmla="*/ 364 w 462"/>
              <a:gd name="T9" fmla="*/ 0 h 648"/>
              <a:gd name="T10" fmla="*/ 398 w 462"/>
              <a:gd name="T11" fmla="*/ 6 h 648"/>
              <a:gd name="T12" fmla="*/ 418 w 462"/>
              <a:gd name="T13" fmla="*/ 14 h 648"/>
              <a:gd name="T14" fmla="*/ 452 w 462"/>
              <a:gd name="T15" fmla="*/ 34 h 648"/>
              <a:gd name="T16" fmla="*/ 462 w 462"/>
              <a:gd name="T17" fmla="*/ 48 h 648"/>
              <a:gd name="T18" fmla="*/ 462 w 462"/>
              <a:gd name="T19" fmla="*/ 52 h 648"/>
              <a:gd name="T20" fmla="*/ 456 w 462"/>
              <a:gd name="T21" fmla="*/ 112 h 648"/>
              <a:gd name="T22" fmla="*/ 448 w 462"/>
              <a:gd name="T23" fmla="*/ 156 h 648"/>
              <a:gd name="T24" fmla="*/ 438 w 462"/>
              <a:gd name="T25" fmla="*/ 212 h 648"/>
              <a:gd name="T26" fmla="*/ 418 w 462"/>
              <a:gd name="T27" fmla="*/ 276 h 648"/>
              <a:gd name="T28" fmla="*/ 388 w 462"/>
              <a:gd name="T29" fmla="*/ 350 h 648"/>
              <a:gd name="T30" fmla="*/ 366 w 462"/>
              <a:gd name="T31" fmla="*/ 388 h 648"/>
              <a:gd name="T32" fmla="*/ 318 w 462"/>
              <a:gd name="T33" fmla="*/ 456 h 648"/>
              <a:gd name="T34" fmla="*/ 290 w 462"/>
              <a:gd name="T35" fmla="*/ 486 h 648"/>
              <a:gd name="T36" fmla="*/ 218 w 462"/>
              <a:gd name="T37" fmla="*/ 546 h 648"/>
              <a:gd name="T38" fmla="*/ 118 w 462"/>
              <a:gd name="T39" fmla="*/ 602 h 648"/>
              <a:gd name="T40" fmla="*/ 68 w 462"/>
              <a:gd name="T41" fmla="*/ 626 h 648"/>
              <a:gd name="T42" fmla="*/ 10 w 462"/>
              <a:gd name="T43" fmla="*/ 648 h 648"/>
              <a:gd name="T44" fmla="*/ 0 w 462"/>
              <a:gd name="T45" fmla="*/ 646 h 648"/>
              <a:gd name="T46" fmla="*/ 0 w 462"/>
              <a:gd name="T47" fmla="*/ 642 h 648"/>
              <a:gd name="T48" fmla="*/ 22 w 462"/>
              <a:gd name="T49" fmla="*/ 620 h 648"/>
              <a:gd name="T50" fmla="*/ 100 w 462"/>
              <a:gd name="T51" fmla="*/ 564 h 648"/>
              <a:gd name="T52" fmla="*/ 126 w 462"/>
              <a:gd name="T53" fmla="*/ 546 h 648"/>
              <a:gd name="T54" fmla="*/ 174 w 462"/>
              <a:gd name="T55" fmla="*/ 508 h 648"/>
              <a:gd name="T56" fmla="*/ 218 w 462"/>
              <a:gd name="T57" fmla="*/ 462 h 648"/>
              <a:gd name="T58" fmla="*/ 256 w 462"/>
              <a:gd name="T59" fmla="*/ 414 h 648"/>
              <a:gd name="T60" fmla="*/ 274 w 462"/>
              <a:gd name="T61" fmla="*/ 386 h 648"/>
              <a:gd name="T62" fmla="*/ 306 w 462"/>
              <a:gd name="T63" fmla="*/ 332 h 648"/>
              <a:gd name="T64" fmla="*/ 330 w 462"/>
              <a:gd name="T65" fmla="*/ 276 h 648"/>
              <a:gd name="T66" fmla="*/ 346 w 462"/>
              <a:gd name="T67" fmla="*/ 220 h 648"/>
              <a:gd name="T68" fmla="*/ 356 w 462"/>
              <a:gd name="T69" fmla="*/ 164 h 648"/>
              <a:gd name="T70" fmla="*/ 360 w 462"/>
              <a:gd name="T71" fmla="*/ 114 h 648"/>
              <a:gd name="T72" fmla="*/ 358 w 462"/>
              <a:gd name="T73" fmla="*/ 60 h 648"/>
              <a:gd name="T74" fmla="*/ 352 w 462"/>
              <a:gd name="T75" fmla="*/ 38 h 648"/>
              <a:gd name="T76" fmla="*/ 346 w 462"/>
              <a:gd name="T77" fmla="*/ 30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2" h="648">
                <a:moveTo>
                  <a:pt x="346" y="30"/>
                </a:moveTo>
                <a:lnTo>
                  <a:pt x="346" y="30"/>
                </a:lnTo>
                <a:lnTo>
                  <a:pt x="338" y="20"/>
                </a:lnTo>
                <a:lnTo>
                  <a:pt x="336" y="16"/>
                </a:lnTo>
                <a:lnTo>
                  <a:pt x="336" y="12"/>
                </a:lnTo>
                <a:lnTo>
                  <a:pt x="338" y="10"/>
                </a:lnTo>
                <a:lnTo>
                  <a:pt x="340" y="6"/>
                </a:lnTo>
                <a:lnTo>
                  <a:pt x="350" y="2"/>
                </a:lnTo>
                <a:lnTo>
                  <a:pt x="350" y="2"/>
                </a:lnTo>
                <a:lnTo>
                  <a:pt x="364" y="0"/>
                </a:lnTo>
                <a:lnTo>
                  <a:pt x="380" y="2"/>
                </a:lnTo>
                <a:lnTo>
                  <a:pt x="398" y="6"/>
                </a:lnTo>
                <a:lnTo>
                  <a:pt x="418" y="14"/>
                </a:lnTo>
                <a:lnTo>
                  <a:pt x="418" y="14"/>
                </a:lnTo>
                <a:lnTo>
                  <a:pt x="438" y="24"/>
                </a:lnTo>
                <a:lnTo>
                  <a:pt x="452" y="34"/>
                </a:lnTo>
                <a:lnTo>
                  <a:pt x="460" y="42"/>
                </a:lnTo>
                <a:lnTo>
                  <a:pt x="462" y="48"/>
                </a:lnTo>
                <a:lnTo>
                  <a:pt x="462" y="52"/>
                </a:lnTo>
                <a:lnTo>
                  <a:pt x="462" y="52"/>
                </a:lnTo>
                <a:lnTo>
                  <a:pt x="460" y="76"/>
                </a:lnTo>
                <a:lnTo>
                  <a:pt x="456" y="112"/>
                </a:lnTo>
                <a:lnTo>
                  <a:pt x="456" y="112"/>
                </a:lnTo>
                <a:lnTo>
                  <a:pt x="448" y="156"/>
                </a:lnTo>
                <a:lnTo>
                  <a:pt x="438" y="212"/>
                </a:lnTo>
                <a:lnTo>
                  <a:pt x="438" y="212"/>
                </a:lnTo>
                <a:lnTo>
                  <a:pt x="430" y="242"/>
                </a:lnTo>
                <a:lnTo>
                  <a:pt x="418" y="276"/>
                </a:lnTo>
                <a:lnTo>
                  <a:pt x="404" y="312"/>
                </a:lnTo>
                <a:lnTo>
                  <a:pt x="388" y="350"/>
                </a:lnTo>
                <a:lnTo>
                  <a:pt x="388" y="350"/>
                </a:lnTo>
                <a:lnTo>
                  <a:pt x="366" y="388"/>
                </a:lnTo>
                <a:lnTo>
                  <a:pt x="344" y="422"/>
                </a:lnTo>
                <a:lnTo>
                  <a:pt x="318" y="456"/>
                </a:lnTo>
                <a:lnTo>
                  <a:pt x="290" y="486"/>
                </a:lnTo>
                <a:lnTo>
                  <a:pt x="290" y="486"/>
                </a:lnTo>
                <a:lnTo>
                  <a:pt x="258" y="516"/>
                </a:lnTo>
                <a:lnTo>
                  <a:pt x="218" y="546"/>
                </a:lnTo>
                <a:lnTo>
                  <a:pt x="172" y="574"/>
                </a:lnTo>
                <a:lnTo>
                  <a:pt x="118" y="602"/>
                </a:lnTo>
                <a:lnTo>
                  <a:pt x="118" y="602"/>
                </a:lnTo>
                <a:lnTo>
                  <a:pt x="68" y="626"/>
                </a:lnTo>
                <a:lnTo>
                  <a:pt x="32" y="642"/>
                </a:lnTo>
                <a:lnTo>
                  <a:pt x="10" y="648"/>
                </a:lnTo>
                <a:lnTo>
                  <a:pt x="2" y="648"/>
                </a:lnTo>
                <a:lnTo>
                  <a:pt x="0" y="646"/>
                </a:lnTo>
                <a:lnTo>
                  <a:pt x="0" y="646"/>
                </a:lnTo>
                <a:lnTo>
                  <a:pt x="0" y="642"/>
                </a:lnTo>
                <a:lnTo>
                  <a:pt x="4" y="636"/>
                </a:lnTo>
                <a:lnTo>
                  <a:pt x="22" y="620"/>
                </a:lnTo>
                <a:lnTo>
                  <a:pt x="54" y="596"/>
                </a:lnTo>
                <a:lnTo>
                  <a:pt x="100" y="564"/>
                </a:lnTo>
                <a:lnTo>
                  <a:pt x="100" y="564"/>
                </a:lnTo>
                <a:lnTo>
                  <a:pt x="126" y="546"/>
                </a:lnTo>
                <a:lnTo>
                  <a:pt x="150" y="528"/>
                </a:lnTo>
                <a:lnTo>
                  <a:pt x="174" y="508"/>
                </a:lnTo>
                <a:lnTo>
                  <a:pt x="196" y="486"/>
                </a:lnTo>
                <a:lnTo>
                  <a:pt x="218" y="462"/>
                </a:lnTo>
                <a:lnTo>
                  <a:pt x="238" y="438"/>
                </a:lnTo>
                <a:lnTo>
                  <a:pt x="256" y="414"/>
                </a:lnTo>
                <a:lnTo>
                  <a:pt x="274" y="386"/>
                </a:lnTo>
                <a:lnTo>
                  <a:pt x="274" y="386"/>
                </a:lnTo>
                <a:lnTo>
                  <a:pt x="290" y="360"/>
                </a:lnTo>
                <a:lnTo>
                  <a:pt x="306" y="332"/>
                </a:lnTo>
                <a:lnTo>
                  <a:pt x="318" y="304"/>
                </a:lnTo>
                <a:lnTo>
                  <a:pt x="330" y="276"/>
                </a:lnTo>
                <a:lnTo>
                  <a:pt x="338" y="248"/>
                </a:lnTo>
                <a:lnTo>
                  <a:pt x="346" y="220"/>
                </a:lnTo>
                <a:lnTo>
                  <a:pt x="352" y="192"/>
                </a:lnTo>
                <a:lnTo>
                  <a:pt x="356" y="164"/>
                </a:lnTo>
                <a:lnTo>
                  <a:pt x="356" y="164"/>
                </a:lnTo>
                <a:lnTo>
                  <a:pt x="360" y="114"/>
                </a:lnTo>
                <a:lnTo>
                  <a:pt x="360" y="74"/>
                </a:lnTo>
                <a:lnTo>
                  <a:pt x="358" y="60"/>
                </a:lnTo>
                <a:lnTo>
                  <a:pt x="356" y="48"/>
                </a:lnTo>
                <a:lnTo>
                  <a:pt x="352" y="38"/>
                </a:lnTo>
                <a:lnTo>
                  <a:pt x="346" y="30"/>
                </a:lnTo>
                <a:lnTo>
                  <a:pt x="346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528762" y="2159794"/>
            <a:ext cx="433388" cy="721519"/>
          </a:xfrm>
          <a:custGeom>
            <a:avLst/>
            <a:gdLst>
              <a:gd name="T0" fmla="*/ 234 w 364"/>
              <a:gd name="T1" fmla="*/ 38 h 606"/>
              <a:gd name="T2" fmla="*/ 222 w 364"/>
              <a:gd name="T3" fmla="*/ 20 h 606"/>
              <a:gd name="T4" fmla="*/ 230 w 364"/>
              <a:gd name="T5" fmla="*/ 6 h 606"/>
              <a:gd name="T6" fmla="*/ 240 w 364"/>
              <a:gd name="T7" fmla="*/ 2 h 606"/>
              <a:gd name="T8" fmla="*/ 266 w 364"/>
              <a:gd name="T9" fmla="*/ 2 h 606"/>
              <a:gd name="T10" fmla="*/ 284 w 364"/>
              <a:gd name="T11" fmla="*/ 6 h 606"/>
              <a:gd name="T12" fmla="*/ 330 w 364"/>
              <a:gd name="T13" fmla="*/ 28 h 606"/>
              <a:gd name="T14" fmla="*/ 342 w 364"/>
              <a:gd name="T15" fmla="*/ 34 h 606"/>
              <a:gd name="T16" fmla="*/ 358 w 364"/>
              <a:gd name="T17" fmla="*/ 52 h 606"/>
              <a:gd name="T18" fmla="*/ 364 w 364"/>
              <a:gd name="T19" fmla="*/ 68 h 606"/>
              <a:gd name="T20" fmla="*/ 360 w 364"/>
              <a:gd name="T21" fmla="*/ 88 h 606"/>
              <a:gd name="T22" fmla="*/ 320 w 364"/>
              <a:gd name="T23" fmla="*/ 184 h 606"/>
              <a:gd name="T24" fmla="*/ 286 w 364"/>
              <a:gd name="T25" fmla="*/ 260 h 606"/>
              <a:gd name="T26" fmla="*/ 246 w 364"/>
              <a:gd name="T27" fmla="*/ 340 h 606"/>
              <a:gd name="T28" fmla="*/ 204 w 364"/>
              <a:gd name="T29" fmla="*/ 412 h 606"/>
              <a:gd name="T30" fmla="*/ 158 w 364"/>
              <a:gd name="T31" fmla="*/ 472 h 606"/>
              <a:gd name="T32" fmla="*/ 112 w 364"/>
              <a:gd name="T33" fmla="*/ 522 h 606"/>
              <a:gd name="T34" fmla="*/ 68 w 364"/>
              <a:gd name="T35" fmla="*/ 562 h 606"/>
              <a:gd name="T36" fmla="*/ 14 w 364"/>
              <a:gd name="T37" fmla="*/ 604 h 606"/>
              <a:gd name="T38" fmla="*/ 2 w 364"/>
              <a:gd name="T39" fmla="*/ 606 h 606"/>
              <a:gd name="T40" fmla="*/ 0 w 364"/>
              <a:gd name="T41" fmla="*/ 604 h 606"/>
              <a:gd name="T42" fmla="*/ 6 w 364"/>
              <a:gd name="T43" fmla="*/ 586 h 606"/>
              <a:gd name="T44" fmla="*/ 42 w 364"/>
              <a:gd name="T45" fmla="*/ 534 h 606"/>
              <a:gd name="T46" fmla="*/ 70 w 364"/>
              <a:gd name="T47" fmla="*/ 498 h 606"/>
              <a:gd name="T48" fmla="*/ 124 w 364"/>
              <a:gd name="T49" fmla="*/ 404 h 606"/>
              <a:gd name="T50" fmla="*/ 152 w 364"/>
              <a:gd name="T51" fmla="*/ 348 h 606"/>
              <a:gd name="T52" fmla="*/ 200 w 364"/>
              <a:gd name="T53" fmla="*/ 234 h 606"/>
              <a:gd name="T54" fmla="*/ 230 w 364"/>
              <a:gd name="T55" fmla="*/ 140 h 606"/>
              <a:gd name="T56" fmla="*/ 238 w 364"/>
              <a:gd name="T57" fmla="*/ 102 h 606"/>
              <a:gd name="T58" fmla="*/ 242 w 364"/>
              <a:gd name="T59" fmla="*/ 62 h 606"/>
              <a:gd name="T60" fmla="*/ 238 w 364"/>
              <a:gd name="T61" fmla="*/ 44 h 606"/>
              <a:gd name="T62" fmla="*/ 234 w 364"/>
              <a:gd name="T63" fmla="*/ 38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4" h="606">
                <a:moveTo>
                  <a:pt x="234" y="38"/>
                </a:moveTo>
                <a:lnTo>
                  <a:pt x="234" y="38"/>
                </a:lnTo>
                <a:lnTo>
                  <a:pt x="226" y="28"/>
                </a:lnTo>
                <a:lnTo>
                  <a:pt x="222" y="20"/>
                </a:lnTo>
                <a:lnTo>
                  <a:pt x="224" y="14"/>
                </a:lnTo>
                <a:lnTo>
                  <a:pt x="230" y="6"/>
                </a:lnTo>
                <a:lnTo>
                  <a:pt x="230" y="6"/>
                </a:lnTo>
                <a:lnTo>
                  <a:pt x="240" y="2"/>
                </a:lnTo>
                <a:lnTo>
                  <a:pt x="250" y="0"/>
                </a:lnTo>
                <a:lnTo>
                  <a:pt x="266" y="2"/>
                </a:lnTo>
                <a:lnTo>
                  <a:pt x="284" y="6"/>
                </a:lnTo>
                <a:lnTo>
                  <a:pt x="284" y="6"/>
                </a:lnTo>
                <a:lnTo>
                  <a:pt x="316" y="20"/>
                </a:lnTo>
                <a:lnTo>
                  <a:pt x="330" y="28"/>
                </a:lnTo>
                <a:lnTo>
                  <a:pt x="342" y="34"/>
                </a:lnTo>
                <a:lnTo>
                  <a:pt x="342" y="34"/>
                </a:lnTo>
                <a:lnTo>
                  <a:pt x="352" y="42"/>
                </a:lnTo>
                <a:lnTo>
                  <a:pt x="358" y="52"/>
                </a:lnTo>
                <a:lnTo>
                  <a:pt x="362" y="60"/>
                </a:lnTo>
                <a:lnTo>
                  <a:pt x="364" y="68"/>
                </a:lnTo>
                <a:lnTo>
                  <a:pt x="364" y="68"/>
                </a:lnTo>
                <a:lnTo>
                  <a:pt x="360" y="88"/>
                </a:lnTo>
                <a:lnTo>
                  <a:pt x="344" y="126"/>
                </a:lnTo>
                <a:lnTo>
                  <a:pt x="320" y="184"/>
                </a:lnTo>
                <a:lnTo>
                  <a:pt x="286" y="260"/>
                </a:lnTo>
                <a:lnTo>
                  <a:pt x="286" y="260"/>
                </a:lnTo>
                <a:lnTo>
                  <a:pt x="266" y="302"/>
                </a:lnTo>
                <a:lnTo>
                  <a:pt x="246" y="340"/>
                </a:lnTo>
                <a:lnTo>
                  <a:pt x="224" y="378"/>
                </a:lnTo>
                <a:lnTo>
                  <a:pt x="204" y="412"/>
                </a:lnTo>
                <a:lnTo>
                  <a:pt x="182" y="442"/>
                </a:lnTo>
                <a:lnTo>
                  <a:pt x="158" y="472"/>
                </a:lnTo>
                <a:lnTo>
                  <a:pt x="136" y="498"/>
                </a:lnTo>
                <a:lnTo>
                  <a:pt x="112" y="522"/>
                </a:lnTo>
                <a:lnTo>
                  <a:pt x="112" y="522"/>
                </a:lnTo>
                <a:lnTo>
                  <a:pt x="68" y="562"/>
                </a:lnTo>
                <a:lnTo>
                  <a:pt x="36" y="588"/>
                </a:lnTo>
                <a:lnTo>
                  <a:pt x="14" y="604"/>
                </a:lnTo>
                <a:lnTo>
                  <a:pt x="6" y="606"/>
                </a:lnTo>
                <a:lnTo>
                  <a:pt x="2" y="606"/>
                </a:lnTo>
                <a:lnTo>
                  <a:pt x="2" y="606"/>
                </a:lnTo>
                <a:lnTo>
                  <a:pt x="0" y="604"/>
                </a:lnTo>
                <a:lnTo>
                  <a:pt x="0" y="600"/>
                </a:lnTo>
                <a:lnTo>
                  <a:pt x="6" y="586"/>
                </a:lnTo>
                <a:lnTo>
                  <a:pt x="20" y="564"/>
                </a:lnTo>
                <a:lnTo>
                  <a:pt x="42" y="534"/>
                </a:lnTo>
                <a:lnTo>
                  <a:pt x="42" y="534"/>
                </a:lnTo>
                <a:lnTo>
                  <a:pt x="70" y="498"/>
                </a:lnTo>
                <a:lnTo>
                  <a:pt x="96" y="454"/>
                </a:lnTo>
                <a:lnTo>
                  <a:pt x="124" y="404"/>
                </a:lnTo>
                <a:lnTo>
                  <a:pt x="152" y="348"/>
                </a:lnTo>
                <a:lnTo>
                  <a:pt x="152" y="348"/>
                </a:lnTo>
                <a:lnTo>
                  <a:pt x="178" y="288"/>
                </a:lnTo>
                <a:lnTo>
                  <a:pt x="200" y="234"/>
                </a:lnTo>
                <a:lnTo>
                  <a:pt x="216" y="186"/>
                </a:lnTo>
                <a:lnTo>
                  <a:pt x="230" y="140"/>
                </a:lnTo>
                <a:lnTo>
                  <a:pt x="230" y="140"/>
                </a:lnTo>
                <a:lnTo>
                  <a:pt x="238" y="102"/>
                </a:lnTo>
                <a:lnTo>
                  <a:pt x="242" y="72"/>
                </a:lnTo>
                <a:lnTo>
                  <a:pt x="242" y="62"/>
                </a:lnTo>
                <a:lnTo>
                  <a:pt x="240" y="52"/>
                </a:lnTo>
                <a:lnTo>
                  <a:pt x="238" y="44"/>
                </a:lnTo>
                <a:lnTo>
                  <a:pt x="234" y="38"/>
                </a:lnTo>
                <a:lnTo>
                  <a:pt x="234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688306" y="2538413"/>
            <a:ext cx="623888" cy="321469"/>
          </a:xfrm>
          <a:custGeom>
            <a:avLst/>
            <a:gdLst>
              <a:gd name="T0" fmla="*/ 462 w 524"/>
              <a:gd name="T1" fmla="*/ 32 h 270"/>
              <a:gd name="T2" fmla="*/ 508 w 524"/>
              <a:gd name="T3" fmla="*/ 60 h 270"/>
              <a:gd name="T4" fmla="*/ 524 w 524"/>
              <a:gd name="T5" fmla="*/ 78 h 270"/>
              <a:gd name="T6" fmla="*/ 524 w 524"/>
              <a:gd name="T7" fmla="*/ 82 h 270"/>
              <a:gd name="T8" fmla="*/ 520 w 524"/>
              <a:gd name="T9" fmla="*/ 92 h 270"/>
              <a:gd name="T10" fmla="*/ 512 w 524"/>
              <a:gd name="T11" fmla="*/ 98 h 270"/>
              <a:gd name="T12" fmla="*/ 474 w 524"/>
              <a:gd name="T13" fmla="*/ 110 h 270"/>
              <a:gd name="T14" fmla="*/ 462 w 524"/>
              <a:gd name="T15" fmla="*/ 114 h 270"/>
              <a:gd name="T16" fmla="*/ 434 w 524"/>
              <a:gd name="T17" fmla="*/ 128 h 270"/>
              <a:gd name="T18" fmla="*/ 402 w 524"/>
              <a:gd name="T19" fmla="*/ 148 h 270"/>
              <a:gd name="T20" fmla="*/ 352 w 524"/>
              <a:gd name="T21" fmla="*/ 198 h 270"/>
              <a:gd name="T22" fmla="*/ 320 w 524"/>
              <a:gd name="T23" fmla="*/ 232 h 270"/>
              <a:gd name="T24" fmla="*/ 278 w 524"/>
              <a:gd name="T25" fmla="*/ 268 h 270"/>
              <a:gd name="T26" fmla="*/ 268 w 524"/>
              <a:gd name="T27" fmla="*/ 270 h 270"/>
              <a:gd name="T28" fmla="*/ 266 w 524"/>
              <a:gd name="T29" fmla="*/ 268 h 270"/>
              <a:gd name="T30" fmla="*/ 266 w 524"/>
              <a:gd name="T31" fmla="*/ 246 h 270"/>
              <a:gd name="T32" fmla="*/ 290 w 524"/>
              <a:gd name="T33" fmla="*/ 188 h 270"/>
              <a:gd name="T34" fmla="*/ 304 w 524"/>
              <a:gd name="T35" fmla="*/ 156 h 270"/>
              <a:gd name="T36" fmla="*/ 316 w 524"/>
              <a:gd name="T37" fmla="*/ 114 h 270"/>
              <a:gd name="T38" fmla="*/ 314 w 524"/>
              <a:gd name="T39" fmla="*/ 108 h 270"/>
              <a:gd name="T40" fmla="*/ 308 w 524"/>
              <a:gd name="T41" fmla="*/ 104 h 270"/>
              <a:gd name="T42" fmla="*/ 250 w 524"/>
              <a:gd name="T43" fmla="*/ 104 h 270"/>
              <a:gd name="T44" fmla="*/ 0 w 524"/>
              <a:gd name="T45" fmla="*/ 120 h 270"/>
              <a:gd name="T46" fmla="*/ 24 w 524"/>
              <a:gd name="T47" fmla="*/ 70 h 270"/>
              <a:gd name="T48" fmla="*/ 94 w 524"/>
              <a:gd name="T49" fmla="*/ 66 h 270"/>
              <a:gd name="T50" fmla="*/ 164 w 524"/>
              <a:gd name="T51" fmla="*/ 58 h 270"/>
              <a:gd name="T52" fmla="*/ 284 w 524"/>
              <a:gd name="T53" fmla="*/ 38 h 270"/>
              <a:gd name="T54" fmla="*/ 306 w 524"/>
              <a:gd name="T55" fmla="*/ 34 h 270"/>
              <a:gd name="T56" fmla="*/ 338 w 524"/>
              <a:gd name="T57" fmla="*/ 24 h 270"/>
              <a:gd name="T58" fmla="*/ 350 w 524"/>
              <a:gd name="T59" fmla="*/ 16 h 270"/>
              <a:gd name="T60" fmla="*/ 368 w 524"/>
              <a:gd name="T61" fmla="*/ 4 h 270"/>
              <a:gd name="T62" fmla="*/ 384 w 524"/>
              <a:gd name="T63" fmla="*/ 0 h 270"/>
              <a:gd name="T64" fmla="*/ 394 w 524"/>
              <a:gd name="T65" fmla="*/ 2 h 270"/>
              <a:gd name="T66" fmla="*/ 462 w 524"/>
              <a:gd name="T67" fmla="*/ 32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4" h="270">
                <a:moveTo>
                  <a:pt x="462" y="32"/>
                </a:moveTo>
                <a:lnTo>
                  <a:pt x="462" y="32"/>
                </a:lnTo>
                <a:lnTo>
                  <a:pt x="488" y="48"/>
                </a:lnTo>
                <a:lnTo>
                  <a:pt x="508" y="60"/>
                </a:lnTo>
                <a:lnTo>
                  <a:pt x="520" y="72"/>
                </a:lnTo>
                <a:lnTo>
                  <a:pt x="524" y="78"/>
                </a:lnTo>
                <a:lnTo>
                  <a:pt x="524" y="82"/>
                </a:lnTo>
                <a:lnTo>
                  <a:pt x="524" y="82"/>
                </a:lnTo>
                <a:lnTo>
                  <a:pt x="524" y="86"/>
                </a:lnTo>
                <a:lnTo>
                  <a:pt x="520" y="92"/>
                </a:lnTo>
                <a:lnTo>
                  <a:pt x="518" y="94"/>
                </a:lnTo>
                <a:lnTo>
                  <a:pt x="512" y="98"/>
                </a:lnTo>
                <a:lnTo>
                  <a:pt x="496" y="106"/>
                </a:lnTo>
                <a:lnTo>
                  <a:pt x="474" y="110"/>
                </a:lnTo>
                <a:lnTo>
                  <a:pt x="474" y="110"/>
                </a:lnTo>
                <a:lnTo>
                  <a:pt x="462" y="114"/>
                </a:lnTo>
                <a:lnTo>
                  <a:pt x="448" y="120"/>
                </a:lnTo>
                <a:lnTo>
                  <a:pt x="434" y="128"/>
                </a:lnTo>
                <a:lnTo>
                  <a:pt x="418" y="136"/>
                </a:lnTo>
                <a:lnTo>
                  <a:pt x="402" y="148"/>
                </a:lnTo>
                <a:lnTo>
                  <a:pt x="386" y="164"/>
                </a:lnTo>
                <a:lnTo>
                  <a:pt x="352" y="198"/>
                </a:lnTo>
                <a:lnTo>
                  <a:pt x="352" y="198"/>
                </a:lnTo>
                <a:lnTo>
                  <a:pt x="320" y="232"/>
                </a:lnTo>
                <a:lnTo>
                  <a:pt x="296" y="254"/>
                </a:lnTo>
                <a:lnTo>
                  <a:pt x="278" y="268"/>
                </a:lnTo>
                <a:lnTo>
                  <a:pt x="272" y="270"/>
                </a:lnTo>
                <a:lnTo>
                  <a:pt x="268" y="270"/>
                </a:lnTo>
                <a:lnTo>
                  <a:pt x="268" y="270"/>
                </a:lnTo>
                <a:lnTo>
                  <a:pt x="266" y="268"/>
                </a:lnTo>
                <a:lnTo>
                  <a:pt x="264" y="262"/>
                </a:lnTo>
                <a:lnTo>
                  <a:pt x="266" y="246"/>
                </a:lnTo>
                <a:lnTo>
                  <a:pt x="276" y="222"/>
                </a:lnTo>
                <a:lnTo>
                  <a:pt x="290" y="188"/>
                </a:lnTo>
                <a:lnTo>
                  <a:pt x="290" y="188"/>
                </a:lnTo>
                <a:lnTo>
                  <a:pt x="304" y="156"/>
                </a:lnTo>
                <a:lnTo>
                  <a:pt x="314" y="130"/>
                </a:lnTo>
                <a:lnTo>
                  <a:pt x="316" y="114"/>
                </a:lnTo>
                <a:lnTo>
                  <a:pt x="316" y="110"/>
                </a:lnTo>
                <a:lnTo>
                  <a:pt x="314" y="108"/>
                </a:lnTo>
                <a:lnTo>
                  <a:pt x="314" y="108"/>
                </a:lnTo>
                <a:lnTo>
                  <a:pt x="308" y="104"/>
                </a:lnTo>
                <a:lnTo>
                  <a:pt x="294" y="104"/>
                </a:lnTo>
                <a:lnTo>
                  <a:pt x="250" y="104"/>
                </a:lnTo>
                <a:lnTo>
                  <a:pt x="250" y="104"/>
                </a:lnTo>
                <a:lnTo>
                  <a:pt x="0" y="120"/>
                </a:lnTo>
                <a:lnTo>
                  <a:pt x="24" y="70"/>
                </a:lnTo>
                <a:lnTo>
                  <a:pt x="24" y="70"/>
                </a:lnTo>
                <a:lnTo>
                  <a:pt x="58" y="68"/>
                </a:lnTo>
                <a:lnTo>
                  <a:pt x="94" y="66"/>
                </a:lnTo>
                <a:lnTo>
                  <a:pt x="128" y="62"/>
                </a:lnTo>
                <a:lnTo>
                  <a:pt x="164" y="58"/>
                </a:lnTo>
                <a:lnTo>
                  <a:pt x="164" y="58"/>
                </a:lnTo>
                <a:lnTo>
                  <a:pt x="284" y="38"/>
                </a:lnTo>
                <a:lnTo>
                  <a:pt x="284" y="38"/>
                </a:lnTo>
                <a:lnTo>
                  <a:pt x="306" y="34"/>
                </a:lnTo>
                <a:lnTo>
                  <a:pt x="324" y="30"/>
                </a:lnTo>
                <a:lnTo>
                  <a:pt x="338" y="24"/>
                </a:lnTo>
                <a:lnTo>
                  <a:pt x="350" y="16"/>
                </a:lnTo>
                <a:lnTo>
                  <a:pt x="350" y="16"/>
                </a:lnTo>
                <a:lnTo>
                  <a:pt x="358" y="10"/>
                </a:lnTo>
                <a:lnTo>
                  <a:pt x="368" y="4"/>
                </a:lnTo>
                <a:lnTo>
                  <a:pt x="376" y="2"/>
                </a:lnTo>
                <a:lnTo>
                  <a:pt x="384" y="0"/>
                </a:lnTo>
                <a:lnTo>
                  <a:pt x="384" y="0"/>
                </a:lnTo>
                <a:lnTo>
                  <a:pt x="394" y="2"/>
                </a:lnTo>
                <a:lnTo>
                  <a:pt x="410" y="8"/>
                </a:lnTo>
                <a:lnTo>
                  <a:pt x="462" y="32"/>
                </a:lnTo>
                <a:lnTo>
                  <a:pt x="462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754981" y="2955131"/>
            <a:ext cx="795338" cy="642938"/>
          </a:xfrm>
          <a:custGeom>
            <a:avLst/>
            <a:gdLst>
              <a:gd name="T0" fmla="*/ 0 w 668"/>
              <a:gd name="T1" fmla="*/ 20 h 540"/>
              <a:gd name="T2" fmla="*/ 30 w 668"/>
              <a:gd name="T3" fmla="*/ 0 h 540"/>
              <a:gd name="T4" fmla="*/ 30 w 668"/>
              <a:gd name="T5" fmla="*/ 0 h 540"/>
              <a:gd name="T6" fmla="*/ 72 w 668"/>
              <a:gd name="T7" fmla="*/ 58 h 540"/>
              <a:gd name="T8" fmla="*/ 110 w 668"/>
              <a:gd name="T9" fmla="*/ 106 h 540"/>
              <a:gd name="T10" fmla="*/ 146 w 668"/>
              <a:gd name="T11" fmla="*/ 150 h 540"/>
              <a:gd name="T12" fmla="*/ 178 w 668"/>
              <a:gd name="T13" fmla="*/ 186 h 540"/>
              <a:gd name="T14" fmla="*/ 178 w 668"/>
              <a:gd name="T15" fmla="*/ 186 h 540"/>
              <a:gd name="T16" fmla="*/ 240 w 668"/>
              <a:gd name="T17" fmla="*/ 252 h 540"/>
              <a:gd name="T18" fmla="*/ 312 w 668"/>
              <a:gd name="T19" fmla="*/ 320 h 540"/>
              <a:gd name="T20" fmla="*/ 312 w 668"/>
              <a:gd name="T21" fmla="*/ 320 h 540"/>
              <a:gd name="T22" fmla="*/ 332 w 668"/>
              <a:gd name="T23" fmla="*/ 336 h 540"/>
              <a:gd name="T24" fmla="*/ 354 w 668"/>
              <a:gd name="T25" fmla="*/ 354 h 540"/>
              <a:gd name="T26" fmla="*/ 378 w 668"/>
              <a:gd name="T27" fmla="*/ 370 h 540"/>
              <a:gd name="T28" fmla="*/ 404 w 668"/>
              <a:gd name="T29" fmla="*/ 386 h 540"/>
              <a:gd name="T30" fmla="*/ 432 w 668"/>
              <a:gd name="T31" fmla="*/ 400 h 540"/>
              <a:gd name="T32" fmla="*/ 462 w 668"/>
              <a:gd name="T33" fmla="*/ 416 h 540"/>
              <a:gd name="T34" fmla="*/ 528 w 668"/>
              <a:gd name="T35" fmla="*/ 444 h 540"/>
              <a:gd name="T36" fmla="*/ 528 w 668"/>
              <a:gd name="T37" fmla="*/ 444 h 540"/>
              <a:gd name="T38" fmla="*/ 588 w 668"/>
              <a:gd name="T39" fmla="*/ 470 h 540"/>
              <a:gd name="T40" fmla="*/ 632 w 668"/>
              <a:gd name="T41" fmla="*/ 490 h 540"/>
              <a:gd name="T42" fmla="*/ 660 w 668"/>
              <a:gd name="T43" fmla="*/ 506 h 540"/>
              <a:gd name="T44" fmla="*/ 666 w 668"/>
              <a:gd name="T45" fmla="*/ 512 h 540"/>
              <a:gd name="T46" fmla="*/ 668 w 668"/>
              <a:gd name="T47" fmla="*/ 516 h 540"/>
              <a:gd name="T48" fmla="*/ 668 w 668"/>
              <a:gd name="T49" fmla="*/ 516 h 540"/>
              <a:gd name="T50" fmla="*/ 666 w 668"/>
              <a:gd name="T51" fmla="*/ 520 h 540"/>
              <a:gd name="T52" fmla="*/ 660 w 668"/>
              <a:gd name="T53" fmla="*/ 524 h 540"/>
              <a:gd name="T54" fmla="*/ 652 w 668"/>
              <a:gd name="T55" fmla="*/ 528 h 540"/>
              <a:gd name="T56" fmla="*/ 638 w 668"/>
              <a:gd name="T57" fmla="*/ 530 h 540"/>
              <a:gd name="T58" fmla="*/ 602 w 668"/>
              <a:gd name="T59" fmla="*/ 534 h 540"/>
              <a:gd name="T60" fmla="*/ 550 w 668"/>
              <a:gd name="T61" fmla="*/ 538 h 540"/>
              <a:gd name="T62" fmla="*/ 550 w 668"/>
              <a:gd name="T63" fmla="*/ 538 h 540"/>
              <a:gd name="T64" fmla="*/ 494 w 668"/>
              <a:gd name="T65" fmla="*/ 540 h 540"/>
              <a:gd name="T66" fmla="*/ 446 w 668"/>
              <a:gd name="T67" fmla="*/ 540 h 540"/>
              <a:gd name="T68" fmla="*/ 408 w 668"/>
              <a:gd name="T69" fmla="*/ 538 h 540"/>
              <a:gd name="T70" fmla="*/ 378 w 668"/>
              <a:gd name="T71" fmla="*/ 532 h 540"/>
              <a:gd name="T72" fmla="*/ 378 w 668"/>
              <a:gd name="T73" fmla="*/ 532 h 540"/>
              <a:gd name="T74" fmla="*/ 370 w 668"/>
              <a:gd name="T75" fmla="*/ 528 h 540"/>
              <a:gd name="T76" fmla="*/ 360 w 668"/>
              <a:gd name="T77" fmla="*/ 522 h 540"/>
              <a:gd name="T78" fmla="*/ 334 w 668"/>
              <a:gd name="T79" fmla="*/ 496 h 540"/>
              <a:gd name="T80" fmla="*/ 300 w 668"/>
              <a:gd name="T81" fmla="*/ 454 h 540"/>
              <a:gd name="T82" fmla="*/ 256 w 668"/>
              <a:gd name="T83" fmla="*/ 398 h 540"/>
              <a:gd name="T84" fmla="*/ 204 w 668"/>
              <a:gd name="T85" fmla="*/ 326 h 540"/>
              <a:gd name="T86" fmla="*/ 144 w 668"/>
              <a:gd name="T87" fmla="*/ 240 h 540"/>
              <a:gd name="T88" fmla="*/ 76 w 668"/>
              <a:gd name="T89" fmla="*/ 138 h 540"/>
              <a:gd name="T90" fmla="*/ 0 w 668"/>
              <a:gd name="T91" fmla="*/ 20 h 540"/>
              <a:gd name="T92" fmla="*/ 0 w 668"/>
              <a:gd name="T93" fmla="*/ 2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68" h="540">
                <a:moveTo>
                  <a:pt x="0" y="20"/>
                </a:moveTo>
                <a:lnTo>
                  <a:pt x="30" y="0"/>
                </a:lnTo>
                <a:lnTo>
                  <a:pt x="30" y="0"/>
                </a:lnTo>
                <a:lnTo>
                  <a:pt x="72" y="58"/>
                </a:lnTo>
                <a:lnTo>
                  <a:pt x="110" y="106"/>
                </a:lnTo>
                <a:lnTo>
                  <a:pt x="146" y="150"/>
                </a:lnTo>
                <a:lnTo>
                  <a:pt x="178" y="186"/>
                </a:lnTo>
                <a:lnTo>
                  <a:pt x="178" y="186"/>
                </a:lnTo>
                <a:lnTo>
                  <a:pt x="240" y="252"/>
                </a:lnTo>
                <a:lnTo>
                  <a:pt x="312" y="320"/>
                </a:lnTo>
                <a:lnTo>
                  <a:pt x="312" y="320"/>
                </a:lnTo>
                <a:lnTo>
                  <a:pt x="332" y="336"/>
                </a:lnTo>
                <a:lnTo>
                  <a:pt x="354" y="354"/>
                </a:lnTo>
                <a:lnTo>
                  <a:pt x="378" y="370"/>
                </a:lnTo>
                <a:lnTo>
                  <a:pt x="404" y="386"/>
                </a:lnTo>
                <a:lnTo>
                  <a:pt x="432" y="400"/>
                </a:lnTo>
                <a:lnTo>
                  <a:pt x="462" y="416"/>
                </a:lnTo>
                <a:lnTo>
                  <a:pt x="528" y="444"/>
                </a:lnTo>
                <a:lnTo>
                  <a:pt x="528" y="444"/>
                </a:lnTo>
                <a:lnTo>
                  <a:pt x="588" y="470"/>
                </a:lnTo>
                <a:lnTo>
                  <a:pt x="632" y="490"/>
                </a:lnTo>
                <a:lnTo>
                  <a:pt x="660" y="506"/>
                </a:lnTo>
                <a:lnTo>
                  <a:pt x="666" y="512"/>
                </a:lnTo>
                <a:lnTo>
                  <a:pt x="668" y="516"/>
                </a:lnTo>
                <a:lnTo>
                  <a:pt x="668" y="516"/>
                </a:lnTo>
                <a:lnTo>
                  <a:pt x="666" y="520"/>
                </a:lnTo>
                <a:lnTo>
                  <a:pt x="660" y="524"/>
                </a:lnTo>
                <a:lnTo>
                  <a:pt x="652" y="528"/>
                </a:lnTo>
                <a:lnTo>
                  <a:pt x="638" y="530"/>
                </a:lnTo>
                <a:lnTo>
                  <a:pt x="602" y="534"/>
                </a:lnTo>
                <a:lnTo>
                  <a:pt x="550" y="538"/>
                </a:lnTo>
                <a:lnTo>
                  <a:pt x="550" y="538"/>
                </a:lnTo>
                <a:lnTo>
                  <a:pt x="494" y="540"/>
                </a:lnTo>
                <a:lnTo>
                  <a:pt x="446" y="540"/>
                </a:lnTo>
                <a:lnTo>
                  <a:pt x="408" y="538"/>
                </a:lnTo>
                <a:lnTo>
                  <a:pt x="378" y="532"/>
                </a:lnTo>
                <a:lnTo>
                  <a:pt x="378" y="532"/>
                </a:lnTo>
                <a:lnTo>
                  <a:pt x="370" y="528"/>
                </a:lnTo>
                <a:lnTo>
                  <a:pt x="360" y="522"/>
                </a:lnTo>
                <a:lnTo>
                  <a:pt x="334" y="496"/>
                </a:lnTo>
                <a:lnTo>
                  <a:pt x="300" y="454"/>
                </a:lnTo>
                <a:lnTo>
                  <a:pt x="256" y="398"/>
                </a:lnTo>
                <a:lnTo>
                  <a:pt x="204" y="326"/>
                </a:lnTo>
                <a:lnTo>
                  <a:pt x="144" y="240"/>
                </a:lnTo>
                <a:lnTo>
                  <a:pt x="76" y="138"/>
                </a:lnTo>
                <a:lnTo>
                  <a:pt x="0" y="20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553423" y="1549809"/>
            <a:ext cx="5268773" cy="2492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①两山或两块高地中间的低洼地；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②谷类作物的总称。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谷（稻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子）（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仓）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浴（洗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）（沐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足）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车上堆放着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满满的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粒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54643" y="949892"/>
            <a:ext cx="854869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gǔ</a:t>
            </a:r>
            <a:endParaRPr lang="en-US" altLang="zh-CN" sz="4500" dirty="0" err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82940" y="2083594"/>
            <a:ext cx="1668065" cy="150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733426" y="2203848"/>
            <a:ext cx="1850231" cy="152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733425" y="2494360"/>
            <a:ext cx="938213" cy="921544"/>
          </a:xfrm>
          <a:custGeom>
            <a:avLst/>
            <a:gdLst>
              <a:gd name="T0" fmla="*/ 0 w 788"/>
              <a:gd name="T1" fmla="*/ 766 h 774"/>
              <a:gd name="T2" fmla="*/ 6 w 788"/>
              <a:gd name="T3" fmla="*/ 754 h 774"/>
              <a:gd name="T4" fmla="*/ 28 w 788"/>
              <a:gd name="T5" fmla="*/ 736 h 774"/>
              <a:gd name="T6" fmla="*/ 116 w 788"/>
              <a:gd name="T7" fmla="*/ 680 h 774"/>
              <a:gd name="T8" fmla="*/ 174 w 788"/>
              <a:gd name="T9" fmla="*/ 642 h 774"/>
              <a:gd name="T10" fmla="*/ 288 w 788"/>
              <a:gd name="T11" fmla="*/ 560 h 774"/>
              <a:gd name="T12" fmla="*/ 342 w 788"/>
              <a:gd name="T13" fmla="*/ 514 h 774"/>
              <a:gd name="T14" fmla="*/ 442 w 788"/>
              <a:gd name="T15" fmla="*/ 410 h 774"/>
              <a:gd name="T16" fmla="*/ 536 w 788"/>
              <a:gd name="T17" fmla="*/ 294 h 774"/>
              <a:gd name="T18" fmla="*/ 574 w 788"/>
              <a:gd name="T19" fmla="*/ 238 h 774"/>
              <a:gd name="T20" fmla="*/ 630 w 788"/>
              <a:gd name="T21" fmla="*/ 148 h 774"/>
              <a:gd name="T22" fmla="*/ 644 w 788"/>
              <a:gd name="T23" fmla="*/ 116 h 774"/>
              <a:gd name="T24" fmla="*/ 656 w 788"/>
              <a:gd name="T25" fmla="*/ 68 h 774"/>
              <a:gd name="T26" fmla="*/ 656 w 788"/>
              <a:gd name="T27" fmla="*/ 52 h 774"/>
              <a:gd name="T28" fmla="*/ 650 w 788"/>
              <a:gd name="T29" fmla="*/ 38 h 774"/>
              <a:gd name="T30" fmla="*/ 646 w 788"/>
              <a:gd name="T31" fmla="*/ 28 h 774"/>
              <a:gd name="T32" fmla="*/ 646 w 788"/>
              <a:gd name="T33" fmla="*/ 10 h 774"/>
              <a:gd name="T34" fmla="*/ 654 w 788"/>
              <a:gd name="T35" fmla="*/ 4 h 774"/>
              <a:gd name="T36" fmla="*/ 666 w 788"/>
              <a:gd name="T37" fmla="*/ 0 h 774"/>
              <a:gd name="T38" fmla="*/ 704 w 788"/>
              <a:gd name="T39" fmla="*/ 8 h 774"/>
              <a:gd name="T40" fmla="*/ 728 w 788"/>
              <a:gd name="T41" fmla="*/ 20 h 774"/>
              <a:gd name="T42" fmla="*/ 772 w 788"/>
              <a:gd name="T43" fmla="*/ 48 h 774"/>
              <a:gd name="T44" fmla="*/ 786 w 788"/>
              <a:gd name="T45" fmla="*/ 66 h 774"/>
              <a:gd name="T46" fmla="*/ 788 w 788"/>
              <a:gd name="T47" fmla="*/ 72 h 774"/>
              <a:gd name="T48" fmla="*/ 786 w 788"/>
              <a:gd name="T49" fmla="*/ 100 h 774"/>
              <a:gd name="T50" fmla="*/ 772 w 788"/>
              <a:gd name="T51" fmla="*/ 130 h 774"/>
              <a:gd name="T52" fmla="*/ 740 w 788"/>
              <a:gd name="T53" fmla="*/ 180 h 774"/>
              <a:gd name="T54" fmla="*/ 676 w 788"/>
              <a:gd name="T55" fmla="*/ 272 h 774"/>
              <a:gd name="T56" fmla="*/ 590 w 788"/>
              <a:gd name="T57" fmla="*/ 384 h 774"/>
              <a:gd name="T58" fmla="*/ 486 w 788"/>
              <a:gd name="T59" fmla="*/ 488 h 774"/>
              <a:gd name="T60" fmla="*/ 430 w 788"/>
              <a:gd name="T61" fmla="*/ 538 h 774"/>
              <a:gd name="T62" fmla="*/ 322 w 788"/>
              <a:gd name="T63" fmla="*/ 620 h 774"/>
              <a:gd name="T64" fmla="*/ 270 w 788"/>
              <a:gd name="T65" fmla="*/ 654 h 774"/>
              <a:gd name="T66" fmla="*/ 172 w 788"/>
              <a:gd name="T67" fmla="*/ 710 h 774"/>
              <a:gd name="T68" fmla="*/ 86 w 788"/>
              <a:gd name="T69" fmla="*/ 750 h 774"/>
              <a:gd name="T70" fmla="*/ 50 w 788"/>
              <a:gd name="T71" fmla="*/ 764 h 774"/>
              <a:gd name="T72" fmla="*/ 14 w 788"/>
              <a:gd name="T73" fmla="*/ 774 h 774"/>
              <a:gd name="T74" fmla="*/ 2 w 788"/>
              <a:gd name="T75" fmla="*/ 770 h 774"/>
              <a:gd name="T76" fmla="*/ 0 w 788"/>
              <a:gd name="T77" fmla="*/ 766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8" h="774">
                <a:moveTo>
                  <a:pt x="0" y="766"/>
                </a:moveTo>
                <a:lnTo>
                  <a:pt x="0" y="766"/>
                </a:lnTo>
                <a:lnTo>
                  <a:pt x="2" y="762"/>
                </a:lnTo>
                <a:lnTo>
                  <a:pt x="6" y="754"/>
                </a:lnTo>
                <a:lnTo>
                  <a:pt x="16" y="746"/>
                </a:lnTo>
                <a:lnTo>
                  <a:pt x="28" y="736"/>
                </a:lnTo>
                <a:lnTo>
                  <a:pt x="64" y="710"/>
                </a:lnTo>
                <a:lnTo>
                  <a:pt x="116" y="680"/>
                </a:lnTo>
                <a:lnTo>
                  <a:pt x="116" y="680"/>
                </a:lnTo>
                <a:lnTo>
                  <a:pt x="174" y="642"/>
                </a:lnTo>
                <a:lnTo>
                  <a:pt x="232" y="604"/>
                </a:lnTo>
                <a:lnTo>
                  <a:pt x="288" y="560"/>
                </a:lnTo>
                <a:lnTo>
                  <a:pt x="342" y="514"/>
                </a:lnTo>
                <a:lnTo>
                  <a:pt x="342" y="514"/>
                </a:lnTo>
                <a:lnTo>
                  <a:pt x="394" y="464"/>
                </a:lnTo>
                <a:lnTo>
                  <a:pt x="442" y="410"/>
                </a:lnTo>
                <a:lnTo>
                  <a:pt x="490" y="354"/>
                </a:lnTo>
                <a:lnTo>
                  <a:pt x="536" y="294"/>
                </a:lnTo>
                <a:lnTo>
                  <a:pt x="536" y="294"/>
                </a:lnTo>
                <a:lnTo>
                  <a:pt x="574" y="238"/>
                </a:lnTo>
                <a:lnTo>
                  <a:pt x="606" y="190"/>
                </a:lnTo>
                <a:lnTo>
                  <a:pt x="630" y="148"/>
                </a:lnTo>
                <a:lnTo>
                  <a:pt x="644" y="116"/>
                </a:lnTo>
                <a:lnTo>
                  <a:pt x="644" y="116"/>
                </a:lnTo>
                <a:lnTo>
                  <a:pt x="654" y="90"/>
                </a:lnTo>
                <a:lnTo>
                  <a:pt x="656" y="68"/>
                </a:lnTo>
                <a:lnTo>
                  <a:pt x="658" y="60"/>
                </a:lnTo>
                <a:lnTo>
                  <a:pt x="656" y="52"/>
                </a:lnTo>
                <a:lnTo>
                  <a:pt x="654" y="44"/>
                </a:lnTo>
                <a:lnTo>
                  <a:pt x="650" y="38"/>
                </a:lnTo>
                <a:lnTo>
                  <a:pt x="650" y="38"/>
                </a:lnTo>
                <a:lnTo>
                  <a:pt x="646" y="28"/>
                </a:lnTo>
                <a:lnTo>
                  <a:pt x="644" y="18"/>
                </a:lnTo>
                <a:lnTo>
                  <a:pt x="646" y="10"/>
                </a:lnTo>
                <a:lnTo>
                  <a:pt x="654" y="4"/>
                </a:lnTo>
                <a:lnTo>
                  <a:pt x="654" y="4"/>
                </a:lnTo>
                <a:lnTo>
                  <a:pt x="660" y="2"/>
                </a:lnTo>
                <a:lnTo>
                  <a:pt x="666" y="0"/>
                </a:lnTo>
                <a:lnTo>
                  <a:pt x="682" y="2"/>
                </a:lnTo>
                <a:lnTo>
                  <a:pt x="704" y="8"/>
                </a:lnTo>
                <a:lnTo>
                  <a:pt x="728" y="20"/>
                </a:lnTo>
                <a:lnTo>
                  <a:pt x="728" y="20"/>
                </a:lnTo>
                <a:lnTo>
                  <a:pt x="754" y="34"/>
                </a:lnTo>
                <a:lnTo>
                  <a:pt x="772" y="48"/>
                </a:lnTo>
                <a:lnTo>
                  <a:pt x="784" y="60"/>
                </a:lnTo>
                <a:lnTo>
                  <a:pt x="786" y="66"/>
                </a:lnTo>
                <a:lnTo>
                  <a:pt x="788" y="72"/>
                </a:lnTo>
                <a:lnTo>
                  <a:pt x="788" y="72"/>
                </a:lnTo>
                <a:lnTo>
                  <a:pt x="788" y="86"/>
                </a:lnTo>
                <a:lnTo>
                  <a:pt x="786" y="100"/>
                </a:lnTo>
                <a:lnTo>
                  <a:pt x="780" y="114"/>
                </a:lnTo>
                <a:lnTo>
                  <a:pt x="772" y="130"/>
                </a:lnTo>
                <a:lnTo>
                  <a:pt x="772" y="130"/>
                </a:lnTo>
                <a:lnTo>
                  <a:pt x="740" y="180"/>
                </a:lnTo>
                <a:lnTo>
                  <a:pt x="676" y="272"/>
                </a:lnTo>
                <a:lnTo>
                  <a:pt x="676" y="272"/>
                </a:lnTo>
                <a:lnTo>
                  <a:pt x="634" y="328"/>
                </a:lnTo>
                <a:lnTo>
                  <a:pt x="590" y="384"/>
                </a:lnTo>
                <a:lnTo>
                  <a:pt x="540" y="436"/>
                </a:lnTo>
                <a:lnTo>
                  <a:pt x="486" y="488"/>
                </a:lnTo>
                <a:lnTo>
                  <a:pt x="486" y="488"/>
                </a:lnTo>
                <a:lnTo>
                  <a:pt x="430" y="538"/>
                </a:lnTo>
                <a:lnTo>
                  <a:pt x="374" y="582"/>
                </a:lnTo>
                <a:lnTo>
                  <a:pt x="322" y="620"/>
                </a:lnTo>
                <a:lnTo>
                  <a:pt x="270" y="654"/>
                </a:lnTo>
                <a:lnTo>
                  <a:pt x="270" y="654"/>
                </a:lnTo>
                <a:lnTo>
                  <a:pt x="220" y="684"/>
                </a:lnTo>
                <a:lnTo>
                  <a:pt x="172" y="710"/>
                </a:lnTo>
                <a:lnTo>
                  <a:pt x="128" y="732"/>
                </a:lnTo>
                <a:lnTo>
                  <a:pt x="86" y="750"/>
                </a:lnTo>
                <a:lnTo>
                  <a:pt x="86" y="750"/>
                </a:lnTo>
                <a:lnTo>
                  <a:pt x="50" y="764"/>
                </a:lnTo>
                <a:lnTo>
                  <a:pt x="24" y="772"/>
                </a:lnTo>
                <a:lnTo>
                  <a:pt x="14" y="774"/>
                </a:lnTo>
                <a:lnTo>
                  <a:pt x="8" y="772"/>
                </a:lnTo>
                <a:lnTo>
                  <a:pt x="2" y="770"/>
                </a:lnTo>
                <a:lnTo>
                  <a:pt x="0" y="766"/>
                </a:lnTo>
                <a:lnTo>
                  <a:pt x="0" y="7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964407" y="2234804"/>
            <a:ext cx="459581" cy="492919"/>
          </a:xfrm>
          <a:custGeom>
            <a:avLst/>
            <a:gdLst>
              <a:gd name="T0" fmla="*/ 0 w 386"/>
              <a:gd name="T1" fmla="*/ 412 h 414"/>
              <a:gd name="T2" fmla="*/ 0 w 386"/>
              <a:gd name="T3" fmla="*/ 412 h 414"/>
              <a:gd name="T4" fmla="*/ 0 w 386"/>
              <a:gd name="T5" fmla="*/ 408 h 414"/>
              <a:gd name="T6" fmla="*/ 4 w 386"/>
              <a:gd name="T7" fmla="*/ 402 h 414"/>
              <a:gd name="T8" fmla="*/ 22 w 386"/>
              <a:gd name="T9" fmla="*/ 376 h 414"/>
              <a:gd name="T10" fmla="*/ 56 w 386"/>
              <a:gd name="T11" fmla="*/ 338 h 414"/>
              <a:gd name="T12" fmla="*/ 104 w 386"/>
              <a:gd name="T13" fmla="*/ 288 h 414"/>
              <a:gd name="T14" fmla="*/ 104 w 386"/>
              <a:gd name="T15" fmla="*/ 288 h 414"/>
              <a:gd name="T16" fmla="*/ 154 w 386"/>
              <a:gd name="T17" fmla="*/ 234 h 414"/>
              <a:gd name="T18" fmla="*/ 194 w 386"/>
              <a:gd name="T19" fmla="*/ 186 h 414"/>
              <a:gd name="T20" fmla="*/ 224 w 386"/>
              <a:gd name="T21" fmla="*/ 148 h 414"/>
              <a:gd name="T22" fmla="*/ 234 w 386"/>
              <a:gd name="T23" fmla="*/ 130 h 414"/>
              <a:gd name="T24" fmla="*/ 242 w 386"/>
              <a:gd name="T25" fmla="*/ 116 h 414"/>
              <a:gd name="T26" fmla="*/ 242 w 386"/>
              <a:gd name="T27" fmla="*/ 116 h 414"/>
              <a:gd name="T28" fmla="*/ 252 w 386"/>
              <a:gd name="T29" fmla="*/ 90 h 414"/>
              <a:gd name="T30" fmla="*/ 256 w 386"/>
              <a:gd name="T31" fmla="*/ 68 h 414"/>
              <a:gd name="T32" fmla="*/ 258 w 386"/>
              <a:gd name="T33" fmla="*/ 50 h 414"/>
              <a:gd name="T34" fmla="*/ 256 w 386"/>
              <a:gd name="T35" fmla="*/ 44 h 414"/>
              <a:gd name="T36" fmla="*/ 254 w 386"/>
              <a:gd name="T37" fmla="*/ 38 h 414"/>
              <a:gd name="T38" fmla="*/ 254 w 386"/>
              <a:gd name="T39" fmla="*/ 38 h 414"/>
              <a:gd name="T40" fmla="*/ 250 w 386"/>
              <a:gd name="T41" fmla="*/ 28 h 414"/>
              <a:gd name="T42" fmla="*/ 248 w 386"/>
              <a:gd name="T43" fmla="*/ 18 h 414"/>
              <a:gd name="T44" fmla="*/ 252 w 386"/>
              <a:gd name="T45" fmla="*/ 10 h 414"/>
              <a:gd name="T46" fmla="*/ 260 w 386"/>
              <a:gd name="T47" fmla="*/ 4 h 414"/>
              <a:gd name="T48" fmla="*/ 260 w 386"/>
              <a:gd name="T49" fmla="*/ 4 h 414"/>
              <a:gd name="T50" fmla="*/ 266 w 386"/>
              <a:gd name="T51" fmla="*/ 2 h 414"/>
              <a:gd name="T52" fmla="*/ 272 w 386"/>
              <a:gd name="T53" fmla="*/ 0 h 414"/>
              <a:gd name="T54" fmla="*/ 280 w 386"/>
              <a:gd name="T55" fmla="*/ 2 h 414"/>
              <a:gd name="T56" fmla="*/ 288 w 386"/>
              <a:gd name="T57" fmla="*/ 4 h 414"/>
              <a:gd name="T58" fmla="*/ 310 w 386"/>
              <a:gd name="T59" fmla="*/ 14 h 414"/>
              <a:gd name="T60" fmla="*/ 334 w 386"/>
              <a:gd name="T61" fmla="*/ 32 h 414"/>
              <a:gd name="T62" fmla="*/ 334 w 386"/>
              <a:gd name="T63" fmla="*/ 32 h 414"/>
              <a:gd name="T64" fmla="*/ 360 w 386"/>
              <a:gd name="T65" fmla="*/ 50 h 414"/>
              <a:gd name="T66" fmla="*/ 376 w 386"/>
              <a:gd name="T67" fmla="*/ 68 h 414"/>
              <a:gd name="T68" fmla="*/ 380 w 386"/>
              <a:gd name="T69" fmla="*/ 76 h 414"/>
              <a:gd name="T70" fmla="*/ 384 w 386"/>
              <a:gd name="T71" fmla="*/ 84 h 414"/>
              <a:gd name="T72" fmla="*/ 386 w 386"/>
              <a:gd name="T73" fmla="*/ 90 h 414"/>
              <a:gd name="T74" fmla="*/ 384 w 386"/>
              <a:gd name="T75" fmla="*/ 98 h 414"/>
              <a:gd name="T76" fmla="*/ 384 w 386"/>
              <a:gd name="T77" fmla="*/ 98 h 414"/>
              <a:gd name="T78" fmla="*/ 382 w 386"/>
              <a:gd name="T79" fmla="*/ 104 h 414"/>
              <a:gd name="T80" fmla="*/ 378 w 386"/>
              <a:gd name="T81" fmla="*/ 112 h 414"/>
              <a:gd name="T82" fmla="*/ 362 w 386"/>
              <a:gd name="T83" fmla="*/ 134 h 414"/>
              <a:gd name="T84" fmla="*/ 338 w 386"/>
              <a:gd name="T85" fmla="*/ 162 h 414"/>
              <a:gd name="T86" fmla="*/ 306 w 386"/>
              <a:gd name="T87" fmla="*/ 198 h 414"/>
              <a:gd name="T88" fmla="*/ 306 w 386"/>
              <a:gd name="T89" fmla="*/ 198 h 414"/>
              <a:gd name="T90" fmla="*/ 268 w 386"/>
              <a:gd name="T91" fmla="*/ 234 h 414"/>
              <a:gd name="T92" fmla="*/ 224 w 386"/>
              <a:gd name="T93" fmla="*/ 272 h 414"/>
              <a:gd name="T94" fmla="*/ 176 w 386"/>
              <a:gd name="T95" fmla="*/ 310 h 414"/>
              <a:gd name="T96" fmla="*/ 122 w 386"/>
              <a:gd name="T97" fmla="*/ 348 h 414"/>
              <a:gd name="T98" fmla="*/ 122 w 386"/>
              <a:gd name="T99" fmla="*/ 348 h 414"/>
              <a:gd name="T100" fmla="*/ 72 w 386"/>
              <a:gd name="T101" fmla="*/ 380 h 414"/>
              <a:gd name="T102" fmla="*/ 36 w 386"/>
              <a:gd name="T103" fmla="*/ 402 h 414"/>
              <a:gd name="T104" fmla="*/ 12 w 386"/>
              <a:gd name="T105" fmla="*/ 412 h 414"/>
              <a:gd name="T106" fmla="*/ 4 w 386"/>
              <a:gd name="T107" fmla="*/ 414 h 414"/>
              <a:gd name="T108" fmla="*/ 0 w 386"/>
              <a:gd name="T109" fmla="*/ 412 h 414"/>
              <a:gd name="T110" fmla="*/ 0 w 386"/>
              <a:gd name="T111" fmla="*/ 412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6" h="414">
                <a:moveTo>
                  <a:pt x="0" y="412"/>
                </a:moveTo>
                <a:lnTo>
                  <a:pt x="0" y="412"/>
                </a:lnTo>
                <a:lnTo>
                  <a:pt x="0" y="408"/>
                </a:lnTo>
                <a:lnTo>
                  <a:pt x="4" y="402"/>
                </a:lnTo>
                <a:lnTo>
                  <a:pt x="22" y="376"/>
                </a:lnTo>
                <a:lnTo>
                  <a:pt x="56" y="338"/>
                </a:lnTo>
                <a:lnTo>
                  <a:pt x="104" y="288"/>
                </a:lnTo>
                <a:lnTo>
                  <a:pt x="104" y="288"/>
                </a:lnTo>
                <a:lnTo>
                  <a:pt x="154" y="234"/>
                </a:lnTo>
                <a:lnTo>
                  <a:pt x="194" y="186"/>
                </a:lnTo>
                <a:lnTo>
                  <a:pt x="224" y="148"/>
                </a:lnTo>
                <a:lnTo>
                  <a:pt x="234" y="130"/>
                </a:lnTo>
                <a:lnTo>
                  <a:pt x="242" y="116"/>
                </a:lnTo>
                <a:lnTo>
                  <a:pt x="242" y="116"/>
                </a:lnTo>
                <a:lnTo>
                  <a:pt x="252" y="90"/>
                </a:lnTo>
                <a:lnTo>
                  <a:pt x="256" y="68"/>
                </a:lnTo>
                <a:lnTo>
                  <a:pt x="258" y="50"/>
                </a:lnTo>
                <a:lnTo>
                  <a:pt x="256" y="44"/>
                </a:lnTo>
                <a:lnTo>
                  <a:pt x="254" y="38"/>
                </a:lnTo>
                <a:lnTo>
                  <a:pt x="254" y="38"/>
                </a:lnTo>
                <a:lnTo>
                  <a:pt x="250" y="28"/>
                </a:lnTo>
                <a:lnTo>
                  <a:pt x="248" y="18"/>
                </a:lnTo>
                <a:lnTo>
                  <a:pt x="252" y="10"/>
                </a:lnTo>
                <a:lnTo>
                  <a:pt x="260" y="4"/>
                </a:lnTo>
                <a:lnTo>
                  <a:pt x="260" y="4"/>
                </a:lnTo>
                <a:lnTo>
                  <a:pt x="266" y="2"/>
                </a:lnTo>
                <a:lnTo>
                  <a:pt x="272" y="0"/>
                </a:lnTo>
                <a:lnTo>
                  <a:pt x="280" y="2"/>
                </a:lnTo>
                <a:lnTo>
                  <a:pt x="288" y="4"/>
                </a:lnTo>
                <a:lnTo>
                  <a:pt x="310" y="14"/>
                </a:lnTo>
                <a:lnTo>
                  <a:pt x="334" y="32"/>
                </a:lnTo>
                <a:lnTo>
                  <a:pt x="334" y="32"/>
                </a:lnTo>
                <a:lnTo>
                  <a:pt x="360" y="50"/>
                </a:lnTo>
                <a:lnTo>
                  <a:pt x="376" y="68"/>
                </a:lnTo>
                <a:lnTo>
                  <a:pt x="380" y="76"/>
                </a:lnTo>
                <a:lnTo>
                  <a:pt x="384" y="84"/>
                </a:lnTo>
                <a:lnTo>
                  <a:pt x="386" y="90"/>
                </a:lnTo>
                <a:lnTo>
                  <a:pt x="384" y="98"/>
                </a:lnTo>
                <a:lnTo>
                  <a:pt x="384" y="98"/>
                </a:lnTo>
                <a:lnTo>
                  <a:pt x="382" y="104"/>
                </a:lnTo>
                <a:lnTo>
                  <a:pt x="378" y="112"/>
                </a:lnTo>
                <a:lnTo>
                  <a:pt x="362" y="134"/>
                </a:lnTo>
                <a:lnTo>
                  <a:pt x="338" y="162"/>
                </a:lnTo>
                <a:lnTo>
                  <a:pt x="306" y="198"/>
                </a:lnTo>
                <a:lnTo>
                  <a:pt x="306" y="198"/>
                </a:lnTo>
                <a:lnTo>
                  <a:pt x="268" y="234"/>
                </a:lnTo>
                <a:lnTo>
                  <a:pt x="224" y="272"/>
                </a:lnTo>
                <a:lnTo>
                  <a:pt x="176" y="310"/>
                </a:lnTo>
                <a:lnTo>
                  <a:pt x="122" y="348"/>
                </a:lnTo>
                <a:lnTo>
                  <a:pt x="122" y="348"/>
                </a:lnTo>
                <a:lnTo>
                  <a:pt x="72" y="380"/>
                </a:lnTo>
                <a:lnTo>
                  <a:pt x="36" y="402"/>
                </a:lnTo>
                <a:lnTo>
                  <a:pt x="12" y="412"/>
                </a:lnTo>
                <a:lnTo>
                  <a:pt x="4" y="414"/>
                </a:lnTo>
                <a:lnTo>
                  <a:pt x="0" y="412"/>
                </a:lnTo>
                <a:lnTo>
                  <a:pt x="0" y="4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200151" y="3156348"/>
            <a:ext cx="173831" cy="569119"/>
          </a:xfrm>
          <a:custGeom>
            <a:avLst/>
            <a:gdLst>
              <a:gd name="T0" fmla="*/ 22 w 146"/>
              <a:gd name="T1" fmla="*/ 86 h 478"/>
              <a:gd name="T2" fmla="*/ 22 w 146"/>
              <a:gd name="T3" fmla="*/ 86 h 478"/>
              <a:gd name="T4" fmla="*/ 12 w 146"/>
              <a:gd name="T5" fmla="*/ 76 h 478"/>
              <a:gd name="T6" fmla="*/ 4 w 146"/>
              <a:gd name="T7" fmla="*/ 66 h 478"/>
              <a:gd name="T8" fmla="*/ 0 w 146"/>
              <a:gd name="T9" fmla="*/ 54 h 478"/>
              <a:gd name="T10" fmla="*/ 0 w 146"/>
              <a:gd name="T11" fmla="*/ 42 h 478"/>
              <a:gd name="T12" fmla="*/ 0 w 146"/>
              <a:gd name="T13" fmla="*/ 42 h 478"/>
              <a:gd name="T14" fmla="*/ 0 w 146"/>
              <a:gd name="T15" fmla="*/ 30 h 478"/>
              <a:gd name="T16" fmla="*/ 4 w 146"/>
              <a:gd name="T17" fmla="*/ 20 h 478"/>
              <a:gd name="T18" fmla="*/ 8 w 146"/>
              <a:gd name="T19" fmla="*/ 12 h 478"/>
              <a:gd name="T20" fmla="*/ 16 w 146"/>
              <a:gd name="T21" fmla="*/ 4 h 478"/>
              <a:gd name="T22" fmla="*/ 16 w 146"/>
              <a:gd name="T23" fmla="*/ 4 h 478"/>
              <a:gd name="T24" fmla="*/ 20 w 146"/>
              <a:gd name="T25" fmla="*/ 2 h 478"/>
              <a:gd name="T26" fmla="*/ 28 w 146"/>
              <a:gd name="T27" fmla="*/ 0 h 478"/>
              <a:gd name="T28" fmla="*/ 50 w 146"/>
              <a:gd name="T29" fmla="*/ 2 h 478"/>
              <a:gd name="T30" fmla="*/ 82 w 146"/>
              <a:gd name="T31" fmla="*/ 6 h 478"/>
              <a:gd name="T32" fmla="*/ 124 w 146"/>
              <a:gd name="T33" fmla="*/ 16 h 478"/>
              <a:gd name="T34" fmla="*/ 124 w 146"/>
              <a:gd name="T35" fmla="*/ 16 h 478"/>
              <a:gd name="T36" fmla="*/ 140 w 146"/>
              <a:gd name="T37" fmla="*/ 226 h 478"/>
              <a:gd name="T38" fmla="*/ 146 w 146"/>
              <a:gd name="T39" fmla="*/ 364 h 478"/>
              <a:gd name="T40" fmla="*/ 146 w 146"/>
              <a:gd name="T41" fmla="*/ 364 h 478"/>
              <a:gd name="T42" fmla="*/ 146 w 146"/>
              <a:gd name="T43" fmla="*/ 410 h 478"/>
              <a:gd name="T44" fmla="*/ 146 w 146"/>
              <a:gd name="T45" fmla="*/ 444 h 478"/>
              <a:gd name="T46" fmla="*/ 142 w 146"/>
              <a:gd name="T47" fmla="*/ 466 h 478"/>
              <a:gd name="T48" fmla="*/ 140 w 146"/>
              <a:gd name="T49" fmla="*/ 472 h 478"/>
              <a:gd name="T50" fmla="*/ 136 w 146"/>
              <a:gd name="T51" fmla="*/ 476 h 478"/>
              <a:gd name="T52" fmla="*/ 136 w 146"/>
              <a:gd name="T53" fmla="*/ 476 h 478"/>
              <a:gd name="T54" fmla="*/ 130 w 146"/>
              <a:gd name="T55" fmla="*/ 478 h 478"/>
              <a:gd name="T56" fmla="*/ 122 w 146"/>
              <a:gd name="T57" fmla="*/ 476 h 478"/>
              <a:gd name="T58" fmla="*/ 112 w 146"/>
              <a:gd name="T59" fmla="*/ 470 h 478"/>
              <a:gd name="T60" fmla="*/ 102 w 146"/>
              <a:gd name="T61" fmla="*/ 460 h 478"/>
              <a:gd name="T62" fmla="*/ 102 w 146"/>
              <a:gd name="T63" fmla="*/ 460 h 478"/>
              <a:gd name="T64" fmla="*/ 98 w 146"/>
              <a:gd name="T65" fmla="*/ 454 h 478"/>
              <a:gd name="T66" fmla="*/ 92 w 146"/>
              <a:gd name="T67" fmla="*/ 444 h 478"/>
              <a:gd name="T68" fmla="*/ 84 w 146"/>
              <a:gd name="T69" fmla="*/ 424 h 478"/>
              <a:gd name="T70" fmla="*/ 78 w 146"/>
              <a:gd name="T71" fmla="*/ 394 h 478"/>
              <a:gd name="T72" fmla="*/ 74 w 146"/>
              <a:gd name="T73" fmla="*/ 360 h 478"/>
              <a:gd name="T74" fmla="*/ 74 w 146"/>
              <a:gd name="T75" fmla="*/ 360 h 478"/>
              <a:gd name="T76" fmla="*/ 66 w 146"/>
              <a:gd name="T77" fmla="*/ 282 h 478"/>
              <a:gd name="T78" fmla="*/ 56 w 146"/>
              <a:gd name="T79" fmla="*/ 194 h 478"/>
              <a:gd name="T80" fmla="*/ 56 w 146"/>
              <a:gd name="T81" fmla="*/ 194 h 478"/>
              <a:gd name="T82" fmla="*/ 48 w 146"/>
              <a:gd name="T83" fmla="*/ 154 h 478"/>
              <a:gd name="T84" fmla="*/ 40 w 146"/>
              <a:gd name="T85" fmla="*/ 122 h 478"/>
              <a:gd name="T86" fmla="*/ 32 w 146"/>
              <a:gd name="T87" fmla="*/ 100 h 478"/>
              <a:gd name="T88" fmla="*/ 26 w 146"/>
              <a:gd name="T89" fmla="*/ 92 h 478"/>
              <a:gd name="T90" fmla="*/ 22 w 146"/>
              <a:gd name="T91" fmla="*/ 86 h 478"/>
              <a:gd name="T92" fmla="*/ 22 w 146"/>
              <a:gd name="T93" fmla="*/ 86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6" h="478">
                <a:moveTo>
                  <a:pt x="22" y="86"/>
                </a:moveTo>
                <a:lnTo>
                  <a:pt x="22" y="86"/>
                </a:lnTo>
                <a:lnTo>
                  <a:pt x="12" y="76"/>
                </a:lnTo>
                <a:lnTo>
                  <a:pt x="4" y="66"/>
                </a:lnTo>
                <a:lnTo>
                  <a:pt x="0" y="54"/>
                </a:lnTo>
                <a:lnTo>
                  <a:pt x="0" y="42"/>
                </a:lnTo>
                <a:lnTo>
                  <a:pt x="0" y="42"/>
                </a:lnTo>
                <a:lnTo>
                  <a:pt x="0" y="30"/>
                </a:lnTo>
                <a:lnTo>
                  <a:pt x="4" y="20"/>
                </a:lnTo>
                <a:lnTo>
                  <a:pt x="8" y="12"/>
                </a:lnTo>
                <a:lnTo>
                  <a:pt x="16" y="4"/>
                </a:lnTo>
                <a:lnTo>
                  <a:pt x="16" y="4"/>
                </a:lnTo>
                <a:lnTo>
                  <a:pt x="20" y="2"/>
                </a:lnTo>
                <a:lnTo>
                  <a:pt x="28" y="0"/>
                </a:lnTo>
                <a:lnTo>
                  <a:pt x="50" y="2"/>
                </a:lnTo>
                <a:lnTo>
                  <a:pt x="82" y="6"/>
                </a:lnTo>
                <a:lnTo>
                  <a:pt x="124" y="16"/>
                </a:lnTo>
                <a:lnTo>
                  <a:pt x="124" y="16"/>
                </a:lnTo>
                <a:lnTo>
                  <a:pt x="140" y="226"/>
                </a:lnTo>
                <a:lnTo>
                  <a:pt x="146" y="364"/>
                </a:lnTo>
                <a:lnTo>
                  <a:pt x="146" y="364"/>
                </a:lnTo>
                <a:lnTo>
                  <a:pt x="146" y="410"/>
                </a:lnTo>
                <a:lnTo>
                  <a:pt x="146" y="444"/>
                </a:lnTo>
                <a:lnTo>
                  <a:pt x="142" y="466"/>
                </a:lnTo>
                <a:lnTo>
                  <a:pt x="140" y="472"/>
                </a:lnTo>
                <a:lnTo>
                  <a:pt x="136" y="476"/>
                </a:lnTo>
                <a:lnTo>
                  <a:pt x="136" y="476"/>
                </a:lnTo>
                <a:lnTo>
                  <a:pt x="130" y="478"/>
                </a:lnTo>
                <a:lnTo>
                  <a:pt x="122" y="476"/>
                </a:lnTo>
                <a:lnTo>
                  <a:pt x="112" y="470"/>
                </a:lnTo>
                <a:lnTo>
                  <a:pt x="102" y="460"/>
                </a:lnTo>
                <a:lnTo>
                  <a:pt x="102" y="460"/>
                </a:lnTo>
                <a:lnTo>
                  <a:pt x="98" y="454"/>
                </a:lnTo>
                <a:lnTo>
                  <a:pt x="92" y="444"/>
                </a:lnTo>
                <a:lnTo>
                  <a:pt x="84" y="424"/>
                </a:lnTo>
                <a:lnTo>
                  <a:pt x="78" y="394"/>
                </a:lnTo>
                <a:lnTo>
                  <a:pt x="74" y="360"/>
                </a:lnTo>
                <a:lnTo>
                  <a:pt x="74" y="360"/>
                </a:lnTo>
                <a:lnTo>
                  <a:pt x="66" y="282"/>
                </a:lnTo>
                <a:lnTo>
                  <a:pt x="56" y="194"/>
                </a:lnTo>
                <a:lnTo>
                  <a:pt x="56" y="194"/>
                </a:lnTo>
                <a:lnTo>
                  <a:pt x="48" y="154"/>
                </a:lnTo>
                <a:lnTo>
                  <a:pt x="40" y="122"/>
                </a:lnTo>
                <a:lnTo>
                  <a:pt x="32" y="100"/>
                </a:lnTo>
                <a:lnTo>
                  <a:pt x="26" y="92"/>
                </a:lnTo>
                <a:lnTo>
                  <a:pt x="22" y="86"/>
                </a:lnTo>
                <a:lnTo>
                  <a:pt x="22" y="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259681" y="3089672"/>
            <a:ext cx="795338" cy="442913"/>
          </a:xfrm>
          <a:custGeom>
            <a:avLst/>
            <a:gdLst>
              <a:gd name="T0" fmla="*/ 500 w 668"/>
              <a:gd name="T1" fmla="*/ 372 h 372"/>
              <a:gd name="T2" fmla="*/ 450 w 668"/>
              <a:gd name="T3" fmla="*/ 372 h 372"/>
              <a:gd name="T4" fmla="*/ 450 w 668"/>
              <a:gd name="T5" fmla="*/ 372 h 372"/>
              <a:gd name="T6" fmla="*/ 470 w 668"/>
              <a:gd name="T7" fmla="*/ 254 h 372"/>
              <a:gd name="T8" fmla="*/ 482 w 668"/>
              <a:gd name="T9" fmla="*/ 168 h 372"/>
              <a:gd name="T10" fmla="*/ 486 w 668"/>
              <a:gd name="T11" fmla="*/ 136 h 372"/>
              <a:gd name="T12" fmla="*/ 488 w 668"/>
              <a:gd name="T13" fmla="*/ 112 h 372"/>
              <a:gd name="T14" fmla="*/ 486 w 668"/>
              <a:gd name="T15" fmla="*/ 96 h 372"/>
              <a:gd name="T16" fmla="*/ 484 w 668"/>
              <a:gd name="T17" fmla="*/ 88 h 372"/>
              <a:gd name="T18" fmla="*/ 484 w 668"/>
              <a:gd name="T19" fmla="*/ 88 h 372"/>
              <a:gd name="T20" fmla="*/ 478 w 668"/>
              <a:gd name="T21" fmla="*/ 86 h 372"/>
              <a:gd name="T22" fmla="*/ 466 w 668"/>
              <a:gd name="T23" fmla="*/ 84 h 372"/>
              <a:gd name="T24" fmla="*/ 448 w 668"/>
              <a:gd name="T25" fmla="*/ 82 h 372"/>
              <a:gd name="T26" fmla="*/ 426 w 668"/>
              <a:gd name="T27" fmla="*/ 84 h 372"/>
              <a:gd name="T28" fmla="*/ 366 w 668"/>
              <a:gd name="T29" fmla="*/ 88 h 372"/>
              <a:gd name="T30" fmla="*/ 284 w 668"/>
              <a:gd name="T31" fmla="*/ 98 h 372"/>
              <a:gd name="T32" fmla="*/ 284 w 668"/>
              <a:gd name="T33" fmla="*/ 98 h 372"/>
              <a:gd name="T34" fmla="*/ 196 w 668"/>
              <a:gd name="T35" fmla="*/ 108 h 372"/>
              <a:gd name="T36" fmla="*/ 120 w 668"/>
              <a:gd name="T37" fmla="*/ 116 h 372"/>
              <a:gd name="T38" fmla="*/ 54 w 668"/>
              <a:gd name="T39" fmla="*/ 122 h 372"/>
              <a:gd name="T40" fmla="*/ 0 w 668"/>
              <a:gd name="T41" fmla="*/ 122 h 372"/>
              <a:gd name="T42" fmla="*/ 0 w 668"/>
              <a:gd name="T43" fmla="*/ 72 h 372"/>
              <a:gd name="T44" fmla="*/ 0 w 668"/>
              <a:gd name="T45" fmla="*/ 72 h 372"/>
              <a:gd name="T46" fmla="*/ 74 w 668"/>
              <a:gd name="T47" fmla="*/ 72 h 372"/>
              <a:gd name="T48" fmla="*/ 148 w 668"/>
              <a:gd name="T49" fmla="*/ 68 h 372"/>
              <a:gd name="T50" fmla="*/ 220 w 668"/>
              <a:gd name="T51" fmla="*/ 60 h 372"/>
              <a:gd name="T52" fmla="*/ 290 w 668"/>
              <a:gd name="T53" fmla="*/ 50 h 372"/>
              <a:gd name="T54" fmla="*/ 290 w 668"/>
              <a:gd name="T55" fmla="*/ 50 h 372"/>
              <a:gd name="T56" fmla="*/ 354 w 668"/>
              <a:gd name="T57" fmla="*/ 40 h 372"/>
              <a:gd name="T58" fmla="*/ 402 w 668"/>
              <a:gd name="T59" fmla="*/ 30 h 372"/>
              <a:gd name="T60" fmla="*/ 438 w 668"/>
              <a:gd name="T61" fmla="*/ 22 h 372"/>
              <a:gd name="T62" fmla="*/ 458 w 668"/>
              <a:gd name="T63" fmla="*/ 14 h 372"/>
              <a:gd name="T64" fmla="*/ 458 w 668"/>
              <a:gd name="T65" fmla="*/ 14 h 372"/>
              <a:gd name="T66" fmla="*/ 472 w 668"/>
              <a:gd name="T67" fmla="*/ 6 h 372"/>
              <a:gd name="T68" fmla="*/ 486 w 668"/>
              <a:gd name="T69" fmla="*/ 2 h 372"/>
              <a:gd name="T70" fmla="*/ 498 w 668"/>
              <a:gd name="T71" fmla="*/ 0 h 372"/>
              <a:gd name="T72" fmla="*/ 508 w 668"/>
              <a:gd name="T73" fmla="*/ 0 h 372"/>
              <a:gd name="T74" fmla="*/ 508 w 668"/>
              <a:gd name="T75" fmla="*/ 0 h 372"/>
              <a:gd name="T76" fmla="*/ 522 w 668"/>
              <a:gd name="T77" fmla="*/ 6 h 372"/>
              <a:gd name="T78" fmla="*/ 542 w 668"/>
              <a:gd name="T79" fmla="*/ 16 h 372"/>
              <a:gd name="T80" fmla="*/ 568 w 668"/>
              <a:gd name="T81" fmla="*/ 32 h 372"/>
              <a:gd name="T82" fmla="*/ 600 w 668"/>
              <a:gd name="T83" fmla="*/ 54 h 372"/>
              <a:gd name="T84" fmla="*/ 600 w 668"/>
              <a:gd name="T85" fmla="*/ 54 h 372"/>
              <a:gd name="T86" fmla="*/ 630 w 668"/>
              <a:gd name="T87" fmla="*/ 76 h 372"/>
              <a:gd name="T88" fmla="*/ 650 w 668"/>
              <a:gd name="T89" fmla="*/ 96 h 372"/>
              <a:gd name="T90" fmla="*/ 664 w 668"/>
              <a:gd name="T91" fmla="*/ 110 h 372"/>
              <a:gd name="T92" fmla="*/ 668 w 668"/>
              <a:gd name="T93" fmla="*/ 116 h 372"/>
              <a:gd name="T94" fmla="*/ 668 w 668"/>
              <a:gd name="T95" fmla="*/ 120 h 372"/>
              <a:gd name="T96" fmla="*/ 668 w 668"/>
              <a:gd name="T97" fmla="*/ 120 h 372"/>
              <a:gd name="T98" fmla="*/ 666 w 668"/>
              <a:gd name="T99" fmla="*/ 128 h 372"/>
              <a:gd name="T100" fmla="*/ 658 w 668"/>
              <a:gd name="T101" fmla="*/ 134 h 372"/>
              <a:gd name="T102" fmla="*/ 648 w 668"/>
              <a:gd name="T103" fmla="*/ 140 h 372"/>
              <a:gd name="T104" fmla="*/ 630 w 668"/>
              <a:gd name="T105" fmla="*/ 144 h 372"/>
              <a:gd name="T106" fmla="*/ 630 w 668"/>
              <a:gd name="T107" fmla="*/ 144 h 372"/>
              <a:gd name="T108" fmla="*/ 626 w 668"/>
              <a:gd name="T109" fmla="*/ 146 h 372"/>
              <a:gd name="T110" fmla="*/ 620 w 668"/>
              <a:gd name="T111" fmla="*/ 150 h 372"/>
              <a:gd name="T112" fmla="*/ 608 w 668"/>
              <a:gd name="T113" fmla="*/ 162 h 372"/>
              <a:gd name="T114" fmla="*/ 594 w 668"/>
              <a:gd name="T115" fmla="*/ 182 h 372"/>
              <a:gd name="T116" fmla="*/ 580 w 668"/>
              <a:gd name="T117" fmla="*/ 206 h 372"/>
              <a:gd name="T118" fmla="*/ 562 w 668"/>
              <a:gd name="T119" fmla="*/ 238 h 372"/>
              <a:gd name="T120" fmla="*/ 542 w 668"/>
              <a:gd name="T121" fmla="*/ 276 h 372"/>
              <a:gd name="T122" fmla="*/ 500 w 668"/>
              <a:gd name="T123" fmla="*/ 372 h 372"/>
              <a:gd name="T124" fmla="*/ 500 w 668"/>
              <a:gd name="T125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" h="372">
                <a:moveTo>
                  <a:pt x="500" y="372"/>
                </a:moveTo>
                <a:lnTo>
                  <a:pt x="450" y="372"/>
                </a:lnTo>
                <a:lnTo>
                  <a:pt x="450" y="372"/>
                </a:lnTo>
                <a:lnTo>
                  <a:pt x="470" y="254"/>
                </a:lnTo>
                <a:lnTo>
                  <a:pt x="482" y="168"/>
                </a:lnTo>
                <a:lnTo>
                  <a:pt x="486" y="136"/>
                </a:lnTo>
                <a:lnTo>
                  <a:pt x="488" y="112"/>
                </a:lnTo>
                <a:lnTo>
                  <a:pt x="486" y="96"/>
                </a:lnTo>
                <a:lnTo>
                  <a:pt x="484" y="88"/>
                </a:lnTo>
                <a:lnTo>
                  <a:pt x="484" y="88"/>
                </a:lnTo>
                <a:lnTo>
                  <a:pt x="478" y="86"/>
                </a:lnTo>
                <a:lnTo>
                  <a:pt x="466" y="84"/>
                </a:lnTo>
                <a:lnTo>
                  <a:pt x="448" y="82"/>
                </a:lnTo>
                <a:lnTo>
                  <a:pt x="426" y="84"/>
                </a:lnTo>
                <a:lnTo>
                  <a:pt x="366" y="88"/>
                </a:lnTo>
                <a:lnTo>
                  <a:pt x="284" y="98"/>
                </a:lnTo>
                <a:lnTo>
                  <a:pt x="284" y="98"/>
                </a:lnTo>
                <a:lnTo>
                  <a:pt x="196" y="108"/>
                </a:lnTo>
                <a:lnTo>
                  <a:pt x="120" y="116"/>
                </a:lnTo>
                <a:lnTo>
                  <a:pt x="54" y="122"/>
                </a:lnTo>
                <a:lnTo>
                  <a:pt x="0" y="122"/>
                </a:lnTo>
                <a:lnTo>
                  <a:pt x="0" y="72"/>
                </a:lnTo>
                <a:lnTo>
                  <a:pt x="0" y="72"/>
                </a:lnTo>
                <a:lnTo>
                  <a:pt x="74" y="72"/>
                </a:lnTo>
                <a:lnTo>
                  <a:pt x="148" y="68"/>
                </a:lnTo>
                <a:lnTo>
                  <a:pt x="220" y="60"/>
                </a:lnTo>
                <a:lnTo>
                  <a:pt x="290" y="50"/>
                </a:lnTo>
                <a:lnTo>
                  <a:pt x="290" y="50"/>
                </a:lnTo>
                <a:lnTo>
                  <a:pt x="354" y="40"/>
                </a:lnTo>
                <a:lnTo>
                  <a:pt x="402" y="30"/>
                </a:lnTo>
                <a:lnTo>
                  <a:pt x="438" y="22"/>
                </a:lnTo>
                <a:lnTo>
                  <a:pt x="458" y="14"/>
                </a:lnTo>
                <a:lnTo>
                  <a:pt x="458" y="14"/>
                </a:lnTo>
                <a:lnTo>
                  <a:pt x="472" y="6"/>
                </a:lnTo>
                <a:lnTo>
                  <a:pt x="486" y="2"/>
                </a:lnTo>
                <a:lnTo>
                  <a:pt x="498" y="0"/>
                </a:lnTo>
                <a:lnTo>
                  <a:pt x="508" y="0"/>
                </a:lnTo>
                <a:lnTo>
                  <a:pt x="508" y="0"/>
                </a:lnTo>
                <a:lnTo>
                  <a:pt x="522" y="6"/>
                </a:lnTo>
                <a:lnTo>
                  <a:pt x="542" y="16"/>
                </a:lnTo>
                <a:lnTo>
                  <a:pt x="568" y="32"/>
                </a:lnTo>
                <a:lnTo>
                  <a:pt x="600" y="54"/>
                </a:lnTo>
                <a:lnTo>
                  <a:pt x="600" y="54"/>
                </a:lnTo>
                <a:lnTo>
                  <a:pt x="630" y="76"/>
                </a:lnTo>
                <a:lnTo>
                  <a:pt x="650" y="96"/>
                </a:lnTo>
                <a:lnTo>
                  <a:pt x="664" y="110"/>
                </a:lnTo>
                <a:lnTo>
                  <a:pt x="668" y="116"/>
                </a:lnTo>
                <a:lnTo>
                  <a:pt x="668" y="120"/>
                </a:lnTo>
                <a:lnTo>
                  <a:pt x="668" y="120"/>
                </a:lnTo>
                <a:lnTo>
                  <a:pt x="666" y="128"/>
                </a:lnTo>
                <a:lnTo>
                  <a:pt x="658" y="134"/>
                </a:lnTo>
                <a:lnTo>
                  <a:pt x="648" y="140"/>
                </a:lnTo>
                <a:lnTo>
                  <a:pt x="630" y="144"/>
                </a:lnTo>
                <a:lnTo>
                  <a:pt x="630" y="144"/>
                </a:lnTo>
                <a:lnTo>
                  <a:pt x="626" y="146"/>
                </a:lnTo>
                <a:lnTo>
                  <a:pt x="620" y="150"/>
                </a:lnTo>
                <a:lnTo>
                  <a:pt x="608" y="162"/>
                </a:lnTo>
                <a:lnTo>
                  <a:pt x="594" y="182"/>
                </a:lnTo>
                <a:lnTo>
                  <a:pt x="580" y="206"/>
                </a:lnTo>
                <a:lnTo>
                  <a:pt x="562" y="238"/>
                </a:lnTo>
                <a:lnTo>
                  <a:pt x="542" y="276"/>
                </a:lnTo>
                <a:lnTo>
                  <a:pt x="500" y="372"/>
                </a:lnTo>
                <a:lnTo>
                  <a:pt x="500" y="3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319213" y="3496866"/>
            <a:ext cx="607219" cy="119063"/>
          </a:xfrm>
          <a:custGeom>
            <a:avLst/>
            <a:gdLst>
              <a:gd name="T0" fmla="*/ 230 w 510"/>
              <a:gd name="T1" fmla="*/ 16 h 100"/>
              <a:gd name="T2" fmla="*/ 230 w 510"/>
              <a:gd name="T3" fmla="*/ 16 h 100"/>
              <a:gd name="T4" fmla="*/ 280 w 510"/>
              <a:gd name="T5" fmla="*/ 8 h 100"/>
              <a:gd name="T6" fmla="*/ 326 w 510"/>
              <a:gd name="T7" fmla="*/ 4 h 100"/>
              <a:gd name="T8" fmla="*/ 372 w 510"/>
              <a:gd name="T9" fmla="*/ 0 h 100"/>
              <a:gd name="T10" fmla="*/ 416 w 510"/>
              <a:gd name="T11" fmla="*/ 0 h 100"/>
              <a:gd name="T12" fmla="*/ 416 w 510"/>
              <a:gd name="T13" fmla="*/ 0 h 100"/>
              <a:gd name="T14" fmla="*/ 434 w 510"/>
              <a:gd name="T15" fmla="*/ 0 h 100"/>
              <a:gd name="T16" fmla="*/ 452 w 510"/>
              <a:gd name="T17" fmla="*/ 2 h 100"/>
              <a:gd name="T18" fmla="*/ 468 w 510"/>
              <a:gd name="T19" fmla="*/ 4 h 100"/>
              <a:gd name="T20" fmla="*/ 480 w 510"/>
              <a:gd name="T21" fmla="*/ 8 h 100"/>
              <a:gd name="T22" fmla="*/ 492 w 510"/>
              <a:gd name="T23" fmla="*/ 14 h 100"/>
              <a:gd name="T24" fmla="*/ 500 w 510"/>
              <a:gd name="T25" fmla="*/ 18 h 100"/>
              <a:gd name="T26" fmla="*/ 506 w 510"/>
              <a:gd name="T27" fmla="*/ 26 h 100"/>
              <a:gd name="T28" fmla="*/ 508 w 510"/>
              <a:gd name="T29" fmla="*/ 34 h 100"/>
              <a:gd name="T30" fmla="*/ 508 w 510"/>
              <a:gd name="T31" fmla="*/ 34 h 100"/>
              <a:gd name="T32" fmla="*/ 510 w 510"/>
              <a:gd name="T33" fmla="*/ 42 h 100"/>
              <a:gd name="T34" fmla="*/ 510 w 510"/>
              <a:gd name="T35" fmla="*/ 50 h 100"/>
              <a:gd name="T36" fmla="*/ 508 w 510"/>
              <a:gd name="T37" fmla="*/ 54 h 100"/>
              <a:gd name="T38" fmla="*/ 504 w 510"/>
              <a:gd name="T39" fmla="*/ 60 h 100"/>
              <a:gd name="T40" fmla="*/ 500 w 510"/>
              <a:gd name="T41" fmla="*/ 64 h 100"/>
              <a:gd name="T42" fmla="*/ 492 w 510"/>
              <a:gd name="T43" fmla="*/ 66 h 100"/>
              <a:gd name="T44" fmla="*/ 484 w 510"/>
              <a:gd name="T45" fmla="*/ 68 h 100"/>
              <a:gd name="T46" fmla="*/ 474 w 510"/>
              <a:gd name="T47" fmla="*/ 68 h 100"/>
              <a:gd name="T48" fmla="*/ 474 w 510"/>
              <a:gd name="T49" fmla="*/ 68 h 100"/>
              <a:gd name="T50" fmla="*/ 428 w 510"/>
              <a:gd name="T51" fmla="*/ 70 h 100"/>
              <a:gd name="T52" fmla="*/ 334 w 510"/>
              <a:gd name="T53" fmla="*/ 76 h 100"/>
              <a:gd name="T54" fmla="*/ 0 w 510"/>
              <a:gd name="T55" fmla="*/ 100 h 100"/>
              <a:gd name="T56" fmla="*/ 0 w 510"/>
              <a:gd name="T57" fmla="*/ 30 h 100"/>
              <a:gd name="T58" fmla="*/ 0 w 510"/>
              <a:gd name="T59" fmla="*/ 30 h 100"/>
              <a:gd name="T60" fmla="*/ 64 w 510"/>
              <a:gd name="T61" fmla="*/ 30 h 100"/>
              <a:gd name="T62" fmla="*/ 122 w 510"/>
              <a:gd name="T63" fmla="*/ 26 h 100"/>
              <a:gd name="T64" fmla="*/ 178 w 510"/>
              <a:gd name="T65" fmla="*/ 22 h 100"/>
              <a:gd name="T66" fmla="*/ 230 w 510"/>
              <a:gd name="T67" fmla="*/ 16 h 100"/>
              <a:gd name="T68" fmla="*/ 230 w 510"/>
              <a:gd name="T69" fmla="*/ 1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0" h="100">
                <a:moveTo>
                  <a:pt x="230" y="16"/>
                </a:moveTo>
                <a:lnTo>
                  <a:pt x="230" y="16"/>
                </a:lnTo>
                <a:lnTo>
                  <a:pt x="280" y="8"/>
                </a:lnTo>
                <a:lnTo>
                  <a:pt x="326" y="4"/>
                </a:lnTo>
                <a:lnTo>
                  <a:pt x="372" y="0"/>
                </a:lnTo>
                <a:lnTo>
                  <a:pt x="416" y="0"/>
                </a:lnTo>
                <a:lnTo>
                  <a:pt x="416" y="0"/>
                </a:lnTo>
                <a:lnTo>
                  <a:pt x="434" y="0"/>
                </a:lnTo>
                <a:lnTo>
                  <a:pt x="452" y="2"/>
                </a:lnTo>
                <a:lnTo>
                  <a:pt x="468" y="4"/>
                </a:lnTo>
                <a:lnTo>
                  <a:pt x="480" y="8"/>
                </a:lnTo>
                <a:lnTo>
                  <a:pt x="492" y="14"/>
                </a:lnTo>
                <a:lnTo>
                  <a:pt x="500" y="18"/>
                </a:lnTo>
                <a:lnTo>
                  <a:pt x="506" y="26"/>
                </a:lnTo>
                <a:lnTo>
                  <a:pt x="508" y="34"/>
                </a:lnTo>
                <a:lnTo>
                  <a:pt x="508" y="34"/>
                </a:lnTo>
                <a:lnTo>
                  <a:pt x="510" y="42"/>
                </a:lnTo>
                <a:lnTo>
                  <a:pt x="510" y="50"/>
                </a:lnTo>
                <a:lnTo>
                  <a:pt x="508" y="54"/>
                </a:lnTo>
                <a:lnTo>
                  <a:pt x="504" y="60"/>
                </a:lnTo>
                <a:lnTo>
                  <a:pt x="500" y="64"/>
                </a:lnTo>
                <a:lnTo>
                  <a:pt x="492" y="66"/>
                </a:lnTo>
                <a:lnTo>
                  <a:pt x="484" y="68"/>
                </a:lnTo>
                <a:lnTo>
                  <a:pt x="474" y="68"/>
                </a:lnTo>
                <a:lnTo>
                  <a:pt x="474" y="68"/>
                </a:lnTo>
                <a:lnTo>
                  <a:pt x="428" y="70"/>
                </a:lnTo>
                <a:lnTo>
                  <a:pt x="334" y="76"/>
                </a:lnTo>
                <a:lnTo>
                  <a:pt x="0" y="100"/>
                </a:lnTo>
                <a:lnTo>
                  <a:pt x="0" y="30"/>
                </a:lnTo>
                <a:lnTo>
                  <a:pt x="0" y="30"/>
                </a:lnTo>
                <a:lnTo>
                  <a:pt x="64" y="30"/>
                </a:lnTo>
                <a:lnTo>
                  <a:pt x="122" y="26"/>
                </a:lnTo>
                <a:lnTo>
                  <a:pt x="178" y="22"/>
                </a:lnTo>
                <a:lnTo>
                  <a:pt x="230" y="16"/>
                </a:lnTo>
                <a:lnTo>
                  <a:pt x="23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571626" y="2603898"/>
            <a:ext cx="1012031" cy="635794"/>
          </a:xfrm>
          <a:custGeom>
            <a:avLst/>
            <a:gdLst>
              <a:gd name="T0" fmla="*/ 472 w 850"/>
              <a:gd name="T1" fmla="*/ 488 h 534"/>
              <a:gd name="T2" fmla="*/ 472 w 850"/>
              <a:gd name="T3" fmla="*/ 488 h 534"/>
              <a:gd name="T4" fmla="*/ 440 w 850"/>
              <a:gd name="T5" fmla="*/ 462 h 534"/>
              <a:gd name="T6" fmla="*/ 398 w 850"/>
              <a:gd name="T7" fmla="*/ 428 h 534"/>
              <a:gd name="T8" fmla="*/ 346 w 850"/>
              <a:gd name="T9" fmla="*/ 382 h 534"/>
              <a:gd name="T10" fmla="*/ 284 w 850"/>
              <a:gd name="T11" fmla="*/ 324 h 534"/>
              <a:gd name="T12" fmla="*/ 284 w 850"/>
              <a:gd name="T13" fmla="*/ 324 h 534"/>
              <a:gd name="T14" fmla="*/ 216 w 850"/>
              <a:gd name="T15" fmla="*/ 260 h 534"/>
              <a:gd name="T16" fmla="*/ 146 w 850"/>
              <a:gd name="T17" fmla="*/ 190 h 534"/>
              <a:gd name="T18" fmla="*/ 74 w 850"/>
              <a:gd name="T19" fmla="*/ 116 h 534"/>
              <a:gd name="T20" fmla="*/ 0 w 850"/>
              <a:gd name="T21" fmla="*/ 38 h 534"/>
              <a:gd name="T22" fmla="*/ 18 w 850"/>
              <a:gd name="T23" fmla="*/ 0 h 534"/>
              <a:gd name="T24" fmla="*/ 18 w 850"/>
              <a:gd name="T25" fmla="*/ 0 h 534"/>
              <a:gd name="T26" fmla="*/ 94 w 850"/>
              <a:gd name="T27" fmla="*/ 64 h 534"/>
              <a:gd name="T28" fmla="*/ 174 w 850"/>
              <a:gd name="T29" fmla="*/ 126 h 534"/>
              <a:gd name="T30" fmla="*/ 254 w 850"/>
              <a:gd name="T31" fmla="*/ 188 h 534"/>
              <a:gd name="T32" fmla="*/ 338 w 850"/>
              <a:gd name="T33" fmla="*/ 246 h 534"/>
              <a:gd name="T34" fmla="*/ 338 w 850"/>
              <a:gd name="T35" fmla="*/ 246 h 534"/>
              <a:gd name="T36" fmla="*/ 380 w 850"/>
              <a:gd name="T37" fmla="*/ 274 h 534"/>
              <a:gd name="T38" fmla="*/ 422 w 850"/>
              <a:gd name="T39" fmla="*/ 300 h 534"/>
              <a:gd name="T40" fmla="*/ 464 w 850"/>
              <a:gd name="T41" fmla="*/ 326 h 534"/>
              <a:gd name="T42" fmla="*/ 506 w 850"/>
              <a:gd name="T43" fmla="*/ 348 h 534"/>
              <a:gd name="T44" fmla="*/ 550 w 850"/>
              <a:gd name="T45" fmla="*/ 370 h 534"/>
              <a:gd name="T46" fmla="*/ 592 w 850"/>
              <a:gd name="T47" fmla="*/ 388 h 534"/>
              <a:gd name="T48" fmla="*/ 636 w 850"/>
              <a:gd name="T49" fmla="*/ 406 h 534"/>
              <a:gd name="T50" fmla="*/ 678 w 850"/>
              <a:gd name="T51" fmla="*/ 422 h 534"/>
              <a:gd name="T52" fmla="*/ 678 w 850"/>
              <a:gd name="T53" fmla="*/ 422 h 534"/>
              <a:gd name="T54" fmla="*/ 754 w 850"/>
              <a:gd name="T55" fmla="*/ 448 h 534"/>
              <a:gd name="T56" fmla="*/ 806 w 850"/>
              <a:gd name="T57" fmla="*/ 470 h 534"/>
              <a:gd name="T58" fmla="*/ 840 w 850"/>
              <a:gd name="T59" fmla="*/ 484 h 534"/>
              <a:gd name="T60" fmla="*/ 848 w 850"/>
              <a:gd name="T61" fmla="*/ 490 h 534"/>
              <a:gd name="T62" fmla="*/ 850 w 850"/>
              <a:gd name="T63" fmla="*/ 494 h 534"/>
              <a:gd name="T64" fmla="*/ 850 w 850"/>
              <a:gd name="T65" fmla="*/ 494 h 534"/>
              <a:gd name="T66" fmla="*/ 848 w 850"/>
              <a:gd name="T67" fmla="*/ 496 h 534"/>
              <a:gd name="T68" fmla="*/ 844 w 850"/>
              <a:gd name="T69" fmla="*/ 500 h 534"/>
              <a:gd name="T70" fmla="*/ 830 w 850"/>
              <a:gd name="T71" fmla="*/ 506 h 534"/>
              <a:gd name="T72" fmla="*/ 804 w 850"/>
              <a:gd name="T73" fmla="*/ 512 h 534"/>
              <a:gd name="T74" fmla="*/ 768 w 850"/>
              <a:gd name="T75" fmla="*/ 518 h 534"/>
              <a:gd name="T76" fmla="*/ 768 w 850"/>
              <a:gd name="T77" fmla="*/ 518 h 534"/>
              <a:gd name="T78" fmla="*/ 696 w 850"/>
              <a:gd name="T79" fmla="*/ 528 h 534"/>
              <a:gd name="T80" fmla="*/ 644 w 850"/>
              <a:gd name="T81" fmla="*/ 534 h 534"/>
              <a:gd name="T82" fmla="*/ 644 w 850"/>
              <a:gd name="T83" fmla="*/ 534 h 534"/>
              <a:gd name="T84" fmla="*/ 602 w 850"/>
              <a:gd name="T85" fmla="*/ 534 h 534"/>
              <a:gd name="T86" fmla="*/ 582 w 850"/>
              <a:gd name="T87" fmla="*/ 534 h 534"/>
              <a:gd name="T88" fmla="*/ 562 w 850"/>
              <a:gd name="T89" fmla="*/ 530 h 534"/>
              <a:gd name="T90" fmla="*/ 562 w 850"/>
              <a:gd name="T91" fmla="*/ 530 h 534"/>
              <a:gd name="T92" fmla="*/ 542 w 850"/>
              <a:gd name="T93" fmla="*/ 526 h 534"/>
              <a:gd name="T94" fmla="*/ 520 w 850"/>
              <a:gd name="T95" fmla="*/ 516 h 534"/>
              <a:gd name="T96" fmla="*/ 498 w 850"/>
              <a:gd name="T97" fmla="*/ 504 h 534"/>
              <a:gd name="T98" fmla="*/ 472 w 850"/>
              <a:gd name="T99" fmla="*/ 488 h 534"/>
              <a:gd name="T100" fmla="*/ 472 w 850"/>
              <a:gd name="T101" fmla="*/ 488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50" h="534">
                <a:moveTo>
                  <a:pt x="472" y="488"/>
                </a:moveTo>
                <a:lnTo>
                  <a:pt x="472" y="488"/>
                </a:lnTo>
                <a:lnTo>
                  <a:pt x="440" y="462"/>
                </a:lnTo>
                <a:lnTo>
                  <a:pt x="398" y="428"/>
                </a:lnTo>
                <a:lnTo>
                  <a:pt x="346" y="382"/>
                </a:lnTo>
                <a:lnTo>
                  <a:pt x="284" y="324"/>
                </a:lnTo>
                <a:lnTo>
                  <a:pt x="284" y="324"/>
                </a:lnTo>
                <a:lnTo>
                  <a:pt x="216" y="260"/>
                </a:lnTo>
                <a:lnTo>
                  <a:pt x="146" y="190"/>
                </a:lnTo>
                <a:lnTo>
                  <a:pt x="74" y="116"/>
                </a:lnTo>
                <a:lnTo>
                  <a:pt x="0" y="38"/>
                </a:lnTo>
                <a:lnTo>
                  <a:pt x="18" y="0"/>
                </a:lnTo>
                <a:lnTo>
                  <a:pt x="18" y="0"/>
                </a:lnTo>
                <a:lnTo>
                  <a:pt x="94" y="64"/>
                </a:lnTo>
                <a:lnTo>
                  <a:pt x="174" y="126"/>
                </a:lnTo>
                <a:lnTo>
                  <a:pt x="254" y="188"/>
                </a:lnTo>
                <a:lnTo>
                  <a:pt x="338" y="246"/>
                </a:lnTo>
                <a:lnTo>
                  <a:pt x="338" y="246"/>
                </a:lnTo>
                <a:lnTo>
                  <a:pt x="380" y="274"/>
                </a:lnTo>
                <a:lnTo>
                  <a:pt x="422" y="300"/>
                </a:lnTo>
                <a:lnTo>
                  <a:pt x="464" y="326"/>
                </a:lnTo>
                <a:lnTo>
                  <a:pt x="506" y="348"/>
                </a:lnTo>
                <a:lnTo>
                  <a:pt x="550" y="370"/>
                </a:lnTo>
                <a:lnTo>
                  <a:pt x="592" y="388"/>
                </a:lnTo>
                <a:lnTo>
                  <a:pt x="636" y="406"/>
                </a:lnTo>
                <a:lnTo>
                  <a:pt x="678" y="422"/>
                </a:lnTo>
                <a:lnTo>
                  <a:pt x="678" y="422"/>
                </a:lnTo>
                <a:lnTo>
                  <a:pt x="754" y="448"/>
                </a:lnTo>
                <a:lnTo>
                  <a:pt x="806" y="470"/>
                </a:lnTo>
                <a:lnTo>
                  <a:pt x="840" y="484"/>
                </a:lnTo>
                <a:lnTo>
                  <a:pt x="848" y="490"/>
                </a:lnTo>
                <a:lnTo>
                  <a:pt x="850" y="494"/>
                </a:lnTo>
                <a:lnTo>
                  <a:pt x="850" y="494"/>
                </a:lnTo>
                <a:lnTo>
                  <a:pt x="848" y="496"/>
                </a:lnTo>
                <a:lnTo>
                  <a:pt x="844" y="500"/>
                </a:lnTo>
                <a:lnTo>
                  <a:pt x="830" y="506"/>
                </a:lnTo>
                <a:lnTo>
                  <a:pt x="804" y="512"/>
                </a:lnTo>
                <a:lnTo>
                  <a:pt x="768" y="518"/>
                </a:lnTo>
                <a:lnTo>
                  <a:pt x="768" y="518"/>
                </a:lnTo>
                <a:lnTo>
                  <a:pt x="696" y="528"/>
                </a:lnTo>
                <a:lnTo>
                  <a:pt x="644" y="534"/>
                </a:lnTo>
                <a:lnTo>
                  <a:pt x="644" y="534"/>
                </a:lnTo>
                <a:lnTo>
                  <a:pt x="602" y="534"/>
                </a:lnTo>
                <a:lnTo>
                  <a:pt x="582" y="534"/>
                </a:lnTo>
                <a:lnTo>
                  <a:pt x="562" y="530"/>
                </a:lnTo>
                <a:lnTo>
                  <a:pt x="562" y="530"/>
                </a:lnTo>
                <a:lnTo>
                  <a:pt x="542" y="526"/>
                </a:lnTo>
                <a:lnTo>
                  <a:pt x="520" y="516"/>
                </a:lnTo>
                <a:lnTo>
                  <a:pt x="498" y="504"/>
                </a:lnTo>
                <a:lnTo>
                  <a:pt x="472" y="488"/>
                </a:lnTo>
                <a:lnTo>
                  <a:pt x="472" y="4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712119" y="2203847"/>
            <a:ext cx="416719" cy="285750"/>
          </a:xfrm>
          <a:custGeom>
            <a:avLst/>
            <a:gdLst>
              <a:gd name="T0" fmla="*/ 0 w 350"/>
              <a:gd name="T1" fmla="*/ 10 h 240"/>
              <a:gd name="T2" fmla="*/ 0 w 350"/>
              <a:gd name="T3" fmla="*/ 10 h 240"/>
              <a:gd name="T4" fmla="*/ 2 w 350"/>
              <a:gd name="T5" fmla="*/ 8 h 240"/>
              <a:gd name="T6" fmla="*/ 4 w 350"/>
              <a:gd name="T7" fmla="*/ 6 h 240"/>
              <a:gd name="T8" fmla="*/ 12 w 350"/>
              <a:gd name="T9" fmla="*/ 2 h 240"/>
              <a:gd name="T10" fmla="*/ 28 w 350"/>
              <a:gd name="T11" fmla="*/ 0 h 240"/>
              <a:gd name="T12" fmla="*/ 48 w 350"/>
              <a:gd name="T13" fmla="*/ 2 h 240"/>
              <a:gd name="T14" fmla="*/ 48 w 350"/>
              <a:gd name="T15" fmla="*/ 2 h 240"/>
              <a:gd name="T16" fmla="*/ 74 w 350"/>
              <a:gd name="T17" fmla="*/ 4 h 240"/>
              <a:gd name="T18" fmla="*/ 102 w 350"/>
              <a:gd name="T19" fmla="*/ 10 h 240"/>
              <a:gd name="T20" fmla="*/ 138 w 350"/>
              <a:gd name="T21" fmla="*/ 18 h 240"/>
              <a:gd name="T22" fmla="*/ 176 w 350"/>
              <a:gd name="T23" fmla="*/ 30 h 240"/>
              <a:gd name="T24" fmla="*/ 176 w 350"/>
              <a:gd name="T25" fmla="*/ 30 h 240"/>
              <a:gd name="T26" fmla="*/ 214 w 350"/>
              <a:gd name="T27" fmla="*/ 44 h 240"/>
              <a:gd name="T28" fmla="*/ 248 w 350"/>
              <a:gd name="T29" fmla="*/ 60 h 240"/>
              <a:gd name="T30" fmla="*/ 278 w 350"/>
              <a:gd name="T31" fmla="*/ 80 h 240"/>
              <a:gd name="T32" fmla="*/ 292 w 350"/>
              <a:gd name="T33" fmla="*/ 90 h 240"/>
              <a:gd name="T34" fmla="*/ 304 w 350"/>
              <a:gd name="T35" fmla="*/ 102 h 240"/>
              <a:gd name="T36" fmla="*/ 304 w 350"/>
              <a:gd name="T37" fmla="*/ 102 h 240"/>
              <a:gd name="T38" fmla="*/ 324 w 350"/>
              <a:gd name="T39" fmla="*/ 124 h 240"/>
              <a:gd name="T40" fmla="*/ 338 w 350"/>
              <a:gd name="T41" fmla="*/ 146 h 240"/>
              <a:gd name="T42" fmla="*/ 344 w 350"/>
              <a:gd name="T43" fmla="*/ 158 h 240"/>
              <a:gd name="T44" fmla="*/ 348 w 350"/>
              <a:gd name="T45" fmla="*/ 168 h 240"/>
              <a:gd name="T46" fmla="*/ 350 w 350"/>
              <a:gd name="T47" fmla="*/ 178 h 240"/>
              <a:gd name="T48" fmla="*/ 350 w 350"/>
              <a:gd name="T49" fmla="*/ 188 h 240"/>
              <a:gd name="T50" fmla="*/ 350 w 350"/>
              <a:gd name="T51" fmla="*/ 188 h 240"/>
              <a:gd name="T52" fmla="*/ 350 w 350"/>
              <a:gd name="T53" fmla="*/ 208 h 240"/>
              <a:gd name="T54" fmla="*/ 348 w 350"/>
              <a:gd name="T55" fmla="*/ 222 h 240"/>
              <a:gd name="T56" fmla="*/ 346 w 350"/>
              <a:gd name="T57" fmla="*/ 232 h 240"/>
              <a:gd name="T58" fmla="*/ 342 w 350"/>
              <a:gd name="T59" fmla="*/ 238 h 240"/>
              <a:gd name="T60" fmla="*/ 342 w 350"/>
              <a:gd name="T61" fmla="*/ 238 h 240"/>
              <a:gd name="T62" fmla="*/ 338 w 350"/>
              <a:gd name="T63" fmla="*/ 240 h 240"/>
              <a:gd name="T64" fmla="*/ 332 w 350"/>
              <a:gd name="T65" fmla="*/ 240 h 240"/>
              <a:gd name="T66" fmla="*/ 312 w 350"/>
              <a:gd name="T67" fmla="*/ 232 h 240"/>
              <a:gd name="T68" fmla="*/ 282 w 350"/>
              <a:gd name="T69" fmla="*/ 218 h 240"/>
              <a:gd name="T70" fmla="*/ 242 w 350"/>
              <a:gd name="T71" fmla="*/ 194 h 240"/>
              <a:gd name="T72" fmla="*/ 242 w 350"/>
              <a:gd name="T73" fmla="*/ 194 h 240"/>
              <a:gd name="T74" fmla="*/ 196 w 350"/>
              <a:gd name="T75" fmla="*/ 168 h 240"/>
              <a:gd name="T76" fmla="*/ 154 w 350"/>
              <a:gd name="T77" fmla="*/ 140 h 240"/>
              <a:gd name="T78" fmla="*/ 114 w 350"/>
              <a:gd name="T79" fmla="*/ 112 h 240"/>
              <a:gd name="T80" fmla="*/ 76 w 350"/>
              <a:gd name="T81" fmla="*/ 82 h 240"/>
              <a:gd name="T82" fmla="*/ 76 w 350"/>
              <a:gd name="T83" fmla="*/ 82 h 240"/>
              <a:gd name="T84" fmla="*/ 42 w 350"/>
              <a:gd name="T85" fmla="*/ 56 h 240"/>
              <a:gd name="T86" fmla="*/ 20 w 350"/>
              <a:gd name="T87" fmla="*/ 34 h 240"/>
              <a:gd name="T88" fmla="*/ 6 w 350"/>
              <a:gd name="T89" fmla="*/ 20 h 240"/>
              <a:gd name="T90" fmla="*/ 2 w 350"/>
              <a:gd name="T91" fmla="*/ 14 h 240"/>
              <a:gd name="T92" fmla="*/ 0 w 350"/>
              <a:gd name="T93" fmla="*/ 10 h 240"/>
              <a:gd name="T94" fmla="*/ 0 w 350"/>
              <a:gd name="T95" fmla="*/ 1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0" h="240">
                <a:moveTo>
                  <a:pt x="0" y="10"/>
                </a:moveTo>
                <a:lnTo>
                  <a:pt x="0" y="10"/>
                </a:lnTo>
                <a:lnTo>
                  <a:pt x="2" y="8"/>
                </a:lnTo>
                <a:lnTo>
                  <a:pt x="4" y="6"/>
                </a:lnTo>
                <a:lnTo>
                  <a:pt x="12" y="2"/>
                </a:lnTo>
                <a:lnTo>
                  <a:pt x="28" y="0"/>
                </a:lnTo>
                <a:lnTo>
                  <a:pt x="48" y="2"/>
                </a:lnTo>
                <a:lnTo>
                  <a:pt x="48" y="2"/>
                </a:lnTo>
                <a:lnTo>
                  <a:pt x="74" y="4"/>
                </a:lnTo>
                <a:lnTo>
                  <a:pt x="102" y="10"/>
                </a:lnTo>
                <a:lnTo>
                  <a:pt x="138" y="18"/>
                </a:lnTo>
                <a:lnTo>
                  <a:pt x="176" y="30"/>
                </a:lnTo>
                <a:lnTo>
                  <a:pt x="176" y="30"/>
                </a:lnTo>
                <a:lnTo>
                  <a:pt x="214" y="44"/>
                </a:lnTo>
                <a:lnTo>
                  <a:pt x="248" y="60"/>
                </a:lnTo>
                <a:lnTo>
                  <a:pt x="278" y="80"/>
                </a:lnTo>
                <a:lnTo>
                  <a:pt x="292" y="90"/>
                </a:lnTo>
                <a:lnTo>
                  <a:pt x="304" y="102"/>
                </a:lnTo>
                <a:lnTo>
                  <a:pt x="304" y="102"/>
                </a:lnTo>
                <a:lnTo>
                  <a:pt x="324" y="124"/>
                </a:lnTo>
                <a:lnTo>
                  <a:pt x="338" y="146"/>
                </a:lnTo>
                <a:lnTo>
                  <a:pt x="344" y="158"/>
                </a:lnTo>
                <a:lnTo>
                  <a:pt x="348" y="168"/>
                </a:lnTo>
                <a:lnTo>
                  <a:pt x="350" y="178"/>
                </a:lnTo>
                <a:lnTo>
                  <a:pt x="350" y="188"/>
                </a:lnTo>
                <a:lnTo>
                  <a:pt x="350" y="188"/>
                </a:lnTo>
                <a:lnTo>
                  <a:pt x="350" y="208"/>
                </a:lnTo>
                <a:lnTo>
                  <a:pt x="348" y="222"/>
                </a:lnTo>
                <a:lnTo>
                  <a:pt x="346" y="232"/>
                </a:lnTo>
                <a:lnTo>
                  <a:pt x="342" y="238"/>
                </a:lnTo>
                <a:lnTo>
                  <a:pt x="342" y="238"/>
                </a:lnTo>
                <a:lnTo>
                  <a:pt x="338" y="240"/>
                </a:lnTo>
                <a:lnTo>
                  <a:pt x="332" y="240"/>
                </a:lnTo>
                <a:lnTo>
                  <a:pt x="312" y="232"/>
                </a:lnTo>
                <a:lnTo>
                  <a:pt x="282" y="218"/>
                </a:lnTo>
                <a:lnTo>
                  <a:pt x="242" y="194"/>
                </a:lnTo>
                <a:lnTo>
                  <a:pt x="242" y="194"/>
                </a:lnTo>
                <a:lnTo>
                  <a:pt x="196" y="168"/>
                </a:lnTo>
                <a:lnTo>
                  <a:pt x="154" y="140"/>
                </a:lnTo>
                <a:lnTo>
                  <a:pt x="114" y="112"/>
                </a:lnTo>
                <a:lnTo>
                  <a:pt x="76" y="82"/>
                </a:lnTo>
                <a:lnTo>
                  <a:pt x="76" y="82"/>
                </a:lnTo>
                <a:lnTo>
                  <a:pt x="42" y="56"/>
                </a:lnTo>
                <a:lnTo>
                  <a:pt x="20" y="34"/>
                </a:lnTo>
                <a:lnTo>
                  <a:pt x="6" y="20"/>
                </a:lnTo>
                <a:lnTo>
                  <a:pt x="2" y="14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411157" y="1513372"/>
            <a:ext cx="5268773" cy="2492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①烧火用的草木；②烧柴祭天；③瘦，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不松软。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柴（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火）（火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木）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些（好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些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）（远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些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）（近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些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过去常见的火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柴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，现在很难买到了。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67808" y="949892"/>
            <a:ext cx="1228541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ch</a:t>
            </a:r>
            <a:r>
              <a:rPr lang="en-US" altLang="zh-CN" sz="45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58592"/>
            <a:ext cx="1796653" cy="145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795338" y="1932385"/>
            <a:ext cx="172402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795338" y="3018235"/>
            <a:ext cx="778669" cy="545306"/>
          </a:xfrm>
          <a:custGeom>
            <a:avLst/>
            <a:gdLst>
              <a:gd name="T0" fmla="*/ 88 w 654"/>
              <a:gd name="T1" fmla="*/ 394 h 458"/>
              <a:gd name="T2" fmla="*/ 88 w 654"/>
              <a:gd name="T3" fmla="*/ 394 h 458"/>
              <a:gd name="T4" fmla="*/ 136 w 654"/>
              <a:gd name="T5" fmla="*/ 368 h 458"/>
              <a:gd name="T6" fmla="*/ 188 w 654"/>
              <a:gd name="T7" fmla="*/ 338 h 458"/>
              <a:gd name="T8" fmla="*/ 244 w 654"/>
              <a:gd name="T9" fmla="*/ 302 h 458"/>
              <a:gd name="T10" fmla="*/ 304 w 654"/>
              <a:gd name="T11" fmla="*/ 258 h 458"/>
              <a:gd name="T12" fmla="*/ 304 w 654"/>
              <a:gd name="T13" fmla="*/ 258 h 458"/>
              <a:gd name="T14" fmla="*/ 336 w 654"/>
              <a:gd name="T15" fmla="*/ 234 h 458"/>
              <a:gd name="T16" fmla="*/ 366 w 654"/>
              <a:gd name="T17" fmla="*/ 208 h 458"/>
              <a:gd name="T18" fmla="*/ 398 w 654"/>
              <a:gd name="T19" fmla="*/ 180 h 458"/>
              <a:gd name="T20" fmla="*/ 430 w 654"/>
              <a:gd name="T21" fmla="*/ 148 h 458"/>
              <a:gd name="T22" fmla="*/ 462 w 654"/>
              <a:gd name="T23" fmla="*/ 116 h 458"/>
              <a:gd name="T24" fmla="*/ 494 w 654"/>
              <a:gd name="T25" fmla="*/ 78 h 458"/>
              <a:gd name="T26" fmla="*/ 528 w 654"/>
              <a:gd name="T27" fmla="*/ 40 h 458"/>
              <a:gd name="T28" fmla="*/ 560 w 654"/>
              <a:gd name="T29" fmla="*/ 0 h 458"/>
              <a:gd name="T30" fmla="*/ 654 w 654"/>
              <a:gd name="T31" fmla="*/ 0 h 458"/>
              <a:gd name="T32" fmla="*/ 654 w 654"/>
              <a:gd name="T33" fmla="*/ 0 h 458"/>
              <a:gd name="T34" fmla="*/ 640 w 654"/>
              <a:gd name="T35" fmla="*/ 22 h 458"/>
              <a:gd name="T36" fmla="*/ 626 w 654"/>
              <a:gd name="T37" fmla="*/ 46 h 458"/>
              <a:gd name="T38" fmla="*/ 610 w 654"/>
              <a:gd name="T39" fmla="*/ 68 h 458"/>
              <a:gd name="T40" fmla="*/ 592 w 654"/>
              <a:gd name="T41" fmla="*/ 92 h 458"/>
              <a:gd name="T42" fmla="*/ 574 w 654"/>
              <a:gd name="T43" fmla="*/ 114 h 458"/>
              <a:gd name="T44" fmla="*/ 552 w 654"/>
              <a:gd name="T45" fmla="*/ 136 h 458"/>
              <a:gd name="T46" fmla="*/ 508 w 654"/>
              <a:gd name="T47" fmla="*/ 180 h 458"/>
              <a:gd name="T48" fmla="*/ 508 w 654"/>
              <a:gd name="T49" fmla="*/ 180 h 458"/>
              <a:gd name="T50" fmla="*/ 458 w 654"/>
              <a:gd name="T51" fmla="*/ 224 h 458"/>
              <a:gd name="T52" fmla="*/ 404 w 654"/>
              <a:gd name="T53" fmla="*/ 264 h 458"/>
              <a:gd name="T54" fmla="*/ 350 w 654"/>
              <a:gd name="T55" fmla="*/ 304 h 458"/>
              <a:gd name="T56" fmla="*/ 292 w 654"/>
              <a:gd name="T57" fmla="*/ 340 h 458"/>
              <a:gd name="T58" fmla="*/ 292 w 654"/>
              <a:gd name="T59" fmla="*/ 340 h 458"/>
              <a:gd name="T60" fmla="*/ 234 w 654"/>
              <a:gd name="T61" fmla="*/ 374 h 458"/>
              <a:gd name="T62" fmla="*/ 182 w 654"/>
              <a:gd name="T63" fmla="*/ 402 h 458"/>
              <a:gd name="T64" fmla="*/ 132 w 654"/>
              <a:gd name="T65" fmla="*/ 424 h 458"/>
              <a:gd name="T66" fmla="*/ 88 w 654"/>
              <a:gd name="T67" fmla="*/ 440 h 458"/>
              <a:gd name="T68" fmla="*/ 88 w 654"/>
              <a:gd name="T69" fmla="*/ 440 h 458"/>
              <a:gd name="T70" fmla="*/ 52 w 654"/>
              <a:gd name="T71" fmla="*/ 452 h 458"/>
              <a:gd name="T72" fmla="*/ 24 w 654"/>
              <a:gd name="T73" fmla="*/ 458 h 458"/>
              <a:gd name="T74" fmla="*/ 14 w 654"/>
              <a:gd name="T75" fmla="*/ 458 h 458"/>
              <a:gd name="T76" fmla="*/ 8 w 654"/>
              <a:gd name="T77" fmla="*/ 458 h 458"/>
              <a:gd name="T78" fmla="*/ 2 w 654"/>
              <a:gd name="T79" fmla="*/ 456 h 458"/>
              <a:gd name="T80" fmla="*/ 0 w 654"/>
              <a:gd name="T81" fmla="*/ 452 h 458"/>
              <a:gd name="T82" fmla="*/ 0 w 654"/>
              <a:gd name="T83" fmla="*/ 452 h 458"/>
              <a:gd name="T84" fmla="*/ 2 w 654"/>
              <a:gd name="T85" fmla="*/ 448 h 458"/>
              <a:gd name="T86" fmla="*/ 6 w 654"/>
              <a:gd name="T87" fmla="*/ 442 h 458"/>
              <a:gd name="T88" fmla="*/ 22 w 654"/>
              <a:gd name="T89" fmla="*/ 430 h 458"/>
              <a:gd name="T90" fmla="*/ 48 w 654"/>
              <a:gd name="T91" fmla="*/ 414 h 458"/>
              <a:gd name="T92" fmla="*/ 88 w 654"/>
              <a:gd name="T93" fmla="*/ 394 h 458"/>
              <a:gd name="T94" fmla="*/ 88 w 654"/>
              <a:gd name="T95" fmla="*/ 39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54" h="458">
                <a:moveTo>
                  <a:pt x="88" y="394"/>
                </a:moveTo>
                <a:lnTo>
                  <a:pt x="88" y="394"/>
                </a:lnTo>
                <a:lnTo>
                  <a:pt x="136" y="368"/>
                </a:lnTo>
                <a:lnTo>
                  <a:pt x="188" y="338"/>
                </a:lnTo>
                <a:lnTo>
                  <a:pt x="244" y="302"/>
                </a:lnTo>
                <a:lnTo>
                  <a:pt x="304" y="258"/>
                </a:lnTo>
                <a:lnTo>
                  <a:pt x="304" y="258"/>
                </a:lnTo>
                <a:lnTo>
                  <a:pt x="336" y="234"/>
                </a:lnTo>
                <a:lnTo>
                  <a:pt x="366" y="208"/>
                </a:lnTo>
                <a:lnTo>
                  <a:pt x="398" y="180"/>
                </a:lnTo>
                <a:lnTo>
                  <a:pt x="430" y="148"/>
                </a:lnTo>
                <a:lnTo>
                  <a:pt x="462" y="116"/>
                </a:lnTo>
                <a:lnTo>
                  <a:pt x="494" y="78"/>
                </a:lnTo>
                <a:lnTo>
                  <a:pt x="528" y="40"/>
                </a:lnTo>
                <a:lnTo>
                  <a:pt x="560" y="0"/>
                </a:lnTo>
                <a:lnTo>
                  <a:pt x="654" y="0"/>
                </a:lnTo>
                <a:lnTo>
                  <a:pt x="654" y="0"/>
                </a:lnTo>
                <a:lnTo>
                  <a:pt x="640" y="22"/>
                </a:lnTo>
                <a:lnTo>
                  <a:pt x="626" y="46"/>
                </a:lnTo>
                <a:lnTo>
                  <a:pt x="610" y="68"/>
                </a:lnTo>
                <a:lnTo>
                  <a:pt x="592" y="92"/>
                </a:lnTo>
                <a:lnTo>
                  <a:pt x="574" y="114"/>
                </a:lnTo>
                <a:lnTo>
                  <a:pt x="552" y="136"/>
                </a:lnTo>
                <a:lnTo>
                  <a:pt x="508" y="180"/>
                </a:lnTo>
                <a:lnTo>
                  <a:pt x="508" y="180"/>
                </a:lnTo>
                <a:lnTo>
                  <a:pt x="458" y="224"/>
                </a:lnTo>
                <a:lnTo>
                  <a:pt x="404" y="264"/>
                </a:lnTo>
                <a:lnTo>
                  <a:pt x="350" y="304"/>
                </a:lnTo>
                <a:lnTo>
                  <a:pt x="292" y="340"/>
                </a:lnTo>
                <a:lnTo>
                  <a:pt x="292" y="340"/>
                </a:lnTo>
                <a:lnTo>
                  <a:pt x="234" y="374"/>
                </a:lnTo>
                <a:lnTo>
                  <a:pt x="182" y="402"/>
                </a:lnTo>
                <a:lnTo>
                  <a:pt x="132" y="424"/>
                </a:lnTo>
                <a:lnTo>
                  <a:pt x="88" y="440"/>
                </a:lnTo>
                <a:lnTo>
                  <a:pt x="88" y="440"/>
                </a:lnTo>
                <a:lnTo>
                  <a:pt x="52" y="452"/>
                </a:lnTo>
                <a:lnTo>
                  <a:pt x="24" y="458"/>
                </a:lnTo>
                <a:lnTo>
                  <a:pt x="14" y="458"/>
                </a:lnTo>
                <a:lnTo>
                  <a:pt x="8" y="458"/>
                </a:lnTo>
                <a:lnTo>
                  <a:pt x="2" y="456"/>
                </a:lnTo>
                <a:lnTo>
                  <a:pt x="0" y="452"/>
                </a:lnTo>
                <a:lnTo>
                  <a:pt x="0" y="452"/>
                </a:lnTo>
                <a:lnTo>
                  <a:pt x="2" y="448"/>
                </a:lnTo>
                <a:lnTo>
                  <a:pt x="6" y="442"/>
                </a:lnTo>
                <a:lnTo>
                  <a:pt x="22" y="430"/>
                </a:lnTo>
                <a:lnTo>
                  <a:pt x="48" y="414"/>
                </a:lnTo>
                <a:lnTo>
                  <a:pt x="88" y="394"/>
                </a:lnTo>
                <a:lnTo>
                  <a:pt x="88" y="3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819151" y="2899172"/>
            <a:ext cx="1469231" cy="238125"/>
          </a:xfrm>
          <a:custGeom>
            <a:avLst/>
            <a:gdLst>
              <a:gd name="T0" fmla="*/ 102 w 1234"/>
              <a:gd name="T1" fmla="*/ 200 h 200"/>
              <a:gd name="T2" fmla="*/ 74 w 1234"/>
              <a:gd name="T3" fmla="*/ 194 h 200"/>
              <a:gd name="T4" fmla="*/ 40 w 1234"/>
              <a:gd name="T5" fmla="*/ 174 h 200"/>
              <a:gd name="T6" fmla="*/ 12 w 1234"/>
              <a:gd name="T7" fmla="*/ 154 h 200"/>
              <a:gd name="T8" fmla="*/ 0 w 1234"/>
              <a:gd name="T9" fmla="*/ 140 h 200"/>
              <a:gd name="T10" fmla="*/ 0 w 1234"/>
              <a:gd name="T11" fmla="*/ 138 h 200"/>
              <a:gd name="T12" fmla="*/ 16 w 1234"/>
              <a:gd name="T13" fmla="*/ 132 h 200"/>
              <a:gd name="T14" fmla="*/ 72 w 1234"/>
              <a:gd name="T15" fmla="*/ 124 h 200"/>
              <a:gd name="T16" fmla="*/ 162 w 1234"/>
              <a:gd name="T17" fmla="*/ 116 h 200"/>
              <a:gd name="T18" fmla="*/ 288 w 1234"/>
              <a:gd name="T19" fmla="*/ 100 h 200"/>
              <a:gd name="T20" fmla="*/ 562 w 1234"/>
              <a:gd name="T21" fmla="*/ 66 h 200"/>
              <a:gd name="T22" fmla="*/ 856 w 1234"/>
              <a:gd name="T23" fmla="*/ 24 h 200"/>
              <a:gd name="T24" fmla="*/ 930 w 1234"/>
              <a:gd name="T25" fmla="*/ 14 h 200"/>
              <a:gd name="T26" fmla="*/ 1038 w 1234"/>
              <a:gd name="T27" fmla="*/ 2 h 200"/>
              <a:gd name="T28" fmla="*/ 1074 w 1234"/>
              <a:gd name="T29" fmla="*/ 0 h 200"/>
              <a:gd name="T30" fmla="*/ 1132 w 1234"/>
              <a:gd name="T31" fmla="*/ 8 h 200"/>
              <a:gd name="T32" fmla="*/ 1188 w 1234"/>
              <a:gd name="T33" fmla="*/ 30 h 200"/>
              <a:gd name="T34" fmla="*/ 1210 w 1234"/>
              <a:gd name="T35" fmla="*/ 46 h 200"/>
              <a:gd name="T36" fmla="*/ 1230 w 1234"/>
              <a:gd name="T37" fmla="*/ 64 h 200"/>
              <a:gd name="T38" fmla="*/ 1234 w 1234"/>
              <a:gd name="T39" fmla="*/ 76 h 200"/>
              <a:gd name="T40" fmla="*/ 1234 w 1234"/>
              <a:gd name="T41" fmla="*/ 80 h 200"/>
              <a:gd name="T42" fmla="*/ 1224 w 1234"/>
              <a:gd name="T43" fmla="*/ 88 h 200"/>
              <a:gd name="T44" fmla="*/ 1204 w 1234"/>
              <a:gd name="T45" fmla="*/ 92 h 200"/>
              <a:gd name="T46" fmla="*/ 1124 w 1234"/>
              <a:gd name="T47" fmla="*/ 90 h 200"/>
              <a:gd name="T48" fmla="*/ 1096 w 1234"/>
              <a:gd name="T49" fmla="*/ 88 h 200"/>
              <a:gd name="T50" fmla="*/ 962 w 1234"/>
              <a:gd name="T51" fmla="*/ 92 h 200"/>
              <a:gd name="T52" fmla="*/ 684 w 1234"/>
              <a:gd name="T53" fmla="*/ 116 h 200"/>
              <a:gd name="T54" fmla="*/ 530 w 1234"/>
              <a:gd name="T55" fmla="*/ 132 h 200"/>
              <a:gd name="T56" fmla="*/ 306 w 1234"/>
              <a:gd name="T57" fmla="*/ 162 h 200"/>
              <a:gd name="T58" fmla="*/ 238 w 1234"/>
              <a:gd name="T59" fmla="*/ 174 h 200"/>
              <a:gd name="T60" fmla="*/ 120 w 1234"/>
              <a:gd name="T61" fmla="*/ 198 h 200"/>
              <a:gd name="T62" fmla="*/ 102 w 1234"/>
              <a:gd name="T63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34" h="200">
                <a:moveTo>
                  <a:pt x="102" y="200"/>
                </a:moveTo>
                <a:lnTo>
                  <a:pt x="102" y="200"/>
                </a:lnTo>
                <a:lnTo>
                  <a:pt x="90" y="198"/>
                </a:lnTo>
                <a:lnTo>
                  <a:pt x="74" y="194"/>
                </a:lnTo>
                <a:lnTo>
                  <a:pt x="58" y="186"/>
                </a:lnTo>
                <a:lnTo>
                  <a:pt x="40" y="174"/>
                </a:lnTo>
                <a:lnTo>
                  <a:pt x="40" y="174"/>
                </a:lnTo>
                <a:lnTo>
                  <a:pt x="12" y="154"/>
                </a:lnTo>
                <a:lnTo>
                  <a:pt x="4" y="146"/>
                </a:lnTo>
                <a:lnTo>
                  <a:pt x="0" y="140"/>
                </a:lnTo>
                <a:lnTo>
                  <a:pt x="0" y="140"/>
                </a:lnTo>
                <a:lnTo>
                  <a:pt x="0" y="138"/>
                </a:lnTo>
                <a:lnTo>
                  <a:pt x="2" y="136"/>
                </a:lnTo>
                <a:lnTo>
                  <a:pt x="16" y="132"/>
                </a:lnTo>
                <a:lnTo>
                  <a:pt x="38" y="128"/>
                </a:lnTo>
                <a:lnTo>
                  <a:pt x="72" y="124"/>
                </a:lnTo>
                <a:lnTo>
                  <a:pt x="72" y="124"/>
                </a:lnTo>
                <a:lnTo>
                  <a:pt x="162" y="116"/>
                </a:lnTo>
                <a:lnTo>
                  <a:pt x="288" y="100"/>
                </a:lnTo>
                <a:lnTo>
                  <a:pt x="288" y="100"/>
                </a:lnTo>
                <a:lnTo>
                  <a:pt x="562" y="66"/>
                </a:lnTo>
                <a:lnTo>
                  <a:pt x="562" y="66"/>
                </a:lnTo>
                <a:lnTo>
                  <a:pt x="702" y="48"/>
                </a:lnTo>
                <a:lnTo>
                  <a:pt x="856" y="24"/>
                </a:lnTo>
                <a:lnTo>
                  <a:pt x="856" y="24"/>
                </a:lnTo>
                <a:lnTo>
                  <a:pt x="930" y="14"/>
                </a:lnTo>
                <a:lnTo>
                  <a:pt x="990" y="6"/>
                </a:lnTo>
                <a:lnTo>
                  <a:pt x="1038" y="2"/>
                </a:lnTo>
                <a:lnTo>
                  <a:pt x="1074" y="0"/>
                </a:lnTo>
                <a:lnTo>
                  <a:pt x="1074" y="0"/>
                </a:lnTo>
                <a:lnTo>
                  <a:pt x="1104" y="2"/>
                </a:lnTo>
                <a:lnTo>
                  <a:pt x="1132" y="8"/>
                </a:lnTo>
                <a:lnTo>
                  <a:pt x="1160" y="18"/>
                </a:lnTo>
                <a:lnTo>
                  <a:pt x="1188" y="30"/>
                </a:lnTo>
                <a:lnTo>
                  <a:pt x="1188" y="30"/>
                </a:lnTo>
                <a:lnTo>
                  <a:pt x="1210" y="46"/>
                </a:lnTo>
                <a:lnTo>
                  <a:pt x="1226" y="58"/>
                </a:lnTo>
                <a:lnTo>
                  <a:pt x="1230" y="64"/>
                </a:lnTo>
                <a:lnTo>
                  <a:pt x="1234" y="70"/>
                </a:lnTo>
                <a:lnTo>
                  <a:pt x="1234" y="76"/>
                </a:lnTo>
                <a:lnTo>
                  <a:pt x="1234" y="80"/>
                </a:lnTo>
                <a:lnTo>
                  <a:pt x="1234" y="80"/>
                </a:lnTo>
                <a:lnTo>
                  <a:pt x="1230" y="84"/>
                </a:lnTo>
                <a:lnTo>
                  <a:pt x="1224" y="88"/>
                </a:lnTo>
                <a:lnTo>
                  <a:pt x="1216" y="90"/>
                </a:lnTo>
                <a:lnTo>
                  <a:pt x="1204" y="92"/>
                </a:lnTo>
                <a:lnTo>
                  <a:pt x="1170" y="92"/>
                </a:lnTo>
                <a:lnTo>
                  <a:pt x="1124" y="90"/>
                </a:lnTo>
                <a:lnTo>
                  <a:pt x="1124" y="90"/>
                </a:lnTo>
                <a:lnTo>
                  <a:pt x="1096" y="88"/>
                </a:lnTo>
                <a:lnTo>
                  <a:pt x="1058" y="88"/>
                </a:lnTo>
                <a:lnTo>
                  <a:pt x="962" y="92"/>
                </a:lnTo>
                <a:lnTo>
                  <a:pt x="838" y="100"/>
                </a:lnTo>
                <a:lnTo>
                  <a:pt x="684" y="116"/>
                </a:lnTo>
                <a:lnTo>
                  <a:pt x="684" y="116"/>
                </a:lnTo>
                <a:lnTo>
                  <a:pt x="530" y="132"/>
                </a:lnTo>
                <a:lnTo>
                  <a:pt x="404" y="148"/>
                </a:lnTo>
                <a:lnTo>
                  <a:pt x="306" y="162"/>
                </a:lnTo>
                <a:lnTo>
                  <a:pt x="238" y="174"/>
                </a:lnTo>
                <a:lnTo>
                  <a:pt x="238" y="174"/>
                </a:lnTo>
                <a:lnTo>
                  <a:pt x="148" y="194"/>
                </a:lnTo>
                <a:lnTo>
                  <a:pt x="120" y="198"/>
                </a:lnTo>
                <a:lnTo>
                  <a:pt x="102" y="200"/>
                </a:lnTo>
                <a:lnTo>
                  <a:pt x="102" y="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926306" y="2611041"/>
            <a:ext cx="647700" cy="280988"/>
          </a:xfrm>
          <a:custGeom>
            <a:avLst/>
            <a:gdLst>
              <a:gd name="T0" fmla="*/ 328 w 544"/>
              <a:gd name="T1" fmla="*/ 128 h 236"/>
              <a:gd name="T2" fmla="*/ 328 w 544"/>
              <a:gd name="T3" fmla="*/ 128 h 236"/>
              <a:gd name="T4" fmla="*/ 232 w 544"/>
              <a:gd name="T5" fmla="*/ 176 h 236"/>
              <a:gd name="T6" fmla="*/ 160 w 544"/>
              <a:gd name="T7" fmla="*/ 208 h 236"/>
              <a:gd name="T8" fmla="*/ 112 w 544"/>
              <a:gd name="T9" fmla="*/ 228 h 236"/>
              <a:gd name="T10" fmla="*/ 96 w 544"/>
              <a:gd name="T11" fmla="*/ 234 h 236"/>
              <a:gd name="T12" fmla="*/ 88 w 544"/>
              <a:gd name="T13" fmla="*/ 236 h 236"/>
              <a:gd name="T14" fmla="*/ 88 w 544"/>
              <a:gd name="T15" fmla="*/ 236 h 236"/>
              <a:gd name="T16" fmla="*/ 74 w 544"/>
              <a:gd name="T17" fmla="*/ 232 h 236"/>
              <a:gd name="T18" fmla="*/ 60 w 544"/>
              <a:gd name="T19" fmla="*/ 226 h 236"/>
              <a:gd name="T20" fmla="*/ 44 w 544"/>
              <a:gd name="T21" fmla="*/ 212 h 236"/>
              <a:gd name="T22" fmla="*/ 28 w 544"/>
              <a:gd name="T23" fmla="*/ 194 h 236"/>
              <a:gd name="T24" fmla="*/ 28 w 544"/>
              <a:gd name="T25" fmla="*/ 194 h 236"/>
              <a:gd name="T26" fmla="*/ 14 w 544"/>
              <a:gd name="T27" fmla="*/ 176 h 236"/>
              <a:gd name="T28" fmla="*/ 4 w 544"/>
              <a:gd name="T29" fmla="*/ 160 h 236"/>
              <a:gd name="T30" fmla="*/ 0 w 544"/>
              <a:gd name="T31" fmla="*/ 150 h 236"/>
              <a:gd name="T32" fmla="*/ 0 w 544"/>
              <a:gd name="T33" fmla="*/ 146 h 236"/>
              <a:gd name="T34" fmla="*/ 0 w 544"/>
              <a:gd name="T35" fmla="*/ 142 h 236"/>
              <a:gd name="T36" fmla="*/ 0 w 544"/>
              <a:gd name="T37" fmla="*/ 142 h 236"/>
              <a:gd name="T38" fmla="*/ 6 w 544"/>
              <a:gd name="T39" fmla="*/ 136 h 236"/>
              <a:gd name="T40" fmla="*/ 16 w 544"/>
              <a:gd name="T41" fmla="*/ 132 h 236"/>
              <a:gd name="T42" fmla="*/ 30 w 544"/>
              <a:gd name="T43" fmla="*/ 132 h 236"/>
              <a:gd name="T44" fmla="*/ 50 w 544"/>
              <a:gd name="T45" fmla="*/ 132 h 236"/>
              <a:gd name="T46" fmla="*/ 50 w 544"/>
              <a:gd name="T47" fmla="*/ 132 h 236"/>
              <a:gd name="T48" fmla="*/ 88 w 544"/>
              <a:gd name="T49" fmla="*/ 132 h 236"/>
              <a:gd name="T50" fmla="*/ 102 w 544"/>
              <a:gd name="T51" fmla="*/ 132 h 236"/>
              <a:gd name="T52" fmla="*/ 112 w 544"/>
              <a:gd name="T53" fmla="*/ 128 h 236"/>
              <a:gd name="T54" fmla="*/ 112 w 544"/>
              <a:gd name="T55" fmla="*/ 128 h 236"/>
              <a:gd name="T56" fmla="*/ 338 w 544"/>
              <a:gd name="T57" fmla="*/ 54 h 236"/>
              <a:gd name="T58" fmla="*/ 338 w 544"/>
              <a:gd name="T59" fmla="*/ 54 h 236"/>
              <a:gd name="T60" fmla="*/ 428 w 544"/>
              <a:gd name="T61" fmla="*/ 26 h 236"/>
              <a:gd name="T62" fmla="*/ 492 w 544"/>
              <a:gd name="T63" fmla="*/ 8 h 236"/>
              <a:gd name="T64" fmla="*/ 514 w 544"/>
              <a:gd name="T65" fmla="*/ 2 h 236"/>
              <a:gd name="T66" fmla="*/ 530 w 544"/>
              <a:gd name="T67" fmla="*/ 0 h 236"/>
              <a:gd name="T68" fmla="*/ 540 w 544"/>
              <a:gd name="T69" fmla="*/ 0 h 236"/>
              <a:gd name="T70" fmla="*/ 544 w 544"/>
              <a:gd name="T71" fmla="*/ 2 h 236"/>
              <a:gd name="T72" fmla="*/ 544 w 544"/>
              <a:gd name="T73" fmla="*/ 4 h 236"/>
              <a:gd name="T74" fmla="*/ 544 w 544"/>
              <a:gd name="T75" fmla="*/ 4 h 236"/>
              <a:gd name="T76" fmla="*/ 540 w 544"/>
              <a:gd name="T77" fmla="*/ 10 h 236"/>
              <a:gd name="T78" fmla="*/ 530 w 544"/>
              <a:gd name="T79" fmla="*/ 18 h 236"/>
              <a:gd name="T80" fmla="*/ 514 w 544"/>
              <a:gd name="T81" fmla="*/ 30 h 236"/>
              <a:gd name="T82" fmla="*/ 490 w 544"/>
              <a:gd name="T83" fmla="*/ 44 h 236"/>
              <a:gd name="T84" fmla="*/ 422 w 544"/>
              <a:gd name="T85" fmla="*/ 82 h 236"/>
              <a:gd name="T86" fmla="*/ 328 w 544"/>
              <a:gd name="T87" fmla="*/ 128 h 236"/>
              <a:gd name="T88" fmla="*/ 328 w 544"/>
              <a:gd name="T89" fmla="*/ 12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44" h="236">
                <a:moveTo>
                  <a:pt x="328" y="128"/>
                </a:moveTo>
                <a:lnTo>
                  <a:pt x="328" y="128"/>
                </a:lnTo>
                <a:lnTo>
                  <a:pt x="232" y="176"/>
                </a:lnTo>
                <a:lnTo>
                  <a:pt x="160" y="208"/>
                </a:lnTo>
                <a:lnTo>
                  <a:pt x="112" y="228"/>
                </a:lnTo>
                <a:lnTo>
                  <a:pt x="96" y="234"/>
                </a:lnTo>
                <a:lnTo>
                  <a:pt x="88" y="236"/>
                </a:lnTo>
                <a:lnTo>
                  <a:pt x="88" y="236"/>
                </a:lnTo>
                <a:lnTo>
                  <a:pt x="74" y="232"/>
                </a:lnTo>
                <a:lnTo>
                  <a:pt x="60" y="226"/>
                </a:lnTo>
                <a:lnTo>
                  <a:pt x="44" y="212"/>
                </a:lnTo>
                <a:lnTo>
                  <a:pt x="28" y="194"/>
                </a:lnTo>
                <a:lnTo>
                  <a:pt x="28" y="194"/>
                </a:lnTo>
                <a:lnTo>
                  <a:pt x="14" y="176"/>
                </a:lnTo>
                <a:lnTo>
                  <a:pt x="4" y="160"/>
                </a:lnTo>
                <a:lnTo>
                  <a:pt x="0" y="150"/>
                </a:lnTo>
                <a:lnTo>
                  <a:pt x="0" y="146"/>
                </a:lnTo>
                <a:lnTo>
                  <a:pt x="0" y="142"/>
                </a:lnTo>
                <a:lnTo>
                  <a:pt x="0" y="142"/>
                </a:lnTo>
                <a:lnTo>
                  <a:pt x="6" y="136"/>
                </a:lnTo>
                <a:lnTo>
                  <a:pt x="16" y="132"/>
                </a:lnTo>
                <a:lnTo>
                  <a:pt x="30" y="132"/>
                </a:lnTo>
                <a:lnTo>
                  <a:pt x="50" y="132"/>
                </a:lnTo>
                <a:lnTo>
                  <a:pt x="50" y="132"/>
                </a:lnTo>
                <a:lnTo>
                  <a:pt x="88" y="132"/>
                </a:lnTo>
                <a:lnTo>
                  <a:pt x="102" y="132"/>
                </a:lnTo>
                <a:lnTo>
                  <a:pt x="112" y="128"/>
                </a:lnTo>
                <a:lnTo>
                  <a:pt x="112" y="128"/>
                </a:lnTo>
                <a:lnTo>
                  <a:pt x="338" y="54"/>
                </a:lnTo>
                <a:lnTo>
                  <a:pt x="338" y="54"/>
                </a:lnTo>
                <a:lnTo>
                  <a:pt x="428" y="26"/>
                </a:lnTo>
                <a:lnTo>
                  <a:pt x="492" y="8"/>
                </a:lnTo>
                <a:lnTo>
                  <a:pt x="514" y="2"/>
                </a:lnTo>
                <a:lnTo>
                  <a:pt x="530" y="0"/>
                </a:lnTo>
                <a:lnTo>
                  <a:pt x="540" y="0"/>
                </a:lnTo>
                <a:lnTo>
                  <a:pt x="544" y="2"/>
                </a:lnTo>
                <a:lnTo>
                  <a:pt x="544" y="4"/>
                </a:lnTo>
                <a:lnTo>
                  <a:pt x="544" y="4"/>
                </a:lnTo>
                <a:lnTo>
                  <a:pt x="540" y="10"/>
                </a:lnTo>
                <a:lnTo>
                  <a:pt x="530" y="18"/>
                </a:lnTo>
                <a:lnTo>
                  <a:pt x="514" y="30"/>
                </a:lnTo>
                <a:lnTo>
                  <a:pt x="490" y="44"/>
                </a:lnTo>
                <a:lnTo>
                  <a:pt x="422" y="82"/>
                </a:lnTo>
                <a:lnTo>
                  <a:pt x="328" y="128"/>
                </a:lnTo>
                <a:lnTo>
                  <a:pt x="328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990600" y="2325292"/>
            <a:ext cx="171450" cy="469106"/>
          </a:xfrm>
          <a:custGeom>
            <a:avLst/>
            <a:gdLst>
              <a:gd name="T0" fmla="*/ 64 w 144"/>
              <a:gd name="T1" fmla="*/ 10 h 394"/>
              <a:gd name="T2" fmla="*/ 64 w 144"/>
              <a:gd name="T3" fmla="*/ 10 h 394"/>
              <a:gd name="T4" fmla="*/ 84 w 144"/>
              <a:gd name="T5" fmla="*/ 18 h 394"/>
              <a:gd name="T6" fmla="*/ 102 w 144"/>
              <a:gd name="T7" fmla="*/ 26 h 394"/>
              <a:gd name="T8" fmla="*/ 114 w 144"/>
              <a:gd name="T9" fmla="*/ 34 h 394"/>
              <a:gd name="T10" fmla="*/ 124 w 144"/>
              <a:gd name="T11" fmla="*/ 44 h 394"/>
              <a:gd name="T12" fmla="*/ 124 w 144"/>
              <a:gd name="T13" fmla="*/ 44 h 394"/>
              <a:gd name="T14" fmla="*/ 136 w 144"/>
              <a:gd name="T15" fmla="*/ 62 h 394"/>
              <a:gd name="T16" fmla="*/ 140 w 144"/>
              <a:gd name="T17" fmla="*/ 70 h 394"/>
              <a:gd name="T18" fmla="*/ 144 w 144"/>
              <a:gd name="T19" fmla="*/ 78 h 394"/>
              <a:gd name="T20" fmla="*/ 144 w 144"/>
              <a:gd name="T21" fmla="*/ 78 h 394"/>
              <a:gd name="T22" fmla="*/ 144 w 144"/>
              <a:gd name="T23" fmla="*/ 86 h 394"/>
              <a:gd name="T24" fmla="*/ 142 w 144"/>
              <a:gd name="T25" fmla="*/ 96 h 394"/>
              <a:gd name="T26" fmla="*/ 140 w 144"/>
              <a:gd name="T27" fmla="*/ 108 h 394"/>
              <a:gd name="T28" fmla="*/ 136 w 144"/>
              <a:gd name="T29" fmla="*/ 118 h 394"/>
              <a:gd name="T30" fmla="*/ 136 w 144"/>
              <a:gd name="T31" fmla="*/ 118 h 394"/>
              <a:gd name="T32" fmla="*/ 134 w 144"/>
              <a:gd name="T33" fmla="*/ 128 h 394"/>
              <a:gd name="T34" fmla="*/ 132 w 144"/>
              <a:gd name="T35" fmla="*/ 146 h 394"/>
              <a:gd name="T36" fmla="*/ 128 w 144"/>
              <a:gd name="T37" fmla="*/ 200 h 394"/>
              <a:gd name="T38" fmla="*/ 124 w 144"/>
              <a:gd name="T39" fmla="*/ 284 h 394"/>
              <a:gd name="T40" fmla="*/ 122 w 144"/>
              <a:gd name="T41" fmla="*/ 394 h 394"/>
              <a:gd name="T42" fmla="*/ 64 w 144"/>
              <a:gd name="T43" fmla="*/ 394 h 394"/>
              <a:gd name="T44" fmla="*/ 64 w 144"/>
              <a:gd name="T45" fmla="*/ 394 h 394"/>
              <a:gd name="T46" fmla="*/ 64 w 144"/>
              <a:gd name="T47" fmla="*/ 312 h 394"/>
              <a:gd name="T48" fmla="*/ 58 w 144"/>
              <a:gd name="T49" fmla="*/ 226 h 394"/>
              <a:gd name="T50" fmla="*/ 58 w 144"/>
              <a:gd name="T51" fmla="*/ 226 h 394"/>
              <a:gd name="T52" fmla="*/ 52 w 144"/>
              <a:gd name="T53" fmla="*/ 150 h 394"/>
              <a:gd name="T54" fmla="*/ 46 w 144"/>
              <a:gd name="T55" fmla="*/ 100 h 394"/>
              <a:gd name="T56" fmla="*/ 46 w 144"/>
              <a:gd name="T57" fmla="*/ 100 h 394"/>
              <a:gd name="T58" fmla="*/ 42 w 144"/>
              <a:gd name="T59" fmla="*/ 82 h 394"/>
              <a:gd name="T60" fmla="*/ 36 w 144"/>
              <a:gd name="T61" fmla="*/ 66 h 394"/>
              <a:gd name="T62" fmla="*/ 26 w 144"/>
              <a:gd name="T63" fmla="*/ 52 h 394"/>
              <a:gd name="T64" fmla="*/ 14 w 144"/>
              <a:gd name="T65" fmla="*/ 40 h 394"/>
              <a:gd name="T66" fmla="*/ 14 w 144"/>
              <a:gd name="T67" fmla="*/ 40 h 394"/>
              <a:gd name="T68" fmla="*/ 4 w 144"/>
              <a:gd name="T69" fmla="*/ 30 h 394"/>
              <a:gd name="T70" fmla="*/ 0 w 144"/>
              <a:gd name="T71" fmla="*/ 22 h 394"/>
              <a:gd name="T72" fmla="*/ 0 w 144"/>
              <a:gd name="T73" fmla="*/ 18 h 394"/>
              <a:gd name="T74" fmla="*/ 0 w 144"/>
              <a:gd name="T75" fmla="*/ 14 h 394"/>
              <a:gd name="T76" fmla="*/ 6 w 144"/>
              <a:gd name="T77" fmla="*/ 6 h 394"/>
              <a:gd name="T78" fmla="*/ 6 w 144"/>
              <a:gd name="T79" fmla="*/ 6 h 394"/>
              <a:gd name="T80" fmla="*/ 16 w 144"/>
              <a:gd name="T81" fmla="*/ 2 h 394"/>
              <a:gd name="T82" fmla="*/ 28 w 144"/>
              <a:gd name="T83" fmla="*/ 0 h 394"/>
              <a:gd name="T84" fmla="*/ 44 w 144"/>
              <a:gd name="T85" fmla="*/ 4 h 394"/>
              <a:gd name="T86" fmla="*/ 64 w 144"/>
              <a:gd name="T87" fmla="*/ 10 h 394"/>
              <a:gd name="T88" fmla="*/ 64 w 144"/>
              <a:gd name="T89" fmla="*/ 1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4" h="394">
                <a:moveTo>
                  <a:pt x="64" y="10"/>
                </a:moveTo>
                <a:lnTo>
                  <a:pt x="64" y="10"/>
                </a:lnTo>
                <a:lnTo>
                  <a:pt x="84" y="18"/>
                </a:lnTo>
                <a:lnTo>
                  <a:pt x="102" y="26"/>
                </a:lnTo>
                <a:lnTo>
                  <a:pt x="114" y="34"/>
                </a:lnTo>
                <a:lnTo>
                  <a:pt x="124" y="44"/>
                </a:lnTo>
                <a:lnTo>
                  <a:pt x="124" y="44"/>
                </a:lnTo>
                <a:lnTo>
                  <a:pt x="136" y="62"/>
                </a:lnTo>
                <a:lnTo>
                  <a:pt x="140" y="70"/>
                </a:lnTo>
                <a:lnTo>
                  <a:pt x="144" y="78"/>
                </a:lnTo>
                <a:lnTo>
                  <a:pt x="144" y="78"/>
                </a:lnTo>
                <a:lnTo>
                  <a:pt x="144" y="86"/>
                </a:lnTo>
                <a:lnTo>
                  <a:pt x="142" y="96"/>
                </a:lnTo>
                <a:lnTo>
                  <a:pt x="140" y="108"/>
                </a:lnTo>
                <a:lnTo>
                  <a:pt x="136" y="118"/>
                </a:lnTo>
                <a:lnTo>
                  <a:pt x="136" y="118"/>
                </a:lnTo>
                <a:lnTo>
                  <a:pt x="134" y="128"/>
                </a:lnTo>
                <a:lnTo>
                  <a:pt x="132" y="146"/>
                </a:lnTo>
                <a:lnTo>
                  <a:pt x="128" y="200"/>
                </a:lnTo>
                <a:lnTo>
                  <a:pt x="124" y="284"/>
                </a:lnTo>
                <a:lnTo>
                  <a:pt x="122" y="394"/>
                </a:lnTo>
                <a:lnTo>
                  <a:pt x="64" y="394"/>
                </a:lnTo>
                <a:lnTo>
                  <a:pt x="64" y="394"/>
                </a:lnTo>
                <a:lnTo>
                  <a:pt x="64" y="312"/>
                </a:lnTo>
                <a:lnTo>
                  <a:pt x="58" y="226"/>
                </a:lnTo>
                <a:lnTo>
                  <a:pt x="58" y="226"/>
                </a:lnTo>
                <a:lnTo>
                  <a:pt x="52" y="150"/>
                </a:lnTo>
                <a:lnTo>
                  <a:pt x="46" y="100"/>
                </a:lnTo>
                <a:lnTo>
                  <a:pt x="46" y="100"/>
                </a:lnTo>
                <a:lnTo>
                  <a:pt x="42" y="82"/>
                </a:lnTo>
                <a:lnTo>
                  <a:pt x="36" y="66"/>
                </a:lnTo>
                <a:lnTo>
                  <a:pt x="26" y="52"/>
                </a:lnTo>
                <a:lnTo>
                  <a:pt x="14" y="40"/>
                </a:lnTo>
                <a:lnTo>
                  <a:pt x="14" y="40"/>
                </a:lnTo>
                <a:lnTo>
                  <a:pt x="4" y="30"/>
                </a:lnTo>
                <a:lnTo>
                  <a:pt x="0" y="22"/>
                </a:lnTo>
                <a:lnTo>
                  <a:pt x="0" y="18"/>
                </a:lnTo>
                <a:lnTo>
                  <a:pt x="0" y="14"/>
                </a:lnTo>
                <a:lnTo>
                  <a:pt x="6" y="6"/>
                </a:lnTo>
                <a:lnTo>
                  <a:pt x="6" y="6"/>
                </a:lnTo>
                <a:lnTo>
                  <a:pt x="16" y="2"/>
                </a:lnTo>
                <a:lnTo>
                  <a:pt x="28" y="0"/>
                </a:lnTo>
                <a:lnTo>
                  <a:pt x="44" y="4"/>
                </a:lnTo>
                <a:lnTo>
                  <a:pt x="64" y="10"/>
                </a:lnTo>
                <a:lnTo>
                  <a:pt x="64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228725" y="2041923"/>
            <a:ext cx="166688" cy="678656"/>
          </a:xfrm>
          <a:custGeom>
            <a:avLst/>
            <a:gdLst>
              <a:gd name="T0" fmla="*/ 44 w 140"/>
              <a:gd name="T1" fmla="*/ 110 h 570"/>
              <a:gd name="T2" fmla="*/ 44 w 140"/>
              <a:gd name="T3" fmla="*/ 110 h 570"/>
              <a:gd name="T4" fmla="*/ 38 w 140"/>
              <a:gd name="T5" fmla="*/ 88 h 570"/>
              <a:gd name="T6" fmla="*/ 32 w 140"/>
              <a:gd name="T7" fmla="*/ 72 h 570"/>
              <a:gd name="T8" fmla="*/ 24 w 140"/>
              <a:gd name="T9" fmla="*/ 60 h 570"/>
              <a:gd name="T10" fmla="*/ 14 w 140"/>
              <a:gd name="T11" fmla="*/ 50 h 570"/>
              <a:gd name="T12" fmla="*/ 14 w 140"/>
              <a:gd name="T13" fmla="*/ 50 h 570"/>
              <a:gd name="T14" fmla="*/ 6 w 140"/>
              <a:gd name="T15" fmla="*/ 44 h 570"/>
              <a:gd name="T16" fmla="*/ 2 w 140"/>
              <a:gd name="T17" fmla="*/ 36 h 570"/>
              <a:gd name="T18" fmla="*/ 0 w 140"/>
              <a:gd name="T19" fmla="*/ 28 h 570"/>
              <a:gd name="T20" fmla="*/ 0 w 140"/>
              <a:gd name="T21" fmla="*/ 20 h 570"/>
              <a:gd name="T22" fmla="*/ 0 w 140"/>
              <a:gd name="T23" fmla="*/ 20 h 570"/>
              <a:gd name="T24" fmla="*/ 2 w 140"/>
              <a:gd name="T25" fmla="*/ 12 h 570"/>
              <a:gd name="T26" fmla="*/ 8 w 140"/>
              <a:gd name="T27" fmla="*/ 6 h 570"/>
              <a:gd name="T28" fmla="*/ 16 w 140"/>
              <a:gd name="T29" fmla="*/ 2 h 570"/>
              <a:gd name="T30" fmla="*/ 28 w 140"/>
              <a:gd name="T31" fmla="*/ 0 h 570"/>
              <a:gd name="T32" fmla="*/ 28 w 140"/>
              <a:gd name="T33" fmla="*/ 0 h 570"/>
              <a:gd name="T34" fmla="*/ 40 w 140"/>
              <a:gd name="T35" fmla="*/ 2 h 570"/>
              <a:gd name="T36" fmla="*/ 54 w 140"/>
              <a:gd name="T37" fmla="*/ 4 h 570"/>
              <a:gd name="T38" fmla="*/ 70 w 140"/>
              <a:gd name="T39" fmla="*/ 10 h 570"/>
              <a:gd name="T40" fmla="*/ 86 w 140"/>
              <a:gd name="T41" fmla="*/ 16 h 570"/>
              <a:gd name="T42" fmla="*/ 86 w 140"/>
              <a:gd name="T43" fmla="*/ 16 h 570"/>
              <a:gd name="T44" fmla="*/ 102 w 140"/>
              <a:gd name="T45" fmla="*/ 24 h 570"/>
              <a:gd name="T46" fmla="*/ 116 w 140"/>
              <a:gd name="T47" fmla="*/ 32 h 570"/>
              <a:gd name="T48" fmla="*/ 126 w 140"/>
              <a:gd name="T49" fmla="*/ 42 h 570"/>
              <a:gd name="T50" fmla="*/ 134 w 140"/>
              <a:gd name="T51" fmla="*/ 50 h 570"/>
              <a:gd name="T52" fmla="*/ 134 w 140"/>
              <a:gd name="T53" fmla="*/ 50 h 570"/>
              <a:gd name="T54" fmla="*/ 138 w 140"/>
              <a:gd name="T55" fmla="*/ 60 h 570"/>
              <a:gd name="T56" fmla="*/ 140 w 140"/>
              <a:gd name="T57" fmla="*/ 70 h 570"/>
              <a:gd name="T58" fmla="*/ 140 w 140"/>
              <a:gd name="T59" fmla="*/ 80 h 570"/>
              <a:gd name="T60" fmla="*/ 136 w 140"/>
              <a:gd name="T61" fmla="*/ 92 h 570"/>
              <a:gd name="T62" fmla="*/ 136 w 140"/>
              <a:gd name="T63" fmla="*/ 92 h 570"/>
              <a:gd name="T64" fmla="*/ 132 w 140"/>
              <a:gd name="T65" fmla="*/ 108 h 570"/>
              <a:gd name="T66" fmla="*/ 128 w 140"/>
              <a:gd name="T67" fmla="*/ 132 h 570"/>
              <a:gd name="T68" fmla="*/ 126 w 140"/>
              <a:gd name="T69" fmla="*/ 168 h 570"/>
              <a:gd name="T70" fmla="*/ 124 w 140"/>
              <a:gd name="T71" fmla="*/ 214 h 570"/>
              <a:gd name="T72" fmla="*/ 124 w 140"/>
              <a:gd name="T73" fmla="*/ 214 h 570"/>
              <a:gd name="T74" fmla="*/ 114 w 140"/>
              <a:gd name="T75" fmla="*/ 550 h 570"/>
              <a:gd name="T76" fmla="*/ 46 w 140"/>
              <a:gd name="T77" fmla="*/ 570 h 570"/>
              <a:gd name="T78" fmla="*/ 46 w 140"/>
              <a:gd name="T79" fmla="*/ 570 h 570"/>
              <a:gd name="T80" fmla="*/ 50 w 140"/>
              <a:gd name="T81" fmla="*/ 370 h 570"/>
              <a:gd name="T82" fmla="*/ 52 w 140"/>
              <a:gd name="T83" fmla="*/ 244 h 570"/>
              <a:gd name="T84" fmla="*/ 52 w 140"/>
              <a:gd name="T85" fmla="*/ 244 h 570"/>
              <a:gd name="T86" fmla="*/ 52 w 140"/>
              <a:gd name="T87" fmla="*/ 204 h 570"/>
              <a:gd name="T88" fmla="*/ 50 w 140"/>
              <a:gd name="T89" fmla="*/ 168 h 570"/>
              <a:gd name="T90" fmla="*/ 48 w 140"/>
              <a:gd name="T91" fmla="*/ 136 h 570"/>
              <a:gd name="T92" fmla="*/ 44 w 140"/>
              <a:gd name="T93" fmla="*/ 110 h 570"/>
              <a:gd name="T94" fmla="*/ 44 w 140"/>
              <a:gd name="T95" fmla="*/ 11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" h="570">
                <a:moveTo>
                  <a:pt x="44" y="110"/>
                </a:moveTo>
                <a:lnTo>
                  <a:pt x="44" y="110"/>
                </a:lnTo>
                <a:lnTo>
                  <a:pt x="38" y="88"/>
                </a:lnTo>
                <a:lnTo>
                  <a:pt x="32" y="72"/>
                </a:lnTo>
                <a:lnTo>
                  <a:pt x="24" y="60"/>
                </a:lnTo>
                <a:lnTo>
                  <a:pt x="14" y="50"/>
                </a:lnTo>
                <a:lnTo>
                  <a:pt x="14" y="50"/>
                </a:lnTo>
                <a:lnTo>
                  <a:pt x="6" y="44"/>
                </a:lnTo>
                <a:lnTo>
                  <a:pt x="2" y="36"/>
                </a:lnTo>
                <a:lnTo>
                  <a:pt x="0" y="28"/>
                </a:lnTo>
                <a:lnTo>
                  <a:pt x="0" y="20"/>
                </a:lnTo>
                <a:lnTo>
                  <a:pt x="0" y="20"/>
                </a:lnTo>
                <a:lnTo>
                  <a:pt x="2" y="12"/>
                </a:lnTo>
                <a:lnTo>
                  <a:pt x="8" y="6"/>
                </a:lnTo>
                <a:lnTo>
                  <a:pt x="16" y="2"/>
                </a:lnTo>
                <a:lnTo>
                  <a:pt x="28" y="0"/>
                </a:lnTo>
                <a:lnTo>
                  <a:pt x="28" y="0"/>
                </a:lnTo>
                <a:lnTo>
                  <a:pt x="40" y="2"/>
                </a:lnTo>
                <a:lnTo>
                  <a:pt x="54" y="4"/>
                </a:lnTo>
                <a:lnTo>
                  <a:pt x="70" y="10"/>
                </a:lnTo>
                <a:lnTo>
                  <a:pt x="86" y="16"/>
                </a:lnTo>
                <a:lnTo>
                  <a:pt x="86" y="16"/>
                </a:lnTo>
                <a:lnTo>
                  <a:pt x="102" y="24"/>
                </a:lnTo>
                <a:lnTo>
                  <a:pt x="116" y="32"/>
                </a:lnTo>
                <a:lnTo>
                  <a:pt x="126" y="42"/>
                </a:lnTo>
                <a:lnTo>
                  <a:pt x="134" y="50"/>
                </a:lnTo>
                <a:lnTo>
                  <a:pt x="134" y="50"/>
                </a:lnTo>
                <a:lnTo>
                  <a:pt x="138" y="60"/>
                </a:lnTo>
                <a:lnTo>
                  <a:pt x="140" y="70"/>
                </a:lnTo>
                <a:lnTo>
                  <a:pt x="140" y="80"/>
                </a:lnTo>
                <a:lnTo>
                  <a:pt x="136" y="92"/>
                </a:lnTo>
                <a:lnTo>
                  <a:pt x="136" y="92"/>
                </a:lnTo>
                <a:lnTo>
                  <a:pt x="132" y="108"/>
                </a:lnTo>
                <a:lnTo>
                  <a:pt x="128" y="132"/>
                </a:lnTo>
                <a:lnTo>
                  <a:pt x="126" y="168"/>
                </a:lnTo>
                <a:lnTo>
                  <a:pt x="124" y="214"/>
                </a:lnTo>
                <a:lnTo>
                  <a:pt x="124" y="214"/>
                </a:lnTo>
                <a:lnTo>
                  <a:pt x="114" y="550"/>
                </a:lnTo>
                <a:lnTo>
                  <a:pt x="46" y="570"/>
                </a:lnTo>
                <a:lnTo>
                  <a:pt x="46" y="570"/>
                </a:lnTo>
                <a:lnTo>
                  <a:pt x="50" y="370"/>
                </a:lnTo>
                <a:lnTo>
                  <a:pt x="52" y="244"/>
                </a:lnTo>
                <a:lnTo>
                  <a:pt x="52" y="244"/>
                </a:lnTo>
                <a:lnTo>
                  <a:pt x="52" y="204"/>
                </a:lnTo>
                <a:lnTo>
                  <a:pt x="50" y="168"/>
                </a:lnTo>
                <a:lnTo>
                  <a:pt x="48" y="136"/>
                </a:lnTo>
                <a:lnTo>
                  <a:pt x="44" y="110"/>
                </a:lnTo>
                <a:lnTo>
                  <a:pt x="44" y="1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335882" y="2318148"/>
            <a:ext cx="269081" cy="97631"/>
          </a:xfrm>
          <a:custGeom>
            <a:avLst/>
            <a:gdLst>
              <a:gd name="T0" fmla="*/ 82 w 226"/>
              <a:gd name="T1" fmla="*/ 16 h 82"/>
              <a:gd name="T2" fmla="*/ 82 w 226"/>
              <a:gd name="T3" fmla="*/ 16 h 82"/>
              <a:gd name="T4" fmla="*/ 106 w 226"/>
              <a:gd name="T5" fmla="*/ 8 h 82"/>
              <a:gd name="T6" fmla="*/ 130 w 226"/>
              <a:gd name="T7" fmla="*/ 4 h 82"/>
              <a:gd name="T8" fmla="*/ 152 w 226"/>
              <a:gd name="T9" fmla="*/ 0 h 82"/>
              <a:gd name="T10" fmla="*/ 174 w 226"/>
              <a:gd name="T11" fmla="*/ 0 h 82"/>
              <a:gd name="T12" fmla="*/ 174 w 226"/>
              <a:gd name="T13" fmla="*/ 0 h 82"/>
              <a:gd name="T14" fmla="*/ 194 w 226"/>
              <a:gd name="T15" fmla="*/ 0 h 82"/>
              <a:gd name="T16" fmla="*/ 210 w 226"/>
              <a:gd name="T17" fmla="*/ 4 h 82"/>
              <a:gd name="T18" fmla="*/ 220 w 226"/>
              <a:gd name="T19" fmla="*/ 8 h 82"/>
              <a:gd name="T20" fmla="*/ 222 w 226"/>
              <a:gd name="T21" fmla="*/ 12 h 82"/>
              <a:gd name="T22" fmla="*/ 224 w 226"/>
              <a:gd name="T23" fmla="*/ 16 h 82"/>
              <a:gd name="T24" fmla="*/ 224 w 226"/>
              <a:gd name="T25" fmla="*/ 16 h 82"/>
              <a:gd name="T26" fmla="*/ 226 w 226"/>
              <a:gd name="T27" fmla="*/ 24 h 82"/>
              <a:gd name="T28" fmla="*/ 224 w 226"/>
              <a:gd name="T29" fmla="*/ 32 h 82"/>
              <a:gd name="T30" fmla="*/ 216 w 226"/>
              <a:gd name="T31" fmla="*/ 40 h 82"/>
              <a:gd name="T32" fmla="*/ 206 w 226"/>
              <a:gd name="T33" fmla="*/ 50 h 82"/>
              <a:gd name="T34" fmla="*/ 206 w 226"/>
              <a:gd name="T35" fmla="*/ 50 h 82"/>
              <a:gd name="T36" fmla="*/ 192 w 226"/>
              <a:gd name="T37" fmla="*/ 58 h 82"/>
              <a:gd name="T38" fmla="*/ 178 w 226"/>
              <a:gd name="T39" fmla="*/ 64 h 82"/>
              <a:gd name="T40" fmla="*/ 160 w 226"/>
              <a:gd name="T41" fmla="*/ 68 h 82"/>
              <a:gd name="T42" fmla="*/ 140 w 226"/>
              <a:gd name="T43" fmla="*/ 68 h 82"/>
              <a:gd name="T44" fmla="*/ 140 w 226"/>
              <a:gd name="T45" fmla="*/ 68 h 82"/>
              <a:gd name="T46" fmla="*/ 84 w 226"/>
              <a:gd name="T47" fmla="*/ 72 h 82"/>
              <a:gd name="T48" fmla="*/ 0 w 226"/>
              <a:gd name="T49" fmla="*/ 82 h 82"/>
              <a:gd name="T50" fmla="*/ 0 w 226"/>
              <a:gd name="T51" fmla="*/ 32 h 82"/>
              <a:gd name="T52" fmla="*/ 0 w 226"/>
              <a:gd name="T53" fmla="*/ 32 h 82"/>
              <a:gd name="T54" fmla="*/ 16 w 226"/>
              <a:gd name="T55" fmla="*/ 30 h 82"/>
              <a:gd name="T56" fmla="*/ 36 w 226"/>
              <a:gd name="T57" fmla="*/ 28 h 82"/>
              <a:gd name="T58" fmla="*/ 58 w 226"/>
              <a:gd name="T59" fmla="*/ 22 h 82"/>
              <a:gd name="T60" fmla="*/ 82 w 226"/>
              <a:gd name="T61" fmla="*/ 16 h 82"/>
              <a:gd name="T62" fmla="*/ 82 w 226"/>
              <a:gd name="T63" fmla="*/ 1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82">
                <a:moveTo>
                  <a:pt x="82" y="16"/>
                </a:moveTo>
                <a:lnTo>
                  <a:pt x="82" y="16"/>
                </a:lnTo>
                <a:lnTo>
                  <a:pt x="106" y="8"/>
                </a:lnTo>
                <a:lnTo>
                  <a:pt x="130" y="4"/>
                </a:lnTo>
                <a:lnTo>
                  <a:pt x="152" y="0"/>
                </a:lnTo>
                <a:lnTo>
                  <a:pt x="174" y="0"/>
                </a:lnTo>
                <a:lnTo>
                  <a:pt x="174" y="0"/>
                </a:lnTo>
                <a:lnTo>
                  <a:pt x="194" y="0"/>
                </a:lnTo>
                <a:lnTo>
                  <a:pt x="210" y="4"/>
                </a:lnTo>
                <a:lnTo>
                  <a:pt x="220" y="8"/>
                </a:lnTo>
                <a:lnTo>
                  <a:pt x="222" y="12"/>
                </a:lnTo>
                <a:lnTo>
                  <a:pt x="224" y="16"/>
                </a:lnTo>
                <a:lnTo>
                  <a:pt x="224" y="16"/>
                </a:lnTo>
                <a:lnTo>
                  <a:pt x="226" y="24"/>
                </a:lnTo>
                <a:lnTo>
                  <a:pt x="224" y="32"/>
                </a:lnTo>
                <a:lnTo>
                  <a:pt x="216" y="40"/>
                </a:lnTo>
                <a:lnTo>
                  <a:pt x="206" y="50"/>
                </a:lnTo>
                <a:lnTo>
                  <a:pt x="206" y="50"/>
                </a:lnTo>
                <a:lnTo>
                  <a:pt x="192" y="58"/>
                </a:lnTo>
                <a:lnTo>
                  <a:pt x="178" y="64"/>
                </a:lnTo>
                <a:lnTo>
                  <a:pt x="160" y="68"/>
                </a:lnTo>
                <a:lnTo>
                  <a:pt x="140" y="68"/>
                </a:lnTo>
                <a:lnTo>
                  <a:pt x="140" y="68"/>
                </a:lnTo>
                <a:lnTo>
                  <a:pt x="84" y="72"/>
                </a:lnTo>
                <a:lnTo>
                  <a:pt x="0" y="82"/>
                </a:lnTo>
                <a:lnTo>
                  <a:pt x="0" y="32"/>
                </a:lnTo>
                <a:lnTo>
                  <a:pt x="0" y="32"/>
                </a:lnTo>
                <a:lnTo>
                  <a:pt x="16" y="30"/>
                </a:lnTo>
                <a:lnTo>
                  <a:pt x="36" y="28"/>
                </a:lnTo>
                <a:lnTo>
                  <a:pt x="58" y="22"/>
                </a:lnTo>
                <a:lnTo>
                  <a:pt x="82" y="16"/>
                </a:lnTo>
                <a:lnTo>
                  <a:pt x="8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471612" y="2792017"/>
            <a:ext cx="166688" cy="926306"/>
          </a:xfrm>
          <a:custGeom>
            <a:avLst/>
            <a:gdLst>
              <a:gd name="T0" fmla="*/ 18 w 140"/>
              <a:gd name="T1" fmla="*/ 52 h 778"/>
              <a:gd name="T2" fmla="*/ 2 w 140"/>
              <a:gd name="T3" fmla="*/ 34 h 778"/>
              <a:gd name="T4" fmla="*/ 4 w 140"/>
              <a:gd name="T5" fmla="*/ 14 h 778"/>
              <a:gd name="T6" fmla="*/ 12 w 140"/>
              <a:gd name="T7" fmla="*/ 6 h 778"/>
              <a:gd name="T8" fmla="*/ 36 w 140"/>
              <a:gd name="T9" fmla="*/ 0 h 778"/>
              <a:gd name="T10" fmla="*/ 52 w 140"/>
              <a:gd name="T11" fmla="*/ 2 h 778"/>
              <a:gd name="T12" fmla="*/ 110 w 140"/>
              <a:gd name="T13" fmla="*/ 20 h 778"/>
              <a:gd name="T14" fmla="*/ 122 w 140"/>
              <a:gd name="T15" fmla="*/ 28 h 778"/>
              <a:gd name="T16" fmla="*/ 136 w 140"/>
              <a:gd name="T17" fmla="*/ 42 h 778"/>
              <a:gd name="T18" fmla="*/ 140 w 140"/>
              <a:gd name="T19" fmla="*/ 48 h 778"/>
              <a:gd name="T20" fmla="*/ 138 w 140"/>
              <a:gd name="T21" fmla="*/ 70 h 778"/>
              <a:gd name="T22" fmla="*/ 130 w 140"/>
              <a:gd name="T23" fmla="*/ 98 h 778"/>
              <a:gd name="T24" fmla="*/ 126 w 140"/>
              <a:gd name="T25" fmla="*/ 110 h 778"/>
              <a:gd name="T26" fmla="*/ 120 w 140"/>
              <a:gd name="T27" fmla="*/ 180 h 778"/>
              <a:gd name="T28" fmla="*/ 118 w 140"/>
              <a:gd name="T29" fmla="*/ 352 h 778"/>
              <a:gd name="T30" fmla="*/ 116 w 140"/>
              <a:gd name="T31" fmla="*/ 454 h 778"/>
              <a:gd name="T32" fmla="*/ 112 w 140"/>
              <a:gd name="T33" fmla="*/ 614 h 778"/>
              <a:gd name="T34" fmla="*/ 108 w 140"/>
              <a:gd name="T35" fmla="*/ 670 h 778"/>
              <a:gd name="T36" fmla="*/ 98 w 140"/>
              <a:gd name="T37" fmla="*/ 748 h 778"/>
              <a:gd name="T38" fmla="*/ 88 w 140"/>
              <a:gd name="T39" fmla="*/ 774 h 778"/>
              <a:gd name="T40" fmla="*/ 86 w 140"/>
              <a:gd name="T41" fmla="*/ 776 h 778"/>
              <a:gd name="T42" fmla="*/ 72 w 140"/>
              <a:gd name="T43" fmla="*/ 776 h 778"/>
              <a:gd name="T44" fmla="*/ 54 w 140"/>
              <a:gd name="T45" fmla="*/ 758 h 778"/>
              <a:gd name="T46" fmla="*/ 46 w 140"/>
              <a:gd name="T47" fmla="*/ 746 h 778"/>
              <a:gd name="T48" fmla="*/ 32 w 140"/>
              <a:gd name="T49" fmla="*/ 718 h 778"/>
              <a:gd name="T50" fmla="*/ 26 w 140"/>
              <a:gd name="T51" fmla="*/ 702 h 778"/>
              <a:gd name="T52" fmla="*/ 18 w 140"/>
              <a:gd name="T53" fmla="*/ 656 h 778"/>
              <a:gd name="T54" fmla="*/ 22 w 140"/>
              <a:gd name="T55" fmla="*/ 622 h 778"/>
              <a:gd name="T56" fmla="*/ 36 w 140"/>
              <a:gd name="T57" fmla="*/ 552 h 778"/>
              <a:gd name="T58" fmla="*/ 50 w 140"/>
              <a:gd name="T59" fmla="*/ 452 h 778"/>
              <a:gd name="T60" fmla="*/ 58 w 140"/>
              <a:gd name="T61" fmla="*/ 324 h 778"/>
              <a:gd name="T62" fmla="*/ 58 w 140"/>
              <a:gd name="T63" fmla="*/ 258 h 778"/>
              <a:gd name="T64" fmla="*/ 56 w 140"/>
              <a:gd name="T65" fmla="*/ 160 h 778"/>
              <a:gd name="T66" fmla="*/ 52 w 140"/>
              <a:gd name="T67" fmla="*/ 126 h 778"/>
              <a:gd name="T68" fmla="*/ 38 w 140"/>
              <a:gd name="T69" fmla="*/ 80 h 778"/>
              <a:gd name="T70" fmla="*/ 18 w 140"/>
              <a:gd name="T71" fmla="*/ 52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" h="778">
                <a:moveTo>
                  <a:pt x="18" y="52"/>
                </a:moveTo>
                <a:lnTo>
                  <a:pt x="18" y="52"/>
                </a:lnTo>
                <a:lnTo>
                  <a:pt x="6" y="42"/>
                </a:lnTo>
                <a:lnTo>
                  <a:pt x="2" y="34"/>
                </a:lnTo>
                <a:lnTo>
                  <a:pt x="0" y="24"/>
                </a:lnTo>
                <a:lnTo>
                  <a:pt x="4" y="14"/>
                </a:lnTo>
                <a:lnTo>
                  <a:pt x="4" y="14"/>
                </a:lnTo>
                <a:lnTo>
                  <a:pt x="12" y="6"/>
                </a:lnTo>
                <a:lnTo>
                  <a:pt x="22" y="2"/>
                </a:lnTo>
                <a:lnTo>
                  <a:pt x="36" y="0"/>
                </a:lnTo>
                <a:lnTo>
                  <a:pt x="52" y="2"/>
                </a:lnTo>
                <a:lnTo>
                  <a:pt x="52" y="2"/>
                </a:lnTo>
                <a:lnTo>
                  <a:pt x="84" y="10"/>
                </a:lnTo>
                <a:lnTo>
                  <a:pt x="110" y="20"/>
                </a:lnTo>
                <a:lnTo>
                  <a:pt x="110" y="20"/>
                </a:lnTo>
                <a:lnTo>
                  <a:pt x="122" y="28"/>
                </a:lnTo>
                <a:lnTo>
                  <a:pt x="130" y="34"/>
                </a:lnTo>
                <a:lnTo>
                  <a:pt x="136" y="42"/>
                </a:lnTo>
                <a:lnTo>
                  <a:pt x="140" y="48"/>
                </a:lnTo>
                <a:lnTo>
                  <a:pt x="140" y="48"/>
                </a:lnTo>
                <a:lnTo>
                  <a:pt x="140" y="58"/>
                </a:lnTo>
                <a:lnTo>
                  <a:pt x="138" y="70"/>
                </a:lnTo>
                <a:lnTo>
                  <a:pt x="134" y="82"/>
                </a:lnTo>
                <a:lnTo>
                  <a:pt x="130" y="98"/>
                </a:lnTo>
                <a:lnTo>
                  <a:pt x="130" y="98"/>
                </a:lnTo>
                <a:lnTo>
                  <a:pt x="126" y="110"/>
                </a:lnTo>
                <a:lnTo>
                  <a:pt x="124" y="128"/>
                </a:lnTo>
                <a:lnTo>
                  <a:pt x="120" y="180"/>
                </a:lnTo>
                <a:lnTo>
                  <a:pt x="118" y="254"/>
                </a:lnTo>
                <a:lnTo>
                  <a:pt x="118" y="352"/>
                </a:lnTo>
                <a:lnTo>
                  <a:pt x="118" y="352"/>
                </a:lnTo>
                <a:lnTo>
                  <a:pt x="116" y="454"/>
                </a:lnTo>
                <a:lnTo>
                  <a:pt x="114" y="542"/>
                </a:lnTo>
                <a:lnTo>
                  <a:pt x="112" y="614"/>
                </a:lnTo>
                <a:lnTo>
                  <a:pt x="108" y="670"/>
                </a:lnTo>
                <a:lnTo>
                  <a:pt x="108" y="670"/>
                </a:lnTo>
                <a:lnTo>
                  <a:pt x="102" y="714"/>
                </a:lnTo>
                <a:lnTo>
                  <a:pt x="98" y="748"/>
                </a:lnTo>
                <a:lnTo>
                  <a:pt x="92" y="768"/>
                </a:lnTo>
                <a:lnTo>
                  <a:pt x="88" y="774"/>
                </a:lnTo>
                <a:lnTo>
                  <a:pt x="86" y="776"/>
                </a:lnTo>
                <a:lnTo>
                  <a:pt x="86" y="776"/>
                </a:lnTo>
                <a:lnTo>
                  <a:pt x="80" y="778"/>
                </a:lnTo>
                <a:lnTo>
                  <a:pt x="72" y="776"/>
                </a:lnTo>
                <a:lnTo>
                  <a:pt x="64" y="768"/>
                </a:lnTo>
                <a:lnTo>
                  <a:pt x="54" y="758"/>
                </a:lnTo>
                <a:lnTo>
                  <a:pt x="54" y="758"/>
                </a:lnTo>
                <a:lnTo>
                  <a:pt x="46" y="746"/>
                </a:lnTo>
                <a:lnTo>
                  <a:pt x="38" y="732"/>
                </a:lnTo>
                <a:lnTo>
                  <a:pt x="32" y="718"/>
                </a:lnTo>
                <a:lnTo>
                  <a:pt x="26" y="702"/>
                </a:lnTo>
                <a:lnTo>
                  <a:pt x="26" y="702"/>
                </a:lnTo>
                <a:lnTo>
                  <a:pt x="20" y="674"/>
                </a:lnTo>
                <a:lnTo>
                  <a:pt x="18" y="656"/>
                </a:lnTo>
                <a:lnTo>
                  <a:pt x="18" y="656"/>
                </a:lnTo>
                <a:lnTo>
                  <a:pt x="22" y="622"/>
                </a:lnTo>
                <a:lnTo>
                  <a:pt x="36" y="552"/>
                </a:lnTo>
                <a:lnTo>
                  <a:pt x="36" y="552"/>
                </a:lnTo>
                <a:lnTo>
                  <a:pt x="44" y="504"/>
                </a:lnTo>
                <a:lnTo>
                  <a:pt x="50" y="452"/>
                </a:lnTo>
                <a:lnTo>
                  <a:pt x="56" y="390"/>
                </a:lnTo>
                <a:lnTo>
                  <a:pt x="58" y="324"/>
                </a:lnTo>
                <a:lnTo>
                  <a:pt x="58" y="324"/>
                </a:lnTo>
                <a:lnTo>
                  <a:pt x="58" y="258"/>
                </a:lnTo>
                <a:lnTo>
                  <a:pt x="58" y="204"/>
                </a:lnTo>
                <a:lnTo>
                  <a:pt x="56" y="160"/>
                </a:lnTo>
                <a:lnTo>
                  <a:pt x="52" y="126"/>
                </a:lnTo>
                <a:lnTo>
                  <a:pt x="52" y="126"/>
                </a:lnTo>
                <a:lnTo>
                  <a:pt x="46" y="102"/>
                </a:lnTo>
                <a:lnTo>
                  <a:pt x="38" y="80"/>
                </a:lnTo>
                <a:lnTo>
                  <a:pt x="28" y="64"/>
                </a:lnTo>
                <a:lnTo>
                  <a:pt x="18" y="52"/>
                </a:lnTo>
                <a:lnTo>
                  <a:pt x="18" y="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581150" y="2994423"/>
            <a:ext cx="938213" cy="545306"/>
          </a:xfrm>
          <a:custGeom>
            <a:avLst/>
            <a:gdLst>
              <a:gd name="T0" fmla="*/ 522 w 788"/>
              <a:gd name="T1" fmla="*/ 310 h 458"/>
              <a:gd name="T2" fmla="*/ 522 w 788"/>
              <a:gd name="T3" fmla="*/ 310 h 458"/>
              <a:gd name="T4" fmla="*/ 570 w 788"/>
              <a:gd name="T5" fmla="*/ 326 h 458"/>
              <a:gd name="T6" fmla="*/ 616 w 788"/>
              <a:gd name="T7" fmla="*/ 340 h 458"/>
              <a:gd name="T8" fmla="*/ 660 w 788"/>
              <a:gd name="T9" fmla="*/ 352 h 458"/>
              <a:gd name="T10" fmla="*/ 704 w 788"/>
              <a:gd name="T11" fmla="*/ 364 h 458"/>
              <a:gd name="T12" fmla="*/ 704 w 788"/>
              <a:gd name="T13" fmla="*/ 364 h 458"/>
              <a:gd name="T14" fmla="*/ 740 w 788"/>
              <a:gd name="T15" fmla="*/ 372 h 458"/>
              <a:gd name="T16" fmla="*/ 766 w 788"/>
              <a:gd name="T17" fmla="*/ 380 h 458"/>
              <a:gd name="T18" fmla="*/ 782 w 788"/>
              <a:gd name="T19" fmla="*/ 388 h 458"/>
              <a:gd name="T20" fmla="*/ 786 w 788"/>
              <a:gd name="T21" fmla="*/ 392 h 458"/>
              <a:gd name="T22" fmla="*/ 788 w 788"/>
              <a:gd name="T23" fmla="*/ 394 h 458"/>
              <a:gd name="T24" fmla="*/ 788 w 788"/>
              <a:gd name="T25" fmla="*/ 394 h 458"/>
              <a:gd name="T26" fmla="*/ 786 w 788"/>
              <a:gd name="T27" fmla="*/ 398 h 458"/>
              <a:gd name="T28" fmla="*/ 784 w 788"/>
              <a:gd name="T29" fmla="*/ 400 h 458"/>
              <a:gd name="T30" fmla="*/ 774 w 788"/>
              <a:gd name="T31" fmla="*/ 408 h 458"/>
              <a:gd name="T32" fmla="*/ 756 w 788"/>
              <a:gd name="T33" fmla="*/ 414 h 458"/>
              <a:gd name="T34" fmla="*/ 732 w 788"/>
              <a:gd name="T35" fmla="*/ 422 h 458"/>
              <a:gd name="T36" fmla="*/ 732 w 788"/>
              <a:gd name="T37" fmla="*/ 422 h 458"/>
              <a:gd name="T38" fmla="*/ 674 w 788"/>
              <a:gd name="T39" fmla="*/ 438 h 458"/>
              <a:gd name="T40" fmla="*/ 612 w 788"/>
              <a:gd name="T41" fmla="*/ 450 h 458"/>
              <a:gd name="T42" fmla="*/ 612 w 788"/>
              <a:gd name="T43" fmla="*/ 450 h 458"/>
              <a:gd name="T44" fmla="*/ 582 w 788"/>
              <a:gd name="T45" fmla="*/ 456 h 458"/>
              <a:gd name="T46" fmla="*/ 552 w 788"/>
              <a:gd name="T47" fmla="*/ 458 h 458"/>
              <a:gd name="T48" fmla="*/ 524 w 788"/>
              <a:gd name="T49" fmla="*/ 458 h 458"/>
              <a:gd name="T50" fmla="*/ 498 w 788"/>
              <a:gd name="T51" fmla="*/ 454 h 458"/>
              <a:gd name="T52" fmla="*/ 498 w 788"/>
              <a:gd name="T53" fmla="*/ 454 h 458"/>
              <a:gd name="T54" fmla="*/ 488 w 788"/>
              <a:gd name="T55" fmla="*/ 452 h 458"/>
              <a:gd name="T56" fmla="*/ 478 w 788"/>
              <a:gd name="T57" fmla="*/ 446 h 458"/>
              <a:gd name="T58" fmla="*/ 446 w 788"/>
              <a:gd name="T59" fmla="*/ 426 h 458"/>
              <a:gd name="T60" fmla="*/ 402 w 788"/>
              <a:gd name="T61" fmla="*/ 392 h 458"/>
              <a:gd name="T62" fmla="*/ 346 w 788"/>
              <a:gd name="T63" fmla="*/ 348 h 458"/>
              <a:gd name="T64" fmla="*/ 278 w 788"/>
              <a:gd name="T65" fmla="*/ 292 h 458"/>
              <a:gd name="T66" fmla="*/ 198 w 788"/>
              <a:gd name="T67" fmla="*/ 224 h 458"/>
              <a:gd name="T68" fmla="*/ 0 w 788"/>
              <a:gd name="T69" fmla="*/ 50 h 458"/>
              <a:gd name="T70" fmla="*/ 6 w 788"/>
              <a:gd name="T71" fmla="*/ 0 h 458"/>
              <a:gd name="T72" fmla="*/ 6 w 788"/>
              <a:gd name="T73" fmla="*/ 0 h 458"/>
              <a:gd name="T74" fmla="*/ 40 w 788"/>
              <a:gd name="T75" fmla="*/ 28 h 458"/>
              <a:gd name="T76" fmla="*/ 90 w 788"/>
              <a:gd name="T77" fmla="*/ 62 h 458"/>
              <a:gd name="T78" fmla="*/ 156 w 788"/>
              <a:gd name="T79" fmla="*/ 106 h 458"/>
              <a:gd name="T80" fmla="*/ 240 w 788"/>
              <a:gd name="T81" fmla="*/ 160 h 458"/>
              <a:gd name="T82" fmla="*/ 240 w 788"/>
              <a:gd name="T83" fmla="*/ 160 h 458"/>
              <a:gd name="T84" fmla="*/ 328 w 788"/>
              <a:gd name="T85" fmla="*/ 212 h 458"/>
              <a:gd name="T86" fmla="*/ 404 w 788"/>
              <a:gd name="T87" fmla="*/ 256 h 458"/>
              <a:gd name="T88" fmla="*/ 468 w 788"/>
              <a:gd name="T89" fmla="*/ 288 h 458"/>
              <a:gd name="T90" fmla="*/ 496 w 788"/>
              <a:gd name="T91" fmla="*/ 300 h 458"/>
              <a:gd name="T92" fmla="*/ 522 w 788"/>
              <a:gd name="T93" fmla="*/ 310 h 458"/>
              <a:gd name="T94" fmla="*/ 522 w 788"/>
              <a:gd name="T95" fmla="*/ 31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88" h="458">
                <a:moveTo>
                  <a:pt x="522" y="310"/>
                </a:moveTo>
                <a:lnTo>
                  <a:pt x="522" y="310"/>
                </a:lnTo>
                <a:lnTo>
                  <a:pt x="570" y="326"/>
                </a:lnTo>
                <a:lnTo>
                  <a:pt x="616" y="340"/>
                </a:lnTo>
                <a:lnTo>
                  <a:pt x="660" y="352"/>
                </a:lnTo>
                <a:lnTo>
                  <a:pt x="704" y="364"/>
                </a:lnTo>
                <a:lnTo>
                  <a:pt x="704" y="364"/>
                </a:lnTo>
                <a:lnTo>
                  <a:pt x="740" y="372"/>
                </a:lnTo>
                <a:lnTo>
                  <a:pt x="766" y="380"/>
                </a:lnTo>
                <a:lnTo>
                  <a:pt x="782" y="388"/>
                </a:lnTo>
                <a:lnTo>
                  <a:pt x="786" y="392"/>
                </a:lnTo>
                <a:lnTo>
                  <a:pt x="788" y="394"/>
                </a:lnTo>
                <a:lnTo>
                  <a:pt x="788" y="394"/>
                </a:lnTo>
                <a:lnTo>
                  <a:pt x="786" y="398"/>
                </a:lnTo>
                <a:lnTo>
                  <a:pt x="784" y="400"/>
                </a:lnTo>
                <a:lnTo>
                  <a:pt x="774" y="408"/>
                </a:lnTo>
                <a:lnTo>
                  <a:pt x="756" y="414"/>
                </a:lnTo>
                <a:lnTo>
                  <a:pt x="732" y="422"/>
                </a:lnTo>
                <a:lnTo>
                  <a:pt x="732" y="422"/>
                </a:lnTo>
                <a:lnTo>
                  <a:pt x="674" y="438"/>
                </a:lnTo>
                <a:lnTo>
                  <a:pt x="612" y="450"/>
                </a:lnTo>
                <a:lnTo>
                  <a:pt x="612" y="450"/>
                </a:lnTo>
                <a:lnTo>
                  <a:pt x="582" y="456"/>
                </a:lnTo>
                <a:lnTo>
                  <a:pt x="552" y="458"/>
                </a:lnTo>
                <a:lnTo>
                  <a:pt x="524" y="458"/>
                </a:lnTo>
                <a:lnTo>
                  <a:pt x="498" y="454"/>
                </a:lnTo>
                <a:lnTo>
                  <a:pt x="498" y="454"/>
                </a:lnTo>
                <a:lnTo>
                  <a:pt x="488" y="452"/>
                </a:lnTo>
                <a:lnTo>
                  <a:pt x="478" y="446"/>
                </a:lnTo>
                <a:lnTo>
                  <a:pt x="446" y="426"/>
                </a:lnTo>
                <a:lnTo>
                  <a:pt x="402" y="392"/>
                </a:lnTo>
                <a:lnTo>
                  <a:pt x="346" y="348"/>
                </a:lnTo>
                <a:lnTo>
                  <a:pt x="278" y="292"/>
                </a:lnTo>
                <a:lnTo>
                  <a:pt x="198" y="224"/>
                </a:lnTo>
                <a:lnTo>
                  <a:pt x="0" y="50"/>
                </a:lnTo>
                <a:lnTo>
                  <a:pt x="6" y="0"/>
                </a:lnTo>
                <a:lnTo>
                  <a:pt x="6" y="0"/>
                </a:lnTo>
                <a:lnTo>
                  <a:pt x="40" y="28"/>
                </a:lnTo>
                <a:lnTo>
                  <a:pt x="90" y="62"/>
                </a:lnTo>
                <a:lnTo>
                  <a:pt x="156" y="106"/>
                </a:lnTo>
                <a:lnTo>
                  <a:pt x="240" y="160"/>
                </a:lnTo>
                <a:lnTo>
                  <a:pt x="240" y="160"/>
                </a:lnTo>
                <a:lnTo>
                  <a:pt x="328" y="212"/>
                </a:lnTo>
                <a:lnTo>
                  <a:pt x="404" y="256"/>
                </a:lnTo>
                <a:lnTo>
                  <a:pt x="468" y="288"/>
                </a:lnTo>
                <a:lnTo>
                  <a:pt x="496" y="300"/>
                </a:lnTo>
                <a:lnTo>
                  <a:pt x="522" y="310"/>
                </a:lnTo>
                <a:lnTo>
                  <a:pt x="522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624012" y="1932385"/>
            <a:ext cx="676275" cy="819150"/>
          </a:xfrm>
          <a:custGeom>
            <a:avLst/>
            <a:gdLst>
              <a:gd name="T0" fmla="*/ 2 w 568"/>
              <a:gd name="T1" fmla="*/ 24 h 688"/>
              <a:gd name="T2" fmla="*/ 2 w 568"/>
              <a:gd name="T3" fmla="*/ 10 h 688"/>
              <a:gd name="T4" fmla="*/ 14 w 568"/>
              <a:gd name="T5" fmla="*/ 2 h 688"/>
              <a:gd name="T6" fmla="*/ 46 w 568"/>
              <a:gd name="T7" fmla="*/ 4 h 688"/>
              <a:gd name="T8" fmla="*/ 90 w 568"/>
              <a:gd name="T9" fmla="*/ 28 h 688"/>
              <a:gd name="T10" fmla="*/ 136 w 568"/>
              <a:gd name="T11" fmla="*/ 68 h 688"/>
              <a:gd name="T12" fmla="*/ 140 w 568"/>
              <a:gd name="T13" fmla="*/ 78 h 688"/>
              <a:gd name="T14" fmla="*/ 120 w 568"/>
              <a:gd name="T15" fmla="*/ 130 h 688"/>
              <a:gd name="T16" fmla="*/ 112 w 568"/>
              <a:gd name="T17" fmla="*/ 156 h 688"/>
              <a:gd name="T18" fmla="*/ 98 w 568"/>
              <a:gd name="T19" fmla="*/ 330 h 688"/>
              <a:gd name="T20" fmla="*/ 102 w 568"/>
              <a:gd name="T21" fmla="*/ 464 h 688"/>
              <a:gd name="T22" fmla="*/ 112 w 568"/>
              <a:gd name="T23" fmla="*/ 524 h 688"/>
              <a:gd name="T24" fmla="*/ 124 w 568"/>
              <a:gd name="T25" fmla="*/ 546 h 688"/>
              <a:gd name="T26" fmla="*/ 146 w 568"/>
              <a:gd name="T27" fmla="*/ 574 h 688"/>
              <a:gd name="T28" fmla="*/ 190 w 568"/>
              <a:gd name="T29" fmla="*/ 596 h 688"/>
              <a:gd name="T30" fmla="*/ 244 w 568"/>
              <a:gd name="T31" fmla="*/ 606 h 688"/>
              <a:gd name="T32" fmla="*/ 308 w 568"/>
              <a:gd name="T33" fmla="*/ 606 h 688"/>
              <a:gd name="T34" fmla="*/ 396 w 568"/>
              <a:gd name="T35" fmla="*/ 588 h 688"/>
              <a:gd name="T36" fmla="*/ 428 w 568"/>
              <a:gd name="T37" fmla="*/ 574 h 688"/>
              <a:gd name="T38" fmla="*/ 452 w 568"/>
              <a:gd name="T39" fmla="*/ 546 h 688"/>
              <a:gd name="T40" fmla="*/ 470 w 568"/>
              <a:gd name="T41" fmla="*/ 498 h 688"/>
              <a:gd name="T42" fmla="*/ 482 w 568"/>
              <a:gd name="T43" fmla="*/ 440 h 688"/>
              <a:gd name="T44" fmla="*/ 496 w 568"/>
              <a:gd name="T45" fmla="*/ 400 h 688"/>
              <a:gd name="T46" fmla="*/ 504 w 568"/>
              <a:gd name="T47" fmla="*/ 396 h 688"/>
              <a:gd name="T48" fmla="*/ 518 w 568"/>
              <a:gd name="T49" fmla="*/ 416 h 688"/>
              <a:gd name="T50" fmla="*/ 526 w 568"/>
              <a:gd name="T51" fmla="*/ 470 h 688"/>
              <a:gd name="T52" fmla="*/ 546 w 568"/>
              <a:gd name="T53" fmla="*/ 558 h 688"/>
              <a:gd name="T54" fmla="*/ 564 w 568"/>
              <a:gd name="T55" fmla="*/ 586 h 688"/>
              <a:gd name="T56" fmla="*/ 568 w 568"/>
              <a:gd name="T57" fmla="*/ 608 h 688"/>
              <a:gd name="T58" fmla="*/ 556 w 568"/>
              <a:gd name="T59" fmla="*/ 626 h 688"/>
              <a:gd name="T60" fmla="*/ 512 w 568"/>
              <a:gd name="T61" fmla="*/ 648 h 688"/>
              <a:gd name="T62" fmla="*/ 446 w 568"/>
              <a:gd name="T63" fmla="*/ 672 h 688"/>
              <a:gd name="T64" fmla="*/ 342 w 568"/>
              <a:gd name="T65" fmla="*/ 686 h 688"/>
              <a:gd name="T66" fmla="*/ 260 w 568"/>
              <a:gd name="T67" fmla="*/ 686 h 688"/>
              <a:gd name="T68" fmla="*/ 182 w 568"/>
              <a:gd name="T69" fmla="*/ 674 h 688"/>
              <a:gd name="T70" fmla="*/ 132 w 568"/>
              <a:gd name="T71" fmla="*/ 656 h 688"/>
              <a:gd name="T72" fmla="*/ 94 w 568"/>
              <a:gd name="T73" fmla="*/ 630 h 688"/>
              <a:gd name="T74" fmla="*/ 74 w 568"/>
              <a:gd name="T75" fmla="*/ 608 h 688"/>
              <a:gd name="T76" fmla="*/ 52 w 568"/>
              <a:gd name="T77" fmla="*/ 554 h 688"/>
              <a:gd name="T78" fmla="*/ 42 w 568"/>
              <a:gd name="T79" fmla="*/ 460 h 688"/>
              <a:gd name="T80" fmla="*/ 38 w 568"/>
              <a:gd name="T81" fmla="*/ 222 h 688"/>
              <a:gd name="T82" fmla="*/ 34 w 568"/>
              <a:gd name="T83" fmla="*/ 92 h 688"/>
              <a:gd name="T84" fmla="*/ 16 w 568"/>
              <a:gd name="T85" fmla="*/ 4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" h="688">
                <a:moveTo>
                  <a:pt x="12" y="34"/>
                </a:moveTo>
                <a:lnTo>
                  <a:pt x="12" y="34"/>
                </a:lnTo>
                <a:lnTo>
                  <a:pt x="2" y="24"/>
                </a:lnTo>
                <a:lnTo>
                  <a:pt x="2" y="18"/>
                </a:lnTo>
                <a:lnTo>
                  <a:pt x="0" y="14"/>
                </a:lnTo>
                <a:lnTo>
                  <a:pt x="2" y="10"/>
                </a:lnTo>
                <a:lnTo>
                  <a:pt x="4" y="8"/>
                </a:lnTo>
                <a:lnTo>
                  <a:pt x="14" y="2"/>
                </a:lnTo>
                <a:lnTo>
                  <a:pt x="14" y="2"/>
                </a:lnTo>
                <a:lnTo>
                  <a:pt x="20" y="0"/>
                </a:lnTo>
                <a:lnTo>
                  <a:pt x="28" y="0"/>
                </a:lnTo>
                <a:lnTo>
                  <a:pt x="46" y="4"/>
                </a:lnTo>
                <a:lnTo>
                  <a:pt x="66" y="12"/>
                </a:lnTo>
                <a:lnTo>
                  <a:pt x="90" y="28"/>
                </a:lnTo>
                <a:lnTo>
                  <a:pt x="90" y="28"/>
                </a:lnTo>
                <a:lnTo>
                  <a:pt x="110" y="44"/>
                </a:lnTo>
                <a:lnTo>
                  <a:pt x="126" y="56"/>
                </a:lnTo>
                <a:lnTo>
                  <a:pt x="136" y="68"/>
                </a:lnTo>
                <a:lnTo>
                  <a:pt x="138" y="72"/>
                </a:lnTo>
                <a:lnTo>
                  <a:pt x="140" y="78"/>
                </a:lnTo>
                <a:lnTo>
                  <a:pt x="140" y="78"/>
                </a:lnTo>
                <a:lnTo>
                  <a:pt x="138" y="86"/>
                </a:lnTo>
                <a:lnTo>
                  <a:pt x="134" y="98"/>
                </a:lnTo>
                <a:lnTo>
                  <a:pt x="120" y="130"/>
                </a:lnTo>
                <a:lnTo>
                  <a:pt x="120" y="130"/>
                </a:lnTo>
                <a:lnTo>
                  <a:pt x="116" y="142"/>
                </a:lnTo>
                <a:lnTo>
                  <a:pt x="112" y="156"/>
                </a:lnTo>
                <a:lnTo>
                  <a:pt x="106" y="198"/>
                </a:lnTo>
                <a:lnTo>
                  <a:pt x="102" y="256"/>
                </a:lnTo>
                <a:lnTo>
                  <a:pt x="98" y="330"/>
                </a:lnTo>
                <a:lnTo>
                  <a:pt x="98" y="330"/>
                </a:lnTo>
                <a:lnTo>
                  <a:pt x="98" y="404"/>
                </a:lnTo>
                <a:lnTo>
                  <a:pt x="102" y="464"/>
                </a:lnTo>
                <a:lnTo>
                  <a:pt x="104" y="486"/>
                </a:lnTo>
                <a:lnTo>
                  <a:pt x="108" y="508"/>
                </a:lnTo>
                <a:lnTo>
                  <a:pt x="112" y="524"/>
                </a:lnTo>
                <a:lnTo>
                  <a:pt x="118" y="536"/>
                </a:lnTo>
                <a:lnTo>
                  <a:pt x="118" y="536"/>
                </a:lnTo>
                <a:lnTo>
                  <a:pt x="124" y="546"/>
                </a:lnTo>
                <a:lnTo>
                  <a:pt x="130" y="556"/>
                </a:lnTo>
                <a:lnTo>
                  <a:pt x="138" y="566"/>
                </a:lnTo>
                <a:lnTo>
                  <a:pt x="146" y="574"/>
                </a:lnTo>
                <a:lnTo>
                  <a:pt x="156" y="580"/>
                </a:lnTo>
                <a:lnTo>
                  <a:pt x="166" y="586"/>
                </a:lnTo>
                <a:lnTo>
                  <a:pt x="190" y="596"/>
                </a:lnTo>
                <a:lnTo>
                  <a:pt x="190" y="596"/>
                </a:lnTo>
                <a:lnTo>
                  <a:pt x="216" y="602"/>
                </a:lnTo>
                <a:lnTo>
                  <a:pt x="244" y="606"/>
                </a:lnTo>
                <a:lnTo>
                  <a:pt x="274" y="606"/>
                </a:lnTo>
                <a:lnTo>
                  <a:pt x="308" y="606"/>
                </a:lnTo>
                <a:lnTo>
                  <a:pt x="308" y="606"/>
                </a:lnTo>
                <a:lnTo>
                  <a:pt x="340" y="602"/>
                </a:lnTo>
                <a:lnTo>
                  <a:pt x="370" y="596"/>
                </a:lnTo>
                <a:lnTo>
                  <a:pt x="396" y="588"/>
                </a:lnTo>
                <a:lnTo>
                  <a:pt x="418" y="580"/>
                </a:lnTo>
                <a:lnTo>
                  <a:pt x="418" y="580"/>
                </a:lnTo>
                <a:lnTo>
                  <a:pt x="428" y="574"/>
                </a:lnTo>
                <a:lnTo>
                  <a:pt x="436" y="566"/>
                </a:lnTo>
                <a:lnTo>
                  <a:pt x="444" y="556"/>
                </a:lnTo>
                <a:lnTo>
                  <a:pt x="452" y="546"/>
                </a:lnTo>
                <a:lnTo>
                  <a:pt x="458" y="532"/>
                </a:lnTo>
                <a:lnTo>
                  <a:pt x="464" y="516"/>
                </a:lnTo>
                <a:lnTo>
                  <a:pt x="470" y="498"/>
                </a:lnTo>
                <a:lnTo>
                  <a:pt x="474" y="478"/>
                </a:lnTo>
                <a:lnTo>
                  <a:pt x="474" y="478"/>
                </a:lnTo>
                <a:lnTo>
                  <a:pt x="482" y="440"/>
                </a:lnTo>
                <a:lnTo>
                  <a:pt x="490" y="414"/>
                </a:lnTo>
                <a:lnTo>
                  <a:pt x="494" y="406"/>
                </a:lnTo>
                <a:lnTo>
                  <a:pt x="496" y="400"/>
                </a:lnTo>
                <a:lnTo>
                  <a:pt x="500" y="396"/>
                </a:lnTo>
                <a:lnTo>
                  <a:pt x="504" y="396"/>
                </a:lnTo>
                <a:lnTo>
                  <a:pt x="504" y="396"/>
                </a:lnTo>
                <a:lnTo>
                  <a:pt x="508" y="398"/>
                </a:lnTo>
                <a:lnTo>
                  <a:pt x="512" y="402"/>
                </a:lnTo>
                <a:lnTo>
                  <a:pt x="518" y="416"/>
                </a:lnTo>
                <a:lnTo>
                  <a:pt x="522" y="440"/>
                </a:lnTo>
                <a:lnTo>
                  <a:pt x="526" y="470"/>
                </a:lnTo>
                <a:lnTo>
                  <a:pt x="526" y="470"/>
                </a:lnTo>
                <a:lnTo>
                  <a:pt x="530" y="504"/>
                </a:lnTo>
                <a:lnTo>
                  <a:pt x="538" y="534"/>
                </a:lnTo>
                <a:lnTo>
                  <a:pt x="546" y="558"/>
                </a:lnTo>
                <a:lnTo>
                  <a:pt x="558" y="578"/>
                </a:lnTo>
                <a:lnTo>
                  <a:pt x="558" y="578"/>
                </a:lnTo>
                <a:lnTo>
                  <a:pt x="564" y="586"/>
                </a:lnTo>
                <a:lnTo>
                  <a:pt x="566" y="594"/>
                </a:lnTo>
                <a:lnTo>
                  <a:pt x="568" y="600"/>
                </a:lnTo>
                <a:lnTo>
                  <a:pt x="568" y="608"/>
                </a:lnTo>
                <a:lnTo>
                  <a:pt x="566" y="614"/>
                </a:lnTo>
                <a:lnTo>
                  <a:pt x="562" y="620"/>
                </a:lnTo>
                <a:lnTo>
                  <a:pt x="556" y="626"/>
                </a:lnTo>
                <a:lnTo>
                  <a:pt x="548" y="630"/>
                </a:lnTo>
                <a:lnTo>
                  <a:pt x="548" y="630"/>
                </a:lnTo>
                <a:lnTo>
                  <a:pt x="512" y="648"/>
                </a:lnTo>
                <a:lnTo>
                  <a:pt x="470" y="664"/>
                </a:lnTo>
                <a:lnTo>
                  <a:pt x="470" y="664"/>
                </a:lnTo>
                <a:lnTo>
                  <a:pt x="446" y="672"/>
                </a:lnTo>
                <a:lnTo>
                  <a:pt x="416" y="678"/>
                </a:lnTo>
                <a:lnTo>
                  <a:pt x="382" y="682"/>
                </a:lnTo>
                <a:lnTo>
                  <a:pt x="342" y="686"/>
                </a:lnTo>
                <a:lnTo>
                  <a:pt x="342" y="686"/>
                </a:lnTo>
                <a:lnTo>
                  <a:pt x="300" y="688"/>
                </a:lnTo>
                <a:lnTo>
                  <a:pt x="260" y="686"/>
                </a:lnTo>
                <a:lnTo>
                  <a:pt x="220" y="682"/>
                </a:lnTo>
                <a:lnTo>
                  <a:pt x="182" y="674"/>
                </a:lnTo>
                <a:lnTo>
                  <a:pt x="182" y="674"/>
                </a:lnTo>
                <a:lnTo>
                  <a:pt x="164" y="668"/>
                </a:lnTo>
                <a:lnTo>
                  <a:pt x="148" y="662"/>
                </a:lnTo>
                <a:lnTo>
                  <a:pt x="132" y="656"/>
                </a:lnTo>
                <a:lnTo>
                  <a:pt x="118" y="648"/>
                </a:lnTo>
                <a:lnTo>
                  <a:pt x="104" y="640"/>
                </a:lnTo>
                <a:lnTo>
                  <a:pt x="94" y="630"/>
                </a:lnTo>
                <a:lnTo>
                  <a:pt x="82" y="620"/>
                </a:lnTo>
                <a:lnTo>
                  <a:pt x="74" y="608"/>
                </a:lnTo>
                <a:lnTo>
                  <a:pt x="74" y="608"/>
                </a:lnTo>
                <a:lnTo>
                  <a:pt x="66" y="594"/>
                </a:lnTo>
                <a:lnTo>
                  <a:pt x="58" y="576"/>
                </a:lnTo>
                <a:lnTo>
                  <a:pt x="52" y="554"/>
                </a:lnTo>
                <a:lnTo>
                  <a:pt x="48" y="528"/>
                </a:lnTo>
                <a:lnTo>
                  <a:pt x="44" y="496"/>
                </a:lnTo>
                <a:lnTo>
                  <a:pt x="42" y="460"/>
                </a:lnTo>
                <a:lnTo>
                  <a:pt x="40" y="378"/>
                </a:lnTo>
                <a:lnTo>
                  <a:pt x="40" y="378"/>
                </a:lnTo>
                <a:lnTo>
                  <a:pt x="38" y="222"/>
                </a:lnTo>
                <a:lnTo>
                  <a:pt x="36" y="124"/>
                </a:lnTo>
                <a:lnTo>
                  <a:pt x="36" y="124"/>
                </a:lnTo>
                <a:lnTo>
                  <a:pt x="34" y="92"/>
                </a:lnTo>
                <a:lnTo>
                  <a:pt x="28" y="66"/>
                </a:lnTo>
                <a:lnTo>
                  <a:pt x="20" y="48"/>
                </a:lnTo>
                <a:lnTo>
                  <a:pt x="16" y="40"/>
                </a:lnTo>
                <a:lnTo>
                  <a:pt x="12" y="34"/>
                </a:lnTo>
                <a:lnTo>
                  <a:pt x="12" y="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700213" y="2130029"/>
            <a:ext cx="459581" cy="269081"/>
          </a:xfrm>
          <a:custGeom>
            <a:avLst/>
            <a:gdLst>
              <a:gd name="T0" fmla="*/ 326 w 386"/>
              <a:gd name="T1" fmla="*/ 146 h 226"/>
              <a:gd name="T2" fmla="*/ 326 w 386"/>
              <a:gd name="T3" fmla="*/ 146 h 226"/>
              <a:gd name="T4" fmla="*/ 310 w 386"/>
              <a:gd name="T5" fmla="*/ 152 h 226"/>
              <a:gd name="T6" fmla="*/ 286 w 386"/>
              <a:gd name="T7" fmla="*/ 160 h 226"/>
              <a:gd name="T8" fmla="*/ 220 w 386"/>
              <a:gd name="T9" fmla="*/ 178 h 226"/>
              <a:gd name="T10" fmla="*/ 128 w 386"/>
              <a:gd name="T11" fmla="*/ 200 h 226"/>
              <a:gd name="T12" fmla="*/ 6 w 386"/>
              <a:gd name="T13" fmla="*/ 226 h 226"/>
              <a:gd name="T14" fmla="*/ 0 w 386"/>
              <a:gd name="T15" fmla="*/ 202 h 226"/>
              <a:gd name="T16" fmla="*/ 0 w 386"/>
              <a:gd name="T17" fmla="*/ 202 h 226"/>
              <a:gd name="T18" fmla="*/ 92 w 386"/>
              <a:gd name="T19" fmla="*/ 164 h 226"/>
              <a:gd name="T20" fmla="*/ 164 w 386"/>
              <a:gd name="T21" fmla="*/ 132 h 226"/>
              <a:gd name="T22" fmla="*/ 212 w 386"/>
              <a:gd name="T23" fmla="*/ 108 h 226"/>
              <a:gd name="T24" fmla="*/ 230 w 386"/>
              <a:gd name="T25" fmla="*/ 98 h 226"/>
              <a:gd name="T26" fmla="*/ 240 w 386"/>
              <a:gd name="T27" fmla="*/ 90 h 226"/>
              <a:gd name="T28" fmla="*/ 240 w 386"/>
              <a:gd name="T29" fmla="*/ 90 h 226"/>
              <a:gd name="T30" fmla="*/ 256 w 386"/>
              <a:gd name="T31" fmla="*/ 74 h 226"/>
              <a:gd name="T32" fmla="*/ 266 w 386"/>
              <a:gd name="T33" fmla="*/ 58 h 226"/>
              <a:gd name="T34" fmla="*/ 272 w 386"/>
              <a:gd name="T35" fmla="*/ 42 h 226"/>
              <a:gd name="T36" fmla="*/ 276 w 386"/>
              <a:gd name="T37" fmla="*/ 26 h 226"/>
              <a:gd name="T38" fmla="*/ 276 w 386"/>
              <a:gd name="T39" fmla="*/ 26 h 226"/>
              <a:gd name="T40" fmla="*/ 276 w 386"/>
              <a:gd name="T41" fmla="*/ 14 h 226"/>
              <a:gd name="T42" fmla="*/ 280 w 386"/>
              <a:gd name="T43" fmla="*/ 4 h 226"/>
              <a:gd name="T44" fmla="*/ 284 w 386"/>
              <a:gd name="T45" fmla="*/ 2 h 226"/>
              <a:gd name="T46" fmla="*/ 288 w 386"/>
              <a:gd name="T47" fmla="*/ 0 h 226"/>
              <a:gd name="T48" fmla="*/ 298 w 386"/>
              <a:gd name="T49" fmla="*/ 2 h 226"/>
              <a:gd name="T50" fmla="*/ 298 w 386"/>
              <a:gd name="T51" fmla="*/ 2 h 226"/>
              <a:gd name="T52" fmla="*/ 308 w 386"/>
              <a:gd name="T53" fmla="*/ 8 h 226"/>
              <a:gd name="T54" fmla="*/ 322 w 386"/>
              <a:gd name="T55" fmla="*/ 18 h 226"/>
              <a:gd name="T56" fmla="*/ 338 w 386"/>
              <a:gd name="T57" fmla="*/ 32 h 226"/>
              <a:gd name="T58" fmla="*/ 356 w 386"/>
              <a:gd name="T59" fmla="*/ 52 h 226"/>
              <a:gd name="T60" fmla="*/ 356 w 386"/>
              <a:gd name="T61" fmla="*/ 52 h 226"/>
              <a:gd name="T62" fmla="*/ 372 w 386"/>
              <a:gd name="T63" fmla="*/ 72 h 226"/>
              <a:gd name="T64" fmla="*/ 382 w 386"/>
              <a:gd name="T65" fmla="*/ 88 h 226"/>
              <a:gd name="T66" fmla="*/ 386 w 386"/>
              <a:gd name="T67" fmla="*/ 100 h 226"/>
              <a:gd name="T68" fmla="*/ 386 w 386"/>
              <a:gd name="T69" fmla="*/ 104 h 226"/>
              <a:gd name="T70" fmla="*/ 384 w 386"/>
              <a:gd name="T71" fmla="*/ 108 h 226"/>
              <a:gd name="T72" fmla="*/ 384 w 386"/>
              <a:gd name="T73" fmla="*/ 108 h 226"/>
              <a:gd name="T74" fmla="*/ 378 w 386"/>
              <a:gd name="T75" fmla="*/ 114 h 226"/>
              <a:gd name="T76" fmla="*/ 364 w 386"/>
              <a:gd name="T77" fmla="*/ 124 h 226"/>
              <a:gd name="T78" fmla="*/ 326 w 386"/>
              <a:gd name="T79" fmla="*/ 146 h 226"/>
              <a:gd name="T80" fmla="*/ 326 w 386"/>
              <a:gd name="T81" fmla="*/ 14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6" h="226">
                <a:moveTo>
                  <a:pt x="326" y="146"/>
                </a:moveTo>
                <a:lnTo>
                  <a:pt x="326" y="146"/>
                </a:lnTo>
                <a:lnTo>
                  <a:pt x="310" y="152"/>
                </a:lnTo>
                <a:lnTo>
                  <a:pt x="286" y="160"/>
                </a:lnTo>
                <a:lnTo>
                  <a:pt x="220" y="178"/>
                </a:lnTo>
                <a:lnTo>
                  <a:pt x="128" y="200"/>
                </a:lnTo>
                <a:lnTo>
                  <a:pt x="6" y="226"/>
                </a:lnTo>
                <a:lnTo>
                  <a:pt x="0" y="202"/>
                </a:lnTo>
                <a:lnTo>
                  <a:pt x="0" y="202"/>
                </a:lnTo>
                <a:lnTo>
                  <a:pt x="92" y="164"/>
                </a:lnTo>
                <a:lnTo>
                  <a:pt x="164" y="132"/>
                </a:lnTo>
                <a:lnTo>
                  <a:pt x="212" y="108"/>
                </a:lnTo>
                <a:lnTo>
                  <a:pt x="230" y="98"/>
                </a:lnTo>
                <a:lnTo>
                  <a:pt x="240" y="90"/>
                </a:lnTo>
                <a:lnTo>
                  <a:pt x="240" y="90"/>
                </a:lnTo>
                <a:lnTo>
                  <a:pt x="256" y="74"/>
                </a:lnTo>
                <a:lnTo>
                  <a:pt x="266" y="58"/>
                </a:lnTo>
                <a:lnTo>
                  <a:pt x="272" y="42"/>
                </a:lnTo>
                <a:lnTo>
                  <a:pt x="276" y="26"/>
                </a:lnTo>
                <a:lnTo>
                  <a:pt x="276" y="26"/>
                </a:lnTo>
                <a:lnTo>
                  <a:pt x="276" y="14"/>
                </a:lnTo>
                <a:lnTo>
                  <a:pt x="280" y="4"/>
                </a:lnTo>
                <a:lnTo>
                  <a:pt x="284" y="2"/>
                </a:lnTo>
                <a:lnTo>
                  <a:pt x="288" y="0"/>
                </a:lnTo>
                <a:lnTo>
                  <a:pt x="298" y="2"/>
                </a:lnTo>
                <a:lnTo>
                  <a:pt x="298" y="2"/>
                </a:lnTo>
                <a:lnTo>
                  <a:pt x="308" y="8"/>
                </a:lnTo>
                <a:lnTo>
                  <a:pt x="322" y="18"/>
                </a:lnTo>
                <a:lnTo>
                  <a:pt x="338" y="32"/>
                </a:lnTo>
                <a:lnTo>
                  <a:pt x="356" y="52"/>
                </a:lnTo>
                <a:lnTo>
                  <a:pt x="356" y="52"/>
                </a:lnTo>
                <a:lnTo>
                  <a:pt x="372" y="72"/>
                </a:lnTo>
                <a:lnTo>
                  <a:pt x="382" y="88"/>
                </a:lnTo>
                <a:lnTo>
                  <a:pt x="386" y="100"/>
                </a:lnTo>
                <a:lnTo>
                  <a:pt x="386" y="104"/>
                </a:lnTo>
                <a:lnTo>
                  <a:pt x="384" y="108"/>
                </a:lnTo>
                <a:lnTo>
                  <a:pt x="384" y="108"/>
                </a:lnTo>
                <a:lnTo>
                  <a:pt x="378" y="114"/>
                </a:lnTo>
                <a:lnTo>
                  <a:pt x="364" y="124"/>
                </a:lnTo>
                <a:lnTo>
                  <a:pt x="326" y="146"/>
                </a:lnTo>
                <a:lnTo>
                  <a:pt x="326" y="1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525457" y="724702"/>
            <a:ext cx="5268773" cy="394723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①古代的植物压埋在地底下，在不透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空气或空气不足的条件下，受到地下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的高温和高压年久变质而形成的黑色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或黑褐色矿物；②烟气凝结的黑灰，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为制墨的主要原料。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 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煤（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油）（烧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媒（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体）（传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油灯发出昏黄的光。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7720" y="949892"/>
            <a:ext cx="1148715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méi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58592"/>
            <a:ext cx="1796653" cy="145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834628" y="2058592"/>
            <a:ext cx="1785938" cy="17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834629" y="2701528"/>
            <a:ext cx="202406" cy="252413"/>
          </a:xfrm>
          <a:custGeom>
            <a:avLst/>
            <a:gdLst>
              <a:gd name="T0" fmla="*/ 0 w 170"/>
              <a:gd name="T1" fmla="*/ 0 h 212"/>
              <a:gd name="T2" fmla="*/ 0 w 170"/>
              <a:gd name="T3" fmla="*/ 0 h 212"/>
              <a:gd name="T4" fmla="*/ 46 w 170"/>
              <a:gd name="T5" fmla="*/ 16 h 212"/>
              <a:gd name="T6" fmla="*/ 84 w 170"/>
              <a:gd name="T7" fmla="*/ 32 h 212"/>
              <a:gd name="T8" fmla="*/ 114 w 170"/>
              <a:gd name="T9" fmla="*/ 48 h 212"/>
              <a:gd name="T10" fmla="*/ 126 w 170"/>
              <a:gd name="T11" fmla="*/ 56 h 212"/>
              <a:gd name="T12" fmla="*/ 136 w 170"/>
              <a:gd name="T13" fmla="*/ 66 h 212"/>
              <a:gd name="T14" fmla="*/ 136 w 170"/>
              <a:gd name="T15" fmla="*/ 66 h 212"/>
              <a:gd name="T16" fmla="*/ 150 w 170"/>
              <a:gd name="T17" fmla="*/ 84 h 212"/>
              <a:gd name="T18" fmla="*/ 160 w 170"/>
              <a:gd name="T19" fmla="*/ 104 h 212"/>
              <a:gd name="T20" fmla="*/ 168 w 170"/>
              <a:gd name="T21" fmla="*/ 126 h 212"/>
              <a:gd name="T22" fmla="*/ 170 w 170"/>
              <a:gd name="T23" fmla="*/ 150 h 212"/>
              <a:gd name="T24" fmla="*/ 170 w 170"/>
              <a:gd name="T25" fmla="*/ 150 h 212"/>
              <a:gd name="T26" fmla="*/ 168 w 170"/>
              <a:gd name="T27" fmla="*/ 172 h 212"/>
              <a:gd name="T28" fmla="*/ 168 w 170"/>
              <a:gd name="T29" fmla="*/ 190 h 212"/>
              <a:gd name="T30" fmla="*/ 164 w 170"/>
              <a:gd name="T31" fmla="*/ 202 h 212"/>
              <a:gd name="T32" fmla="*/ 160 w 170"/>
              <a:gd name="T33" fmla="*/ 210 h 212"/>
              <a:gd name="T34" fmla="*/ 160 w 170"/>
              <a:gd name="T35" fmla="*/ 210 h 212"/>
              <a:gd name="T36" fmla="*/ 154 w 170"/>
              <a:gd name="T37" fmla="*/ 212 h 212"/>
              <a:gd name="T38" fmla="*/ 144 w 170"/>
              <a:gd name="T39" fmla="*/ 212 h 212"/>
              <a:gd name="T40" fmla="*/ 132 w 170"/>
              <a:gd name="T41" fmla="*/ 208 h 212"/>
              <a:gd name="T42" fmla="*/ 116 w 170"/>
              <a:gd name="T43" fmla="*/ 200 h 212"/>
              <a:gd name="T44" fmla="*/ 116 w 170"/>
              <a:gd name="T45" fmla="*/ 200 h 212"/>
              <a:gd name="T46" fmla="*/ 98 w 170"/>
              <a:gd name="T47" fmla="*/ 188 h 212"/>
              <a:gd name="T48" fmla="*/ 80 w 170"/>
              <a:gd name="T49" fmla="*/ 170 h 212"/>
              <a:gd name="T50" fmla="*/ 62 w 170"/>
              <a:gd name="T51" fmla="*/ 146 h 212"/>
              <a:gd name="T52" fmla="*/ 42 w 170"/>
              <a:gd name="T53" fmla="*/ 116 h 212"/>
              <a:gd name="T54" fmla="*/ 42 w 170"/>
              <a:gd name="T55" fmla="*/ 116 h 212"/>
              <a:gd name="T56" fmla="*/ 24 w 170"/>
              <a:gd name="T57" fmla="*/ 84 h 212"/>
              <a:gd name="T58" fmla="*/ 10 w 170"/>
              <a:gd name="T59" fmla="*/ 54 h 212"/>
              <a:gd name="T60" fmla="*/ 4 w 170"/>
              <a:gd name="T61" fmla="*/ 26 h 212"/>
              <a:gd name="T62" fmla="*/ 2 w 170"/>
              <a:gd name="T63" fmla="*/ 12 h 212"/>
              <a:gd name="T64" fmla="*/ 0 w 170"/>
              <a:gd name="T65" fmla="*/ 0 h 212"/>
              <a:gd name="T66" fmla="*/ 0 w 170"/>
              <a:gd name="T6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0" h="212">
                <a:moveTo>
                  <a:pt x="0" y="0"/>
                </a:moveTo>
                <a:lnTo>
                  <a:pt x="0" y="0"/>
                </a:lnTo>
                <a:lnTo>
                  <a:pt x="46" y="16"/>
                </a:lnTo>
                <a:lnTo>
                  <a:pt x="84" y="32"/>
                </a:lnTo>
                <a:lnTo>
                  <a:pt x="114" y="48"/>
                </a:lnTo>
                <a:lnTo>
                  <a:pt x="126" y="56"/>
                </a:lnTo>
                <a:lnTo>
                  <a:pt x="136" y="66"/>
                </a:lnTo>
                <a:lnTo>
                  <a:pt x="136" y="66"/>
                </a:lnTo>
                <a:lnTo>
                  <a:pt x="150" y="84"/>
                </a:lnTo>
                <a:lnTo>
                  <a:pt x="160" y="104"/>
                </a:lnTo>
                <a:lnTo>
                  <a:pt x="168" y="126"/>
                </a:lnTo>
                <a:lnTo>
                  <a:pt x="170" y="150"/>
                </a:lnTo>
                <a:lnTo>
                  <a:pt x="170" y="150"/>
                </a:lnTo>
                <a:lnTo>
                  <a:pt x="168" y="172"/>
                </a:lnTo>
                <a:lnTo>
                  <a:pt x="168" y="190"/>
                </a:lnTo>
                <a:lnTo>
                  <a:pt x="164" y="202"/>
                </a:lnTo>
                <a:lnTo>
                  <a:pt x="160" y="210"/>
                </a:lnTo>
                <a:lnTo>
                  <a:pt x="160" y="210"/>
                </a:lnTo>
                <a:lnTo>
                  <a:pt x="154" y="212"/>
                </a:lnTo>
                <a:lnTo>
                  <a:pt x="144" y="212"/>
                </a:lnTo>
                <a:lnTo>
                  <a:pt x="132" y="208"/>
                </a:lnTo>
                <a:lnTo>
                  <a:pt x="116" y="200"/>
                </a:lnTo>
                <a:lnTo>
                  <a:pt x="116" y="200"/>
                </a:lnTo>
                <a:lnTo>
                  <a:pt x="98" y="188"/>
                </a:lnTo>
                <a:lnTo>
                  <a:pt x="80" y="170"/>
                </a:lnTo>
                <a:lnTo>
                  <a:pt x="62" y="146"/>
                </a:lnTo>
                <a:lnTo>
                  <a:pt x="42" y="116"/>
                </a:lnTo>
                <a:lnTo>
                  <a:pt x="42" y="116"/>
                </a:lnTo>
                <a:lnTo>
                  <a:pt x="24" y="84"/>
                </a:lnTo>
                <a:lnTo>
                  <a:pt x="10" y="54"/>
                </a:lnTo>
                <a:lnTo>
                  <a:pt x="4" y="26"/>
                </a:lnTo>
                <a:lnTo>
                  <a:pt x="2" y="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846534" y="2144316"/>
            <a:ext cx="395288" cy="1531144"/>
          </a:xfrm>
          <a:custGeom>
            <a:avLst/>
            <a:gdLst>
              <a:gd name="T0" fmla="*/ 0 w 332"/>
              <a:gd name="T1" fmla="*/ 1284 h 1286"/>
              <a:gd name="T2" fmla="*/ 2 w 332"/>
              <a:gd name="T3" fmla="*/ 1268 h 1286"/>
              <a:gd name="T4" fmla="*/ 14 w 332"/>
              <a:gd name="T5" fmla="*/ 1242 h 1286"/>
              <a:gd name="T6" fmla="*/ 78 w 332"/>
              <a:gd name="T7" fmla="*/ 1146 h 1286"/>
              <a:gd name="T8" fmla="*/ 100 w 332"/>
              <a:gd name="T9" fmla="*/ 1114 h 1286"/>
              <a:gd name="T10" fmla="*/ 136 w 332"/>
              <a:gd name="T11" fmla="*/ 1046 h 1286"/>
              <a:gd name="T12" fmla="*/ 168 w 332"/>
              <a:gd name="T13" fmla="*/ 972 h 1286"/>
              <a:gd name="T14" fmla="*/ 194 w 332"/>
              <a:gd name="T15" fmla="*/ 890 h 1286"/>
              <a:gd name="T16" fmla="*/ 204 w 332"/>
              <a:gd name="T17" fmla="*/ 846 h 1286"/>
              <a:gd name="T18" fmla="*/ 232 w 332"/>
              <a:gd name="T19" fmla="*/ 668 h 1286"/>
              <a:gd name="T20" fmla="*/ 240 w 332"/>
              <a:gd name="T21" fmla="*/ 492 h 1286"/>
              <a:gd name="T22" fmla="*/ 240 w 332"/>
              <a:gd name="T23" fmla="*/ 408 h 1286"/>
              <a:gd name="T24" fmla="*/ 236 w 332"/>
              <a:gd name="T25" fmla="*/ 260 h 1286"/>
              <a:gd name="T26" fmla="*/ 232 w 332"/>
              <a:gd name="T27" fmla="*/ 196 h 1286"/>
              <a:gd name="T28" fmla="*/ 218 w 332"/>
              <a:gd name="T29" fmla="*/ 100 h 1286"/>
              <a:gd name="T30" fmla="*/ 206 w 332"/>
              <a:gd name="T31" fmla="*/ 72 h 1286"/>
              <a:gd name="T32" fmla="*/ 194 w 332"/>
              <a:gd name="T33" fmla="*/ 56 h 1286"/>
              <a:gd name="T34" fmla="*/ 182 w 332"/>
              <a:gd name="T35" fmla="*/ 46 h 1286"/>
              <a:gd name="T36" fmla="*/ 170 w 332"/>
              <a:gd name="T37" fmla="*/ 24 h 1286"/>
              <a:gd name="T38" fmla="*/ 172 w 332"/>
              <a:gd name="T39" fmla="*/ 12 h 1286"/>
              <a:gd name="T40" fmla="*/ 178 w 332"/>
              <a:gd name="T41" fmla="*/ 2 h 1286"/>
              <a:gd name="T42" fmla="*/ 194 w 332"/>
              <a:gd name="T43" fmla="*/ 0 h 1286"/>
              <a:gd name="T44" fmla="*/ 214 w 332"/>
              <a:gd name="T45" fmla="*/ 2 h 1286"/>
              <a:gd name="T46" fmla="*/ 244 w 332"/>
              <a:gd name="T47" fmla="*/ 12 h 1286"/>
              <a:gd name="T48" fmla="*/ 296 w 332"/>
              <a:gd name="T49" fmla="*/ 34 h 1286"/>
              <a:gd name="T50" fmla="*/ 322 w 332"/>
              <a:gd name="T51" fmla="*/ 56 h 1286"/>
              <a:gd name="T52" fmla="*/ 328 w 332"/>
              <a:gd name="T53" fmla="*/ 68 h 1286"/>
              <a:gd name="T54" fmla="*/ 332 w 332"/>
              <a:gd name="T55" fmla="*/ 110 h 1286"/>
              <a:gd name="T56" fmla="*/ 332 w 332"/>
              <a:gd name="T57" fmla="*/ 140 h 1286"/>
              <a:gd name="T58" fmla="*/ 328 w 332"/>
              <a:gd name="T59" fmla="*/ 328 h 1286"/>
              <a:gd name="T60" fmla="*/ 328 w 332"/>
              <a:gd name="T61" fmla="*/ 394 h 1286"/>
              <a:gd name="T62" fmla="*/ 318 w 332"/>
              <a:gd name="T63" fmla="*/ 568 h 1286"/>
              <a:gd name="T64" fmla="*/ 310 w 332"/>
              <a:gd name="T65" fmla="*/ 674 h 1286"/>
              <a:gd name="T66" fmla="*/ 298 w 332"/>
              <a:gd name="T67" fmla="*/ 780 h 1286"/>
              <a:gd name="T68" fmla="*/ 278 w 332"/>
              <a:gd name="T69" fmla="*/ 874 h 1286"/>
              <a:gd name="T70" fmla="*/ 254 w 332"/>
              <a:gd name="T71" fmla="*/ 956 h 1286"/>
              <a:gd name="T72" fmla="*/ 226 w 332"/>
              <a:gd name="T73" fmla="*/ 1024 h 1286"/>
              <a:gd name="T74" fmla="*/ 192 w 332"/>
              <a:gd name="T75" fmla="*/ 1084 h 1286"/>
              <a:gd name="T76" fmla="*/ 122 w 332"/>
              <a:gd name="T77" fmla="*/ 1184 h 1286"/>
              <a:gd name="T78" fmla="*/ 84 w 332"/>
              <a:gd name="T79" fmla="*/ 1224 h 1286"/>
              <a:gd name="T80" fmla="*/ 52 w 332"/>
              <a:gd name="T81" fmla="*/ 1256 h 1286"/>
              <a:gd name="T82" fmla="*/ 16 w 332"/>
              <a:gd name="T83" fmla="*/ 1282 h 1286"/>
              <a:gd name="T84" fmla="*/ 4 w 332"/>
              <a:gd name="T85" fmla="*/ 1286 h 1286"/>
              <a:gd name="T86" fmla="*/ 0 w 332"/>
              <a:gd name="T87" fmla="*/ 128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1286">
                <a:moveTo>
                  <a:pt x="0" y="1284"/>
                </a:moveTo>
                <a:lnTo>
                  <a:pt x="0" y="1284"/>
                </a:lnTo>
                <a:lnTo>
                  <a:pt x="0" y="1278"/>
                </a:lnTo>
                <a:lnTo>
                  <a:pt x="2" y="1268"/>
                </a:lnTo>
                <a:lnTo>
                  <a:pt x="6" y="1256"/>
                </a:lnTo>
                <a:lnTo>
                  <a:pt x="14" y="1242"/>
                </a:lnTo>
                <a:lnTo>
                  <a:pt x="40" y="1200"/>
                </a:lnTo>
                <a:lnTo>
                  <a:pt x="78" y="1146"/>
                </a:lnTo>
                <a:lnTo>
                  <a:pt x="78" y="1146"/>
                </a:lnTo>
                <a:lnTo>
                  <a:pt x="100" y="1114"/>
                </a:lnTo>
                <a:lnTo>
                  <a:pt x="118" y="1082"/>
                </a:lnTo>
                <a:lnTo>
                  <a:pt x="136" y="1046"/>
                </a:lnTo>
                <a:lnTo>
                  <a:pt x="154" y="1010"/>
                </a:lnTo>
                <a:lnTo>
                  <a:pt x="168" y="972"/>
                </a:lnTo>
                <a:lnTo>
                  <a:pt x="182" y="932"/>
                </a:lnTo>
                <a:lnTo>
                  <a:pt x="194" y="890"/>
                </a:lnTo>
                <a:lnTo>
                  <a:pt x="204" y="846"/>
                </a:lnTo>
                <a:lnTo>
                  <a:pt x="204" y="846"/>
                </a:lnTo>
                <a:lnTo>
                  <a:pt x="220" y="758"/>
                </a:lnTo>
                <a:lnTo>
                  <a:pt x="232" y="668"/>
                </a:lnTo>
                <a:lnTo>
                  <a:pt x="238" y="580"/>
                </a:lnTo>
                <a:lnTo>
                  <a:pt x="240" y="492"/>
                </a:lnTo>
                <a:lnTo>
                  <a:pt x="240" y="492"/>
                </a:lnTo>
                <a:lnTo>
                  <a:pt x="240" y="408"/>
                </a:lnTo>
                <a:lnTo>
                  <a:pt x="238" y="332"/>
                </a:lnTo>
                <a:lnTo>
                  <a:pt x="236" y="260"/>
                </a:lnTo>
                <a:lnTo>
                  <a:pt x="232" y="196"/>
                </a:lnTo>
                <a:lnTo>
                  <a:pt x="232" y="196"/>
                </a:lnTo>
                <a:lnTo>
                  <a:pt x="226" y="142"/>
                </a:lnTo>
                <a:lnTo>
                  <a:pt x="218" y="100"/>
                </a:lnTo>
                <a:lnTo>
                  <a:pt x="212" y="84"/>
                </a:lnTo>
                <a:lnTo>
                  <a:pt x="206" y="72"/>
                </a:lnTo>
                <a:lnTo>
                  <a:pt x="200" y="62"/>
                </a:lnTo>
                <a:lnTo>
                  <a:pt x="194" y="56"/>
                </a:lnTo>
                <a:lnTo>
                  <a:pt x="194" y="56"/>
                </a:lnTo>
                <a:lnTo>
                  <a:pt x="182" y="46"/>
                </a:lnTo>
                <a:lnTo>
                  <a:pt x="174" y="34"/>
                </a:lnTo>
                <a:lnTo>
                  <a:pt x="170" y="24"/>
                </a:lnTo>
                <a:lnTo>
                  <a:pt x="172" y="12"/>
                </a:lnTo>
                <a:lnTo>
                  <a:pt x="172" y="12"/>
                </a:lnTo>
                <a:lnTo>
                  <a:pt x="174" y="6"/>
                </a:lnTo>
                <a:lnTo>
                  <a:pt x="178" y="2"/>
                </a:lnTo>
                <a:lnTo>
                  <a:pt x="184" y="0"/>
                </a:lnTo>
                <a:lnTo>
                  <a:pt x="194" y="0"/>
                </a:lnTo>
                <a:lnTo>
                  <a:pt x="202" y="0"/>
                </a:lnTo>
                <a:lnTo>
                  <a:pt x="214" y="2"/>
                </a:lnTo>
                <a:lnTo>
                  <a:pt x="244" y="12"/>
                </a:lnTo>
                <a:lnTo>
                  <a:pt x="244" y="12"/>
                </a:lnTo>
                <a:lnTo>
                  <a:pt x="274" y="24"/>
                </a:lnTo>
                <a:lnTo>
                  <a:pt x="296" y="34"/>
                </a:lnTo>
                <a:lnTo>
                  <a:pt x="312" y="46"/>
                </a:lnTo>
                <a:lnTo>
                  <a:pt x="322" y="56"/>
                </a:lnTo>
                <a:lnTo>
                  <a:pt x="322" y="56"/>
                </a:lnTo>
                <a:lnTo>
                  <a:pt x="328" y="68"/>
                </a:lnTo>
                <a:lnTo>
                  <a:pt x="330" y="86"/>
                </a:lnTo>
                <a:lnTo>
                  <a:pt x="332" y="110"/>
                </a:lnTo>
                <a:lnTo>
                  <a:pt x="332" y="140"/>
                </a:lnTo>
                <a:lnTo>
                  <a:pt x="332" y="140"/>
                </a:lnTo>
                <a:lnTo>
                  <a:pt x="328" y="220"/>
                </a:lnTo>
                <a:lnTo>
                  <a:pt x="328" y="328"/>
                </a:lnTo>
                <a:lnTo>
                  <a:pt x="328" y="328"/>
                </a:lnTo>
                <a:lnTo>
                  <a:pt x="328" y="394"/>
                </a:lnTo>
                <a:lnTo>
                  <a:pt x="324" y="474"/>
                </a:lnTo>
                <a:lnTo>
                  <a:pt x="318" y="568"/>
                </a:lnTo>
                <a:lnTo>
                  <a:pt x="310" y="674"/>
                </a:lnTo>
                <a:lnTo>
                  <a:pt x="310" y="674"/>
                </a:lnTo>
                <a:lnTo>
                  <a:pt x="304" y="728"/>
                </a:lnTo>
                <a:lnTo>
                  <a:pt x="298" y="780"/>
                </a:lnTo>
                <a:lnTo>
                  <a:pt x="288" y="828"/>
                </a:lnTo>
                <a:lnTo>
                  <a:pt x="278" y="874"/>
                </a:lnTo>
                <a:lnTo>
                  <a:pt x="268" y="916"/>
                </a:lnTo>
                <a:lnTo>
                  <a:pt x="254" y="956"/>
                </a:lnTo>
                <a:lnTo>
                  <a:pt x="240" y="992"/>
                </a:lnTo>
                <a:lnTo>
                  <a:pt x="226" y="1024"/>
                </a:lnTo>
                <a:lnTo>
                  <a:pt x="226" y="1024"/>
                </a:lnTo>
                <a:lnTo>
                  <a:pt x="192" y="1084"/>
                </a:lnTo>
                <a:lnTo>
                  <a:pt x="158" y="1136"/>
                </a:lnTo>
                <a:lnTo>
                  <a:pt x="122" y="1184"/>
                </a:lnTo>
                <a:lnTo>
                  <a:pt x="104" y="1204"/>
                </a:lnTo>
                <a:lnTo>
                  <a:pt x="84" y="1224"/>
                </a:lnTo>
                <a:lnTo>
                  <a:pt x="84" y="1224"/>
                </a:lnTo>
                <a:lnTo>
                  <a:pt x="52" y="1256"/>
                </a:lnTo>
                <a:lnTo>
                  <a:pt x="26" y="1276"/>
                </a:lnTo>
                <a:lnTo>
                  <a:pt x="16" y="1282"/>
                </a:lnTo>
                <a:lnTo>
                  <a:pt x="8" y="1286"/>
                </a:lnTo>
                <a:lnTo>
                  <a:pt x="4" y="1286"/>
                </a:lnTo>
                <a:lnTo>
                  <a:pt x="0" y="1284"/>
                </a:lnTo>
                <a:lnTo>
                  <a:pt x="0" y="12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177529" y="2384823"/>
            <a:ext cx="311944" cy="302419"/>
          </a:xfrm>
          <a:custGeom>
            <a:avLst/>
            <a:gdLst>
              <a:gd name="T0" fmla="*/ 138 w 262"/>
              <a:gd name="T1" fmla="*/ 98 h 254"/>
              <a:gd name="T2" fmla="*/ 138 w 262"/>
              <a:gd name="T3" fmla="*/ 98 h 254"/>
              <a:gd name="T4" fmla="*/ 154 w 262"/>
              <a:gd name="T5" fmla="*/ 74 h 254"/>
              <a:gd name="T6" fmla="*/ 162 w 262"/>
              <a:gd name="T7" fmla="*/ 54 h 254"/>
              <a:gd name="T8" fmla="*/ 166 w 262"/>
              <a:gd name="T9" fmla="*/ 46 h 254"/>
              <a:gd name="T10" fmla="*/ 166 w 262"/>
              <a:gd name="T11" fmla="*/ 38 h 254"/>
              <a:gd name="T12" fmla="*/ 166 w 262"/>
              <a:gd name="T13" fmla="*/ 32 h 254"/>
              <a:gd name="T14" fmla="*/ 162 w 262"/>
              <a:gd name="T15" fmla="*/ 26 h 254"/>
              <a:gd name="T16" fmla="*/ 162 w 262"/>
              <a:gd name="T17" fmla="*/ 26 h 254"/>
              <a:gd name="T18" fmla="*/ 158 w 262"/>
              <a:gd name="T19" fmla="*/ 16 h 254"/>
              <a:gd name="T20" fmla="*/ 158 w 262"/>
              <a:gd name="T21" fmla="*/ 8 h 254"/>
              <a:gd name="T22" fmla="*/ 164 w 262"/>
              <a:gd name="T23" fmla="*/ 2 h 254"/>
              <a:gd name="T24" fmla="*/ 172 w 262"/>
              <a:gd name="T25" fmla="*/ 0 h 254"/>
              <a:gd name="T26" fmla="*/ 172 w 262"/>
              <a:gd name="T27" fmla="*/ 0 h 254"/>
              <a:gd name="T28" fmla="*/ 184 w 262"/>
              <a:gd name="T29" fmla="*/ 0 h 254"/>
              <a:gd name="T30" fmla="*/ 198 w 262"/>
              <a:gd name="T31" fmla="*/ 4 h 254"/>
              <a:gd name="T32" fmla="*/ 212 w 262"/>
              <a:gd name="T33" fmla="*/ 12 h 254"/>
              <a:gd name="T34" fmla="*/ 228 w 262"/>
              <a:gd name="T35" fmla="*/ 22 h 254"/>
              <a:gd name="T36" fmla="*/ 228 w 262"/>
              <a:gd name="T37" fmla="*/ 22 h 254"/>
              <a:gd name="T38" fmla="*/ 244 w 262"/>
              <a:gd name="T39" fmla="*/ 34 h 254"/>
              <a:gd name="T40" fmla="*/ 254 w 262"/>
              <a:gd name="T41" fmla="*/ 48 h 254"/>
              <a:gd name="T42" fmla="*/ 260 w 262"/>
              <a:gd name="T43" fmla="*/ 60 h 254"/>
              <a:gd name="T44" fmla="*/ 262 w 262"/>
              <a:gd name="T45" fmla="*/ 72 h 254"/>
              <a:gd name="T46" fmla="*/ 262 w 262"/>
              <a:gd name="T47" fmla="*/ 72 h 254"/>
              <a:gd name="T48" fmla="*/ 262 w 262"/>
              <a:gd name="T49" fmla="*/ 78 h 254"/>
              <a:gd name="T50" fmla="*/ 258 w 262"/>
              <a:gd name="T51" fmla="*/ 86 h 254"/>
              <a:gd name="T52" fmla="*/ 254 w 262"/>
              <a:gd name="T53" fmla="*/ 94 h 254"/>
              <a:gd name="T54" fmla="*/ 246 w 262"/>
              <a:gd name="T55" fmla="*/ 104 h 254"/>
              <a:gd name="T56" fmla="*/ 226 w 262"/>
              <a:gd name="T57" fmla="*/ 124 h 254"/>
              <a:gd name="T58" fmla="*/ 198 w 262"/>
              <a:gd name="T59" fmla="*/ 148 h 254"/>
              <a:gd name="T60" fmla="*/ 198 w 262"/>
              <a:gd name="T61" fmla="*/ 148 h 254"/>
              <a:gd name="T62" fmla="*/ 134 w 262"/>
              <a:gd name="T63" fmla="*/ 194 h 254"/>
              <a:gd name="T64" fmla="*/ 76 w 262"/>
              <a:gd name="T65" fmla="*/ 232 h 254"/>
              <a:gd name="T66" fmla="*/ 76 w 262"/>
              <a:gd name="T67" fmla="*/ 232 h 254"/>
              <a:gd name="T68" fmla="*/ 50 w 262"/>
              <a:gd name="T69" fmla="*/ 246 h 254"/>
              <a:gd name="T70" fmla="*/ 28 w 262"/>
              <a:gd name="T71" fmla="*/ 252 h 254"/>
              <a:gd name="T72" fmla="*/ 20 w 262"/>
              <a:gd name="T73" fmla="*/ 254 h 254"/>
              <a:gd name="T74" fmla="*/ 12 w 262"/>
              <a:gd name="T75" fmla="*/ 254 h 254"/>
              <a:gd name="T76" fmla="*/ 6 w 262"/>
              <a:gd name="T77" fmla="*/ 250 h 254"/>
              <a:gd name="T78" fmla="*/ 0 w 262"/>
              <a:gd name="T79" fmla="*/ 248 h 254"/>
              <a:gd name="T80" fmla="*/ 0 w 262"/>
              <a:gd name="T81" fmla="*/ 248 h 254"/>
              <a:gd name="T82" fmla="*/ 46 w 262"/>
              <a:gd name="T83" fmla="*/ 200 h 254"/>
              <a:gd name="T84" fmla="*/ 84 w 262"/>
              <a:gd name="T85" fmla="*/ 160 h 254"/>
              <a:gd name="T86" fmla="*/ 116 w 262"/>
              <a:gd name="T87" fmla="*/ 126 h 254"/>
              <a:gd name="T88" fmla="*/ 138 w 262"/>
              <a:gd name="T89" fmla="*/ 98 h 254"/>
              <a:gd name="T90" fmla="*/ 138 w 262"/>
              <a:gd name="T91" fmla="*/ 9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2" h="254">
                <a:moveTo>
                  <a:pt x="138" y="98"/>
                </a:moveTo>
                <a:lnTo>
                  <a:pt x="138" y="98"/>
                </a:lnTo>
                <a:lnTo>
                  <a:pt x="154" y="74"/>
                </a:lnTo>
                <a:lnTo>
                  <a:pt x="162" y="54"/>
                </a:lnTo>
                <a:lnTo>
                  <a:pt x="166" y="46"/>
                </a:lnTo>
                <a:lnTo>
                  <a:pt x="166" y="38"/>
                </a:lnTo>
                <a:lnTo>
                  <a:pt x="166" y="32"/>
                </a:lnTo>
                <a:lnTo>
                  <a:pt x="162" y="26"/>
                </a:lnTo>
                <a:lnTo>
                  <a:pt x="162" y="26"/>
                </a:lnTo>
                <a:lnTo>
                  <a:pt x="158" y="16"/>
                </a:lnTo>
                <a:lnTo>
                  <a:pt x="158" y="8"/>
                </a:lnTo>
                <a:lnTo>
                  <a:pt x="164" y="2"/>
                </a:lnTo>
                <a:lnTo>
                  <a:pt x="172" y="0"/>
                </a:lnTo>
                <a:lnTo>
                  <a:pt x="172" y="0"/>
                </a:lnTo>
                <a:lnTo>
                  <a:pt x="184" y="0"/>
                </a:lnTo>
                <a:lnTo>
                  <a:pt x="198" y="4"/>
                </a:lnTo>
                <a:lnTo>
                  <a:pt x="212" y="12"/>
                </a:lnTo>
                <a:lnTo>
                  <a:pt x="228" y="22"/>
                </a:lnTo>
                <a:lnTo>
                  <a:pt x="228" y="22"/>
                </a:lnTo>
                <a:lnTo>
                  <a:pt x="244" y="34"/>
                </a:lnTo>
                <a:lnTo>
                  <a:pt x="254" y="48"/>
                </a:lnTo>
                <a:lnTo>
                  <a:pt x="260" y="60"/>
                </a:lnTo>
                <a:lnTo>
                  <a:pt x="262" y="72"/>
                </a:lnTo>
                <a:lnTo>
                  <a:pt x="262" y="72"/>
                </a:lnTo>
                <a:lnTo>
                  <a:pt x="262" y="78"/>
                </a:lnTo>
                <a:lnTo>
                  <a:pt x="258" y="86"/>
                </a:lnTo>
                <a:lnTo>
                  <a:pt x="254" y="94"/>
                </a:lnTo>
                <a:lnTo>
                  <a:pt x="246" y="104"/>
                </a:lnTo>
                <a:lnTo>
                  <a:pt x="226" y="124"/>
                </a:lnTo>
                <a:lnTo>
                  <a:pt x="198" y="148"/>
                </a:lnTo>
                <a:lnTo>
                  <a:pt x="198" y="148"/>
                </a:lnTo>
                <a:lnTo>
                  <a:pt x="134" y="194"/>
                </a:lnTo>
                <a:lnTo>
                  <a:pt x="76" y="232"/>
                </a:lnTo>
                <a:lnTo>
                  <a:pt x="76" y="232"/>
                </a:lnTo>
                <a:lnTo>
                  <a:pt x="50" y="246"/>
                </a:lnTo>
                <a:lnTo>
                  <a:pt x="28" y="252"/>
                </a:lnTo>
                <a:lnTo>
                  <a:pt x="20" y="254"/>
                </a:lnTo>
                <a:lnTo>
                  <a:pt x="12" y="254"/>
                </a:lnTo>
                <a:lnTo>
                  <a:pt x="6" y="250"/>
                </a:lnTo>
                <a:lnTo>
                  <a:pt x="0" y="248"/>
                </a:lnTo>
                <a:lnTo>
                  <a:pt x="0" y="248"/>
                </a:lnTo>
                <a:lnTo>
                  <a:pt x="46" y="200"/>
                </a:lnTo>
                <a:lnTo>
                  <a:pt x="84" y="160"/>
                </a:lnTo>
                <a:lnTo>
                  <a:pt x="116" y="126"/>
                </a:lnTo>
                <a:lnTo>
                  <a:pt x="138" y="98"/>
                </a:lnTo>
                <a:lnTo>
                  <a:pt x="138" y="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177529" y="3118248"/>
            <a:ext cx="230981" cy="216694"/>
          </a:xfrm>
          <a:custGeom>
            <a:avLst/>
            <a:gdLst>
              <a:gd name="T0" fmla="*/ 178 w 194"/>
              <a:gd name="T1" fmla="*/ 90 h 182"/>
              <a:gd name="T2" fmla="*/ 178 w 194"/>
              <a:gd name="T3" fmla="*/ 90 h 182"/>
              <a:gd name="T4" fmla="*/ 188 w 194"/>
              <a:gd name="T5" fmla="*/ 110 h 182"/>
              <a:gd name="T6" fmla="*/ 192 w 194"/>
              <a:gd name="T7" fmla="*/ 128 h 182"/>
              <a:gd name="T8" fmla="*/ 194 w 194"/>
              <a:gd name="T9" fmla="*/ 142 h 182"/>
              <a:gd name="T10" fmla="*/ 190 w 194"/>
              <a:gd name="T11" fmla="*/ 156 h 182"/>
              <a:gd name="T12" fmla="*/ 190 w 194"/>
              <a:gd name="T13" fmla="*/ 156 h 182"/>
              <a:gd name="T14" fmla="*/ 186 w 194"/>
              <a:gd name="T15" fmla="*/ 166 h 182"/>
              <a:gd name="T16" fmla="*/ 180 w 194"/>
              <a:gd name="T17" fmla="*/ 174 h 182"/>
              <a:gd name="T18" fmla="*/ 174 w 194"/>
              <a:gd name="T19" fmla="*/ 180 h 182"/>
              <a:gd name="T20" fmla="*/ 166 w 194"/>
              <a:gd name="T21" fmla="*/ 182 h 182"/>
              <a:gd name="T22" fmla="*/ 166 w 194"/>
              <a:gd name="T23" fmla="*/ 182 h 182"/>
              <a:gd name="T24" fmla="*/ 156 w 194"/>
              <a:gd name="T25" fmla="*/ 178 h 182"/>
              <a:gd name="T26" fmla="*/ 144 w 194"/>
              <a:gd name="T27" fmla="*/ 170 h 182"/>
              <a:gd name="T28" fmla="*/ 126 w 194"/>
              <a:gd name="T29" fmla="*/ 158 h 182"/>
              <a:gd name="T30" fmla="*/ 106 w 194"/>
              <a:gd name="T31" fmla="*/ 140 h 182"/>
              <a:gd name="T32" fmla="*/ 106 w 194"/>
              <a:gd name="T33" fmla="*/ 140 h 182"/>
              <a:gd name="T34" fmla="*/ 84 w 194"/>
              <a:gd name="T35" fmla="*/ 116 h 182"/>
              <a:gd name="T36" fmla="*/ 58 w 194"/>
              <a:gd name="T37" fmla="*/ 84 h 182"/>
              <a:gd name="T38" fmla="*/ 30 w 194"/>
              <a:gd name="T39" fmla="*/ 46 h 182"/>
              <a:gd name="T40" fmla="*/ 0 w 194"/>
              <a:gd name="T41" fmla="*/ 0 h 182"/>
              <a:gd name="T42" fmla="*/ 0 w 194"/>
              <a:gd name="T43" fmla="*/ 0 h 182"/>
              <a:gd name="T44" fmla="*/ 26 w 194"/>
              <a:gd name="T45" fmla="*/ 2 h 182"/>
              <a:gd name="T46" fmla="*/ 50 w 194"/>
              <a:gd name="T47" fmla="*/ 6 h 182"/>
              <a:gd name="T48" fmla="*/ 76 w 194"/>
              <a:gd name="T49" fmla="*/ 14 h 182"/>
              <a:gd name="T50" fmla="*/ 104 w 194"/>
              <a:gd name="T51" fmla="*/ 24 h 182"/>
              <a:gd name="T52" fmla="*/ 104 w 194"/>
              <a:gd name="T53" fmla="*/ 24 h 182"/>
              <a:gd name="T54" fmla="*/ 128 w 194"/>
              <a:gd name="T55" fmla="*/ 38 h 182"/>
              <a:gd name="T56" fmla="*/ 148 w 194"/>
              <a:gd name="T57" fmla="*/ 54 h 182"/>
              <a:gd name="T58" fmla="*/ 166 w 194"/>
              <a:gd name="T59" fmla="*/ 72 h 182"/>
              <a:gd name="T60" fmla="*/ 178 w 194"/>
              <a:gd name="T61" fmla="*/ 90 h 182"/>
              <a:gd name="T62" fmla="*/ 178 w 194"/>
              <a:gd name="T63" fmla="*/ 9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4" h="182">
                <a:moveTo>
                  <a:pt x="178" y="90"/>
                </a:moveTo>
                <a:lnTo>
                  <a:pt x="178" y="90"/>
                </a:lnTo>
                <a:lnTo>
                  <a:pt x="188" y="110"/>
                </a:lnTo>
                <a:lnTo>
                  <a:pt x="192" y="128"/>
                </a:lnTo>
                <a:lnTo>
                  <a:pt x="194" y="142"/>
                </a:lnTo>
                <a:lnTo>
                  <a:pt x="190" y="156"/>
                </a:lnTo>
                <a:lnTo>
                  <a:pt x="190" y="156"/>
                </a:lnTo>
                <a:lnTo>
                  <a:pt x="186" y="166"/>
                </a:lnTo>
                <a:lnTo>
                  <a:pt x="180" y="174"/>
                </a:lnTo>
                <a:lnTo>
                  <a:pt x="174" y="180"/>
                </a:lnTo>
                <a:lnTo>
                  <a:pt x="166" y="182"/>
                </a:lnTo>
                <a:lnTo>
                  <a:pt x="166" y="182"/>
                </a:lnTo>
                <a:lnTo>
                  <a:pt x="156" y="178"/>
                </a:lnTo>
                <a:lnTo>
                  <a:pt x="144" y="170"/>
                </a:lnTo>
                <a:lnTo>
                  <a:pt x="126" y="158"/>
                </a:lnTo>
                <a:lnTo>
                  <a:pt x="106" y="140"/>
                </a:lnTo>
                <a:lnTo>
                  <a:pt x="106" y="140"/>
                </a:lnTo>
                <a:lnTo>
                  <a:pt x="84" y="116"/>
                </a:lnTo>
                <a:lnTo>
                  <a:pt x="58" y="84"/>
                </a:lnTo>
                <a:lnTo>
                  <a:pt x="30" y="46"/>
                </a:lnTo>
                <a:lnTo>
                  <a:pt x="0" y="0"/>
                </a:lnTo>
                <a:lnTo>
                  <a:pt x="0" y="0"/>
                </a:lnTo>
                <a:lnTo>
                  <a:pt x="26" y="2"/>
                </a:lnTo>
                <a:lnTo>
                  <a:pt x="50" y="6"/>
                </a:lnTo>
                <a:lnTo>
                  <a:pt x="76" y="14"/>
                </a:lnTo>
                <a:lnTo>
                  <a:pt x="104" y="24"/>
                </a:lnTo>
                <a:lnTo>
                  <a:pt x="104" y="24"/>
                </a:lnTo>
                <a:lnTo>
                  <a:pt x="128" y="38"/>
                </a:lnTo>
                <a:lnTo>
                  <a:pt x="148" y="54"/>
                </a:lnTo>
                <a:lnTo>
                  <a:pt x="166" y="72"/>
                </a:lnTo>
                <a:lnTo>
                  <a:pt x="178" y="90"/>
                </a:lnTo>
                <a:lnTo>
                  <a:pt x="178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275160" y="3096816"/>
            <a:ext cx="588169" cy="540544"/>
          </a:xfrm>
          <a:custGeom>
            <a:avLst/>
            <a:gdLst>
              <a:gd name="T0" fmla="*/ 124 w 494"/>
              <a:gd name="T1" fmla="*/ 402 h 454"/>
              <a:gd name="T2" fmla="*/ 124 w 494"/>
              <a:gd name="T3" fmla="*/ 402 h 454"/>
              <a:gd name="T4" fmla="*/ 70 w 494"/>
              <a:gd name="T5" fmla="*/ 430 h 454"/>
              <a:gd name="T6" fmla="*/ 30 w 494"/>
              <a:gd name="T7" fmla="*/ 448 h 454"/>
              <a:gd name="T8" fmla="*/ 18 w 494"/>
              <a:gd name="T9" fmla="*/ 452 h 454"/>
              <a:gd name="T10" fmla="*/ 8 w 494"/>
              <a:gd name="T11" fmla="*/ 454 h 454"/>
              <a:gd name="T12" fmla="*/ 2 w 494"/>
              <a:gd name="T13" fmla="*/ 454 h 454"/>
              <a:gd name="T14" fmla="*/ 0 w 494"/>
              <a:gd name="T15" fmla="*/ 452 h 454"/>
              <a:gd name="T16" fmla="*/ 0 w 494"/>
              <a:gd name="T17" fmla="*/ 452 h 454"/>
              <a:gd name="T18" fmla="*/ 2 w 494"/>
              <a:gd name="T19" fmla="*/ 448 h 454"/>
              <a:gd name="T20" fmla="*/ 8 w 494"/>
              <a:gd name="T21" fmla="*/ 440 h 454"/>
              <a:gd name="T22" fmla="*/ 30 w 494"/>
              <a:gd name="T23" fmla="*/ 416 h 454"/>
              <a:gd name="T24" fmla="*/ 70 w 494"/>
              <a:gd name="T25" fmla="*/ 384 h 454"/>
              <a:gd name="T26" fmla="*/ 124 w 494"/>
              <a:gd name="T27" fmla="*/ 342 h 454"/>
              <a:gd name="T28" fmla="*/ 124 w 494"/>
              <a:gd name="T29" fmla="*/ 342 h 454"/>
              <a:gd name="T30" fmla="*/ 182 w 494"/>
              <a:gd name="T31" fmla="*/ 298 h 454"/>
              <a:gd name="T32" fmla="*/ 232 w 494"/>
              <a:gd name="T33" fmla="*/ 256 h 454"/>
              <a:gd name="T34" fmla="*/ 274 w 494"/>
              <a:gd name="T35" fmla="*/ 216 h 454"/>
              <a:gd name="T36" fmla="*/ 306 w 494"/>
              <a:gd name="T37" fmla="*/ 180 h 454"/>
              <a:gd name="T38" fmla="*/ 306 w 494"/>
              <a:gd name="T39" fmla="*/ 180 h 454"/>
              <a:gd name="T40" fmla="*/ 334 w 494"/>
              <a:gd name="T41" fmla="*/ 144 h 454"/>
              <a:gd name="T42" fmla="*/ 366 w 494"/>
              <a:gd name="T43" fmla="*/ 100 h 454"/>
              <a:gd name="T44" fmla="*/ 398 w 494"/>
              <a:gd name="T45" fmla="*/ 52 h 454"/>
              <a:gd name="T46" fmla="*/ 430 w 494"/>
              <a:gd name="T47" fmla="*/ 0 h 454"/>
              <a:gd name="T48" fmla="*/ 494 w 494"/>
              <a:gd name="T49" fmla="*/ 62 h 454"/>
              <a:gd name="T50" fmla="*/ 494 w 494"/>
              <a:gd name="T51" fmla="*/ 62 h 454"/>
              <a:gd name="T52" fmla="*/ 452 w 494"/>
              <a:gd name="T53" fmla="*/ 124 h 454"/>
              <a:gd name="T54" fmla="*/ 412 w 494"/>
              <a:gd name="T55" fmla="*/ 178 h 454"/>
              <a:gd name="T56" fmla="*/ 392 w 494"/>
              <a:gd name="T57" fmla="*/ 202 h 454"/>
              <a:gd name="T58" fmla="*/ 372 w 494"/>
              <a:gd name="T59" fmla="*/ 226 h 454"/>
              <a:gd name="T60" fmla="*/ 350 w 494"/>
              <a:gd name="T61" fmla="*/ 246 h 454"/>
              <a:gd name="T62" fmla="*/ 330 w 494"/>
              <a:gd name="T63" fmla="*/ 264 h 454"/>
              <a:gd name="T64" fmla="*/ 330 w 494"/>
              <a:gd name="T65" fmla="*/ 264 h 454"/>
              <a:gd name="T66" fmla="*/ 288 w 494"/>
              <a:gd name="T67" fmla="*/ 300 h 454"/>
              <a:gd name="T68" fmla="*/ 238 w 494"/>
              <a:gd name="T69" fmla="*/ 334 h 454"/>
              <a:gd name="T70" fmla="*/ 184 w 494"/>
              <a:gd name="T71" fmla="*/ 368 h 454"/>
              <a:gd name="T72" fmla="*/ 124 w 494"/>
              <a:gd name="T73" fmla="*/ 402 h 454"/>
              <a:gd name="T74" fmla="*/ 124 w 494"/>
              <a:gd name="T75" fmla="*/ 402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4" h="454">
                <a:moveTo>
                  <a:pt x="124" y="402"/>
                </a:moveTo>
                <a:lnTo>
                  <a:pt x="124" y="402"/>
                </a:lnTo>
                <a:lnTo>
                  <a:pt x="70" y="430"/>
                </a:lnTo>
                <a:lnTo>
                  <a:pt x="30" y="448"/>
                </a:lnTo>
                <a:lnTo>
                  <a:pt x="18" y="452"/>
                </a:lnTo>
                <a:lnTo>
                  <a:pt x="8" y="454"/>
                </a:lnTo>
                <a:lnTo>
                  <a:pt x="2" y="454"/>
                </a:lnTo>
                <a:lnTo>
                  <a:pt x="0" y="452"/>
                </a:lnTo>
                <a:lnTo>
                  <a:pt x="0" y="452"/>
                </a:lnTo>
                <a:lnTo>
                  <a:pt x="2" y="448"/>
                </a:lnTo>
                <a:lnTo>
                  <a:pt x="8" y="440"/>
                </a:lnTo>
                <a:lnTo>
                  <a:pt x="30" y="416"/>
                </a:lnTo>
                <a:lnTo>
                  <a:pt x="70" y="384"/>
                </a:lnTo>
                <a:lnTo>
                  <a:pt x="124" y="342"/>
                </a:lnTo>
                <a:lnTo>
                  <a:pt x="124" y="342"/>
                </a:lnTo>
                <a:lnTo>
                  <a:pt x="182" y="298"/>
                </a:lnTo>
                <a:lnTo>
                  <a:pt x="232" y="256"/>
                </a:lnTo>
                <a:lnTo>
                  <a:pt x="274" y="216"/>
                </a:lnTo>
                <a:lnTo>
                  <a:pt x="306" y="180"/>
                </a:lnTo>
                <a:lnTo>
                  <a:pt x="306" y="180"/>
                </a:lnTo>
                <a:lnTo>
                  <a:pt x="334" y="144"/>
                </a:lnTo>
                <a:lnTo>
                  <a:pt x="366" y="100"/>
                </a:lnTo>
                <a:lnTo>
                  <a:pt x="398" y="52"/>
                </a:lnTo>
                <a:lnTo>
                  <a:pt x="430" y="0"/>
                </a:lnTo>
                <a:lnTo>
                  <a:pt x="494" y="62"/>
                </a:lnTo>
                <a:lnTo>
                  <a:pt x="494" y="62"/>
                </a:lnTo>
                <a:lnTo>
                  <a:pt x="452" y="124"/>
                </a:lnTo>
                <a:lnTo>
                  <a:pt x="412" y="178"/>
                </a:lnTo>
                <a:lnTo>
                  <a:pt x="392" y="202"/>
                </a:lnTo>
                <a:lnTo>
                  <a:pt x="372" y="226"/>
                </a:lnTo>
                <a:lnTo>
                  <a:pt x="350" y="246"/>
                </a:lnTo>
                <a:lnTo>
                  <a:pt x="330" y="264"/>
                </a:lnTo>
                <a:lnTo>
                  <a:pt x="330" y="264"/>
                </a:lnTo>
                <a:lnTo>
                  <a:pt x="288" y="300"/>
                </a:lnTo>
                <a:lnTo>
                  <a:pt x="238" y="334"/>
                </a:lnTo>
                <a:lnTo>
                  <a:pt x="184" y="368"/>
                </a:lnTo>
                <a:lnTo>
                  <a:pt x="124" y="402"/>
                </a:lnTo>
                <a:lnTo>
                  <a:pt x="124" y="4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394223" y="2984897"/>
            <a:ext cx="1107281" cy="200025"/>
          </a:xfrm>
          <a:custGeom>
            <a:avLst/>
            <a:gdLst>
              <a:gd name="T0" fmla="*/ 890 w 930"/>
              <a:gd name="T1" fmla="*/ 84 h 168"/>
              <a:gd name="T2" fmla="*/ 890 w 930"/>
              <a:gd name="T3" fmla="*/ 84 h 168"/>
              <a:gd name="T4" fmla="*/ 862 w 930"/>
              <a:gd name="T5" fmla="*/ 88 h 168"/>
              <a:gd name="T6" fmla="*/ 820 w 930"/>
              <a:gd name="T7" fmla="*/ 90 h 168"/>
              <a:gd name="T8" fmla="*/ 762 w 930"/>
              <a:gd name="T9" fmla="*/ 92 h 168"/>
              <a:gd name="T10" fmla="*/ 690 w 930"/>
              <a:gd name="T11" fmla="*/ 94 h 168"/>
              <a:gd name="T12" fmla="*/ 690 w 930"/>
              <a:gd name="T13" fmla="*/ 94 h 168"/>
              <a:gd name="T14" fmla="*/ 606 w 930"/>
              <a:gd name="T15" fmla="*/ 96 h 168"/>
              <a:gd name="T16" fmla="*/ 516 w 930"/>
              <a:gd name="T17" fmla="*/ 102 h 168"/>
              <a:gd name="T18" fmla="*/ 418 w 930"/>
              <a:gd name="T19" fmla="*/ 114 h 168"/>
              <a:gd name="T20" fmla="*/ 312 w 930"/>
              <a:gd name="T21" fmla="*/ 130 h 168"/>
              <a:gd name="T22" fmla="*/ 312 w 930"/>
              <a:gd name="T23" fmla="*/ 130 h 168"/>
              <a:gd name="T24" fmla="*/ 144 w 930"/>
              <a:gd name="T25" fmla="*/ 158 h 168"/>
              <a:gd name="T26" fmla="*/ 78 w 930"/>
              <a:gd name="T27" fmla="*/ 168 h 168"/>
              <a:gd name="T28" fmla="*/ 78 w 930"/>
              <a:gd name="T29" fmla="*/ 168 h 168"/>
              <a:gd name="T30" fmla="*/ 68 w 930"/>
              <a:gd name="T31" fmla="*/ 166 h 168"/>
              <a:gd name="T32" fmla="*/ 58 w 930"/>
              <a:gd name="T33" fmla="*/ 164 h 168"/>
              <a:gd name="T34" fmla="*/ 30 w 930"/>
              <a:gd name="T35" fmla="*/ 150 h 168"/>
              <a:gd name="T36" fmla="*/ 30 w 930"/>
              <a:gd name="T37" fmla="*/ 150 h 168"/>
              <a:gd name="T38" fmla="*/ 16 w 930"/>
              <a:gd name="T39" fmla="*/ 140 h 168"/>
              <a:gd name="T40" fmla="*/ 8 w 930"/>
              <a:gd name="T41" fmla="*/ 132 h 168"/>
              <a:gd name="T42" fmla="*/ 2 w 930"/>
              <a:gd name="T43" fmla="*/ 126 h 168"/>
              <a:gd name="T44" fmla="*/ 0 w 930"/>
              <a:gd name="T45" fmla="*/ 122 h 168"/>
              <a:gd name="T46" fmla="*/ 0 w 930"/>
              <a:gd name="T47" fmla="*/ 122 h 168"/>
              <a:gd name="T48" fmla="*/ 2 w 930"/>
              <a:gd name="T49" fmla="*/ 118 h 168"/>
              <a:gd name="T50" fmla="*/ 14 w 930"/>
              <a:gd name="T51" fmla="*/ 116 h 168"/>
              <a:gd name="T52" fmla="*/ 56 w 930"/>
              <a:gd name="T53" fmla="*/ 108 h 168"/>
              <a:gd name="T54" fmla="*/ 126 w 930"/>
              <a:gd name="T55" fmla="*/ 98 h 168"/>
              <a:gd name="T56" fmla="*/ 224 w 930"/>
              <a:gd name="T57" fmla="*/ 86 h 168"/>
              <a:gd name="T58" fmla="*/ 224 w 930"/>
              <a:gd name="T59" fmla="*/ 86 h 168"/>
              <a:gd name="T60" fmla="*/ 332 w 930"/>
              <a:gd name="T61" fmla="*/ 74 h 168"/>
              <a:gd name="T62" fmla="*/ 434 w 930"/>
              <a:gd name="T63" fmla="*/ 60 h 168"/>
              <a:gd name="T64" fmla="*/ 526 w 930"/>
              <a:gd name="T65" fmla="*/ 44 h 168"/>
              <a:gd name="T66" fmla="*/ 608 w 930"/>
              <a:gd name="T67" fmla="*/ 28 h 168"/>
              <a:gd name="T68" fmla="*/ 608 w 930"/>
              <a:gd name="T69" fmla="*/ 28 h 168"/>
              <a:gd name="T70" fmla="*/ 682 w 930"/>
              <a:gd name="T71" fmla="*/ 12 h 168"/>
              <a:gd name="T72" fmla="*/ 740 w 930"/>
              <a:gd name="T73" fmla="*/ 4 h 168"/>
              <a:gd name="T74" fmla="*/ 786 w 930"/>
              <a:gd name="T75" fmla="*/ 0 h 168"/>
              <a:gd name="T76" fmla="*/ 804 w 930"/>
              <a:gd name="T77" fmla="*/ 0 h 168"/>
              <a:gd name="T78" fmla="*/ 818 w 930"/>
              <a:gd name="T79" fmla="*/ 2 h 168"/>
              <a:gd name="T80" fmla="*/ 818 w 930"/>
              <a:gd name="T81" fmla="*/ 2 h 168"/>
              <a:gd name="T82" fmla="*/ 842 w 930"/>
              <a:gd name="T83" fmla="*/ 8 h 168"/>
              <a:gd name="T84" fmla="*/ 864 w 930"/>
              <a:gd name="T85" fmla="*/ 14 h 168"/>
              <a:gd name="T86" fmla="*/ 882 w 930"/>
              <a:gd name="T87" fmla="*/ 20 h 168"/>
              <a:gd name="T88" fmla="*/ 900 w 930"/>
              <a:gd name="T89" fmla="*/ 28 h 168"/>
              <a:gd name="T90" fmla="*/ 900 w 930"/>
              <a:gd name="T91" fmla="*/ 28 h 168"/>
              <a:gd name="T92" fmla="*/ 914 w 930"/>
              <a:gd name="T93" fmla="*/ 36 h 168"/>
              <a:gd name="T94" fmla="*/ 922 w 930"/>
              <a:gd name="T95" fmla="*/ 44 h 168"/>
              <a:gd name="T96" fmla="*/ 928 w 930"/>
              <a:gd name="T97" fmla="*/ 50 h 168"/>
              <a:gd name="T98" fmla="*/ 930 w 930"/>
              <a:gd name="T99" fmla="*/ 58 h 168"/>
              <a:gd name="T100" fmla="*/ 930 w 930"/>
              <a:gd name="T101" fmla="*/ 58 h 168"/>
              <a:gd name="T102" fmla="*/ 930 w 930"/>
              <a:gd name="T103" fmla="*/ 62 h 168"/>
              <a:gd name="T104" fmla="*/ 928 w 930"/>
              <a:gd name="T105" fmla="*/ 66 h 168"/>
              <a:gd name="T106" fmla="*/ 920 w 930"/>
              <a:gd name="T107" fmla="*/ 72 h 168"/>
              <a:gd name="T108" fmla="*/ 908 w 930"/>
              <a:gd name="T109" fmla="*/ 78 h 168"/>
              <a:gd name="T110" fmla="*/ 890 w 930"/>
              <a:gd name="T111" fmla="*/ 84 h 168"/>
              <a:gd name="T112" fmla="*/ 890 w 930"/>
              <a:gd name="T113" fmla="*/ 8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0" h="168">
                <a:moveTo>
                  <a:pt x="890" y="84"/>
                </a:moveTo>
                <a:lnTo>
                  <a:pt x="890" y="84"/>
                </a:lnTo>
                <a:lnTo>
                  <a:pt x="862" y="88"/>
                </a:lnTo>
                <a:lnTo>
                  <a:pt x="820" y="90"/>
                </a:lnTo>
                <a:lnTo>
                  <a:pt x="762" y="92"/>
                </a:lnTo>
                <a:lnTo>
                  <a:pt x="690" y="94"/>
                </a:lnTo>
                <a:lnTo>
                  <a:pt x="690" y="94"/>
                </a:lnTo>
                <a:lnTo>
                  <a:pt x="606" y="96"/>
                </a:lnTo>
                <a:lnTo>
                  <a:pt x="516" y="102"/>
                </a:lnTo>
                <a:lnTo>
                  <a:pt x="418" y="114"/>
                </a:lnTo>
                <a:lnTo>
                  <a:pt x="312" y="130"/>
                </a:lnTo>
                <a:lnTo>
                  <a:pt x="312" y="130"/>
                </a:lnTo>
                <a:lnTo>
                  <a:pt x="144" y="158"/>
                </a:lnTo>
                <a:lnTo>
                  <a:pt x="78" y="168"/>
                </a:lnTo>
                <a:lnTo>
                  <a:pt x="78" y="168"/>
                </a:lnTo>
                <a:lnTo>
                  <a:pt x="68" y="166"/>
                </a:lnTo>
                <a:lnTo>
                  <a:pt x="58" y="164"/>
                </a:lnTo>
                <a:lnTo>
                  <a:pt x="30" y="150"/>
                </a:lnTo>
                <a:lnTo>
                  <a:pt x="30" y="150"/>
                </a:lnTo>
                <a:lnTo>
                  <a:pt x="16" y="140"/>
                </a:lnTo>
                <a:lnTo>
                  <a:pt x="8" y="132"/>
                </a:lnTo>
                <a:lnTo>
                  <a:pt x="2" y="126"/>
                </a:lnTo>
                <a:lnTo>
                  <a:pt x="0" y="122"/>
                </a:lnTo>
                <a:lnTo>
                  <a:pt x="0" y="122"/>
                </a:lnTo>
                <a:lnTo>
                  <a:pt x="2" y="118"/>
                </a:lnTo>
                <a:lnTo>
                  <a:pt x="14" y="116"/>
                </a:lnTo>
                <a:lnTo>
                  <a:pt x="56" y="108"/>
                </a:lnTo>
                <a:lnTo>
                  <a:pt x="126" y="98"/>
                </a:lnTo>
                <a:lnTo>
                  <a:pt x="224" y="86"/>
                </a:lnTo>
                <a:lnTo>
                  <a:pt x="224" y="86"/>
                </a:lnTo>
                <a:lnTo>
                  <a:pt x="332" y="74"/>
                </a:lnTo>
                <a:lnTo>
                  <a:pt x="434" y="60"/>
                </a:lnTo>
                <a:lnTo>
                  <a:pt x="526" y="44"/>
                </a:lnTo>
                <a:lnTo>
                  <a:pt x="608" y="28"/>
                </a:lnTo>
                <a:lnTo>
                  <a:pt x="608" y="28"/>
                </a:lnTo>
                <a:lnTo>
                  <a:pt x="682" y="12"/>
                </a:lnTo>
                <a:lnTo>
                  <a:pt x="740" y="4"/>
                </a:lnTo>
                <a:lnTo>
                  <a:pt x="786" y="0"/>
                </a:lnTo>
                <a:lnTo>
                  <a:pt x="804" y="0"/>
                </a:lnTo>
                <a:lnTo>
                  <a:pt x="818" y="2"/>
                </a:lnTo>
                <a:lnTo>
                  <a:pt x="818" y="2"/>
                </a:lnTo>
                <a:lnTo>
                  <a:pt x="842" y="8"/>
                </a:lnTo>
                <a:lnTo>
                  <a:pt x="864" y="14"/>
                </a:lnTo>
                <a:lnTo>
                  <a:pt x="882" y="20"/>
                </a:lnTo>
                <a:lnTo>
                  <a:pt x="900" y="28"/>
                </a:lnTo>
                <a:lnTo>
                  <a:pt x="900" y="28"/>
                </a:lnTo>
                <a:lnTo>
                  <a:pt x="914" y="36"/>
                </a:lnTo>
                <a:lnTo>
                  <a:pt x="922" y="44"/>
                </a:lnTo>
                <a:lnTo>
                  <a:pt x="928" y="50"/>
                </a:lnTo>
                <a:lnTo>
                  <a:pt x="930" y="58"/>
                </a:lnTo>
                <a:lnTo>
                  <a:pt x="930" y="58"/>
                </a:lnTo>
                <a:lnTo>
                  <a:pt x="930" y="62"/>
                </a:lnTo>
                <a:lnTo>
                  <a:pt x="928" y="66"/>
                </a:lnTo>
                <a:lnTo>
                  <a:pt x="920" y="72"/>
                </a:lnTo>
                <a:lnTo>
                  <a:pt x="908" y="78"/>
                </a:lnTo>
                <a:lnTo>
                  <a:pt x="890" y="84"/>
                </a:lnTo>
                <a:lnTo>
                  <a:pt x="890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534716" y="2344342"/>
            <a:ext cx="833438" cy="192881"/>
          </a:xfrm>
          <a:custGeom>
            <a:avLst/>
            <a:gdLst>
              <a:gd name="T0" fmla="*/ 22 w 700"/>
              <a:gd name="T1" fmla="*/ 146 h 162"/>
              <a:gd name="T2" fmla="*/ 22 w 700"/>
              <a:gd name="T3" fmla="*/ 146 h 162"/>
              <a:gd name="T4" fmla="*/ 6 w 700"/>
              <a:gd name="T5" fmla="*/ 134 h 162"/>
              <a:gd name="T6" fmla="*/ 2 w 700"/>
              <a:gd name="T7" fmla="*/ 128 h 162"/>
              <a:gd name="T8" fmla="*/ 0 w 700"/>
              <a:gd name="T9" fmla="*/ 124 h 162"/>
              <a:gd name="T10" fmla="*/ 0 w 700"/>
              <a:gd name="T11" fmla="*/ 124 h 162"/>
              <a:gd name="T12" fmla="*/ 2 w 700"/>
              <a:gd name="T13" fmla="*/ 122 h 162"/>
              <a:gd name="T14" fmla="*/ 4 w 700"/>
              <a:gd name="T15" fmla="*/ 120 h 162"/>
              <a:gd name="T16" fmla="*/ 16 w 700"/>
              <a:gd name="T17" fmla="*/ 118 h 162"/>
              <a:gd name="T18" fmla="*/ 16 w 700"/>
              <a:gd name="T19" fmla="*/ 118 h 162"/>
              <a:gd name="T20" fmla="*/ 40 w 700"/>
              <a:gd name="T21" fmla="*/ 114 h 162"/>
              <a:gd name="T22" fmla="*/ 96 w 700"/>
              <a:gd name="T23" fmla="*/ 104 h 162"/>
              <a:gd name="T24" fmla="*/ 306 w 700"/>
              <a:gd name="T25" fmla="*/ 60 h 162"/>
              <a:gd name="T26" fmla="*/ 306 w 700"/>
              <a:gd name="T27" fmla="*/ 60 h 162"/>
              <a:gd name="T28" fmla="*/ 430 w 700"/>
              <a:gd name="T29" fmla="*/ 34 h 162"/>
              <a:gd name="T30" fmla="*/ 526 w 700"/>
              <a:gd name="T31" fmla="*/ 14 h 162"/>
              <a:gd name="T32" fmla="*/ 592 w 700"/>
              <a:gd name="T33" fmla="*/ 4 h 162"/>
              <a:gd name="T34" fmla="*/ 632 w 700"/>
              <a:gd name="T35" fmla="*/ 0 h 162"/>
              <a:gd name="T36" fmla="*/ 632 w 700"/>
              <a:gd name="T37" fmla="*/ 0 h 162"/>
              <a:gd name="T38" fmla="*/ 654 w 700"/>
              <a:gd name="T39" fmla="*/ 0 h 162"/>
              <a:gd name="T40" fmla="*/ 672 w 700"/>
              <a:gd name="T41" fmla="*/ 2 h 162"/>
              <a:gd name="T42" fmla="*/ 684 w 700"/>
              <a:gd name="T43" fmla="*/ 6 h 162"/>
              <a:gd name="T44" fmla="*/ 690 w 700"/>
              <a:gd name="T45" fmla="*/ 10 h 162"/>
              <a:gd name="T46" fmla="*/ 690 w 700"/>
              <a:gd name="T47" fmla="*/ 10 h 162"/>
              <a:gd name="T48" fmla="*/ 698 w 700"/>
              <a:gd name="T49" fmla="*/ 18 h 162"/>
              <a:gd name="T50" fmla="*/ 700 w 700"/>
              <a:gd name="T51" fmla="*/ 24 h 162"/>
              <a:gd name="T52" fmla="*/ 700 w 700"/>
              <a:gd name="T53" fmla="*/ 24 h 162"/>
              <a:gd name="T54" fmla="*/ 700 w 700"/>
              <a:gd name="T55" fmla="*/ 28 h 162"/>
              <a:gd name="T56" fmla="*/ 696 w 700"/>
              <a:gd name="T57" fmla="*/ 34 h 162"/>
              <a:gd name="T58" fmla="*/ 684 w 700"/>
              <a:gd name="T59" fmla="*/ 50 h 162"/>
              <a:gd name="T60" fmla="*/ 684 w 700"/>
              <a:gd name="T61" fmla="*/ 50 h 162"/>
              <a:gd name="T62" fmla="*/ 678 w 700"/>
              <a:gd name="T63" fmla="*/ 54 h 162"/>
              <a:gd name="T64" fmla="*/ 666 w 700"/>
              <a:gd name="T65" fmla="*/ 60 h 162"/>
              <a:gd name="T66" fmla="*/ 624 w 700"/>
              <a:gd name="T67" fmla="*/ 70 h 162"/>
              <a:gd name="T68" fmla="*/ 560 w 700"/>
              <a:gd name="T69" fmla="*/ 82 h 162"/>
              <a:gd name="T70" fmla="*/ 476 w 700"/>
              <a:gd name="T71" fmla="*/ 94 h 162"/>
              <a:gd name="T72" fmla="*/ 476 w 700"/>
              <a:gd name="T73" fmla="*/ 94 h 162"/>
              <a:gd name="T74" fmla="*/ 384 w 700"/>
              <a:gd name="T75" fmla="*/ 106 h 162"/>
              <a:gd name="T76" fmla="*/ 306 w 700"/>
              <a:gd name="T77" fmla="*/ 118 h 162"/>
              <a:gd name="T78" fmla="*/ 240 w 700"/>
              <a:gd name="T79" fmla="*/ 130 h 162"/>
              <a:gd name="T80" fmla="*/ 188 w 700"/>
              <a:gd name="T81" fmla="*/ 140 h 162"/>
              <a:gd name="T82" fmla="*/ 188 w 700"/>
              <a:gd name="T83" fmla="*/ 140 h 162"/>
              <a:gd name="T84" fmla="*/ 112 w 700"/>
              <a:gd name="T85" fmla="*/ 156 h 162"/>
              <a:gd name="T86" fmla="*/ 86 w 700"/>
              <a:gd name="T87" fmla="*/ 160 h 162"/>
              <a:gd name="T88" fmla="*/ 68 w 700"/>
              <a:gd name="T89" fmla="*/ 162 h 162"/>
              <a:gd name="T90" fmla="*/ 68 w 700"/>
              <a:gd name="T91" fmla="*/ 162 h 162"/>
              <a:gd name="T92" fmla="*/ 56 w 700"/>
              <a:gd name="T93" fmla="*/ 162 h 162"/>
              <a:gd name="T94" fmla="*/ 44 w 700"/>
              <a:gd name="T95" fmla="*/ 158 h 162"/>
              <a:gd name="T96" fmla="*/ 34 w 700"/>
              <a:gd name="T97" fmla="*/ 154 h 162"/>
              <a:gd name="T98" fmla="*/ 22 w 700"/>
              <a:gd name="T99" fmla="*/ 146 h 162"/>
              <a:gd name="T100" fmla="*/ 22 w 700"/>
              <a:gd name="T101" fmla="*/ 14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00" h="162">
                <a:moveTo>
                  <a:pt x="22" y="146"/>
                </a:moveTo>
                <a:lnTo>
                  <a:pt x="22" y="146"/>
                </a:lnTo>
                <a:lnTo>
                  <a:pt x="6" y="134"/>
                </a:lnTo>
                <a:lnTo>
                  <a:pt x="2" y="128"/>
                </a:lnTo>
                <a:lnTo>
                  <a:pt x="0" y="124"/>
                </a:lnTo>
                <a:lnTo>
                  <a:pt x="0" y="124"/>
                </a:lnTo>
                <a:lnTo>
                  <a:pt x="2" y="122"/>
                </a:lnTo>
                <a:lnTo>
                  <a:pt x="4" y="120"/>
                </a:lnTo>
                <a:lnTo>
                  <a:pt x="16" y="118"/>
                </a:lnTo>
                <a:lnTo>
                  <a:pt x="16" y="118"/>
                </a:lnTo>
                <a:lnTo>
                  <a:pt x="40" y="114"/>
                </a:lnTo>
                <a:lnTo>
                  <a:pt x="96" y="104"/>
                </a:lnTo>
                <a:lnTo>
                  <a:pt x="306" y="60"/>
                </a:lnTo>
                <a:lnTo>
                  <a:pt x="306" y="60"/>
                </a:lnTo>
                <a:lnTo>
                  <a:pt x="430" y="34"/>
                </a:lnTo>
                <a:lnTo>
                  <a:pt x="526" y="14"/>
                </a:lnTo>
                <a:lnTo>
                  <a:pt x="592" y="4"/>
                </a:lnTo>
                <a:lnTo>
                  <a:pt x="632" y="0"/>
                </a:lnTo>
                <a:lnTo>
                  <a:pt x="632" y="0"/>
                </a:lnTo>
                <a:lnTo>
                  <a:pt x="654" y="0"/>
                </a:lnTo>
                <a:lnTo>
                  <a:pt x="672" y="2"/>
                </a:lnTo>
                <a:lnTo>
                  <a:pt x="684" y="6"/>
                </a:lnTo>
                <a:lnTo>
                  <a:pt x="690" y="10"/>
                </a:lnTo>
                <a:lnTo>
                  <a:pt x="690" y="10"/>
                </a:lnTo>
                <a:lnTo>
                  <a:pt x="698" y="18"/>
                </a:lnTo>
                <a:lnTo>
                  <a:pt x="700" y="24"/>
                </a:lnTo>
                <a:lnTo>
                  <a:pt x="700" y="24"/>
                </a:lnTo>
                <a:lnTo>
                  <a:pt x="700" y="28"/>
                </a:lnTo>
                <a:lnTo>
                  <a:pt x="696" y="34"/>
                </a:lnTo>
                <a:lnTo>
                  <a:pt x="684" y="50"/>
                </a:lnTo>
                <a:lnTo>
                  <a:pt x="684" y="50"/>
                </a:lnTo>
                <a:lnTo>
                  <a:pt x="678" y="54"/>
                </a:lnTo>
                <a:lnTo>
                  <a:pt x="666" y="60"/>
                </a:lnTo>
                <a:lnTo>
                  <a:pt x="624" y="70"/>
                </a:lnTo>
                <a:lnTo>
                  <a:pt x="560" y="82"/>
                </a:lnTo>
                <a:lnTo>
                  <a:pt x="476" y="94"/>
                </a:lnTo>
                <a:lnTo>
                  <a:pt x="476" y="94"/>
                </a:lnTo>
                <a:lnTo>
                  <a:pt x="384" y="106"/>
                </a:lnTo>
                <a:lnTo>
                  <a:pt x="306" y="118"/>
                </a:lnTo>
                <a:lnTo>
                  <a:pt x="240" y="130"/>
                </a:lnTo>
                <a:lnTo>
                  <a:pt x="188" y="140"/>
                </a:lnTo>
                <a:lnTo>
                  <a:pt x="188" y="140"/>
                </a:lnTo>
                <a:lnTo>
                  <a:pt x="112" y="156"/>
                </a:lnTo>
                <a:lnTo>
                  <a:pt x="86" y="160"/>
                </a:lnTo>
                <a:lnTo>
                  <a:pt x="68" y="162"/>
                </a:lnTo>
                <a:lnTo>
                  <a:pt x="68" y="162"/>
                </a:lnTo>
                <a:lnTo>
                  <a:pt x="56" y="162"/>
                </a:lnTo>
                <a:lnTo>
                  <a:pt x="44" y="158"/>
                </a:lnTo>
                <a:lnTo>
                  <a:pt x="34" y="154"/>
                </a:lnTo>
                <a:lnTo>
                  <a:pt x="22" y="146"/>
                </a:lnTo>
                <a:lnTo>
                  <a:pt x="22" y="1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579960" y="2237185"/>
            <a:ext cx="180975" cy="702469"/>
          </a:xfrm>
          <a:custGeom>
            <a:avLst/>
            <a:gdLst>
              <a:gd name="T0" fmla="*/ 24 w 152"/>
              <a:gd name="T1" fmla="*/ 42 h 590"/>
              <a:gd name="T2" fmla="*/ 24 w 152"/>
              <a:gd name="T3" fmla="*/ 42 h 590"/>
              <a:gd name="T4" fmla="*/ 12 w 152"/>
              <a:gd name="T5" fmla="*/ 34 h 590"/>
              <a:gd name="T6" fmla="*/ 4 w 152"/>
              <a:gd name="T7" fmla="*/ 26 h 590"/>
              <a:gd name="T8" fmla="*/ 2 w 152"/>
              <a:gd name="T9" fmla="*/ 22 h 590"/>
              <a:gd name="T10" fmla="*/ 0 w 152"/>
              <a:gd name="T11" fmla="*/ 18 h 590"/>
              <a:gd name="T12" fmla="*/ 2 w 152"/>
              <a:gd name="T13" fmla="*/ 14 h 590"/>
              <a:gd name="T14" fmla="*/ 2 w 152"/>
              <a:gd name="T15" fmla="*/ 8 h 590"/>
              <a:gd name="T16" fmla="*/ 2 w 152"/>
              <a:gd name="T17" fmla="*/ 8 h 590"/>
              <a:gd name="T18" fmla="*/ 6 w 152"/>
              <a:gd name="T19" fmla="*/ 4 h 590"/>
              <a:gd name="T20" fmla="*/ 10 w 152"/>
              <a:gd name="T21" fmla="*/ 2 h 590"/>
              <a:gd name="T22" fmla="*/ 18 w 152"/>
              <a:gd name="T23" fmla="*/ 0 h 590"/>
              <a:gd name="T24" fmla="*/ 26 w 152"/>
              <a:gd name="T25" fmla="*/ 0 h 590"/>
              <a:gd name="T26" fmla="*/ 46 w 152"/>
              <a:gd name="T27" fmla="*/ 2 h 590"/>
              <a:gd name="T28" fmla="*/ 74 w 152"/>
              <a:gd name="T29" fmla="*/ 8 h 590"/>
              <a:gd name="T30" fmla="*/ 74 w 152"/>
              <a:gd name="T31" fmla="*/ 8 h 590"/>
              <a:gd name="T32" fmla="*/ 102 w 152"/>
              <a:gd name="T33" fmla="*/ 18 h 590"/>
              <a:gd name="T34" fmla="*/ 124 w 152"/>
              <a:gd name="T35" fmla="*/ 26 h 590"/>
              <a:gd name="T36" fmla="*/ 138 w 152"/>
              <a:gd name="T37" fmla="*/ 34 h 590"/>
              <a:gd name="T38" fmla="*/ 146 w 152"/>
              <a:gd name="T39" fmla="*/ 42 h 590"/>
              <a:gd name="T40" fmla="*/ 146 w 152"/>
              <a:gd name="T41" fmla="*/ 42 h 590"/>
              <a:gd name="T42" fmla="*/ 148 w 152"/>
              <a:gd name="T43" fmla="*/ 48 h 590"/>
              <a:gd name="T44" fmla="*/ 150 w 152"/>
              <a:gd name="T45" fmla="*/ 56 h 590"/>
              <a:gd name="T46" fmla="*/ 152 w 152"/>
              <a:gd name="T47" fmla="*/ 82 h 590"/>
              <a:gd name="T48" fmla="*/ 152 w 152"/>
              <a:gd name="T49" fmla="*/ 118 h 590"/>
              <a:gd name="T50" fmla="*/ 150 w 152"/>
              <a:gd name="T51" fmla="*/ 164 h 590"/>
              <a:gd name="T52" fmla="*/ 150 w 152"/>
              <a:gd name="T53" fmla="*/ 164 h 590"/>
              <a:gd name="T54" fmla="*/ 144 w 152"/>
              <a:gd name="T55" fmla="*/ 282 h 590"/>
              <a:gd name="T56" fmla="*/ 144 w 152"/>
              <a:gd name="T57" fmla="*/ 422 h 590"/>
              <a:gd name="T58" fmla="*/ 144 w 152"/>
              <a:gd name="T59" fmla="*/ 422 h 590"/>
              <a:gd name="T60" fmla="*/ 142 w 152"/>
              <a:gd name="T61" fmla="*/ 536 h 590"/>
              <a:gd name="T62" fmla="*/ 140 w 152"/>
              <a:gd name="T63" fmla="*/ 566 h 590"/>
              <a:gd name="T64" fmla="*/ 138 w 152"/>
              <a:gd name="T65" fmla="*/ 580 h 590"/>
              <a:gd name="T66" fmla="*/ 138 w 152"/>
              <a:gd name="T67" fmla="*/ 580 h 590"/>
              <a:gd name="T68" fmla="*/ 130 w 152"/>
              <a:gd name="T69" fmla="*/ 588 h 590"/>
              <a:gd name="T70" fmla="*/ 126 w 152"/>
              <a:gd name="T71" fmla="*/ 590 h 590"/>
              <a:gd name="T72" fmla="*/ 122 w 152"/>
              <a:gd name="T73" fmla="*/ 590 h 590"/>
              <a:gd name="T74" fmla="*/ 122 w 152"/>
              <a:gd name="T75" fmla="*/ 590 h 590"/>
              <a:gd name="T76" fmla="*/ 116 w 152"/>
              <a:gd name="T77" fmla="*/ 588 h 590"/>
              <a:gd name="T78" fmla="*/ 110 w 152"/>
              <a:gd name="T79" fmla="*/ 584 h 590"/>
              <a:gd name="T80" fmla="*/ 104 w 152"/>
              <a:gd name="T81" fmla="*/ 576 h 590"/>
              <a:gd name="T82" fmla="*/ 96 w 152"/>
              <a:gd name="T83" fmla="*/ 564 h 590"/>
              <a:gd name="T84" fmla="*/ 96 w 152"/>
              <a:gd name="T85" fmla="*/ 564 h 590"/>
              <a:gd name="T86" fmla="*/ 92 w 152"/>
              <a:gd name="T87" fmla="*/ 558 h 590"/>
              <a:gd name="T88" fmla="*/ 90 w 152"/>
              <a:gd name="T89" fmla="*/ 546 h 590"/>
              <a:gd name="T90" fmla="*/ 84 w 152"/>
              <a:gd name="T91" fmla="*/ 518 h 590"/>
              <a:gd name="T92" fmla="*/ 82 w 152"/>
              <a:gd name="T93" fmla="*/ 476 h 590"/>
              <a:gd name="T94" fmla="*/ 80 w 152"/>
              <a:gd name="T95" fmla="*/ 424 h 590"/>
              <a:gd name="T96" fmla="*/ 80 w 152"/>
              <a:gd name="T97" fmla="*/ 424 h 590"/>
              <a:gd name="T98" fmla="*/ 80 w 152"/>
              <a:gd name="T99" fmla="*/ 366 h 590"/>
              <a:gd name="T100" fmla="*/ 78 w 152"/>
              <a:gd name="T101" fmla="*/ 306 h 590"/>
              <a:gd name="T102" fmla="*/ 74 w 152"/>
              <a:gd name="T103" fmla="*/ 246 h 590"/>
              <a:gd name="T104" fmla="*/ 68 w 152"/>
              <a:gd name="T105" fmla="*/ 184 h 590"/>
              <a:gd name="T106" fmla="*/ 68 w 152"/>
              <a:gd name="T107" fmla="*/ 184 h 590"/>
              <a:gd name="T108" fmla="*/ 60 w 152"/>
              <a:gd name="T109" fmla="*/ 128 h 590"/>
              <a:gd name="T110" fmla="*/ 56 w 152"/>
              <a:gd name="T111" fmla="*/ 106 h 590"/>
              <a:gd name="T112" fmla="*/ 52 w 152"/>
              <a:gd name="T113" fmla="*/ 86 h 590"/>
              <a:gd name="T114" fmla="*/ 46 w 152"/>
              <a:gd name="T115" fmla="*/ 70 h 590"/>
              <a:gd name="T116" fmla="*/ 40 w 152"/>
              <a:gd name="T117" fmla="*/ 58 h 590"/>
              <a:gd name="T118" fmla="*/ 32 w 152"/>
              <a:gd name="T119" fmla="*/ 48 h 590"/>
              <a:gd name="T120" fmla="*/ 24 w 152"/>
              <a:gd name="T121" fmla="*/ 42 h 590"/>
              <a:gd name="T122" fmla="*/ 24 w 152"/>
              <a:gd name="T123" fmla="*/ 42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2" h="590">
                <a:moveTo>
                  <a:pt x="24" y="42"/>
                </a:moveTo>
                <a:lnTo>
                  <a:pt x="24" y="42"/>
                </a:lnTo>
                <a:lnTo>
                  <a:pt x="12" y="34"/>
                </a:lnTo>
                <a:lnTo>
                  <a:pt x="4" y="26"/>
                </a:lnTo>
                <a:lnTo>
                  <a:pt x="2" y="22"/>
                </a:lnTo>
                <a:lnTo>
                  <a:pt x="0" y="18"/>
                </a:lnTo>
                <a:lnTo>
                  <a:pt x="2" y="14"/>
                </a:lnTo>
                <a:lnTo>
                  <a:pt x="2" y="8"/>
                </a:lnTo>
                <a:lnTo>
                  <a:pt x="2" y="8"/>
                </a:lnTo>
                <a:lnTo>
                  <a:pt x="6" y="4"/>
                </a:lnTo>
                <a:lnTo>
                  <a:pt x="10" y="2"/>
                </a:lnTo>
                <a:lnTo>
                  <a:pt x="18" y="0"/>
                </a:lnTo>
                <a:lnTo>
                  <a:pt x="26" y="0"/>
                </a:lnTo>
                <a:lnTo>
                  <a:pt x="46" y="2"/>
                </a:lnTo>
                <a:lnTo>
                  <a:pt x="74" y="8"/>
                </a:lnTo>
                <a:lnTo>
                  <a:pt x="74" y="8"/>
                </a:lnTo>
                <a:lnTo>
                  <a:pt x="102" y="18"/>
                </a:lnTo>
                <a:lnTo>
                  <a:pt x="124" y="26"/>
                </a:lnTo>
                <a:lnTo>
                  <a:pt x="138" y="34"/>
                </a:lnTo>
                <a:lnTo>
                  <a:pt x="146" y="42"/>
                </a:lnTo>
                <a:lnTo>
                  <a:pt x="146" y="42"/>
                </a:lnTo>
                <a:lnTo>
                  <a:pt x="148" y="48"/>
                </a:lnTo>
                <a:lnTo>
                  <a:pt x="150" y="56"/>
                </a:lnTo>
                <a:lnTo>
                  <a:pt x="152" y="82"/>
                </a:lnTo>
                <a:lnTo>
                  <a:pt x="152" y="118"/>
                </a:lnTo>
                <a:lnTo>
                  <a:pt x="150" y="164"/>
                </a:lnTo>
                <a:lnTo>
                  <a:pt x="150" y="164"/>
                </a:lnTo>
                <a:lnTo>
                  <a:pt x="144" y="282"/>
                </a:lnTo>
                <a:lnTo>
                  <a:pt x="144" y="422"/>
                </a:lnTo>
                <a:lnTo>
                  <a:pt x="144" y="422"/>
                </a:lnTo>
                <a:lnTo>
                  <a:pt x="142" y="536"/>
                </a:lnTo>
                <a:lnTo>
                  <a:pt x="140" y="566"/>
                </a:lnTo>
                <a:lnTo>
                  <a:pt x="138" y="580"/>
                </a:lnTo>
                <a:lnTo>
                  <a:pt x="138" y="580"/>
                </a:lnTo>
                <a:lnTo>
                  <a:pt x="130" y="588"/>
                </a:lnTo>
                <a:lnTo>
                  <a:pt x="126" y="590"/>
                </a:lnTo>
                <a:lnTo>
                  <a:pt x="122" y="590"/>
                </a:lnTo>
                <a:lnTo>
                  <a:pt x="122" y="590"/>
                </a:lnTo>
                <a:lnTo>
                  <a:pt x="116" y="588"/>
                </a:lnTo>
                <a:lnTo>
                  <a:pt x="110" y="584"/>
                </a:lnTo>
                <a:lnTo>
                  <a:pt x="104" y="576"/>
                </a:lnTo>
                <a:lnTo>
                  <a:pt x="96" y="564"/>
                </a:lnTo>
                <a:lnTo>
                  <a:pt x="96" y="564"/>
                </a:lnTo>
                <a:lnTo>
                  <a:pt x="92" y="558"/>
                </a:lnTo>
                <a:lnTo>
                  <a:pt x="90" y="546"/>
                </a:lnTo>
                <a:lnTo>
                  <a:pt x="84" y="518"/>
                </a:lnTo>
                <a:lnTo>
                  <a:pt x="82" y="476"/>
                </a:lnTo>
                <a:lnTo>
                  <a:pt x="80" y="424"/>
                </a:lnTo>
                <a:lnTo>
                  <a:pt x="80" y="424"/>
                </a:lnTo>
                <a:lnTo>
                  <a:pt x="80" y="366"/>
                </a:lnTo>
                <a:lnTo>
                  <a:pt x="78" y="306"/>
                </a:lnTo>
                <a:lnTo>
                  <a:pt x="74" y="246"/>
                </a:lnTo>
                <a:lnTo>
                  <a:pt x="68" y="184"/>
                </a:lnTo>
                <a:lnTo>
                  <a:pt x="68" y="184"/>
                </a:lnTo>
                <a:lnTo>
                  <a:pt x="60" y="128"/>
                </a:lnTo>
                <a:lnTo>
                  <a:pt x="56" y="106"/>
                </a:lnTo>
                <a:lnTo>
                  <a:pt x="52" y="86"/>
                </a:lnTo>
                <a:lnTo>
                  <a:pt x="46" y="70"/>
                </a:lnTo>
                <a:lnTo>
                  <a:pt x="40" y="58"/>
                </a:lnTo>
                <a:lnTo>
                  <a:pt x="32" y="48"/>
                </a:lnTo>
                <a:lnTo>
                  <a:pt x="24" y="42"/>
                </a:lnTo>
                <a:lnTo>
                  <a:pt x="2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713310" y="2782492"/>
            <a:ext cx="335756" cy="97631"/>
          </a:xfrm>
          <a:custGeom>
            <a:avLst/>
            <a:gdLst>
              <a:gd name="T0" fmla="*/ 282 w 282"/>
              <a:gd name="T1" fmla="*/ 0 h 82"/>
              <a:gd name="T2" fmla="*/ 268 w 282"/>
              <a:gd name="T3" fmla="*/ 70 h 82"/>
              <a:gd name="T4" fmla="*/ 268 w 282"/>
              <a:gd name="T5" fmla="*/ 70 h 82"/>
              <a:gd name="T6" fmla="*/ 220 w 282"/>
              <a:gd name="T7" fmla="*/ 70 h 82"/>
              <a:gd name="T8" fmla="*/ 158 w 282"/>
              <a:gd name="T9" fmla="*/ 72 h 82"/>
              <a:gd name="T10" fmla="*/ 0 w 282"/>
              <a:gd name="T11" fmla="*/ 82 h 82"/>
              <a:gd name="T12" fmla="*/ 0 w 282"/>
              <a:gd name="T13" fmla="*/ 38 h 82"/>
              <a:gd name="T14" fmla="*/ 0 w 282"/>
              <a:gd name="T15" fmla="*/ 38 h 82"/>
              <a:gd name="T16" fmla="*/ 48 w 282"/>
              <a:gd name="T17" fmla="*/ 34 h 82"/>
              <a:gd name="T18" fmla="*/ 112 w 282"/>
              <a:gd name="T19" fmla="*/ 26 h 82"/>
              <a:gd name="T20" fmla="*/ 282 w 282"/>
              <a:gd name="T21" fmla="*/ 0 h 82"/>
              <a:gd name="T22" fmla="*/ 282 w 282"/>
              <a:gd name="T2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2" h="82">
                <a:moveTo>
                  <a:pt x="282" y="0"/>
                </a:moveTo>
                <a:lnTo>
                  <a:pt x="268" y="70"/>
                </a:lnTo>
                <a:lnTo>
                  <a:pt x="268" y="70"/>
                </a:lnTo>
                <a:lnTo>
                  <a:pt x="220" y="70"/>
                </a:lnTo>
                <a:lnTo>
                  <a:pt x="158" y="72"/>
                </a:lnTo>
                <a:lnTo>
                  <a:pt x="0" y="82"/>
                </a:lnTo>
                <a:lnTo>
                  <a:pt x="0" y="38"/>
                </a:lnTo>
                <a:lnTo>
                  <a:pt x="0" y="38"/>
                </a:lnTo>
                <a:lnTo>
                  <a:pt x="48" y="34"/>
                </a:lnTo>
                <a:lnTo>
                  <a:pt x="112" y="26"/>
                </a:lnTo>
                <a:lnTo>
                  <a:pt x="282" y="0"/>
                </a:lnTo>
                <a:lnTo>
                  <a:pt x="28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727597" y="2620566"/>
            <a:ext cx="238125" cy="80963"/>
          </a:xfrm>
          <a:custGeom>
            <a:avLst/>
            <a:gdLst>
              <a:gd name="T0" fmla="*/ 136 w 200"/>
              <a:gd name="T1" fmla="*/ 56 h 68"/>
              <a:gd name="T2" fmla="*/ 136 w 200"/>
              <a:gd name="T3" fmla="*/ 56 h 68"/>
              <a:gd name="T4" fmla="*/ 102 w 200"/>
              <a:gd name="T5" fmla="*/ 60 h 68"/>
              <a:gd name="T6" fmla="*/ 68 w 200"/>
              <a:gd name="T7" fmla="*/ 64 h 68"/>
              <a:gd name="T8" fmla="*/ 34 w 200"/>
              <a:gd name="T9" fmla="*/ 66 h 68"/>
              <a:gd name="T10" fmla="*/ 0 w 200"/>
              <a:gd name="T11" fmla="*/ 68 h 68"/>
              <a:gd name="T12" fmla="*/ 0 w 200"/>
              <a:gd name="T13" fmla="*/ 30 h 68"/>
              <a:gd name="T14" fmla="*/ 0 w 200"/>
              <a:gd name="T15" fmla="*/ 30 h 68"/>
              <a:gd name="T16" fmla="*/ 36 w 200"/>
              <a:gd name="T17" fmla="*/ 22 h 68"/>
              <a:gd name="T18" fmla="*/ 70 w 200"/>
              <a:gd name="T19" fmla="*/ 12 h 68"/>
              <a:gd name="T20" fmla="*/ 70 w 200"/>
              <a:gd name="T21" fmla="*/ 12 h 68"/>
              <a:gd name="T22" fmla="*/ 84 w 200"/>
              <a:gd name="T23" fmla="*/ 6 h 68"/>
              <a:gd name="T24" fmla="*/ 100 w 200"/>
              <a:gd name="T25" fmla="*/ 2 h 68"/>
              <a:gd name="T26" fmla="*/ 112 w 200"/>
              <a:gd name="T27" fmla="*/ 0 h 68"/>
              <a:gd name="T28" fmla="*/ 126 w 200"/>
              <a:gd name="T29" fmla="*/ 0 h 68"/>
              <a:gd name="T30" fmla="*/ 126 w 200"/>
              <a:gd name="T31" fmla="*/ 0 h 68"/>
              <a:gd name="T32" fmla="*/ 150 w 200"/>
              <a:gd name="T33" fmla="*/ 2 h 68"/>
              <a:gd name="T34" fmla="*/ 176 w 200"/>
              <a:gd name="T35" fmla="*/ 8 h 68"/>
              <a:gd name="T36" fmla="*/ 176 w 200"/>
              <a:gd name="T37" fmla="*/ 8 h 68"/>
              <a:gd name="T38" fmla="*/ 186 w 200"/>
              <a:gd name="T39" fmla="*/ 14 h 68"/>
              <a:gd name="T40" fmla="*/ 194 w 200"/>
              <a:gd name="T41" fmla="*/ 18 h 68"/>
              <a:gd name="T42" fmla="*/ 200 w 200"/>
              <a:gd name="T43" fmla="*/ 24 h 68"/>
              <a:gd name="T44" fmla="*/ 200 w 200"/>
              <a:gd name="T45" fmla="*/ 30 h 68"/>
              <a:gd name="T46" fmla="*/ 200 w 200"/>
              <a:gd name="T47" fmla="*/ 30 h 68"/>
              <a:gd name="T48" fmla="*/ 200 w 200"/>
              <a:gd name="T49" fmla="*/ 34 h 68"/>
              <a:gd name="T50" fmla="*/ 196 w 200"/>
              <a:gd name="T51" fmla="*/ 36 h 68"/>
              <a:gd name="T52" fmla="*/ 184 w 200"/>
              <a:gd name="T53" fmla="*/ 42 h 68"/>
              <a:gd name="T54" fmla="*/ 164 w 200"/>
              <a:gd name="T55" fmla="*/ 50 h 68"/>
              <a:gd name="T56" fmla="*/ 136 w 200"/>
              <a:gd name="T57" fmla="*/ 56 h 68"/>
              <a:gd name="T58" fmla="*/ 136 w 200"/>
              <a:gd name="T59" fmla="*/ 5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0" h="68">
                <a:moveTo>
                  <a:pt x="136" y="56"/>
                </a:moveTo>
                <a:lnTo>
                  <a:pt x="136" y="56"/>
                </a:lnTo>
                <a:lnTo>
                  <a:pt x="102" y="60"/>
                </a:lnTo>
                <a:lnTo>
                  <a:pt x="68" y="64"/>
                </a:lnTo>
                <a:lnTo>
                  <a:pt x="34" y="66"/>
                </a:lnTo>
                <a:lnTo>
                  <a:pt x="0" y="68"/>
                </a:lnTo>
                <a:lnTo>
                  <a:pt x="0" y="30"/>
                </a:lnTo>
                <a:lnTo>
                  <a:pt x="0" y="30"/>
                </a:lnTo>
                <a:lnTo>
                  <a:pt x="36" y="22"/>
                </a:lnTo>
                <a:lnTo>
                  <a:pt x="70" y="12"/>
                </a:lnTo>
                <a:lnTo>
                  <a:pt x="70" y="12"/>
                </a:lnTo>
                <a:lnTo>
                  <a:pt x="84" y="6"/>
                </a:lnTo>
                <a:lnTo>
                  <a:pt x="100" y="2"/>
                </a:lnTo>
                <a:lnTo>
                  <a:pt x="112" y="0"/>
                </a:lnTo>
                <a:lnTo>
                  <a:pt x="126" y="0"/>
                </a:lnTo>
                <a:lnTo>
                  <a:pt x="126" y="0"/>
                </a:lnTo>
                <a:lnTo>
                  <a:pt x="150" y="2"/>
                </a:lnTo>
                <a:lnTo>
                  <a:pt x="176" y="8"/>
                </a:lnTo>
                <a:lnTo>
                  <a:pt x="176" y="8"/>
                </a:lnTo>
                <a:lnTo>
                  <a:pt x="186" y="14"/>
                </a:lnTo>
                <a:lnTo>
                  <a:pt x="194" y="18"/>
                </a:lnTo>
                <a:lnTo>
                  <a:pt x="200" y="24"/>
                </a:lnTo>
                <a:lnTo>
                  <a:pt x="200" y="30"/>
                </a:lnTo>
                <a:lnTo>
                  <a:pt x="200" y="30"/>
                </a:lnTo>
                <a:lnTo>
                  <a:pt x="200" y="34"/>
                </a:lnTo>
                <a:lnTo>
                  <a:pt x="196" y="36"/>
                </a:lnTo>
                <a:lnTo>
                  <a:pt x="184" y="42"/>
                </a:lnTo>
                <a:lnTo>
                  <a:pt x="164" y="50"/>
                </a:lnTo>
                <a:lnTo>
                  <a:pt x="136" y="56"/>
                </a:lnTo>
                <a:lnTo>
                  <a:pt x="136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5"/>
          <p:cNvSpPr/>
          <p:nvPr/>
        </p:nvSpPr>
        <p:spPr bwMode="auto">
          <a:xfrm>
            <a:off x="1770460" y="2942034"/>
            <a:ext cx="147638" cy="890588"/>
          </a:xfrm>
          <a:custGeom>
            <a:avLst/>
            <a:gdLst>
              <a:gd name="T0" fmla="*/ 18 w 124"/>
              <a:gd name="T1" fmla="*/ 58 h 748"/>
              <a:gd name="T2" fmla="*/ 2 w 124"/>
              <a:gd name="T3" fmla="*/ 28 h 748"/>
              <a:gd name="T4" fmla="*/ 2 w 124"/>
              <a:gd name="T5" fmla="*/ 16 h 748"/>
              <a:gd name="T6" fmla="*/ 8 w 124"/>
              <a:gd name="T7" fmla="*/ 8 h 748"/>
              <a:gd name="T8" fmla="*/ 14 w 124"/>
              <a:gd name="T9" fmla="*/ 4 h 748"/>
              <a:gd name="T10" fmla="*/ 34 w 124"/>
              <a:gd name="T11" fmla="*/ 0 h 748"/>
              <a:gd name="T12" fmla="*/ 74 w 124"/>
              <a:gd name="T13" fmla="*/ 10 h 748"/>
              <a:gd name="T14" fmla="*/ 94 w 124"/>
              <a:gd name="T15" fmla="*/ 20 h 748"/>
              <a:gd name="T16" fmla="*/ 120 w 124"/>
              <a:gd name="T17" fmla="*/ 34 h 748"/>
              <a:gd name="T18" fmla="*/ 124 w 124"/>
              <a:gd name="T19" fmla="*/ 42 h 748"/>
              <a:gd name="T20" fmla="*/ 124 w 124"/>
              <a:gd name="T21" fmla="*/ 58 h 748"/>
              <a:gd name="T22" fmla="*/ 114 w 124"/>
              <a:gd name="T23" fmla="*/ 86 h 748"/>
              <a:gd name="T24" fmla="*/ 110 w 124"/>
              <a:gd name="T25" fmla="*/ 114 h 748"/>
              <a:gd name="T26" fmla="*/ 102 w 124"/>
              <a:gd name="T27" fmla="*/ 256 h 748"/>
              <a:gd name="T28" fmla="*/ 102 w 124"/>
              <a:gd name="T29" fmla="*/ 366 h 748"/>
              <a:gd name="T30" fmla="*/ 100 w 124"/>
              <a:gd name="T31" fmla="*/ 570 h 748"/>
              <a:gd name="T32" fmla="*/ 90 w 124"/>
              <a:gd name="T33" fmla="*/ 682 h 748"/>
              <a:gd name="T34" fmla="*/ 84 w 124"/>
              <a:gd name="T35" fmla="*/ 710 h 748"/>
              <a:gd name="T36" fmla="*/ 72 w 124"/>
              <a:gd name="T37" fmla="*/ 744 h 748"/>
              <a:gd name="T38" fmla="*/ 68 w 124"/>
              <a:gd name="T39" fmla="*/ 748 h 748"/>
              <a:gd name="T40" fmla="*/ 62 w 124"/>
              <a:gd name="T41" fmla="*/ 744 h 748"/>
              <a:gd name="T42" fmla="*/ 48 w 124"/>
              <a:gd name="T43" fmla="*/ 722 h 748"/>
              <a:gd name="T44" fmla="*/ 40 w 124"/>
              <a:gd name="T45" fmla="*/ 700 h 748"/>
              <a:gd name="T46" fmla="*/ 22 w 124"/>
              <a:gd name="T47" fmla="*/ 648 h 748"/>
              <a:gd name="T48" fmla="*/ 20 w 124"/>
              <a:gd name="T49" fmla="*/ 638 h 748"/>
              <a:gd name="T50" fmla="*/ 34 w 124"/>
              <a:gd name="T51" fmla="*/ 520 h 748"/>
              <a:gd name="T52" fmla="*/ 38 w 124"/>
              <a:gd name="T53" fmla="*/ 464 h 748"/>
              <a:gd name="T54" fmla="*/ 46 w 124"/>
              <a:gd name="T55" fmla="*/ 332 h 748"/>
              <a:gd name="T56" fmla="*/ 46 w 124"/>
              <a:gd name="T57" fmla="*/ 254 h 748"/>
              <a:gd name="T58" fmla="*/ 42 w 124"/>
              <a:gd name="T59" fmla="*/ 150 h 748"/>
              <a:gd name="T60" fmla="*/ 34 w 124"/>
              <a:gd name="T61" fmla="*/ 100 h 748"/>
              <a:gd name="T62" fmla="*/ 24 w 124"/>
              <a:gd name="T63" fmla="*/ 68 h 748"/>
              <a:gd name="T64" fmla="*/ 18 w 124"/>
              <a:gd name="T65" fmla="*/ 5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4" h="748">
                <a:moveTo>
                  <a:pt x="18" y="58"/>
                </a:moveTo>
                <a:lnTo>
                  <a:pt x="18" y="58"/>
                </a:lnTo>
                <a:lnTo>
                  <a:pt x="6" y="42"/>
                </a:lnTo>
                <a:lnTo>
                  <a:pt x="2" y="28"/>
                </a:lnTo>
                <a:lnTo>
                  <a:pt x="0" y="22"/>
                </a:lnTo>
                <a:lnTo>
                  <a:pt x="2" y="16"/>
                </a:lnTo>
                <a:lnTo>
                  <a:pt x="4" y="12"/>
                </a:lnTo>
                <a:lnTo>
                  <a:pt x="8" y="8"/>
                </a:lnTo>
                <a:lnTo>
                  <a:pt x="8" y="8"/>
                </a:lnTo>
                <a:lnTo>
                  <a:pt x="14" y="4"/>
                </a:lnTo>
                <a:lnTo>
                  <a:pt x="20" y="2"/>
                </a:lnTo>
                <a:lnTo>
                  <a:pt x="34" y="0"/>
                </a:lnTo>
                <a:lnTo>
                  <a:pt x="52" y="4"/>
                </a:lnTo>
                <a:lnTo>
                  <a:pt x="74" y="10"/>
                </a:lnTo>
                <a:lnTo>
                  <a:pt x="74" y="10"/>
                </a:lnTo>
                <a:lnTo>
                  <a:pt x="94" y="20"/>
                </a:lnTo>
                <a:lnTo>
                  <a:pt x="110" y="28"/>
                </a:lnTo>
                <a:lnTo>
                  <a:pt x="120" y="34"/>
                </a:lnTo>
                <a:lnTo>
                  <a:pt x="124" y="42"/>
                </a:lnTo>
                <a:lnTo>
                  <a:pt x="124" y="42"/>
                </a:lnTo>
                <a:lnTo>
                  <a:pt x="124" y="48"/>
                </a:lnTo>
                <a:lnTo>
                  <a:pt x="124" y="58"/>
                </a:lnTo>
                <a:lnTo>
                  <a:pt x="114" y="86"/>
                </a:lnTo>
                <a:lnTo>
                  <a:pt x="114" y="86"/>
                </a:lnTo>
                <a:lnTo>
                  <a:pt x="112" y="96"/>
                </a:lnTo>
                <a:lnTo>
                  <a:pt x="110" y="114"/>
                </a:lnTo>
                <a:lnTo>
                  <a:pt x="106" y="172"/>
                </a:lnTo>
                <a:lnTo>
                  <a:pt x="102" y="256"/>
                </a:lnTo>
                <a:lnTo>
                  <a:pt x="102" y="366"/>
                </a:lnTo>
                <a:lnTo>
                  <a:pt x="102" y="366"/>
                </a:lnTo>
                <a:lnTo>
                  <a:pt x="102" y="480"/>
                </a:lnTo>
                <a:lnTo>
                  <a:pt x="100" y="570"/>
                </a:lnTo>
                <a:lnTo>
                  <a:pt x="96" y="638"/>
                </a:lnTo>
                <a:lnTo>
                  <a:pt x="90" y="682"/>
                </a:lnTo>
                <a:lnTo>
                  <a:pt x="90" y="682"/>
                </a:lnTo>
                <a:lnTo>
                  <a:pt x="84" y="710"/>
                </a:lnTo>
                <a:lnTo>
                  <a:pt x="78" y="732"/>
                </a:lnTo>
                <a:lnTo>
                  <a:pt x="72" y="744"/>
                </a:lnTo>
                <a:lnTo>
                  <a:pt x="70" y="746"/>
                </a:lnTo>
                <a:lnTo>
                  <a:pt x="68" y="748"/>
                </a:lnTo>
                <a:lnTo>
                  <a:pt x="68" y="748"/>
                </a:lnTo>
                <a:lnTo>
                  <a:pt x="62" y="744"/>
                </a:lnTo>
                <a:lnTo>
                  <a:pt x="56" y="736"/>
                </a:lnTo>
                <a:lnTo>
                  <a:pt x="48" y="722"/>
                </a:lnTo>
                <a:lnTo>
                  <a:pt x="40" y="700"/>
                </a:lnTo>
                <a:lnTo>
                  <a:pt x="40" y="700"/>
                </a:lnTo>
                <a:lnTo>
                  <a:pt x="26" y="662"/>
                </a:lnTo>
                <a:lnTo>
                  <a:pt x="22" y="648"/>
                </a:lnTo>
                <a:lnTo>
                  <a:pt x="20" y="638"/>
                </a:lnTo>
                <a:lnTo>
                  <a:pt x="20" y="638"/>
                </a:lnTo>
                <a:lnTo>
                  <a:pt x="24" y="600"/>
                </a:lnTo>
                <a:lnTo>
                  <a:pt x="34" y="520"/>
                </a:lnTo>
                <a:lnTo>
                  <a:pt x="34" y="520"/>
                </a:lnTo>
                <a:lnTo>
                  <a:pt x="38" y="464"/>
                </a:lnTo>
                <a:lnTo>
                  <a:pt x="42" y="402"/>
                </a:lnTo>
                <a:lnTo>
                  <a:pt x="46" y="332"/>
                </a:lnTo>
                <a:lnTo>
                  <a:pt x="46" y="254"/>
                </a:lnTo>
                <a:lnTo>
                  <a:pt x="46" y="254"/>
                </a:lnTo>
                <a:lnTo>
                  <a:pt x="44" y="180"/>
                </a:lnTo>
                <a:lnTo>
                  <a:pt x="42" y="150"/>
                </a:lnTo>
                <a:lnTo>
                  <a:pt x="38" y="124"/>
                </a:lnTo>
                <a:lnTo>
                  <a:pt x="34" y="100"/>
                </a:lnTo>
                <a:lnTo>
                  <a:pt x="30" y="82"/>
                </a:lnTo>
                <a:lnTo>
                  <a:pt x="24" y="68"/>
                </a:lnTo>
                <a:lnTo>
                  <a:pt x="18" y="58"/>
                </a:lnTo>
                <a:lnTo>
                  <a:pt x="18" y="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6"/>
          <p:cNvSpPr/>
          <p:nvPr/>
        </p:nvSpPr>
        <p:spPr bwMode="auto">
          <a:xfrm>
            <a:off x="1846660" y="3096817"/>
            <a:ext cx="773906" cy="497681"/>
          </a:xfrm>
          <a:custGeom>
            <a:avLst/>
            <a:gdLst>
              <a:gd name="T0" fmla="*/ 32 w 650"/>
              <a:gd name="T1" fmla="*/ 0 h 418"/>
              <a:gd name="T2" fmla="*/ 32 w 650"/>
              <a:gd name="T3" fmla="*/ 0 h 418"/>
              <a:gd name="T4" fmla="*/ 114 w 650"/>
              <a:gd name="T5" fmla="*/ 62 h 418"/>
              <a:gd name="T6" fmla="*/ 188 w 650"/>
              <a:gd name="T7" fmla="*/ 120 h 418"/>
              <a:gd name="T8" fmla="*/ 258 w 650"/>
              <a:gd name="T9" fmla="*/ 170 h 418"/>
              <a:gd name="T10" fmla="*/ 320 w 650"/>
              <a:gd name="T11" fmla="*/ 214 h 418"/>
              <a:gd name="T12" fmla="*/ 376 w 650"/>
              <a:gd name="T13" fmla="*/ 250 h 418"/>
              <a:gd name="T14" fmla="*/ 428 w 650"/>
              <a:gd name="T15" fmla="*/ 280 h 418"/>
              <a:gd name="T16" fmla="*/ 472 w 650"/>
              <a:gd name="T17" fmla="*/ 302 h 418"/>
              <a:gd name="T18" fmla="*/ 510 w 650"/>
              <a:gd name="T19" fmla="*/ 318 h 418"/>
              <a:gd name="T20" fmla="*/ 510 w 650"/>
              <a:gd name="T21" fmla="*/ 318 h 418"/>
              <a:gd name="T22" fmla="*/ 572 w 650"/>
              <a:gd name="T23" fmla="*/ 340 h 418"/>
              <a:gd name="T24" fmla="*/ 616 w 650"/>
              <a:gd name="T25" fmla="*/ 360 h 418"/>
              <a:gd name="T26" fmla="*/ 642 w 650"/>
              <a:gd name="T27" fmla="*/ 374 h 418"/>
              <a:gd name="T28" fmla="*/ 648 w 650"/>
              <a:gd name="T29" fmla="*/ 378 h 418"/>
              <a:gd name="T30" fmla="*/ 650 w 650"/>
              <a:gd name="T31" fmla="*/ 384 h 418"/>
              <a:gd name="T32" fmla="*/ 650 w 650"/>
              <a:gd name="T33" fmla="*/ 384 h 418"/>
              <a:gd name="T34" fmla="*/ 650 w 650"/>
              <a:gd name="T35" fmla="*/ 388 h 418"/>
              <a:gd name="T36" fmla="*/ 648 w 650"/>
              <a:gd name="T37" fmla="*/ 390 h 418"/>
              <a:gd name="T38" fmla="*/ 638 w 650"/>
              <a:gd name="T39" fmla="*/ 398 h 418"/>
              <a:gd name="T40" fmla="*/ 620 w 650"/>
              <a:gd name="T41" fmla="*/ 404 h 418"/>
              <a:gd name="T42" fmla="*/ 598 w 650"/>
              <a:gd name="T43" fmla="*/ 408 h 418"/>
              <a:gd name="T44" fmla="*/ 598 w 650"/>
              <a:gd name="T45" fmla="*/ 408 h 418"/>
              <a:gd name="T46" fmla="*/ 570 w 650"/>
              <a:gd name="T47" fmla="*/ 412 h 418"/>
              <a:gd name="T48" fmla="*/ 542 w 650"/>
              <a:gd name="T49" fmla="*/ 416 h 418"/>
              <a:gd name="T50" fmla="*/ 512 w 650"/>
              <a:gd name="T51" fmla="*/ 418 h 418"/>
              <a:gd name="T52" fmla="*/ 482 w 650"/>
              <a:gd name="T53" fmla="*/ 418 h 418"/>
              <a:gd name="T54" fmla="*/ 482 w 650"/>
              <a:gd name="T55" fmla="*/ 418 h 418"/>
              <a:gd name="T56" fmla="*/ 452 w 650"/>
              <a:gd name="T57" fmla="*/ 418 h 418"/>
              <a:gd name="T58" fmla="*/ 424 w 650"/>
              <a:gd name="T59" fmla="*/ 416 h 418"/>
              <a:gd name="T60" fmla="*/ 398 w 650"/>
              <a:gd name="T61" fmla="*/ 412 h 418"/>
              <a:gd name="T62" fmla="*/ 376 w 650"/>
              <a:gd name="T63" fmla="*/ 408 h 418"/>
              <a:gd name="T64" fmla="*/ 376 w 650"/>
              <a:gd name="T65" fmla="*/ 408 h 418"/>
              <a:gd name="T66" fmla="*/ 364 w 650"/>
              <a:gd name="T67" fmla="*/ 406 h 418"/>
              <a:gd name="T68" fmla="*/ 354 w 650"/>
              <a:gd name="T69" fmla="*/ 400 h 418"/>
              <a:gd name="T70" fmla="*/ 342 w 650"/>
              <a:gd name="T71" fmla="*/ 394 h 418"/>
              <a:gd name="T72" fmla="*/ 328 w 650"/>
              <a:gd name="T73" fmla="*/ 384 h 418"/>
              <a:gd name="T74" fmla="*/ 304 w 650"/>
              <a:gd name="T75" fmla="*/ 362 h 418"/>
              <a:gd name="T76" fmla="*/ 276 w 650"/>
              <a:gd name="T77" fmla="*/ 334 h 418"/>
              <a:gd name="T78" fmla="*/ 276 w 650"/>
              <a:gd name="T79" fmla="*/ 334 h 418"/>
              <a:gd name="T80" fmla="*/ 0 w 650"/>
              <a:gd name="T81" fmla="*/ 12 h 418"/>
              <a:gd name="T82" fmla="*/ 32 w 650"/>
              <a:gd name="T83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50" h="418">
                <a:moveTo>
                  <a:pt x="32" y="0"/>
                </a:moveTo>
                <a:lnTo>
                  <a:pt x="32" y="0"/>
                </a:lnTo>
                <a:lnTo>
                  <a:pt x="114" y="62"/>
                </a:lnTo>
                <a:lnTo>
                  <a:pt x="188" y="120"/>
                </a:lnTo>
                <a:lnTo>
                  <a:pt x="258" y="170"/>
                </a:lnTo>
                <a:lnTo>
                  <a:pt x="320" y="214"/>
                </a:lnTo>
                <a:lnTo>
                  <a:pt x="376" y="250"/>
                </a:lnTo>
                <a:lnTo>
                  <a:pt x="428" y="280"/>
                </a:lnTo>
                <a:lnTo>
                  <a:pt x="472" y="302"/>
                </a:lnTo>
                <a:lnTo>
                  <a:pt x="510" y="318"/>
                </a:lnTo>
                <a:lnTo>
                  <a:pt x="510" y="318"/>
                </a:lnTo>
                <a:lnTo>
                  <a:pt x="572" y="340"/>
                </a:lnTo>
                <a:lnTo>
                  <a:pt x="616" y="360"/>
                </a:lnTo>
                <a:lnTo>
                  <a:pt x="642" y="374"/>
                </a:lnTo>
                <a:lnTo>
                  <a:pt x="648" y="378"/>
                </a:lnTo>
                <a:lnTo>
                  <a:pt x="650" y="384"/>
                </a:lnTo>
                <a:lnTo>
                  <a:pt x="650" y="384"/>
                </a:lnTo>
                <a:lnTo>
                  <a:pt x="650" y="388"/>
                </a:lnTo>
                <a:lnTo>
                  <a:pt x="648" y="390"/>
                </a:lnTo>
                <a:lnTo>
                  <a:pt x="638" y="398"/>
                </a:lnTo>
                <a:lnTo>
                  <a:pt x="620" y="404"/>
                </a:lnTo>
                <a:lnTo>
                  <a:pt x="598" y="408"/>
                </a:lnTo>
                <a:lnTo>
                  <a:pt x="598" y="408"/>
                </a:lnTo>
                <a:lnTo>
                  <a:pt x="570" y="412"/>
                </a:lnTo>
                <a:lnTo>
                  <a:pt x="542" y="416"/>
                </a:lnTo>
                <a:lnTo>
                  <a:pt x="512" y="418"/>
                </a:lnTo>
                <a:lnTo>
                  <a:pt x="482" y="418"/>
                </a:lnTo>
                <a:lnTo>
                  <a:pt x="482" y="418"/>
                </a:lnTo>
                <a:lnTo>
                  <a:pt x="452" y="418"/>
                </a:lnTo>
                <a:lnTo>
                  <a:pt x="424" y="416"/>
                </a:lnTo>
                <a:lnTo>
                  <a:pt x="398" y="412"/>
                </a:lnTo>
                <a:lnTo>
                  <a:pt x="376" y="408"/>
                </a:lnTo>
                <a:lnTo>
                  <a:pt x="376" y="408"/>
                </a:lnTo>
                <a:lnTo>
                  <a:pt x="364" y="406"/>
                </a:lnTo>
                <a:lnTo>
                  <a:pt x="354" y="400"/>
                </a:lnTo>
                <a:lnTo>
                  <a:pt x="342" y="394"/>
                </a:lnTo>
                <a:lnTo>
                  <a:pt x="328" y="384"/>
                </a:lnTo>
                <a:lnTo>
                  <a:pt x="304" y="362"/>
                </a:lnTo>
                <a:lnTo>
                  <a:pt x="276" y="334"/>
                </a:lnTo>
                <a:lnTo>
                  <a:pt x="276" y="334"/>
                </a:lnTo>
                <a:lnTo>
                  <a:pt x="0" y="12"/>
                </a:lnTo>
                <a:lnTo>
                  <a:pt x="3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"/>
          <p:cNvSpPr/>
          <p:nvPr/>
        </p:nvSpPr>
        <p:spPr bwMode="auto">
          <a:xfrm>
            <a:off x="1980010" y="2058591"/>
            <a:ext cx="180975" cy="864394"/>
          </a:xfrm>
          <a:custGeom>
            <a:avLst/>
            <a:gdLst>
              <a:gd name="T0" fmla="*/ 124 w 152"/>
              <a:gd name="T1" fmla="*/ 314 h 726"/>
              <a:gd name="T2" fmla="*/ 98 w 152"/>
              <a:gd name="T3" fmla="*/ 564 h 726"/>
              <a:gd name="T4" fmla="*/ 90 w 152"/>
              <a:gd name="T5" fmla="*/ 622 h 726"/>
              <a:gd name="T6" fmla="*/ 74 w 152"/>
              <a:gd name="T7" fmla="*/ 682 h 726"/>
              <a:gd name="T8" fmla="*/ 62 w 152"/>
              <a:gd name="T9" fmla="*/ 706 h 726"/>
              <a:gd name="T10" fmla="*/ 54 w 152"/>
              <a:gd name="T11" fmla="*/ 714 h 726"/>
              <a:gd name="T12" fmla="*/ 42 w 152"/>
              <a:gd name="T13" fmla="*/ 724 h 726"/>
              <a:gd name="T14" fmla="*/ 30 w 152"/>
              <a:gd name="T15" fmla="*/ 724 h 726"/>
              <a:gd name="T16" fmla="*/ 22 w 152"/>
              <a:gd name="T17" fmla="*/ 718 h 726"/>
              <a:gd name="T18" fmla="*/ 16 w 152"/>
              <a:gd name="T19" fmla="*/ 706 h 726"/>
              <a:gd name="T20" fmla="*/ 14 w 152"/>
              <a:gd name="T21" fmla="*/ 696 h 726"/>
              <a:gd name="T22" fmla="*/ 14 w 152"/>
              <a:gd name="T23" fmla="*/ 644 h 726"/>
              <a:gd name="T24" fmla="*/ 24 w 152"/>
              <a:gd name="T25" fmla="*/ 530 h 726"/>
              <a:gd name="T26" fmla="*/ 30 w 152"/>
              <a:gd name="T27" fmla="*/ 458 h 726"/>
              <a:gd name="T28" fmla="*/ 42 w 152"/>
              <a:gd name="T29" fmla="*/ 308 h 726"/>
              <a:gd name="T30" fmla="*/ 44 w 152"/>
              <a:gd name="T31" fmla="*/ 228 h 726"/>
              <a:gd name="T32" fmla="*/ 44 w 152"/>
              <a:gd name="T33" fmla="*/ 126 h 726"/>
              <a:gd name="T34" fmla="*/ 40 w 152"/>
              <a:gd name="T35" fmla="*/ 80 h 726"/>
              <a:gd name="T36" fmla="*/ 30 w 152"/>
              <a:gd name="T37" fmla="*/ 52 h 726"/>
              <a:gd name="T38" fmla="*/ 24 w 152"/>
              <a:gd name="T39" fmla="*/ 46 h 726"/>
              <a:gd name="T40" fmla="*/ 4 w 152"/>
              <a:gd name="T41" fmla="*/ 28 h 726"/>
              <a:gd name="T42" fmla="*/ 2 w 152"/>
              <a:gd name="T43" fmla="*/ 8 h 726"/>
              <a:gd name="T44" fmla="*/ 4 w 152"/>
              <a:gd name="T45" fmla="*/ 4 h 726"/>
              <a:gd name="T46" fmla="*/ 14 w 152"/>
              <a:gd name="T47" fmla="*/ 0 h 726"/>
              <a:gd name="T48" fmla="*/ 44 w 152"/>
              <a:gd name="T49" fmla="*/ 4 h 726"/>
              <a:gd name="T50" fmla="*/ 74 w 152"/>
              <a:gd name="T51" fmla="*/ 12 h 726"/>
              <a:gd name="T52" fmla="*/ 124 w 152"/>
              <a:gd name="T53" fmla="*/ 32 h 726"/>
              <a:gd name="T54" fmla="*/ 144 w 152"/>
              <a:gd name="T55" fmla="*/ 48 h 726"/>
              <a:gd name="T56" fmla="*/ 148 w 152"/>
              <a:gd name="T57" fmla="*/ 52 h 726"/>
              <a:gd name="T58" fmla="*/ 152 w 152"/>
              <a:gd name="T59" fmla="*/ 82 h 726"/>
              <a:gd name="T60" fmla="*/ 144 w 152"/>
              <a:gd name="T61" fmla="*/ 130 h 726"/>
              <a:gd name="T62" fmla="*/ 138 w 152"/>
              <a:gd name="T63" fmla="*/ 164 h 726"/>
              <a:gd name="T64" fmla="*/ 124 w 152"/>
              <a:gd name="T65" fmla="*/ 31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2" h="726">
                <a:moveTo>
                  <a:pt x="124" y="314"/>
                </a:moveTo>
                <a:lnTo>
                  <a:pt x="124" y="314"/>
                </a:lnTo>
                <a:lnTo>
                  <a:pt x="112" y="440"/>
                </a:lnTo>
                <a:lnTo>
                  <a:pt x="98" y="564"/>
                </a:lnTo>
                <a:lnTo>
                  <a:pt x="98" y="564"/>
                </a:lnTo>
                <a:lnTo>
                  <a:pt x="90" y="622"/>
                </a:lnTo>
                <a:lnTo>
                  <a:pt x="80" y="664"/>
                </a:lnTo>
                <a:lnTo>
                  <a:pt x="74" y="682"/>
                </a:lnTo>
                <a:lnTo>
                  <a:pt x="68" y="696"/>
                </a:lnTo>
                <a:lnTo>
                  <a:pt x="62" y="706"/>
                </a:lnTo>
                <a:lnTo>
                  <a:pt x="54" y="714"/>
                </a:lnTo>
                <a:lnTo>
                  <a:pt x="54" y="714"/>
                </a:lnTo>
                <a:lnTo>
                  <a:pt x="48" y="720"/>
                </a:lnTo>
                <a:lnTo>
                  <a:pt x="42" y="724"/>
                </a:lnTo>
                <a:lnTo>
                  <a:pt x="36" y="726"/>
                </a:lnTo>
                <a:lnTo>
                  <a:pt x="30" y="724"/>
                </a:lnTo>
                <a:lnTo>
                  <a:pt x="26" y="722"/>
                </a:lnTo>
                <a:lnTo>
                  <a:pt x="22" y="718"/>
                </a:lnTo>
                <a:lnTo>
                  <a:pt x="20" y="714"/>
                </a:lnTo>
                <a:lnTo>
                  <a:pt x="16" y="706"/>
                </a:lnTo>
                <a:lnTo>
                  <a:pt x="16" y="706"/>
                </a:lnTo>
                <a:lnTo>
                  <a:pt x="14" y="696"/>
                </a:lnTo>
                <a:lnTo>
                  <a:pt x="14" y="682"/>
                </a:lnTo>
                <a:lnTo>
                  <a:pt x="14" y="644"/>
                </a:lnTo>
                <a:lnTo>
                  <a:pt x="16" y="594"/>
                </a:lnTo>
                <a:lnTo>
                  <a:pt x="24" y="530"/>
                </a:lnTo>
                <a:lnTo>
                  <a:pt x="24" y="530"/>
                </a:lnTo>
                <a:lnTo>
                  <a:pt x="30" y="458"/>
                </a:lnTo>
                <a:lnTo>
                  <a:pt x="36" y="384"/>
                </a:lnTo>
                <a:lnTo>
                  <a:pt x="42" y="308"/>
                </a:lnTo>
                <a:lnTo>
                  <a:pt x="44" y="228"/>
                </a:lnTo>
                <a:lnTo>
                  <a:pt x="44" y="228"/>
                </a:lnTo>
                <a:lnTo>
                  <a:pt x="46" y="156"/>
                </a:lnTo>
                <a:lnTo>
                  <a:pt x="44" y="126"/>
                </a:lnTo>
                <a:lnTo>
                  <a:pt x="42" y="100"/>
                </a:lnTo>
                <a:lnTo>
                  <a:pt x="40" y="80"/>
                </a:lnTo>
                <a:lnTo>
                  <a:pt x="34" y="64"/>
                </a:lnTo>
                <a:lnTo>
                  <a:pt x="30" y="52"/>
                </a:lnTo>
                <a:lnTo>
                  <a:pt x="24" y="46"/>
                </a:lnTo>
                <a:lnTo>
                  <a:pt x="24" y="46"/>
                </a:lnTo>
                <a:lnTo>
                  <a:pt x="12" y="36"/>
                </a:lnTo>
                <a:lnTo>
                  <a:pt x="4" y="28"/>
                </a:lnTo>
                <a:lnTo>
                  <a:pt x="0" y="18"/>
                </a:lnTo>
                <a:lnTo>
                  <a:pt x="2" y="8"/>
                </a:lnTo>
                <a:lnTo>
                  <a:pt x="2" y="8"/>
                </a:lnTo>
                <a:lnTo>
                  <a:pt x="4" y="4"/>
                </a:lnTo>
                <a:lnTo>
                  <a:pt x="8" y="2"/>
                </a:lnTo>
                <a:lnTo>
                  <a:pt x="14" y="0"/>
                </a:lnTo>
                <a:lnTo>
                  <a:pt x="22" y="0"/>
                </a:lnTo>
                <a:lnTo>
                  <a:pt x="44" y="4"/>
                </a:lnTo>
                <a:lnTo>
                  <a:pt x="74" y="12"/>
                </a:lnTo>
                <a:lnTo>
                  <a:pt x="74" y="12"/>
                </a:lnTo>
                <a:lnTo>
                  <a:pt x="102" y="22"/>
                </a:lnTo>
                <a:lnTo>
                  <a:pt x="124" y="32"/>
                </a:lnTo>
                <a:lnTo>
                  <a:pt x="140" y="42"/>
                </a:lnTo>
                <a:lnTo>
                  <a:pt x="144" y="48"/>
                </a:lnTo>
                <a:lnTo>
                  <a:pt x="148" y="52"/>
                </a:lnTo>
                <a:lnTo>
                  <a:pt x="148" y="52"/>
                </a:lnTo>
                <a:lnTo>
                  <a:pt x="152" y="64"/>
                </a:lnTo>
                <a:lnTo>
                  <a:pt x="152" y="82"/>
                </a:lnTo>
                <a:lnTo>
                  <a:pt x="150" y="104"/>
                </a:lnTo>
                <a:lnTo>
                  <a:pt x="144" y="130"/>
                </a:lnTo>
                <a:lnTo>
                  <a:pt x="144" y="130"/>
                </a:lnTo>
                <a:lnTo>
                  <a:pt x="138" y="164"/>
                </a:lnTo>
                <a:lnTo>
                  <a:pt x="134" y="206"/>
                </a:lnTo>
                <a:lnTo>
                  <a:pt x="124" y="314"/>
                </a:lnTo>
                <a:lnTo>
                  <a:pt x="124" y="3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548539" y="1136333"/>
            <a:ext cx="5098256" cy="34618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①动植物体内所含的脂肪或矿产的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碳氢化合物的混和液体，一般不溶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于水，容易燃烧；②用油或漆涂抹；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③被油弄脏；④狡猾。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油（石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滑）（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漆）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由（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由此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前面拐角有一个加油站。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043" y="949892"/>
            <a:ext cx="1336071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yóu 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58592"/>
            <a:ext cx="1796653" cy="145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813197" y="2213373"/>
            <a:ext cx="1552575" cy="148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813198" y="2811067"/>
            <a:ext cx="250031" cy="230981"/>
          </a:xfrm>
          <a:custGeom>
            <a:avLst/>
            <a:gdLst>
              <a:gd name="T0" fmla="*/ 0 w 210"/>
              <a:gd name="T1" fmla="*/ 16 h 194"/>
              <a:gd name="T2" fmla="*/ 0 w 210"/>
              <a:gd name="T3" fmla="*/ 16 h 194"/>
              <a:gd name="T4" fmla="*/ 4 w 210"/>
              <a:gd name="T5" fmla="*/ 10 h 194"/>
              <a:gd name="T6" fmla="*/ 12 w 210"/>
              <a:gd name="T7" fmla="*/ 6 h 194"/>
              <a:gd name="T8" fmla="*/ 22 w 210"/>
              <a:gd name="T9" fmla="*/ 4 h 194"/>
              <a:gd name="T10" fmla="*/ 38 w 210"/>
              <a:gd name="T11" fmla="*/ 0 h 194"/>
              <a:gd name="T12" fmla="*/ 38 w 210"/>
              <a:gd name="T13" fmla="*/ 0 h 194"/>
              <a:gd name="T14" fmla="*/ 56 w 210"/>
              <a:gd name="T15" fmla="*/ 0 h 194"/>
              <a:gd name="T16" fmla="*/ 74 w 210"/>
              <a:gd name="T17" fmla="*/ 4 h 194"/>
              <a:gd name="T18" fmla="*/ 94 w 210"/>
              <a:gd name="T19" fmla="*/ 10 h 194"/>
              <a:gd name="T20" fmla="*/ 116 w 210"/>
              <a:gd name="T21" fmla="*/ 20 h 194"/>
              <a:gd name="T22" fmla="*/ 116 w 210"/>
              <a:gd name="T23" fmla="*/ 20 h 194"/>
              <a:gd name="T24" fmla="*/ 138 w 210"/>
              <a:gd name="T25" fmla="*/ 32 h 194"/>
              <a:gd name="T26" fmla="*/ 156 w 210"/>
              <a:gd name="T27" fmla="*/ 44 h 194"/>
              <a:gd name="T28" fmla="*/ 174 w 210"/>
              <a:gd name="T29" fmla="*/ 60 h 194"/>
              <a:gd name="T30" fmla="*/ 188 w 210"/>
              <a:gd name="T31" fmla="*/ 76 h 194"/>
              <a:gd name="T32" fmla="*/ 188 w 210"/>
              <a:gd name="T33" fmla="*/ 76 h 194"/>
              <a:gd name="T34" fmla="*/ 200 w 210"/>
              <a:gd name="T35" fmla="*/ 94 h 194"/>
              <a:gd name="T36" fmla="*/ 206 w 210"/>
              <a:gd name="T37" fmla="*/ 112 h 194"/>
              <a:gd name="T38" fmla="*/ 210 w 210"/>
              <a:gd name="T39" fmla="*/ 132 h 194"/>
              <a:gd name="T40" fmla="*/ 206 w 210"/>
              <a:gd name="T41" fmla="*/ 150 h 194"/>
              <a:gd name="T42" fmla="*/ 206 w 210"/>
              <a:gd name="T43" fmla="*/ 150 h 194"/>
              <a:gd name="T44" fmla="*/ 202 w 210"/>
              <a:gd name="T45" fmla="*/ 168 h 194"/>
              <a:gd name="T46" fmla="*/ 198 w 210"/>
              <a:gd name="T47" fmla="*/ 182 h 194"/>
              <a:gd name="T48" fmla="*/ 192 w 210"/>
              <a:gd name="T49" fmla="*/ 190 h 194"/>
              <a:gd name="T50" fmla="*/ 188 w 210"/>
              <a:gd name="T51" fmla="*/ 194 h 194"/>
              <a:gd name="T52" fmla="*/ 188 w 210"/>
              <a:gd name="T53" fmla="*/ 194 h 194"/>
              <a:gd name="T54" fmla="*/ 180 w 210"/>
              <a:gd name="T55" fmla="*/ 194 h 194"/>
              <a:gd name="T56" fmla="*/ 168 w 210"/>
              <a:gd name="T57" fmla="*/ 188 h 194"/>
              <a:gd name="T58" fmla="*/ 152 w 210"/>
              <a:gd name="T59" fmla="*/ 176 h 194"/>
              <a:gd name="T60" fmla="*/ 128 w 210"/>
              <a:gd name="T61" fmla="*/ 160 h 194"/>
              <a:gd name="T62" fmla="*/ 128 w 210"/>
              <a:gd name="T63" fmla="*/ 160 h 194"/>
              <a:gd name="T64" fmla="*/ 104 w 210"/>
              <a:gd name="T65" fmla="*/ 140 h 194"/>
              <a:gd name="T66" fmla="*/ 82 w 210"/>
              <a:gd name="T67" fmla="*/ 120 h 194"/>
              <a:gd name="T68" fmla="*/ 60 w 210"/>
              <a:gd name="T69" fmla="*/ 98 h 194"/>
              <a:gd name="T70" fmla="*/ 38 w 210"/>
              <a:gd name="T71" fmla="*/ 76 h 194"/>
              <a:gd name="T72" fmla="*/ 38 w 210"/>
              <a:gd name="T73" fmla="*/ 76 h 194"/>
              <a:gd name="T74" fmla="*/ 20 w 210"/>
              <a:gd name="T75" fmla="*/ 54 h 194"/>
              <a:gd name="T76" fmla="*/ 8 w 210"/>
              <a:gd name="T77" fmla="*/ 38 h 194"/>
              <a:gd name="T78" fmla="*/ 2 w 210"/>
              <a:gd name="T79" fmla="*/ 24 h 194"/>
              <a:gd name="T80" fmla="*/ 0 w 210"/>
              <a:gd name="T81" fmla="*/ 20 h 194"/>
              <a:gd name="T82" fmla="*/ 0 w 210"/>
              <a:gd name="T83" fmla="*/ 16 h 194"/>
              <a:gd name="T84" fmla="*/ 0 w 210"/>
              <a:gd name="T85" fmla="*/ 1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0" h="194">
                <a:moveTo>
                  <a:pt x="0" y="16"/>
                </a:moveTo>
                <a:lnTo>
                  <a:pt x="0" y="16"/>
                </a:lnTo>
                <a:lnTo>
                  <a:pt x="4" y="10"/>
                </a:lnTo>
                <a:lnTo>
                  <a:pt x="12" y="6"/>
                </a:lnTo>
                <a:lnTo>
                  <a:pt x="22" y="4"/>
                </a:lnTo>
                <a:lnTo>
                  <a:pt x="38" y="0"/>
                </a:lnTo>
                <a:lnTo>
                  <a:pt x="38" y="0"/>
                </a:lnTo>
                <a:lnTo>
                  <a:pt x="56" y="0"/>
                </a:lnTo>
                <a:lnTo>
                  <a:pt x="74" y="4"/>
                </a:lnTo>
                <a:lnTo>
                  <a:pt x="94" y="10"/>
                </a:lnTo>
                <a:lnTo>
                  <a:pt x="116" y="20"/>
                </a:lnTo>
                <a:lnTo>
                  <a:pt x="116" y="20"/>
                </a:lnTo>
                <a:lnTo>
                  <a:pt x="138" y="32"/>
                </a:lnTo>
                <a:lnTo>
                  <a:pt x="156" y="44"/>
                </a:lnTo>
                <a:lnTo>
                  <a:pt x="174" y="60"/>
                </a:lnTo>
                <a:lnTo>
                  <a:pt x="188" y="76"/>
                </a:lnTo>
                <a:lnTo>
                  <a:pt x="188" y="76"/>
                </a:lnTo>
                <a:lnTo>
                  <a:pt x="200" y="94"/>
                </a:lnTo>
                <a:lnTo>
                  <a:pt x="206" y="112"/>
                </a:lnTo>
                <a:lnTo>
                  <a:pt x="210" y="132"/>
                </a:lnTo>
                <a:lnTo>
                  <a:pt x="206" y="150"/>
                </a:lnTo>
                <a:lnTo>
                  <a:pt x="206" y="150"/>
                </a:lnTo>
                <a:lnTo>
                  <a:pt x="202" y="168"/>
                </a:lnTo>
                <a:lnTo>
                  <a:pt x="198" y="182"/>
                </a:lnTo>
                <a:lnTo>
                  <a:pt x="192" y="190"/>
                </a:lnTo>
                <a:lnTo>
                  <a:pt x="188" y="194"/>
                </a:lnTo>
                <a:lnTo>
                  <a:pt x="188" y="194"/>
                </a:lnTo>
                <a:lnTo>
                  <a:pt x="180" y="194"/>
                </a:lnTo>
                <a:lnTo>
                  <a:pt x="168" y="188"/>
                </a:lnTo>
                <a:lnTo>
                  <a:pt x="152" y="176"/>
                </a:lnTo>
                <a:lnTo>
                  <a:pt x="128" y="160"/>
                </a:lnTo>
                <a:lnTo>
                  <a:pt x="128" y="160"/>
                </a:lnTo>
                <a:lnTo>
                  <a:pt x="104" y="140"/>
                </a:lnTo>
                <a:lnTo>
                  <a:pt x="82" y="120"/>
                </a:lnTo>
                <a:lnTo>
                  <a:pt x="60" y="98"/>
                </a:lnTo>
                <a:lnTo>
                  <a:pt x="38" y="76"/>
                </a:lnTo>
                <a:lnTo>
                  <a:pt x="38" y="76"/>
                </a:lnTo>
                <a:lnTo>
                  <a:pt x="20" y="54"/>
                </a:lnTo>
                <a:lnTo>
                  <a:pt x="8" y="38"/>
                </a:lnTo>
                <a:lnTo>
                  <a:pt x="2" y="24"/>
                </a:lnTo>
                <a:lnTo>
                  <a:pt x="0" y="20"/>
                </a:lnTo>
                <a:lnTo>
                  <a:pt x="0" y="16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863204" y="3080148"/>
            <a:ext cx="340519" cy="616744"/>
          </a:xfrm>
          <a:custGeom>
            <a:avLst/>
            <a:gdLst>
              <a:gd name="T0" fmla="*/ 244 w 286"/>
              <a:gd name="T1" fmla="*/ 174 h 518"/>
              <a:gd name="T2" fmla="*/ 244 w 286"/>
              <a:gd name="T3" fmla="*/ 174 h 518"/>
              <a:gd name="T4" fmla="*/ 158 w 286"/>
              <a:gd name="T5" fmla="*/ 428 h 518"/>
              <a:gd name="T6" fmla="*/ 158 w 286"/>
              <a:gd name="T7" fmla="*/ 428 h 518"/>
              <a:gd name="T8" fmla="*/ 144 w 286"/>
              <a:gd name="T9" fmla="*/ 466 h 518"/>
              <a:gd name="T10" fmla="*/ 132 w 286"/>
              <a:gd name="T11" fmla="*/ 494 h 518"/>
              <a:gd name="T12" fmla="*/ 124 w 286"/>
              <a:gd name="T13" fmla="*/ 504 h 518"/>
              <a:gd name="T14" fmla="*/ 118 w 286"/>
              <a:gd name="T15" fmla="*/ 512 h 518"/>
              <a:gd name="T16" fmla="*/ 112 w 286"/>
              <a:gd name="T17" fmla="*/ 516 h 518"/>
              <a:gd name="T18" fmla="*/ 106 w 286"/>
              <a:gd name="T19" fmla="*/ 518 h 518"/>
              <a:gd name="T20" fmla="*/ 106 w 286"/>
              <a:gd name="T21" fmla="*/ 518 h 518"/>
              <a:gd name="T22" fmla="*/ 100 w 286"/>
              <a:gd name="T23" fmla="*/ 518 h 518"/>
              <a:gd name="T24" fmla="*/ 92 w 286"/>
              <a:gd name="T25" fmla="*/ 516 h 518"/>
              <a:gd name="T26" fmla="*/ 84 w 286"/>
              <a:gd name="T27" fmla="*/ 512 h 518"/>
              <a:gd name="T28" fmla="*/ 76 w 286"/>
              <a:gd name="T29" fmla="*/ 506 h 518"/>
              <a:gd name="T30" fmla="*/ 60 w 286"/>
              <a:gd name="T31" fmla="*/ 488 h 518"/>
              <a:gd name="T32" fmla="*/ 40 w 286"/>
              <a:gd name="T33" fmla="*/ 462 h 518"/>
              <a:gd name="T34" fmla="*/ 40 w 286"/>
              <a:gd name="T35" fmla="*/ 462 h 518"/>
              <a:gd name="T36" fmla="*/ 22 w 286"/>
              <a:gd name="T37" fmla="*/ 436 h 518"/>
              <a:gd name="T38" fmla="*/ 10 w 286"/>
              <a:gd name="T39" fmla="*/ 414 h 518"/>
              <a:gd name="T40" fmla="*/ 2 w 286"/>
              <a:gd name="T41" fmla="*/ 396 h 518"/>
              <a:gd name="T42" fmla="*/ 0 w 286"/>
              <a:gd name="T43" fmla="*/ 384 h 518"/>
              <a:gd name="T44" fmla="*/ 0 w 286"/>
              <a:gd name="T45" fmla="*/ 384 h 518"/>
              <a:gd name="T46" fmla="*/ 0 w 286"/>
              <a:gd name="T47" fmla="*/ 376 h 518"/>
              <a:gd name="T48" fmla="*/ 4 w 286"/>
              <a:gd name="T49" fmla="*/ 370 h 518"/>
              <a:gd name="T50" fmla="*/ 12 w 286"/>
              <a:gd name="T51" fmla="*/ 364 h 518"/>
              <a:gd name="T52" fmla="*/ 22 w 286"/>
              <a:gd name="T53" fmla="*/ 362 h 518"/>
              <a:gd name="T54" fmla="*/ 22 w 286"/>
              <a:gd name="T55" fmla="*/ 362 h 518"/>
              <a:gd name="T56" fmla="*/ 40 w 286"/>
              <a:gd name="T57" fmla="*/ 358 h 518"/>
              <a:gd name="T58" fmla="*/ 56 w 286"/>
              <a:gd name="T59" fmla="*/ 354 h 518"/>
              <a:gd name="T60" fmla="*/ 56 w 286"/>
              <a:gd name="T61" fmla="*/ 354 h 518"/>
              <a:gd name="T62" fmla="*/ 62 w 286"/>
              <a:gd name="T63" fmla="*/ 348 h 518"/>
              <a:gd name="T64" fmla="*/ 68 w 286"/>
              <a:gd name="T65" fmla="*/ 342 h 518"/>
              <a:gd name="T66" fmla="*/ 84 w 286"/>
              <a:gd name="T67" fmla="*/ 324 h 518"/>
              <a:gd name="T68" fmla="*/ 84 w 286"/>
              <a:gd name="T69" fmla="*/ 324 h 518"/>
              <a:gd name="T70" fmla="*/ 116 w 286"/>
              <a:gd name="T71" fmla="*/ 270 h 518"/>
              <a:gd name="T72" fmla="*/ 184 w 286"/>
              <a:gd name="T73" fmla="*/ 146 h 518"/>
              <a:gd name="T74" fmla="*/ 184 w 286"/>
              <a:gd name="T75" fmla="*/ 146 h 518"/>
              <a:gd name="T76" fmla="*/ 222 w 286"/>
              <a:gd name="T77" fmla="*/ 80 h 518"/>
              <a:gd name="T78" fmla="*/ 250 w 286"/>
              <a:gd name="T79" fmla="*/ 32 h 518"/>
              <a:gd name="T80" fmla="*/ 262 w 286"/>
              <a:gd name="T81" fmla="*/ 16 h 518"/>
              <a:gd name="T82" fmla="*/ 272 w 286"/>
              <a:gd name="T83" fmla="*/ 6 h 518"/>
              <a:gd name="T84" fmla="*/ 278 w 286"/>
              <a:gd name="T85" fmla="*/ 0 h 518"/>
              <a:gd name="T86" fmla="*/ 282 w 286"/>
              <a:gd name="T87" fmla="*/ 0 h 518"/>
              <a:gd name="T88" fmla="*/ 284 w 286"/>
              <a:gd name="T89" fmla="*/ 0 h 518"/>
              <a:gd name="T90" fmla="*/ 284 w 286"/>
              <a:gd name="T91" fmla="*/ 0 h 518"/>
              <a:gd name="T92" fmla="*/ 286 w 286"/>
              <a:gd name="T93" fmla="*/ 4 h 518"/>
              <a:gd name="T94" fmla="*/ 286 w 286"/>
              <a:gd name="T95" fmla="*/ 14 h 518"/>
              <a:gd name="T96" fmla="*/ 286 w 286"/>
              <a:gd name="T97" fmla="*/ 28 h 518"/>
              <a:gd name="T98" fmla="*/ 282 w 286"/>
              <a:gd name="T99" fmla="*/ 48 h 518"/>
              <a:gd name="T100" fmla="*/ 266 w 286"/>
              <a:gd name="T101" fmla="*/ 102 h 518"/>
              <a:gd name="T102" fmla="*/ 244 w 286"/>
              <a:gd name="T103" fmla="*/ 174 h 518"/>
              <a:gd name="T104" fmla="*/ 244 w 286"/>
              <a:gd name="T105" fmla="*/ 174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6" h="518">
                <a:moveTo>
                  <a:pt x="244" y="174"/>
                </a:moveTo>
                <a:lnTo>
                  <a:pt x="244" y="174"/>
                </a:lnTo>
                <a:lnTo>
                  <a:pt x="158" y="428"/>
                </a:lnTo>
                <a:lnTo>
                  <a:pt x="158" y="428"/>
                </a:lnTo>
                <a:lnTo>
                  <a:pt x="144" y="466"/>
                </a:lnTo>
                <a:lnTo>
                  <a:pt x="132" y="494"/>
                </a:lnTo>
                <a:lnTo>
                  <a:pt x="124" y="504"/>
                </a:lnTo>
                <a:lnTo>
                  <a:pt x="118" y="512"/>
                </a:lnTo>
                <a:lnTo>
                  <a:pt x="112" y="516"/>
                </a:lnTo>
                <a:lnTo>
                  <a:pt x="106" y="518"/>
                </a:lnTo>
                <a:lnTo>
                  <a:pt x="106" y="518"/>
                </a:lnTo>
                <a:lnTo>
                  <a:pt x="100" y="518"/>
                </a:lnTo>
                <a:lnTo>
                  <a:pt x="92" y="516"/>
                </a:lnTo>
                <a:lnTo>
                  <a:pt x="84" y="512"/>
                </a:lnTo>
                <a:lnTo>
                  <a:pt x="76" y="506"/>
                </a:lnTo>
                <a:lnTo>
                  <a:pt x="60" y="488"/>
                </a:lnTo>
                <a:lnTo>
                  <a:pt x="40" y="462"/>
                </a:lnTo>
                <a:lnTo>
                  <a:pt x="40" y="462"/>
                </a:lnTo>
                <a:lnTo>
                  <a:pt x="22" y="436"/>
                </a:lnTo>
                <a:lnTo>
                  <a:pt x="10" y="414"/>
                </a:lnTo>
                <a:lnTo>
                  <a:pt x="2" y="396"/>
                </a:lnTo>
                <a:lnTo>
                  <a:pt x="0" y="384"/>
                </a:lnTo>
                <a:lnTo>
                  <a:pt x="0" y="384"/>
                </a:lnTo>
                <a:lnTo>
                  <a:pt x="0" y="376"/>
                </a:lnTo>
                <a:lnTo>
                  <a:pt x="4" y="370"/>
                </a:lnTo>
                <a:lnTo>
                  <a:pt x="12" y="364"/>
                </a:lnTo>
                <a:lnTo>
                  <a:pt x="22" y="362"/>
                </a:lnTo>
                <a:lnTo>
                  <a:pt x="22" y="362"/>
                </a:lnTo>
                <a:lnTo>
                  <a:pt x="40" y="358"/>
                </a:lnTo>
                <a:lnTo>
                  <a:pt x="56" y="354"/>
                </a:lnTo>
                <a:lnTo>
                  <a:pt x="56" y="354"/>
                </a:lnTo>
                <a:lnTo>
                  <a:pt x="62" y="348"/>
                </a:lnTo>
                <a:lnTo>
                  <a:pt x="68" y="342"/>
                </a:lnTo>
                <a:lnTo>
                  <a:pt x="84" y="324"/>
                </a:lnTo>
                <a:lnTo>
                  <a:pt x="84" y="324"/>
                </a:lnTo>
                <a:lnTo>
                  <a:pt x="116" y="270"/>
                </a:lnTo>
                <a:lnTo>
                  <a:pt x="184" y="146"/>
                </a:lnTo>
                <a:lnTo>
                  <a:pt x="184" y="146"/>
                </a:lnTo>
                <a:lnTo>
                  <a:pt x="222" y="80"/>
                </a:lnTo>
                <a:lnTo>
                  <a:pt x="250" y="32"/>
                </a:lnTo>
                <a:lnTo>
                  <a:pt x="262" y="16"/>
                </a:lnTo>
                <a:lnTo>
                  <a:pt x="272" y="6"/>
                </a:lnTo>
                <a:lnTo>
                  <a:pt x="278" y="0"/>
                </a:lnTo>
                <a:lnTo>
                  <a:pt x="282" y="0"/>
                </a:lnTo>
                <a:lnTo>
                  <a:pt x="284" y="0"/>
                </a:lnTo>
                <a:lnTo>
                  <a:pt x="284" y="0"/>
                </a:lnTo>
                <a:lnTo>
                  <a:pt x="286" y="4"/>
                </a:lnTo>
                <a:lnTo>
                  <a:pt x="286" y="14"/>
                </a:lnTo>
                <a:lnTo>
                  <a:pt x="286" y="28"/>
                </a:lnTo>
                <a:lnTo>
                  <a:pt x="282" y="48"/>
                </a:lnTo>
                <a:lnTo>
                  <a:pt x="266" y="102"/>
                </a:lnTo>
                <a:lnTo>
                  <a:pt x="244" y="174"/>
                </a:lnTo>
                <a:lnTo>
                  <a:pt x="244" y="17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010841" y="2380060"/>
            <a:ext cx="252413" cy="252413"/>
          </a:xfrm>
          <a:custGeom>
            <a:avLst/>
            <a:gdLst>
              <a:gd name="T0" fmla="*/ 0 w 212"/>
              <a:gd name="T1" fmla="*/ 20 h 212"/>
              <a:gd name="T2" fmla="*/ 0 w 212"/>
              <a:gd name="T3" fmla="*/ 20 h 212"/>
              <a:gd name="T4" fmla="*/ 2 w 212"/>
              <a:gd name="T5" fmla="*/ 12 h 212"/>
              <a:gd name="T6" fmla="*/ 6 w 212"/>
              <a:gd name="T7" fmla="*/ 6 h 212"/>
              <a:gd name="T8" fmla="*/ 14 w 212"/>
              <a:gd name="T9" fmla="*/ 2 h 212"/>
              <a:gd name="T10" fmla="*/ 26 w 212"/>
              <a:gd name="T11" fmla="*/ 0 h 212"/>
              <a:gd name="T12" fmla="*/ 26 w 212"/>
              <a:gd name="T13" fmla="*/ 0 h 212"/>
              <a:gd name="T14" fmla="*/ 40 w 212"/>
              <a:gd name="T15" fmla="*/ 0 h 212"/>
              <a:gd name="T16" fmla="*/ 58 w 212"/>
              <a:gd name="T17" fmla="*/ 2 h 212"/>
              <a:gd name="T18" fmla="*/ 78 w 212"/>
              <a:gd name="T19" fmla="*/ 6 h 212"/>
              <a:gd name="T20" fmla="*/ 104 w 212"/>
              <a:gd name="T21" fmla="*/ 12 h 212"/>
              <a:gd name="T22" fmla="*/ 104 w 212"/>
              <a:gd name="T23" fmla="*/ 12 h 212"/>
              <a:gd name="T24" fmla="*/ 116 w 212"/>
              <a:gd name="T25" fmla="*/ 18 h 212"/>
              <a:gd name="T26" fmla="*/ 128 w 212"/>
              <a:gd name="T27" fmla="*/ 22 h 212"/>
              <a:gd name="T28" fmla="*/ 140 w 212"/>
              <a:gd name="T29" fmla="*/ 30 h 212"/>
              <a:gd name="T30" fmla="*/ 152 w 212"/>
              <a:gd name="T31" fmla="*/ 38 h 212"/>
              <a:gd name="T32" fmla="*/ 172 w 212"/>
              <a:gd name="T33" fmla="*/ 56 h 212"/>
              <a:gd name="T34" fmla="*/ 190 w 212"/>
              <a:gd name="T35" fmla="*/ 78 h 212"/>
              <a:gd name="T36" fmla="*/ 190 w 212"/>
              <a:gd name="T37" fmla="*/ 78 h 212"/>
              <a:gd name="T38" fmla="*/ 198 w 212"/>
              <a:gd name="T39" fmla="*/ 90 h 212"/>
              <a:gd name="T40" fmla="*/ 204 w 212"/>
              <a:gd name="T41" fmla="*/ 102 h 212"/>
              <a:gd name="T42" fmla="*/ 208 w 212"/>
              <a:gd name="T43" fmla="*/ 114 h 212"/>
              <a:gd name="T44" fmla="*/ 212 w 212"/>
              <a:gd name="T45" fmla="*/ 126 h 212"/>
              <a:gd name="T46" fmla="*/ 212 w 212"/>
              <a:gd name="T47" fmla="*/ 138 h 212"/>
              <a:gd name="T48" fmla="*/ 210 w 212"/>
              <a:gd name="T49" fmla="*/ 148 h 212"/>
              <a:gd name="T50" fmla="*/ 208 w 212"/>
              <a:gd name="T51" fmla="*/ 158 h 212"/>
              <a:gd name="T52" fmla="*/ 204 w 212"/>
              <a:gd name="T53" fmla="*/ 170 h 212"/>
              <a:gd name="T54" fmla="*/ 204 w 212"/>
              <a:gd name="T55" fmla="*/ 170 h 212"/>
              <a:gd name="T56" fmla="*/ 192 w 212"/>
              <a:gd name="T57" fmla="*/ 188 h 212"/>
              <a:gd name="T58" fmla="*/ 182 w 212"/>
              <a:gd name="T59" fmla="*/ 200 h 212"/>
              <a:gd name="T60" fmla="*/ 170 w 212"/>
              <a:gd name="T61" fmla="*/ 210 h 212"/>
              <a:gd name="T62" fmla="*/ 160 w 212"/>
              <a:gd name="T63" fmla="*/ 212 h 212"/>
              <a:gd name="T64" fmla="*/ 160 w 212"/>
              <a:gd name="T65" fmla="*/ 212 h 212"/>
              <a:gd name="T66" fmla="*/ 154 w 212"/>
              <a:gd name="T67" fmla="*/ 212 h 212"/>
              <a:gd name="T68" fmla="*/ 146 w 212"/>
              <a:gd name="T69" fmla="*/ 208 h 212"/>
              <a:gd name="T70" fmla="*/ 136 w 212"/>
              <a:gd name="T71" fmla="*/ 202 h 212"/>
              <a:gd name="T72" fmla="*/ 126 w 212"/>
              <a:gd name="T73" fmla="*/ 192 h 212"/>
              <a:gd name="T74" fmla="*/ 100 w 212"/>
              <a:gd name="T75" fmla="*/ 164 h 212"/>
              <a:gd name="T76" fmla="*/ 70 w 212"/>
              <a:gd name="T77" fmla="*/ 126 h 212"/>
              <a:gd name="T78" fmla="*/ 70 w 212"/>
              <a:gd name="T79" fmla="*/ 126 h 212"/>
              <a:gd name="T80" fmla="*/ 38 w 212"/>
              <a:gd name="T81" fmla="*/ 84 h 212"/>
              <a:gd name="T82" fmla="*/ 18 w 212"/>
              <a:gd name="T83" fmla="*/ 54 h 212"/>
              <a:gd name="T84" fmla="*/ 4 w 212"/>
              <a:gd name="T85" fmla="*/ 32 h 212"/>
              <a:gd name="T86" fmla="*/ 2 w 212"/>
              <a:gd name="T87" fmla="*/ 24 h 212"/>
              <a:gd name="T88" fmla="*/ 0 w 212"/>
              <a:gd name="T89" fmla="*/ 20 h 212"/>
              <a:gd name="T90" fmla="*/ 0 w 212"/>
              <a:gd name="T91" fmla="*/ 2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2" h="212">
                <a:moveTo>
                  <a:pt x="0" y="20"/>
                </a:moveTo>
                <a:lnTo>
                  <a:pt x="0" y="20"/>
                </a:lnTo>
                <a:lnTo>
                  <a:pt x="2" y="12"/>
                </a:lnTo>
                <a:lnTo>
                  <a:pt x="6" y="6"/>
                </a:lnTo>
                <a:lnTo>
                  <a:pt x="14" y="2"/>
                </a:lnTo>
                <a:lnTo>
                  <a:pt x="26" y="0"/>
                </a:lnTo>
                <a:lnTo>
                  <a:pt x="26" y="0"/>
                </a:lnTo>
                <a:lnTo>
                  <a:pt x="40" y="0"/>
                </a:lnTo>
                <a:lnTo>
                  <a:pt x="58" y="2"/>
                </a:lnTo>
                <a:lnTo>
                  <a:pt x="78" y="6"/>
                </a:lnTo>
                <a:lnTo>
                  <a:pt x="104" y="12"/>
                </a:lnTo>
                <a:lnTo>
                  <a:pt x="104" y="12"/>
                </a:lnTo>
                <a:lnTo>
                  <a:pt x="116" y="18"/>
                </a:lnTo>
                <a:lnTo>
                  <a:pt x="128" y="22"/>
                </a:lnTo>
                <a:lnTo>
                  <a:pt x="140" y="30"/>
                </a:lnTo>
                <a:lnTo>
                  <a:pt x="152" y="38"/>
                </a:lnTo>
                <a:lnTo>
                  <a:pt x="172" y="56"/>
                </a:lnTo>
                <a:lnTo>
                  <a:pt x="190" y="78"/>
                </a:lnTo>
                <a:lnTo>
                  <a:pt x="190" y="78"/>
                </a:lnTo>
                <a:lnTo>
                  <a:pt x="198" y="90"/>
                </a:lnTo>
                <a:lnTo>
                  <a:pt x="204" y="102"/>
                </a:lnTo>
                <a:lnTo>
                  <a:pt x="208" y="114"/>
                </a:lnTo>
                <a:lnTo>
                  <a:pt x="212" y="126"/>
                </a:lnTo>
                <a:lnTo>
                  <a:pt x="212" y="138"/>
                </a:lnTo>
                <a:lnTo>
                  <a:pt x="210" y="148"/>
                </a:lnTo>
                <a:lnTo>
                  <a:pt x="208" y="158"/>
                </a:lnTo>
                <a:lnTo>
                  <a:pt x="204" y="170"/>
                </a:lnTo>
                <a:lnTo>
                  <a:pt x="204" y="170"/>
                </a:lnTo>
                <a:lnTo>
                  <a:pt x="192" y="188"/>
                </a:lnTo>
                <a:lnTo>
                  <a:pt x="182" y="200"/>
                </a:lnTo>
                <a:lnTo>
                  <a:pt x="170" y="210"/>
                </a:lnTo>
                <a:lnTo>
                  <a:pt x="160" y="212"/>
                </a:lnTo>
                <a:lnTo>
                  <a:pt x="160" y="212"/>
                </a:lnTo>
                <a:lnTo>
                  <a:pt x="154" y="212"/>
                </a:lnTo>
                <a:lnTo>
                  <a:pt x="146" y="208"/>
                </a:lnTo>
                <a:lnTo>
                  <a:pt x="136" y="202"/>
                </a:lnTo>
                <a:lnTo>
                  <a:pt x="126" y="192"/>
                </a:lnTo>
                <a:lnTo>
                  <a:pt x="100" y="164"/>
                </a:lnTo>
                <a:lnTo>
                  <a:pt x="70" y="126"/>
                </a:lnTo>
                <a:lnTo>
                  <a:pt x="70" y="126"/>
                </a:lnTo>
                <a:lnTo>
                  <a:pt x="38" y="84"/>
                </a:lnTo>
                <a:lnTo>
                  <a:pt x="18" y="54"/>
                </a:lnTo>
                <a:lnTo>
                  <a:pt x="4" y="32"/>
                </a:lnTo>
                <a:lnTo>
                  <a:pt x="2" y="24"/>
                </a:lnTo>
                <a:lnTo>
                  <a:pt x="0" y="20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268016" y="2827735"/>
            <a:ext cx="190500" cy="754856"/>
          </a:xfrm>
          <a:custGeom>
            <a:avLst/>
            <a:gdLst>
              <a:gd name="T0" fmla="*/ 18 w 160"/>
              <a:gd name="T1" fmla="*/ 80 h 634"/>
              <a:gd name="T2" fmla="*/ 18 w 160"/>
              <a:gd name="T3" fmla="*/ 80 h 634"/>
              <a:gd name="T4" fmla="*/ 8 w 160"/>
              <a:gd name="T5" fmla="*/ 54 h 634"/>
              <a:gd name="T6" fmla="*/ 0 w 160"/>
              <a:gd name="T7" fmla="*/ 32 h 634"/>
              <a:gd name="T8" fmla="*/ 0 w 160"/>
              <a:gd name="T9" fmla="*/ 16 h 634"/>
              <a:gd name="T10" fmla="*/ 0 w 160"/>
              <a:gd name="T11" fmla="*/ 10 h 634"/>
              <a:gd name="T12" fmla="*/ 4 w 160"/>
              <a:gd name="T13" fmla="*/ 6 h 634"/>
              <a:gd name="T14" fmla="*/ 4 w 160"/>
              <a:gd name="T15" fmla="*/ 6 h 634"/>
              <a:gd name="T16" fmla="*/ 8 w 160"/>
              <a:gd name="T17" fmla="*/ 2 h 634"/>
              <a:gd name="T18" fmla="*/ 16 w 160"/>
              <a:gd name="T19" fmla="*/ 0 h 634"/>
              <a:gd name="T20" fmla="*/ 26 w 160"/>
              <a:gd name="T21" fmla="*/ 0 h 634"/>
              <a:gd name="T22" fmla="*/ 38 w 160"/>
              <a:gd name="T23" fmla="*/ 2 h 634"/>
              <a:gd name="T24" fmla="*/ 74 w 160"/>
              <a:gd name="T25" fmla="*/ 8 h 634"/>
              <a:gd name="T26" fmla="*/ 122 w 160"/>
              <a:gd name="T27" fmla="*/ 22 h 634"/>
              <a:gd name="T28" fmla="*/ 122 w 160"/>
              <a:gd name="T29" fmla="*/ 22 h 634"/>
              <a:gd name="T30" fmla="*/ 122 w 160"/>
              <a:gd name="T31" fmla="*/ 68 h 634"/>
              <a:gd name="T32" fmla="*/ 126 w 160"/>
              <a:gd name="T33" fmla="*/ 128 h 634"/>
              <a:gd name="T34" fmla="*/ 140 w 160"/>
              <a:gd name="T35" fmla="*/ 286 h 634"/>
              <a:gd name="T36" fmla="*/ 140 w 160"/>
              <a:gd name="T37" fmla="*/ 286 h 634"/>
              <a:gd name="T38" fmla="*/ 154 w 160"/>
              <a:gd name="T39" fmla="*/ 440 h 634"/>
              <a:gd name="T40" fmla="*/ 158 w 160"/>
              <a:gd name="T41" fmla="*/ 492 h 634"/>
              <a:gd name="T42" fmla="*/ 160 w 160"/>
              <a:gd name="T43" fmla="*/ 528 h 634"/>
              <a:gd name="T44" fmla="*/ 160 w 160"/>
              <a:gd name="T45" fmla="*/ 528 h 634"/>
              <a:gd name="T46" fmla="*/ 158 w 160"/>
              <a:gd name="T47" fmla="*/ 554 h 634"/>
              <a:gd name="T48" fmla="*/ 156 w 160"/>
              <a:gd name="T49" fmla="*/ 576 h 634"/>
              <a:gd name="T50" fmla="*/ 154 w 160"/>
              <a:gd name="T51" fmla="*/ 594 h 634"/>
              <a:gd name="T52" fmla="*/ 150 w 160"/>
              <a:gd name="T53" fmla="*/ 608 h 634"/>
              <a:gd name="T54" fmla="*/ 150 w 160"/>
              <a:gd name="T55" fmla="*/ 608 h 634"/>
              <a:gd name="T56" fmla="*/ 146 w 160"/>
              <a:gd name="T57" fmla="*/ 620 h 634"/>
              <a:gd name="T58" fmla="*/ 140 w 160"/>
              <a:gd name="T59" fmla="*/ 628 h 634"/>
              <a:gd name="T60" fmla="*/ 136 w 160"/>
              <a:gd name="T61" fmla="*/ 632 h 634"/>
              <a:gd name="T62" fmla="*/ 132 w 160"/>
              <a:gd name="T63" fmla="*/ 634 h 634"/>
              <a:gd name="T64" fmla="*/ 132 w 160"/>
              <a:gd name="T65" fmla="*/ 634 h 634"/>
              <a:gd name="T66" fmla="*/ 126 w 160"/>
              <a:gd name="T67" fmla="*/ 632 h 634"/>
              <a:gd name="T68" fmla="*/ 120 w 160"/>
              <a:gd name="T69" fmla="*/ 628 h 634"/>
              <a:gd name="T70" fmla="*/ 114 w 160"/>
              <a:gd name="T71" fmla="*/ 620 h 634"/>
              <a:gd name="T72" fmla="*/ 106 w 160"/>
              <a:gd name="T73" fmla="*/ 608 h 634"/>
              <a:gd name="T74" fmla="*/ 106 w 160"/>
              <a:gd name="T75" fmla="*/ 608 h 634"/>
              <a:gd name="T76" fmla="*/ 102 w 160"/>
              <a:gd name="T77" fmla="*/ 600 h 634"/>
              <a:gd name="T78" fmla="*/ 98 w 160"/>
              <a:gd name="T79" fmla="*/ 584 h 634"/>
              <a:gd name="T80" fmla="*/ 88 w 160"/>
              <a:gd name="T81" fmla="*/ 534 h 634"/>
              <a:gd name="T82" fmla="*/ 80 w 160"/>
              <a:gd name="T83" fmla="*/ 460 h 634"/>
              <a:gd name="T84" fmla="*/ 68 w 160"/>
              <a:gd name="T85" fmla="*/ 362 h 634"/>
              <a:gd name="T86" fmla="*/ 68 w 160"/>
              <a:gd name="T87" fmla="*/ 362 h 634"/>
              <a:gd name="T88" fmla="*/ 58 w 160"/>
              <a:gd name="T89" fmla="*/ 262 h 634"/>
              <a:gd name="T90" fmla="*/ 46 w 160"/>
              <a:gd name="T91" fmla="*/ 180 h 634"/>
              <a:gd name="T92" fmla="*/ 38 w 160"/>
              <a:gd name="T93" fmla="*/ 148 h 634"/>
              <a:gd name="T94" fmla="*/ 32 w 160"/>
              <a:gd name="T95" fmla="*/ 120 h 634"/>
              <a:gd name="T96" fmla="*/ 26 w 160"/>
              <a:gd name="T97" fmla="*/ 98 h 634"/>
              <a:gd name="T98" fmla="*/ 18 w 160"/>
              <a:gd name="T99" fmla="*/ 80 h 634"/>
              <a:gd name="T100" fmla="*/ 18 w 160"/>
              <a:gd name="T101" fmla="*/ 8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0" h="634">
                <a:moveTo>
                  <a:pt x="18" y="80"/>
                </a:moveTo>
                <a:lnTo>
                  <a:pt x="18" y="80"/>
                </a:lnTo>
                <a:lnTo>
                  <a:pt x="8" y="54"/>
                </a:lnTo>
                <a:lnTo>
                  <a:pt x="0" y="32"/>
                </a:lnTo>
                <a:lnTo>
                  <a:pt x="0" y="16"/>
                </a:lnTo>
                <a:lnTo>
                  <a:pt x="0" y="10"/>
                </a:lnTo>
                <a:lnTo>
                  <a:pt x="4" y="6"/>
                </a:lnTo>
                <a:lnTo>
                  <a:pt x="4" y="6"/>
                </a:lnTo>
                <a:lnTo>
                  <a:pt x="8" y="2"/>
                </a:lnTo>
                <a:lnTo>
                  <a:pt x="16" y="0"/>
                </a:lnTo>
                <a:lnTo>
                  <a:pt x="26" y="0"/>
                </a:lnTo>
                <a:lnTo>
                  <a:pt x="38" y="2"/>
                </a:lnTo>
                <a:lnTo>
                  <a:pt x="74" y="8"/>
                </a:lnTo>
                <a:lnTo>
                  <a:pt x="122" y="22"/>
                </a:lnTo>
                <a:lnTo>
                  <a:pt x="122" y="22"/>
                </a:lnTo>
                <a:lnTo>
                  <a:pt x="122" y="68"/>
                </a:lnTo>
                <a:lnTo>
                  <a:pt x="126" y="128"/>
                </a:lnTo>
                <a:lnTo>
                  <a:pt x="140" y="286"/>
                </a:lnTo>
                <a:lnTo>
                  <a:pt x="140" y="286"/>
                </a:lnTo>
                <a:lnTo>
                  <a:pt x="154" y="440"/>
                </a:lnTo>
                <a:lnTo>
                  <a:pt x="158" y="492"/>
                </a:lnTo>
                <a:lnTo>
                  <a:pt x="160" y="528"/>
                </a:lnTo>
                <a:lnTo>
                  <a:pt x="160" y="528"/>
                </a:lnTo>
                <a:lnTo>
                  <a:pt x="158" y="554"/>
                </a:lnTo>
                <a:lnTo>
                  <a:pt x="156" y="576"/>
                </a:lnTo>
                <a:lnTo>
                  <a:pt x="154" y="594"/>
                </a:lnTo>
                <a:lnTo>
                  <a:pt x="150" y="608"/>
                </a:lnTo>
                <a:lnTo>
                  <a:pt x="150" y="608"/>
                </a:lnTo>
                <a:lnTo>
                  <a:pt x="146" y="620"/>
                </a:lnTo>
                <a:lnTo>
                  <a:pt x="140" y="628"/>
                </a:lnTo>
                <a:lnTo>
                  <a:pt x="136" y="632"/>
                </a:lnTo>
                <a:lnTo>
                  <a:pt x="132" y="634"/>
                </a:lnTo>
                <a:lnTo>
                  <a:pt x="132" y="634"/>
                </a:lnTo>
                <a:lnTo>
                  <a:pt x="126" y="632"/>
                </a:lnTo>
                <a:lnTo>
                  <a:pt x="120" y="628"/>
                </a:lnTo>
                <a:lnTo>
                  <a:pt x="114" y="620"/>
                </a:lnTo>
                <a:lnTo>
                  <a:pt x="106" y="608"/>
                </a:lnTo>
                <a:lnTo>
                  <a:pt x="106" y="608"/>
                </a:lnTo>
                <a:lnTo>
                  <a:pt x="102" y="600"/>
                </a:lnTo>
                <a:lnTo>
                  <a:pt x="98" y="584"/>
                </a:lnTo>
                <a:lnTo>
                  <a:pt x="88" y="534"/>
                </a:lnTo>
                <a:lnTo>
                  <a:pt x="80" y="460"/>
                </a:lnTo>
                <a:lnTo>
                  <a:pt x="68" y="362"/>
                </a:lnTo>
                <a:lnTo>
                  <a:pt x="68" y="362"/>
                </a:lnTo>
                <a:lnTo>
                  <a:pt x="58" y="262"/>
                </a:lnTo>
                <a:lnTo>
                  <a:pt x="46" y="180"/>
                </a:lnTo>
                <a:lnTo>
                  <a:pt x="38" y="148"/>
                </a:lnTo>
                <a:lnTo>
                  <a:pt x="32" y="120"/>
                </a:lnTo>
                <a:lnTo>
                  <a:pt x="26" y="98"/>
                </a:lnTo>
                <a:lnTo>
                  <a:pt x="18" y="80"/>
                </a:lnTo>
                <a:lnTo>
                  <a:pt x="18" y="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339454" y="2696766"/>
            <a:ext cx="1026319" cy="976313"/>
          </a:xfrm>
          <a:custGeom>
            <a:avLst/>
            <a:gdLst>
              <a:gd name="T0" fmla="*/ 636 w 862"/>
              <a:gd name="T1" fmla="*/ 632 h 820"/>
              <a:gd name="T2" fmla="*/ 650 w 862"/>
              <a:gd name="T3" fmla="*/ 618 h 820"/>
              <a:gd name="T4" fmla="*/ 662 w 862"/>
              <a:gd name="T5" fmla="*/ 594 h 820"/>
              <a:gd name="T6" fmla="*/ 668 w 862"/>
              <a:gd name="T7" fmla="*/ 574 h 820"/>
              <a:gd name="T8" fmla="*/ 694 w 862"/>
              <a:gd name="T9" fmla="*/ 450 h 820"/>
              <a:gd name="T10" fmla="*/ 702 w 862"/>
              <a:gd name="T11" fmla="*/ 394 h 820"/>
              <a:gd name="T12" fmla="*/ 712 w 862"/>
              <a:gd name="T13" fmla="*/ 286 h 820"/>
              <a:gd name="T14" fmla="*/ 714 w 862"/>
              <a:gd name="T15" fmla="*/ 234 h 820"/>
              <a:gd name="T16" fmla="*/ 712 w 862"/>
              <a:gd name="T17" fmla="*/ 152 h 820"/>
              <a:gd name="T18" fmla="*/ 704 w 862"/>
              <a:gd name="T19" fmla="*/ 116 h 820"/>
              <a:gd name="T20" fmla="*/ 700 w 862"/>
              <a:gd name="T21" fmla="*/ 110 h 820"/>
              <a:gd name="T22" fmla="*/ 686 w 862"/>
              <a:gd name="T23" fmla="*/ 100 h 820"/>
              <a:gd name="T24" fmla="*/ 666 w 862"/>
              <a:gd name="T25" fmla="*/ 94 h 820"/>
              <a:gd name="T26" fmla="*/ 606 w 862"/>
              <a:gd name="T27" fmla="*/ 94 h 820"/>
              <a:gd name="T28" fmla="*/ 524 w 862"/>
              <a:gd name="T29" fmla="*/ 102 h 820"/>
              <a:gd name="T30" fmla="*/ 430 w 862"/>
              <a:gd name="T31" fmla="*/ 116 h 820"/>
              <a:gd name="T32" fmla="*/ 0 w 862"/>
              <a:gd name="T33" fmla="*/ 126 h 820"/>
              <a:gd name="T34" fmla="*/ 40 w 862"/>
              <a:gd name="T35" fmla="*/ 122 h 820"/>
              <a:gd name="T36" fmla="*/ 214 w 862"/>
              <a:gd name="T37" fmla="*/ 96 h 820"/>
              <a:gd name="T38" fmla="*/ 350 w 862"/>
              <a:gd name="T39" fmla="*/ 76 h 820"/>
              <a:gd name="T40" fmla="*/ 576 w 862"/>
              <a:gd name="T41" fmla="*/ 34 h 820"/>
              <a:gd name="T42" fmla="*/ 652 w 862"/>
              <a:gd name="T43" fmla="*/ 14 h 820"/>
              <a:gd name="T44" fmla="*/ 658 w 862"/>
              <a:gd name="T45" fmla="*/ 10 h 820"/>
              <a:gd name="T46" fmla="*/ 674 w 862"/>
              <a:gd name="T47" fmla="*/ 0 h 820"/>
              <a:gd name="T48" fmla="*/ 702 w 862"/>
              <a:gd name="T49" fmla="*/ 4 h 820"/>
              <a:gd name="T50" fmla="*/ 722 w 862"/>
              <a:gd name="T51" fmla="*/ 10 h 820"/>
              <a:gd name="T52" fmla="*/ 770 w 862"/>
              <a:gd name="T53" fmla="*/ 34 h 820"/>
              <a:gd name="T54" fmla="*/ 800 w 862"/>
              <a:gd name="T55" fmla="*/ 50 h 820"/>
              <a:gd name="T56" fmla="*/ 846 w 862"/>
              <a:gd name="T57" fmla="*/ 82 h 820"/>
              <a:gd name="T58" fmla="*/ 860 w 862"/>
              <a:gd name="T59" fmla="*/ 96 h 820"/>
              <a:gd name="T60" fmla="*/ 862 w 862"/>
              <a:gd name="T61" fmla="*/ 100 h 820"/>
              <a:gd name="T62" fmla="*/ 858 w 862"/>
              <a:gd name="T63" fmla="*/ 114 h 820"/>
              <a:gd name="T64" fmla="*/ 846 w 862"/>
              <a:gd name="T65" fmla="*/ 128 h 820"/>
              <a:gd name="T66" fmla="*/ 842 w 862"/>
              <a:gd name="T67" fmla="*/ 134 h 820"/>
              <a:gd name="T68" fmla="*/ 832 w 862"/>
              <a:gd name="T69" fmla="*/ 166 h 820"/>
              <a:gd name="T70" fmla="*/ 824 w 862"/>
              <a:gd name="T71" fmla="*/ 250 h 820"/>
              <a:gd name="T72" fmla="*/ 820 w 862"/>
              <a:gd name="T73" fmla="*/ 308 h 820"/>
              <a:gd name="T74" fmla="*/ 800 w 862"/>
              <a:gd name="T75" fmla="*/ 448 h 820"/>
              <a:gd name="T76" fmla="*/ 786 w 862"/>
              <a:gd name="T77" fmla="*/ 532 h 820"/>
              <a:gd name="T78" fmla="*/ 770 w 862"/>
              <a:gd name="T79" fmla="*/ 612 h 820"/>
              <a:gd name="T80" fmla="*/ 750 w 862"/>
              <a:gd name="T81" fmla="*/ 678 h 820"/>
              <a:gd name="T82" fmla="*/ 728 w 862"/>
              <a:gd name="T83" fmla="*/ 728 h 820"/>
              <a:gd name="T84" fmla="*/ 702 w 862"/>
              <a:gd name="T85" fmla="*/ 766 h 820"/>
              <a:gd name="T86" fmla="*/ 678 w 862"/>
              <a:gd name="T87" fmla="*/ 792 h 820"/>
              <a:gd name="T88" fmla="*/ 648 w 862"/>
              <a:gd name="T89" fmla="*/ 814 h 820"/>
              <a:gd name="T90" fmla="*/ 634 w 862"/>
              <a:gd name="T91" fmla="*/ 820 h 820"/>
              <a:gd name="T92" fmla="*/ 628 w 862"/>
              <a:gd name="T93" fmla="*/ 818 h 820"/>
              <a:gd name="T94" fmla="*/ 618 w 862"/>
              <a:gd name="T95" fmla="*/ 814 h 820"/>
              <a:gd name="T96" fmla="*/ 614 w 862"/>
              <a:gd name="T97" fmla="*/ 804 h 820"/>
              <a:gd name="T98" fmla="*/ 614 w 862"/>
              <a:gd name="T99" fmla="*/ 772 h 820"/>
              <a:gd name="T100" fmla="*/ 616 w 862"/>
              <a:gd name="T101" fmla="*/ 762 h 820"/>
              <a:gd name="T102" fmla="*/ 616 w 862"/>
              <a:gd name="T103" fmla="*/ 740 h 820"/>
              <a:gd name="T104" fmla="*/ 608 w 862"/>
              <a:gd name="T105" fmla="*/ 716 h 820"/>
              <a:gd name="T106" fmla="*/ 586 w 862"/>
              <a:gd name="T107" fmla="*/ 678 h 820"/>
              <a:gd name="T108" fmla="*/ 570 w 862"/>
              <a:gd name="T109" fmla="*/ 654 h 820"/>
              <a:gd name="T110" fmla="*/ 542 w 862"/>
              <a:gd name="T111" fmla="*/ 622 h 820"/>
              <a:gd name="T112" fmla="*/ 530 w 862"/>
              <a:gd name="T113" fmla="*/ 612 h 820"/>
              <a:gd name="T114" fmla="*/ 604 w 862"/>
              <a:gd name="T115" fmla="*/ 630 h 820"/>
              <a:gd name="T116" fmla="*/ 632 w 862"/>
              <a:gd name="T117" fmla="*/ 632 h 820"/>
              <a:gd name="T118" fmla="*/ 636 w 862"/>
              <a:gd name="T119" fmla="*/ 632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820">
                <a:moveTo>
                  <a:pt x="636" y="632"/>
                </a:moveTo>
                <a:lnTo>
                  <a:pt x="636" y="632"/>
                </a:lnTo>
                <a:lnTo>
                  <a:pt x="644" y="626"/>
                </a:lnTo>
                <a:lnTo>
                  <a:pt x="650" y="618"/>
                </a:lnTo>
                <a:lnTo>
                  <a:pt x="656" y="608"/>
                </a:lnTo>
                <a:lnTo>
                  <a:pt x="662" y="594"/>
                </a:lnTo>
                <a:lnTo>
                  <a:pt x="662" y="594"/>
                </a:lnTo>
                <a:lnTo>
                  <a:pt x="668" y="574"/>
                </a:lnTo>
                <a:lnTo>
                  <a:pt x="676" y="542"/>
                </a:lnTo>
                <a:lnTo>
                  <a:pt x="694" y="450"/>
                </a:lnTo>
                <a:lnTo>
                  <a:pt x="694" y="450"/>
                </a:lnTo>
                <a:lnTo>
                  <a:pt x="702" y="394"/>
                </a:lnTo>
                <a:lnTo>
                  <a:pt x="708" y="340"/>
                </a:lnTo>
                <a:lnTo>
                  <a:pt x="712" y="286"/>
                </a:lnTo>
                <a:lnTo>
                  <a:pt x="714" y="234"/>
                </a:lnTo>
                <a:lnTo>
                  <a:pt x="714" y="234"/>
                </a:lnTo>
                <a:lnTo>
                  <a:pt x="716" y="188"/>
                </a:lnTo>
                <a:lnTo>
                  <a:pt x="712" y="152"/>
                </a:lnTo>
                <a:lnTo>
                  <a:pt x="708" y="126"/>
                </a:lnTo>
                <a:lnTo>
                  <a:pt x="704" y="116"/>
                </a:lnTo>
                <a:lnTo>
                  <a:pt x="700" y="110"/>
                </a:lnTo>
                <a:lnTo>
                  <a:pt x="700" y="110"/>
                </a:lnTo>
                <a:lnTo>
                  <a:pt x="694" y="104"/>
                </a:lnTo>
                <a:lnTo>
                  <a:pt x="686" y="100"/>
                </a:lnTo>
                <a:lnTo>
                  <a:pt x="678" y="96"/>
                </a:lnTo>
                <a:lnTo>
                  <a:pt x="666" y="94"/>
                </a:lnTo>
                <a:lnTo>
                  <a:pt x="640" y="92"/>
                </a:lnTo>
                <a:lnTo>
                  <a:pt x="606" y="94"/>
                </a:lnTo>
                <a:lnTo>
                  <a:pt x="606" y="94"/>
                </a:lnTo>
                <a:lnTo>
                  <a:pt x="524" y="102"/>
                </a:lnTo>
                <a:lnTo>
                  <a:pt x="430" y="116"/>
                </a:lnTo>
                <a:lnTo>
                  <a:pt x="430" y="116"/>
                </a:lnTo>
                <a:lnTo>
                  <a:pt x="0" y="188"/>
                </a:lnTo>
                <a:lnTo>
                  <a:pt x="0" y="126"/>
                </a:lnTo>
                <a:lnTo>
                  <a:pt x="0" y="126"/>
                </a:lnTo>
                <a:lnTo>
                  <a:pt x="40" y="122"/>
                </a:lnTo>
                <a:lnTo>
                  <a:pt x="112" y="112"/>
                </a:lnTo>
                <a:lnTo>
                  <a:pt x="214" y="96"/>
                </a:lnTo>
                <a:lnTo>
                  <a:pt x="350" y="76"/>
                </a:lnTo>
                <a:lnTo>
                  <a:pt x="350" y="76"/>
                </a:lnTo>
                <a:lnTo>
                  <a:pt x="482" y="52"/>
                </a:lnTo>
                <a:lnTo>
                  <a:pt x="576" y="34"/>
                </a:lnTo>
                <a:lnTo>
                  <a:pt x="636" y="20"/>
                </a:lnTo>
                <a:lnTo>
                  <a:pt x="652" y="14"/>
                </a:lnTo>
                <a:lnTo>
                  <a:pt x="658" y="10"/>
                </a:lnTo>
                <a:lnTo>
                  <a:pt x="658" y="10"/>
                </a:lnTo>
                <a:lnTo>
                  <a:pt x="664" y="4"/>
                </a:lnTo>
                <a:lnTo>
                  <a:pt x="674" y="0"/>
                </a:lnTo>
                <a:lnTo>
                  <a:pt x="686" y="0"/>
                </a:lnTo>
                <a:lnTo>
                  <a:pt x="702" y="4"/>
                </a:lnTo>
                <a:lnTo>
                  <a:pt x="702" y="4"/>
                </a:lnTo>
                <a:lnTo>
                  <a:pt x="722" y="10"/>
                </a:lnTo>
                <a:lnTo>
                  <a:pt x="744" y="20"/>
                </a:lnTo>
                <a:lnTo>
                  <a:pt x="770" y="34"/>
                </a:lnTo>
                <a:lnTo>
                  <a:pt x="800" y="50"/>
                </a:lnTo>
                <a:lnTo>
                  <a:pt x="800" y="50"/>
                </a:lnTo>
                <a:lnTo>
                  <a:pt x="826" y="68"/>
                </a:lnTo>
                <a:lnTo>
                  <a:pt x="846" y="82"/>
                </a:lnTo>
                <a:lnTo>
                  <a:pt x="858" y="92"/>
                </a:lnTo>
                <a:lnTo>
                  <a:pt x="860" y="96"/>
                </a:lnTo>
                <a:lnTo>
                  <a:pt x="862" y="100"/>
                </a:lnTo>
                <a:lnTo>
                  <a:pt x="862" y="100"/>
                </a:lnTo>
                <a:lnTo>
                  <a:pt x="860" y="106"/>
                </a:lnTo>
                <a:lnTo>
                  <a:pt x="858" y="114"/>
                </a:lnTo>
                <a:lnTo>
                  <a:pt x="852" y="120"/>
                </a:lnTo>
                <a:lnTo>
                  <a:pt x="846" y="128"/>
                </a:lnTo>
                <a:lnTo>
                  <a:pt x="846" y="128"/>
                </a:lnTo>
                <a:lnTo>
                  <a:pt x="842" y="134"/>
                </a:lnTo>
                <a:lnTo>
                  <a:pt x="838" y="142"/>
                </a:lnTo>
                <a:lnTo>
                  <a:pt x="832" y="166"/>
                </a:lnTo>
                <a:lnTo>
                  <a:pt x="828" y="202"/>
                </a:lnTo>
                <a:lnTo>
                  <a:pt x="824" y="250"/>
                </a:lnTo>
                <a:lnTo>
                  <a:pt x="824" y="250"/>
                </a:lnTo>
                <a:lnTo>
                  <a:pt x="820" y="308"/>
                </a:lnTo>
                <a:lnTo>
                  <a:pt x="812" y="374"/>
                </a:lnTo>
                <a:lnTo>
                  <a:pt x="800" y="448"/>
                </a:lnTo>
                <a:lnTo>
                  <a:pt x="786" y="532"/>
                </a:lnTo>
                <a:lnTo>
                  <a:pt x="786" y="532"/>
                </a:lnTo>
                <a:lnTo>
                  <a:pt x="778" y="574"/>
                </a:lnTo>
                <a:lnTo>
                  <a:pt x="770" y="612"/>
                </a:lnTo>
                <a:lnTo>
                  <a:pt x="760" y="646"/>
                </a:lnTo>
                <a:lnTo>
                  <a:pt x="750" y="678"/>
                </a:lnTo>
                <a:lnTo>
                  <a:pt x="740" y="704"/>
                </a:lnTo>
                <a:lnTo>
                  <a:pt x="728" y="728"/>
                </a:lnTo>
                <a:lnTo>
                  <a:pt x="716" y="750"/>
                </a:lnTo>
                <a:lnTo>
                  <a:pt x="702" y="766"/>
                </a:lnTo>
                <a:lnTo>
                  <a:pt x="702" y="766"/>
                </a:lnTo>
                <a:lnTo>
                  <a:pt x="678" y="792"/>
                </a:lnTo>
                <a:lnTo>
                  <a:pt x="658" y="808"/>
                </a:lnTo>
                <a:lnTo>
                  <a:pt x="648" y="814"/>
                </a:lnTo>
                <a:lnTo>
                  <a:pt x="640" y="818"/>
                </a:lnTo>
                <a:lnTo>
                  <a:pt x="634" y="820"/>
                </a:lnTo>
                <a:lnTo>
                  <a:pt x="628" y="818"/>
                </a:lnTo>
                <a:lnTo>
                  <a:pt x="628" y="818"/>
                </a:lnTo>
                <a:lnTo>
                  <a:pt x="622" y="816"/>
                </a:lnTo>
                <a:lnTo>
                  <a:pt x="618" y="814"/>
                </a:lnTo>
                <a:lnTo>
                  <a:pt x="616" y="810"/>
                </a:lnTo>
                <a:lnTo>
                  <a:pt x="614" y="804"/>
                </a:lnTo>
                <a:lnTo>
                  <a:pt x="612" y="790"/>
                </a:lnTo>
                <a:lnTo>
                  <a:pt x="614" y="772"/>
                </a:lnTo>
                <a:lnTo>
                  <a:pt x="614" y="772"/>
                </a:lnTo>
                <a:lnTo>
                  <a:pt x="616" y="762"/>
                </a:lnTo>
                <a:lnTo>
                  <a:pt x="616" y="750"/>
                </a:lnTo>
                <a:lnTo>
                  <a:pt x="616" y="740"/>
                </a:lnTo>
                <a:lnTo>
                  <a:pt x="612" y="728"/>
                </a:lnTo>
                <a:lnTo>
                  <a:pt x="608" y="716"/>
                </a:lnTo>
                <a:lnTo>
                  <a:pt x="602" y="704"/>
                </a:lnTo>
                <a:lnTo>
                  <a:pt x="586" y="678"/>
                </a:lnTo>
                <a:lnTo>
                  <a:pt x="586" y="678"/>
                </a:lnTo>
                <a:lnTo>
                  <a:pt x="570" y="654"/>
                </a:lnTo>
                <a:lnTo>
                  <a:pt x="554" y="636"/>
                </a:lnTo>
                <a:lnTo>
                  <a:pt x="542" y="622"/>
                </a:lnTo>
                <a:lnTo>
                  <a:pt x="530" y="612"/>
                </a:lnTo>
                <a:lnTo>
                  <a:pt x="530" y="612"/>
                </a:lnTo>
                <a:lnTo>
                  <a:pt x="572" y="624"/>
                </a:lnTo>
                <a:lnTo>
                  <a:pt x="604" y="630"/>
                </a:lnTo>
                <a:lnTo>
                  <a:pt x="626" y="632"/>
                </a:lnTo>
                <a:lnTo>
                  <a:pt x="632" y="632"/>
                </a:lnTo>
                <a:lnTo>
                  <a:pt x="636" y="632"/>
                </a:lnTo>
                <a:lnTo>
                  <a:pt x="636" y="6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420416" y="3365898"/>
            <a:ext cx="692944" cy="150019"/>
          </a:xfrm>
          <a:custGeom>
            <a:avLst/>
            <a:gdLst>
              <a:gd name="T0" fmla="*/ 582 w 582"/>
              <a:gd name="T1" fmla="*/ 76 h 126"/>
              <a:gd name="T2" fmla="*/ 582 w 582"/>
              <a:gd name="T3" fmla="*/ 76 h 126"/>
              <a:gd name="T4" fmla="*/ 478 w 582"/>
              <a:gd name="T5" fmla="*/ 78 h 126"/>
              <a:gd name="T6" fmla="*/ 382 w 582"/>
              <a:gd name="T7" fmla="*/ 82 h 126"/>
              <a:gd name="T8" fmla="*/ 292 w 582"/>
              <a:gd name="T9" fmla="*/ 90 h 126"/>
              <a:gd name="T10" fmla="*/ 210 w 582"/>
              <a:gd name="T11" fmla="*/ 100 h 126"/>
              <a:gd name="T12" fmla="*/ 210 w 582"/>
              <a:gd name="T13" fmla="*/ 100 h 126"/>
              <a:gd name="T14" fmla="*/ 78 w 582"/>
              <a:gd name="T15" fmla="*/ 120 h 126"/>
              <a:gd name="T16" fmla="*/ 32 w 582"/>
              <a:gd name="T17" fmla="*/ 124 h 126"/>
              <a:gd name="T18" fmla="*/ 0 w 582"/>
              <a:gd name="T19" fmla="*/ 126 h 126"/>
              <a:gd name="T20" fmla="*/ 0 w 582"/>
              <a:gd name="T21" fmla="*/ 70 h 126"/>
              <a:gd name="T22" fmla="*/ 0 w 582"/>
              <a:gd name="T23" fmla="*/ 70 h 126"/>
              <a:gd name="T24" fmla="*/ 344 w 582"/>
              <a:gd name="T25" fmla="*/ 18 h 126"/>
              <a:gd name="T26" fmla="*/ 436 w 582"/>
              <a:gd name="T27" fmla="*/ 4 h 126"/>
              <a:gd name="T28" fmla="*/ 476 w 582"/>
              <a:gd name="T29" fmla="*/ 0 h 126"/>
              <a:gd name="T30" fmla="*/ 476 w 582"/>
              <a:gd name="T31" fmla="*/ 0 h 126"/>
              <a:gd name="T32" fmla="*/ 482 w 582"/>
              <a:gd name="T33" fmla="*/ 2 h 126"/>
              <a:gd name="T34" fmla="*/ 492 w 582"/>
              <a:gd name="T35" fmla="*/ 6 h 126"/>
              <a:gd name="T36" fmla="*/ 514 w 582"/>
              <a:gd name="T37" fmla="*/ 20 h 126"/>
              <a:gd name="T38" fmla="*/ 544 w 582"/>
              <a:gd name="T39" fmla="*/ 42 h 126"/>
              <a:gd name="T40" fmla="*/ 582 w 582"/>
              <a:gd name="T41" fmla="*/ 76 h 126"/>
              <a:gd name="T42" fmla="*/ 582 w 582"/>
              <a:gd name="T43" fmla="*/ 7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82" h="126">
                <a:moveTo>
                  <a:pt x="582" y="76"/>
                </a:moveTo>
                <a:lnTo>
                  <a:pt x="582" y="76"/>
                </a:lnTo>
                <a:lnTo>
                  <a:pt x="478" y="78"/>
                </a:lnTo>
                <a:lnTo>
                  <a:pt x="382" y="82"/>
                </a:lnTo>
                <a:lnTo>
                  <a:pt x="292" y="90"/>
                </a:lnTo>
                <a:lnTo>
                  <a:pt x="210" y="100"/>
                </a:lnTo>
                <a:lnTo>
                  <a:pt x="210" y="100"/>
                </a:lnTo>
                <a:lnTo>
                  <a:pt x="78" y="120"/>
                </a:lnTo>
                <a:lnTo>
                  <a:pt x="32" y="124"/>
                </a:lnTo>
                <a:lnTo>
                  <a:pt x="0" y="126"/>
                </a:lnTo>
                <a:lnTo>
                  <a:pt x="0" y="70"/>
                </a:lnTo>
                <a:lnTo>
                  <a:pt x="0" y="70"/>
                </a:lnTo>
                <a:lnTo>
                  <a:pt x="344" y="18"/>
                </a:lnTo>
                <a:lnTo>
                  <a:pt x="436" y="4"/>
                </a:lnTo>
                <a:lnTo>
                  <a:pt x="476" y="0"/>
                </a:lnTo>
                <a:lnTo>
                  <a:pt x="476" y="0"/>
                </a:lnTo>
                <a:lnTo>
                  <a:pt x="482" y="2"/>
                </a:lnTo>
                <a:lnTo>
                  <a:pt x="492" y="6"/>
                </a:lnTo>
                <a:lnTo>
                  <a:pt x="514" y="20"/>
                </a:lnTo>
                <a:lnTo>
                  <a:pt x="544" y="42"/>
                </a:lnTo>
                <a:lnTo>
                  <a:pt x="582" y="76"/>
                </a:lnTo>
                <a:lnTo>
                  <a:pt x="582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518047" y="3032523"/>
            <a:ext cx="519113" cy="140494"/>
          </a:xfrm>
          <a:custGeom>
            <a:avLst/>
            <a:gdLst>
              <a:gd name="T0" fmla="*/ 164 w 436"/>
              <a:gd name="T1" fmla="*/ 36 h 118"/>
              <a:gd name="T2" fmla="*/ 164 w 436"/>
              <a:gd name="T3" fmla="*/ 36 h 118"/>
              <a:gd name="T4" fmla="*/ 240 w 436"/>
              <a:gd name="T5" fmla="*/ 20 h 118"/>
              <a:gd name="T6" fmla="*/ 300 w 436"/>
              <a:gd name="T7" fmla="*/ 8 h 118"/>
              <a:gd name="T8" fmla="*/ 344 w 436"/>
              <a:gd name="T9" fmla="*/ 2 h 118"/>
              <a:gd name="T10" fmla="*/ 374 w 436"/>
              <a:gd name="T11" fmla="*/ 0 h 118"/>
              <a:gd name="T12" fmla="*/ 374 w 436"/>
              <a:gd name="T13" fmla="*/ 0 h 118"/>
              <a:gd name="T14" fmla="*/ 394 w 436"/>
              <a:gd name="T15" fmla="*/ 0 h 118"/>
              <a:gd name="T16" fmla="*/ 410 w 436"/>
              <a:gd name="T17" fmla="*/ 6 h 118"/>
              <a:gd name="T18" fmla="*/ 424 w 436"/>
              <a:gd name="T19" fmla="*/ 14 h 118"/>
              <a:gd name="T20" fmla="*/ 434 w 436"/>
              <a:gd name="T21" fmla="*/ 24 h 118"/>
              <a:gd name="T22" fmla="*/ 434 w 436"/>
              <a:gd name="T23" fmla="*/ 24 h 118"/>
              <a:gd name="T24" fmla="*/ 436 w 436"/>
              <a:gd name="T25" fmla="*/ 30 h 118"/>
              <a:gd name="T26" fmla="*/ 436 w 436"/>
              <a:gd name="T27" fmla="*/ 36 h 118"/>
              <a:gd name="T28" fmla="*/ 434 w 436"/>
              <a:gd name="T29" fmla="*/ 42 h 118"/>
              <a:gd name="T30" fmla="*/ 428 w 436"/>
              <a:gd name="T31" fmla="*/ 46 h 118"/>
              <a:gd name="T32" fmla="*/ 422 w 436"/>
              <a:gd name="T33" fmla="*/ 52 h 118"/>
              <a:gd name="T34" fmla="*/ 412 w 436"/>
              <a:gd name="T35" fmla="*/ 56 h 118"/>
              <a:gd name="T36" fmla="*/ 384 w 436"/>
              <a:gd name="T37" fmla="*/ 64 h 118"/>
              <a:gd name="T38" fmla="*/ 384 w 436"/>
              <a:gd name="T39" fmla="*/ 64 h 118"/>
              <a:gd name="T40" fmla="*/ 308 w 436"/>
              <a:gd name="T41" fmla="*/ 82 h 118"/>
              <a:gd name="T42" fmla="*/ 208 w 436"/>
              <a:gd name="T43" fmla="*/ 100 h 118"/>
              <a:gd name="T44" fmla="*/ 208 w 436"/>
              <a:gd name="T45" fmla="*/ 100 h 118"/>
              <a:gd name="T46" fmla="*/ 120 w 436"/>
              <a:gd name="T47" fmla="*/ 114 h 118"/>
              <a:gd name="T48" fmla="*/ 92 w 436"/>
              <a:gd name="T49" fmla="*/ 116 h 118"/>
              <a:gd name="T50" fmla="*/ 74 w 436"/>
              <a:gd name="T51" fmla="*/ 118 h 118"/>
              <a:gd name="T52" fmla="*/ 74 w 436"/>
              <a:gd name="T53" fmla="*/ 118 h 118"/>
              <a:gd name="T54" fmla="*/ 50 w 436"/>
              <a:gd name="T55" fmla="*/ 116 h 118"/>
              <a:gd name="T56" fmla="*/ 24 w 436"/>
              <a:gd name="T57" fmla="*/ 108 h 118"/>
              <a:gd name="T58" fmla="*/ 24 w 436"/>
              <a:gd name="T59" fmla="*/ 108 h 118"/>
              <a:gd name="T60" fmla="*/ 14 w 436"/>
              <a:gd name="T61" fmla="*/ 104 h 118"/>
              <a:gd name="T62" fmla="*/ 6 w 436"/>
              <a:gd name="T63" fmla="*/ 98 h 118"/>
              <a:gd name="T64" fmla="*/ 0 w 436"/>
              <a:gd name="T65" fmla="*/ 92 h 118"/>
              <a:gd name="T66" fmla="*/ 0 w 436"/>
              <a:gd name="T67" fmla="*/ 86 h 118"/>
              <a:gd name="T68" fmla="*/ 0 w 436"/>
              <a:gd name="T69" fmla="*/ 86 h 118"/>
              <a:gd name="T70" fmla="*/ 2 w 436"/>
              <a:gd name="T71" fmla="*/ 84 h 118"/>
              <a:gd name="T72" fmla="*/ 10 w 436"/>
              <a:gd name="T73" fmla="*/ 78 h 118"/>
              <a:gd name="T74" fmla="*/ 40 w 436"/>
              <a:gd name="T75" fmla="*/ 68 h 118"/>
              <a:gd name="T76" fmla="*/ 92 w 436"/>
              <a:gd name="T77" fmla="*/ 54 h 118"/>
              <a:gd name="T78" fmla="*/ 164 w 436"/>
              <a:gd name="T79" fmla="*/ 36 h 118"/>
              <a:gd name="T80" fmla="*/ 164 w 436"/>
              <a:gd name="T81" fmla="*/ 3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118">
                <a:moveTo>
                  <a:pt x="164" y="36"/>
                </a:moveTo>
                <a:lnTo>
                  <a:pt x="164" y="36"/>
                </a:lnTo>
                <a:lnTo>
                  <a:pt x="240" y="20"/>
                </a:lnTo>
                <a:lnTo>
                  <a:pt x="300" y="8"/>
                </a:lnTo>
                <a:lnTo>
                  <a:pt x="344" y="2"/>
                </a:lnTo>
                <a:lnTo>
                  <a:pt x="374" y="0"/>
                </a:lnTo>
                <a:lnTo>
                  <a:pt x="374" y="0"/>
                </a:lnTo>
                <a:lnTo>
                  <a:pt x="394" y="0"/>
                </a:lnTo>
                <a:lnTo>
                  <a:pt x="410" y="6"/>
                </a:lnTo>
                <a:lnTo>
                  <a:pt x="424" y="14"/>
                </a:lnTo>
                <a:lnTo>
                  <a:pt x="434" y="24"/>
                </a:lnTo>
                <a:lnTo>
                  <a:pt x="434" y="24"/>
                </a:lnTo>
                <a:lnTo>
                  <a:pt x="436" y="30"/>
                </a:lnTo>
                <a:lnTo>
                  <a:pt x="436" y="36"/>
                </a:lnTo>
                <a:lnTo>
                  <a:pt x="434" y="42"/>
                </a:lnTo>
                <a:lnTo>
                  <a:pt x="428" y="46"/>
                </a:lnTo>
                <a:lnTo>
                  <a:pt x="422" y="52"/>
                </a:lnTo>
                <a:lnTo>
                  <a:pt x="412" y="56"/>
                </a:lnTo>
                <a:lnTo>
                  <a:pt x="384" y="64"/>
                </a:lnTo>
                <a:lnTo>
                  <a:pt x="384" y="64"/>
                </a:lnTo>
                <a:lnTo>
                  <a:pt x="308" y="82"/>
                </a:lnTo>
                <a:lnTo>
                  <a:pt x="208" y="100"/>
                </a:lnTo>
                <a:lnTo>
                  <a:pt x="208" y="100"/>
                </a:lnTo>
                <a:lnTo>
                  <a:pt x="120" y="114"/>
                </a:lnTo>
                <a:lnTo>
                  <a:pt x="92" y="116"/>
                </a:lnTo>
                <a:lnTo>
                  <a:pt x="74" y="118"/>
                </a:lnTo>
                <a:lnTo>
                  <a:pt x="74" y="118"/>
                </a:lnTo>
                <a:lnTo>
                  <a:pt x="50" y="116"/>
                </a:lnTo>
                <a:lnTo>
                  <a:pt x="24" y="108"/>
                </a:lnTo>
                <a:lnTo>
                  <a:pt x="24" y="108"/>
                </a:lnTo>
                <a:lnTo>
                  <a:pt x="14" y="104"/>
                </a:lnTo>
                <a:lnTo>
                  <a:pt x="6" y="98"/>
                </a:lnTo>
                <a:lnTo>
                  <a:pt x="0" y="92"/>
                </a:lnTo>
                <a:lnTo>
                  <a:pt x="0" y="86"/>
                </a:lnTo>
                <a:lnTo>
                  <a:pt x="0" y="86"/>
                </a:lnTo>
                <a:lnTo>
                  <a:pt x="2" y="84"/>
                </a:lnTo>
                <a:lnTo>
                  <a:pt x="10" y="78"/>
                </a:lnTo>
                <a:lnTo>
                  <a:pt x="40" y="68"/>
                </a:lnTo>
                <a:lnTo>
                  <a:pt x="92" y="54"/>
                </a:lnTo>
                <a:lnTo>
                  <a:pt x="164" y="36"/>
                </a:lnTo>
                <a:lnTo>
                  <a:pt x="164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656160" y="2213373"/>
            <a:ext cx="185738" cy="1212056"/>
          </a:xfrm>
          <a:custGeom>
            <a:avLst/>
            <a:gdLst>
              <a:gd name="T0" fmla="*/ 20 w 156"/>
              <a:gd name="T1" fmla="*/ 44 h 1018"/>
              <a:gd name="T2" fmla="*/ 20 w 156"/>
              <a:gd name="T3" fmla="*/ 44 h 1018"/>
              <a:gd name="T4" fmla="*/ 10 w 156"/>
              <a:gd name="T5" fmla="*/ 36 h 1018"/>
              <a:gd name="T6" fmla="*/ 4 w 156"/>
              <a:gd name="T7" fmla="*/ 30 h 1018"/>
              <a:gd name="T8" fmla="*/ 0 w 156"/>
              <a:gd name="T9" fmla="*/ 22 h 1018"/>
              <a:gd name="T10" fmla="*/ 2 w 156"/>
              <a:gd name="T11" fmla="*/ 12 h 1018"/>
              <a:gd name="T12" fmla="*/ 2 w 156"/>
              <a:gd name="T13" fmla="*/ 12 h 1018"/>
              <a:gd name="T14" fmla="*/ 4 w 156"/>
              <a:gd name="T15" fmla="*/ 8 h 1018"/>
              <a:gd name="T16" fmla="*/ 8 w 156"/>
              <a:gd name="T17" fmla="*/ 4 h 1018"/>
              <a:gd name="T18" fmla="*/ 14 w 156"/>
              <a:gd name="T19" fmla="*/ 2 h 1018"/>
              <a:gd name="T20" fmla="*/ 20 w 156"/>
              <a:gd name="T21" fmla="*/ 0 h 1018"/>
              <a:gd name="T22" fmla="*/ 38 w 156"/>
              <a:gd name="T23" fmla="*/ 0 h 1018"/>
              <a:gd name="T24" fmla="*/ 62 w 156"/>
              <a:gd name="T25" fmla="*/ 2 h 1018"/>
              <a:gd name="T26" fmla="*/ 62 w 156"/>
              <a:gd name="T27" fmla="*/ 2 h 1018"/>
              <a:gd name="T28" fmla="*/ 86 w 156"/>
              <a:gd name="T29" fmla="*/ 8 h 1018"/>
              <a:gd name="T30" fmla="*/ 108 w 156"/>
              <a:gd name="T31" fmla="*/ 16 h 1018"/>
              <a:gd name="T32" fmla="*/ 126 w 156"/>
              <a:gd name="T33" fmla="*/ 24 h 1018"/>
              <a:gd name="T34" fmla="*/ 140 w 156"/>
              <a:gd name="T35" fmla="*/ 34 h 1018"/>
              <a:gd name="T36" fmla="*/ 140 w 156"/>
              <a:gd name="T37" fmla="*/ 34 h 1018"/>
              <a:gd name="T38" fmla="*/ 150 w 156"/>
              <a:gd name="T39" fmla="*/ 46 h 1018"/>
              <a:gd name="T40" fmla="*/ 152 w 156"/>
              <a:gd name="T41" fmla="*/ 52 h 1018"/>
              <a:gd name="T42" fmla="*/ 156 w 156"/>
              <a:gd name="T43" fmla="*/ 60 h 1018"/>
              <a:gd name="T44" fmla="*/ 156 w 156"/>
              <a:gd name="T45" fmla="*/ 74 h 1018"/>
              <a:gd name="T46" fmla="*/ 152 w 156"/>
              <a:gd name="T47" fmla="*/ 90 h 1018"/>
              <a:gd name="T48" fmla="*/ 152 w 156"/>
              <a:gd name="T49" fmla="*/ 90 h 1018"/>
              <a:gd name="T50" fmla="*/ 148 w 156"/>
              <a:gd name="T51" fmla="*/ 104 h 1018"/>
              <a:gd name="T52" fmla="*/ 146 w 156"/>
              <a:gd name="T53" fmla="*/ 126 h 1018"/>
              <a:gd name="T54" fmla="*/ 140 w 156"/>
              <a:gd name="T55" fmla="*/ 200 h 1018"/>
              <a:gd name="T56" fmla="*/ 136 w 156"/>
              <a:gd name="T57" fmla="*/ 312 h 1018"/>
              <a:gd name="T58" fmla="*/ 130 w 156"/>
              <a:gd name="T59" fmla="*/ 462 h 1018"/>
              <a:gd name="T60" fmla="*/ 130 w 156"/>
              <a:gd name="T61" fmla="*/ 462 h 1018"/>
              <a:gd name="T62" fmla="*/ 124 w 156"/>
              <a:gd name="T63" fmla="*/ 770 h 1018"/>
              <a:gd name="T64" fmla="*/ 120 w 156"/>
              <a:gd name="T65" fmla="*/ 1018 h 1018"/>
              <a:gd name="T66" fmla="*/ 52 w 156"/>
              <a:gd name="T67" fmla="*/ 1018 h 1018"/>
              <a:gd name="T68" fmla="*/ 52 w 156"/>
              <a:gd name="T69" fmla="*/ 1018 h 1018"/>
              <a:gd name="T70" fmla="*/ 48 w 156"/>
              <a:gd name="T71" fmla="*/ 596 h 1018"/>
              <a:gd name="T72" fmla="*/ 44 w 156"/>
              <a:gd name="T73" fmla="*/ 430 h 1018"/>
              <a:gd name="T74" fmla="*/ 42 w 156"/>
              <a:gd name="T75" fmla="*/ 294 h 1018"/>
              <a:gd name="T76" fmla="*/ 36 w 156"/>
              <a:gd name="T77" fmla="*/ 186 h 1018"/>
              <a:gd name="T78" fmla="*/ 32 w 156"/>
              <a:gd name="T79" fmla="*/ 110 h 1018"/>
              <a:gd name="T80" fmla="*/ 26 w 156"/>
              <a:gd name="T81" fmla="*/ 62 h 1018"/>
              <a:gd name="T82" fmla="*/ 24 w 156"/>
              <a:gd name="T83" fmla="*/ 48 h 1018"/>
              <a:gd name="T84" fmla="*/ 20 w 156"/>
              <a:gd name="T85" fmla="*/ 44 h 1018"/>
              <a:gd name="T86" fmla="*/ 20 w 156"/>
              <a:gd name="T87" fmla="*/ 4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" h="1018">
                <a:moveTo>
                  <a:pt x="20" y="44"/>
                </a:moveTo>
                <a:lnTo>
                  <a:pt x="20" y="44"/>
                </a:lnTo>
                <a:lnTo>
                  <a:pt x="10" y="36"/>
                </a:lnTo>
                <a:lnTo>
                  <a:pt x="4" y="30"/>
                </a:lnTo>
                <a:lnTo>
                  <a:pt x="0" y="22"/>
                </a:lnTo>
                <a:lnTo>
                  <a:pt x="2" y="12"/>
                </a:lnTo>
                <a:lnTo>
                  <a:pt x="2" y="12"/>
                </a:lnTo>
                <a:lnTo>
                  <a:pt x="4" y="8"/>
                </a:lnTo>
                <a:lnTo>
                  <a:pt x="8" y="4"/>
                </a:lnTo>
                <a:lnTo>
                  <a:pt x="14" y="2"/>
                </a:lnTo>
                <a:lnTo>
                  <a:pt x="20" y="0"/>
                </a:lnTo>
                <a:lnTo>
                  <a:pt x="38" y="0"/>
                </a:lnTo>
                <a:lnTo>
                  <a:pt x="62" y="2"/>
                </a:lnTo>
                <a:lnTo>
                  <a:pt x="62" y="2"/>
                </a:lnTo>
                <a:lnTo>
                  <a:pt x="86" y="8"/>
                </a:lnTo>
                <a:lnTo>
                  <a:pt x="108" y="16"/>
                </a:lnTo>
                <a:lnTo>
                  <a:pt x="126" y="24"/>
                </a:lnTo>
                <a:lnTo>
                  <a:pt x="140" y="34"/>
                </a:lnTo>
                <a:lnTo>
                  <a:pt x="140" y="34"/>
                </a:lnTo>
                <a:lnTo>
                  <a:pt x="150" y="46"/>
                </a:lnTo>
                <a:lnTo>
                  <a:pt x="152" y="52"/>
                </a:lnTo>
                <a:lnTo>
                  <a:pt x="156" y="60"/>
                </a:lnTo>
                <a:lnTo>
                  <a:pt x="156" y="74"/>
                </a:lnTo>
                <a:lnTo>
                  <a:pt x="152" y="90"/>
                </a:lnTo>
                <a:lnTo>
                  <a:pt x="152" y="90"/>
                </a:lnTo>
                <a:lnTo>
                  <a:pt x="148" y="104"/>
                </a:lnTo>
                <a:lnTo>
                  <a:pt x="146" y="126"/>
                </a:lnTo>
                <a:lnTo>
                  <a:pt x="140" y="200"/>
                </a:lnTo>
                <a:lnTo>
                  <a:pt x="136" y="312"/>
                </a:lnTo>
                <a:lnTo>
                  <a:pt x="130" y="462"/>
                </a:lnTo>
                <a:lnTo>
                  <a:pt x="130" y="462"/>
                </a:lnTo>
                <a:lnTo>
                  <a:pt x="124" y="770"/>
                </a:lnTo>
                <a:lnTo>
                  <a:pt x="120" y="1018"/>
                </a:lnTo>
                <a:lnTo>
                  <a:pt x="52" y="1018"/>
                </a:lnTo>
                <a:lnTo>
                  <a:pt x="52" y="1018"/>
                </a:lnTo>
                <a:lnTo>
                  <a:pt x="48" y="596"/>
                </a:lnTo>
                <a:lnTo>
                  <a:pt x="44" y="430"/>
                </a:lnTo>
                <a:lnTo>
                  <a:pt x="42" y="294"/>
                </a:lnTo>
                <a:lnTo>
                  <a:pt x="36" y="186"/>
                </a:lnTo>
                <a:lnTo>
                  <a:pt x="32" y="110"/>
                </a:lnTo>
                <a:lnTo>
                  <a:pt x="26" y="62"/>
                </a:lnTo>
                <a:lnTo>
                  <a:pt x="24" y="48"/>
                </a:lnTo>
                <a:lnTo>
                  <a:pt x="20" y="44"/>
                </a:lnTo>
                <a:lnTo>
                  <a:pt x="20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69666" y="1000805"/>
            <a:ext cx="2149996" cy="221497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02981" y="1554949"/>
            <a:ext cx="1155699" cy="16619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0400" dirty="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N</a:t>
            </a:r>
            <a:endParaRPr lang="zh-CN" altLang="en-US" sz="10400" dirty="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61559" y="1997860"/>
            <a:ext cx="1155699" cy="1084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66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E</a:t>
            </a:r>
            <a:endParaRPr lang="zh-CN" altLang="en-US" sz="660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56994" y="2966198"/>
            <a:ext cx="318241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4100" dirty="0">
                <a:solidFill>
                  <a:srgbClr val="7F6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走进课文</a:t>
            </a:r>
            <a:endParaRPr lang="zh-CN" altLang="en-US" sz="4100" dirty="0">
              <a:solidFill>
                <a:srgbClr val="7F6000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525457" y="1719112"/>
            <a:ext cx="5268773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控告。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说）（告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）（倾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拆（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拆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迁）（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拆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房）（强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拆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小朋友仔细聆听着老师的</a:t>
            </a:r>
            <a:r>
              <a:rPr lang="zh-CN" altLang="en-US" sz="21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诉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15284" y="949892"/>
            <a:ext cx="933590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sù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58592"/>
            <a:ext cx="1796653" cy="145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787004" y="2153841"/>
            <a:ext cx="1702594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787004" y="2641997"/>
            <a:ext cx="702469" cy="947738"/>
          </a:xfrm>
          <a:custGeom>
            <a:avLst/>
            <a:gdLst>
              <a:gd name="T0" fmla="*/ 340 w 590"/>
              <a:gd name="T1" fmla="*/ 770 h 796"/>
              <a:gd name="T2" fmla="*/ 318 w 590"/>
              <a:gd name="T3" fmla="*/ 796 h 796"/>
              <a:gd name="T4" fmla="*/ 306 w 590"/>
              <a:gd name="T5" fmla="*/ 794 h 796"/>
              <a:gd name="T6" fmla="*/ 270 w 590"/>
              <a:gd name="T7" fmla="*/ 760 h 796"/>
              <a:gd name="T8" fmla="*/ 250 w 590"/>
              <a:gd name="T9" fmla="*/ 726 h 796"/>
              <a:gd name="T10" fmla="*/ 240 w 590"/>
              <a:gd name="T11" fmla="*/ 700 h 796"/>
              <a:gd name="T12" fmla="*/ 252 w 590"/>
              <a:gd name="T13" fmla="*/ 652 h 796"/>
              <a:gd name="T14" fmla="*/ 272 w 590"/>
              <a:gd name="T15" fmla="*/ 612 h 796"/>
              <a:gd name="T16" fmla="*/ 288 w 590"/>
              <a:gd name="T17" fmla="*/ 536 h 796"/>
              <a:gd name="T18" fmla="*/ 306 w 590"/>
              <a:gd name="T19" fmla="*/ 362 h 796"/>
              <a:gd name="T20" fmla="*/ 312 w 590"/>
              <a:gd name="T21" fmla="*/ 156 h 796"/>
              <a:gd name="T22" fmla="*/ 308 w 590"/>
              <a:gd name="T23" fmla="*/ 138 h 796"/>
              <a:gd name="T24" fmla="*/ 286 w 590"/>
              <a:gd name="T25" fmla="*/ 134 h 796"/>
              <a:gd name="T26" fmla="*/ 184 w 590"/>
              <a:gd name="T27" fmla="*/ 172 h 796"/>
              <a:gd name="T28" fmla="*/ 112 w 590"/>
              <a:gd name="T29" fmla="*/ 196 h 796"/>
              <a:gd name="T30" fmla="*/ 88 w 590"/>
              <a:gd name="T31" fmla="*/ 196 h 796"/>
              <a:gd name="T32" fmla="*/ 40 w 590"/>
              <a:gd name="T33" fmla="*/ 182 h 796"/>
              <a:gd name="T34" fmla="*/ 2 w 590"/>
              <a:gd name="T35" fmla="*/ 156 h 796"/>
              <a:gd name="T36" fmla="*/ 0 w 590"/>
              <a:gd name="T37" fmla="*/ 146 h 796"/>
              <a:gd name="T38" fmla="*/ 144 w 590"/>
              <a:gd name="T39" fmla="*/ 112 h 796"/>
              <a:gd name="T40" fmla="*/ 230 w 590"/>
              <a:gd name="T41" fmla="*/ 82 h 796"/>
              <a:gd name="T42" fmla="*/ 298 w 590"/>
              <a:gd name="T43" fmla="*/ 42 h 796"/>
              <a:gd name="T44" fmla="*/ 318 w 590"/>
              <a:gd name="T45" fmla="*/ 20 h 796"/>
              <a:gd name="T46" fmla="*/ 352 w 590"/>
              <a:gd name="T47" fmla="*/ 0 h 796"/>
              <a:gd name="T48" fmla="*/ 380 w 590"/>
              <a:gd name="T49" fmla="*/ 2 h 796"/>
              <a:gd name="T50" fmla="*/ 420 w 590"/>
              <a:gd name="T51" fmla="*/ 16 h 796"/>
              <a:gd name="T52" fmla="*/ 464 w 590"/>
              <a:gd name="T53" fmla="*/ 42 h 796"/>
              <a:gd name="T54" fmla="*/ 468 w 590"/>
              <a:gd name="T55" fmla="*/ 50 h 796"/>
              <a:gd name="T56" fmla="*/ 448 w 590"/>
              <a:gd name="T57" fmla="*/ 90 h 796"/>
              <a:gd name="T58" fmla="*/ 426 w 590"/>
              <a:gd name="T59" fmla="*/ 126 h 796"/>
              <a:gd name="T60" fmla="*/ 404 w 590"/>
              <a:gd name="T61" fmla="*/ 174 h 796"/>
              <a:gd name="T62" fmla="*/ 384 w 590"/>
              <a:gd name="T63" fmla="*/ 268 h 796"/>
              <a:gd name="T64" fmla="*/ 368 w 590"/>
              <a:gd name="T65" fmla="*/ 418 h 796"/>
              <a:gd name="T66" fmla="*/ 370 w 590"/>
              <a:gd name="T67" fmla="*/ 528 h 796"/>
              <a:gd name="T68" fmla="*/ 374 w 590"/>
              <a:gd name="T69" fmla="*/ 556 h 796"/>
              <a:gd name="T70" fmla="*/ 390 w 590"/>
              <a:gd name="T71" fmla="*/ 554 h 796"/>
              <a:gd name="T72" fmla="*/ 424 w 590"/>
              <a:gd name="T73" fmla="*/ 532 h 796"/>
              <a:gd name="T74" fmla="*/ 524 w 590"/>
              <a:gd name="T75" fmla="*/ 446 h 796"/>
              <a:gd name="T76" fmla="*/ 576 w 590"/>
              <a:gd name="T77" fmla="*/ 412 h 796"/>
              <a:gd name="T78" fmla="*/ 590 w 590"/>
              <a:gd name="T79" fmla="*/ 416 h 796"/>
              <a:gd name="T80" fmla="*/ 586 w 590"/>
              <a:gd name="T81" fmla="*/ 432 h 796"/>
              <a:gd name="T82" fmla="*/ 534 w 590"/>
              <a:gd name="T83" fmla="*/ 508 h 796"/>
              <a:gd name="T84" fmla="*/ 432 w 590"/>
              <a:gd name="T85" fmla="*/ 630 h 796"/>
              <a:gd name="T86" fmla="*/ 356 w 590"/>
              <a:gd name="T87" fmla="*/ 736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90" h="796">
                <a:moveTo>
                  <a:pt x="350" y="750"/>
                </a:moveTo>
                <a:lnTo>
                  <a:pt x="350" y="750"/>
                </a:lnTo>
                <a:lnTo>
                  <a:pt x="340" y="770"/>
                </a:lnTo>
                <a:lnTo>
                  <a:pt x="332" y="786"/>
                </a:lnTo>
                <a:lnTo>
                  <a:pt x="322" y="794"/>
                </a:lnTo>
                <a:lnTo>
                  <a:pt x="318" y="796"/>
                </a:lnTo>
                <a:lnTo>
                  <a:pt x="314" y="796"/>
                </a:lnTo>
                <a:lnTo>
                  <a:pt x="314" y="796"/>
                </a:lnTo>
                <a:lnTo>
                  <a:pt x="306" y="794"/>
                </a:lnTo>
                <a:lnTo>
                  <a:pt x="296" y="788"/>
                </a:lnTo>
                <a:lnTo>
                  <a:pt x="284" y="776"/>
                </a:lnTo>
                <a:lnTo>
                  <a:pt x="270" y="760"/>
                </a:lnTo>
                <a:lnTo>
                  <a:pt x="270" y="760"/>
                </a:lnTo>
                <a:lnTo>
                  <a:pt x="258" y="742"/>
                </a:lnTo>
                <a:lnTo>
                  <a:pt x="250" y="726"/>
                </a:lnTo>
                <a:lnTo>
                  <a:pt x="242" y="712"/>
                </a:lnTo>
                <a:lnTo>
                  <a:pt x="240" y="700"/>
                </a:lnTo>
                <a:lnTo>
                  <a:pt x="240" y="700"/>
                </a:lnTo>
                <a:lnTo>
                  <a:pt x="240" y="688"/>
                </a:lnTo>
                <a:lnTo>
                  <a:pt x="244" y="672"/>
                </a:lnTo>
                <a:lnTo>
                  <a:pt x="252" y="652"/>
                </a:lnTo>
                <a:lnTo>
                  <a:pt x="264" y="628"/>
                </a:lnTo>
                <a:lnTo>
                  <a:pt x="264" y="628"/>
                </a:lnTo>
                <a:lnTo>
                  <a:pt x="272" y="612"/>
                </a:lnTo>
                <a:lnTo>
                  <a:pt x="278" y="592"/>
                </a:lnTo>
                <a:lnTo>
                  <a:pt x="284" y="568"/>
                </a:lnTo>
                <a:lnTo>
                  <a:pt x="288" y="536"/>
                </a:lnTo>
                <a:lnTo>
                  <a:pt x="298" y="460"/>
                </a:lnTo>
                <a:lnTo>
                  <a:pt x="306" y="362"/>
                </a:lnTo>
                <a:lnTo>
                  <a:pt x="306" y="362"/>
                </a:lnTo>
                <a:lnTo>
                  <a:pt x="310" y="268"/>
                </a:lnTo>
                <a:lnTo>
                  <a:pt x="312" y="198"/>
                </a:lnTo>
                <a:lnTo>
                  <a:pt x="312" y="156"/>
                </a:lnTo>
                <a:lnTo>
                  <a:pt x="310" y="144"/>
                </a:lnTo>
                <a:lnTo>
                  <a:pt x="308" y="138"/>
                </a:lnTo>
                <a:lnTo>
                  <a:pt x="308" y="138"/>
                </a:lnTo>
                <a:lnTo>
                  <a:pt x="302" y="134"/>
                </a:lnTo>
                <a:lnTo>
                  <a:pt x="296" y="132"/>
                </a:lnTo>
                <a:lnTo>
                  <a:pt x="286" y="134"/>
                </a:lnTo>
                <a:lnTo>
                  <a:pt x="274" y="138"/>
                </a:lnTo>
                <a:lnTo>
                  <a:pt x="274" y="138"/>
                </a:lnTo>
                <a:lnTo>
                  <a:pt x="184" y="172"/>
                </a:lnTo>
                <a:lnTo>
                  <a:pt x="184" y="172"/>
                </a:lnTo>
                <a:lnTo>
                  <a:pt x="130" y="190"/>
                </a:lnTo>
                <a:lnTo>
                  <a:pt x="112" y="196"/>
                </a:lnTo>
                <a:lnTo>
                  <a:pt x="100" y="196"/>
                </a:lnTo>
                <a:lnTo>
                  <a:pt x="100" y="196"/>
                </a:lnTo>
                <a:lnTo>
                  <a:pt x="88" y="196"/>
                </a:lnTo>
                <a:lnTo>
                  <a:pt x="74" y="192"/>
                </a:lnTo>
                <a:lnTo>
                  <a:pt x="40" y="182"/>
                </a:lnTo>
                <a:lnTo>
                  <a:pt x="40" y="182"/>
                </a:lnTo>
                <a:lnTo>
                  <a:pt x="22" y="174"/>
                </a:lnTo>
                <a:lnTo>
                  <a:pt x="10" y="164"/>
                </a:lnTo>
                <a:lnTo>
                  <a:pt x="2" y="156"/>
                </a:lnTo>
                <a:lnTo>
                  <a:pt x="0" y="152"/>
                </a:lnTo>
                <a:lnTo>
                  <a:pt x="0" y="146"/>
                </a:lnTo>
                <a:lnTo>
                  <a:pt x="0" y="146"/>
                </a:lnTo>
                <a:lnTo>
                  <a:pt x="48" y="136"/>
                </a:lnTo>
                <a:lnTo>
                  <a:pt x="96" y="124"/>
                </a:lnTo>
                <a:lnTo>
                  <a:pt x="144" y="112"/>
                </a:lnTo>
                <a:lnTo>
                  <a:pt x="190" y="96"/>
                </a:lnTo>
                <a:lnTo>
                  <a:pt x="190" y="96"/>
                </a:lnTo>
                <a:lnTo>
                  <a:pt x="230" y="82"/>
                </a:lnTo>
                <a:lnTo>
                  <a:pt x="264" y="66"/>
                </a:lnTo>
                <a:lnTo>
                  <a:pt x="288" y="50"/>
                </a:lnTo>
                <a:lnTo>
                  <a:pt x="298" y="42"/>
                </a:lnTo>
                <a:lnTo>
                  <a:pt x="306" y="34"/>
                </a:lnTo>
                <a:lnTo>
                  <a:pt x="306" y="34"/>
                </a:lnTo>
                <a:lnTo>
                  <a:pt x="318" y="20"/>
                </a:lnTo>
                <a:lnTo>
                  <a:pt x="330" y="10"/>
                </a:lnTo>
                <a:lnTo>
                  <a:pt x="342" y="4"/>
                </a:lnTo>
                <a:lnTo>
                  <a:pt x="352" y="0"/>
                </a:lnTo>
                <a:lnTo>
                  <a:pt x="352" y="0"/>
                </a:lnTo>
                <a:lnTo>
                  <a:pt x="364" y="0"/>
                </a:lnTo>
                <a:lnTo>
                  <a:pt x="380" y="2"/>
                </a:lnTo>
                <a:lnTo>
                  <a:pt x="400" y="8"/>
                </a:lnTo>
                <a:lnTo>
                  <a:pt x="420" y="16"/>
                </a:lnTo>
                <a:lnTo>
                  <a:pt x="420" y="16"/>
                </a:lnTo>
                <a:lnTo>
                  <a:pt x="442" y="24"/>
                </a:lnTo>
                <a:lnTo>
                  <a:pt x="456" y="34"/>
                </a:lnTo>
                <a:lnTo>
                  <a:pt x="464" y="42"/>
                </a:lnTo>
                <a:lnTo>
                  <a:pt x="468" y="46"/>
                </a:lnTo>
                <a:lnTo>
                  <a:pt x="468" y="50"/>
                </a:lnTo>
                <a:lnTo>
                  <a:pt x="468" y="50"/>
                </a:lnTo>
                <a:lnTo>
                  <a:pt x="466" y="60"/>
                </a:lnTo>
                <a:lnTo>
                  <a:pt x="460" y="74"/>
                </a:lnTo>
                <a:lnTo>
                  <a:pt x="448" y="90"/>
                </a:lnTo>
                <a:lnTo>
                  <a:pt x="434" y="112"/>
                </a:lnTo>
                <a:lnTo>
                  <a:pt x="434" y="112"/>
                </a:lnTo>
                <a:lnTo>
                  <a:pt x="426" y="126"/>
                </a:lnTo>
                <a:lnTo>
                  <a:pt x="418" y="140"/>
                </a:lnTo>
                <a:lnTo>
                  <a:pt x="410" y="156"/>
                </a:lnTo>
                <a:lnTo>
                  <a:pt x="404" y="174"/>
                </a:lnTo>
                <a:lnTo>
                  <a:pt x="392" y="218"/>
                </a:lnTo>
                <a:lnTo>
                  <a:pt x="384" y="268"/>
                </a:lnTo>
                <a:lnTo>
                  <a:pt x="384" y="268"/>
                </a:lnTo>
                <a:lnTo>
                  <a:pt x="376" y="322"/>
                </a:lnTo>
                <a:lnTo>
                  <a:pt x="372" y="372"/>
                </a:lnTo>
                <a:lnTo>
                  <a:pt x="368" y="418"/>
                </a:lnTo>
                <a:lnTo>
                  <a:pt x="368" y="462"/>
                </a:lnTo>
                <a:lnTo>
                  <a:pt x="368" y="462"/>
                </a:lnTo>
                <a:lnTo>
                  <a:pt x="370" y="528"/>
                </a:lnTo>
                <a:lnTo>
                  <a:pt x="372" y="546"/>
                </a:lnTo>
                <a:lnTo>
                  <a:pt x="374" y="556"/>
                </a:lnTo>
                <a:lnTo>
                  <a:pt x="374" y="556"/>
                </a:lnTo>
                <a:lnTo>
                  <a:pt x="376" y="558"/>
                </a:lnTo>
                <a:lnTo>
                  <a:pt x="380" y="558"/>
                </a:lnTo>
                <a:lnTo>
                  <a:pt x="390" y="554"/>
                </a:lnTo>
                <a:lnTo>
                  <a:pt x="404" y="546"/>
                </a:lnTo>
                <a:lnTo>
                  <a:pt x="424" y="532"/>
                </a:lnTo>
                <a:lnTo>
                  <a:pt x="424" y="532"/>
                </a:lnTo>
                <a:lnTo>
                  <a:pt x="470" y="492"/>
                </a:lnTo>
                <a:lnTo>
                  <a:pt x="524" y="446"/>
                </a:lnTo>
                <a:lnTo>
                  <a:pt x="524" y="446"/>
                </a:lnTo>
                <a:lnTo>
                  <a:pt x="550" y="426"/>
                </a:lnTo>
                <a:lnTo>
                  <a:pt x="568" y="414"/>
                </a:lnTo>
                <a:lnTo>
                  <a:pt x="576" y="412"/>
                </a:lnTo>
                <a:lnTo>
                  <a:pt x="582" y="410"/>
                </a:lnTo>
                <a:lnTo>
                  <a:pt x="586" y="412"/>
                </a:lnTo>
                <a:lnTo>
                  <a:pt x="590" y="416"/>
                </a:lnTo>
                <a:lnTo>
                  <a:pt x="590" y="416"/>
                </a:lnTo>
                <a:lnTo>
                  <a:pt x="590" y="422"/>
                </a:lnTo>
                <a:lnTo>
                  <a:pt x="586" y="432"/>
                </a:lnTo>
                <a:lnTo>
                  <a:pt x="580" y="446"/>
                </a:lnTo>
                <a:lnTo>
                  <a:pt x="568" y="464"/>
                </a:lnTo>
                <a:lnTo>
                  <a:pt x="534" y="508"/>
                </a:lnTo>
                <a:lnTo>
                  <a:pt x="484" y="568"/>
                </a:lnTo>
                <a:lnTo>
                  <a:pt x="484" y="568"/>
                </a:lnTo>
                <a:lnTo>
                  <a:pt x="432" y="630"/>
                </a:lnTo>
                <a:lnTo>
                  <a:pt x="392" y="682"/>
                </a:lnTo>
                <a:lnTo>
                  <a:pt x="364" y="722"/>
                </a:lnTo>
                <a:lnTo>
                  <a:pt x="356" y="736"/>
                </a:lnTo>
                <a:lnTo>
                  <a:pt x="350" y="750"/>
                </a:lnTo>
                <a:lnTo>
                  <a:pt x="350" y="7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1072753" y="2191941"/>
            <a:ext cx="280988" cy="226219"/>
          </a:xfrm>
          <a:custGeom>
            <a:avLst/>
            <a:gdLst>
              <a:gd name="T0" fmla="*/ 0 w 236"/>
              <a:gd name="T1" fmla="*/ 12 h 190"/>
              <a:gd name="T2" fmla="*/ 0 w 236"/>
              <a:gd name="T3" fmla="*/ 12 h 190"/>
              <a:gd name="T4" fmla="*/ 2 w 236"/>
              <a:gd name="T5" fmla="*/ 10 h 190"/>
              <a:gd name="T6" fmla="*/ 4 w 236"/>
              <a:gd name="T7" fmla="*/ 6 h 190"/>
              <a:gd name="T8" fmla="*/ 16 w 236"/>
              <a:gd name="T9" fmla="*/ 2 h 190"/>
              <a:gd name="T10" fmla="*/ 36 w 236"/>
              <a:gd name="T11" fmla="*/ 0 h 190"/>
              <a:gd name="T12" fmla="*/ 62 w 236"/>
              <a:gd name="T13" fmla="*/ 0 h 190"/>
              <a:gd name="T14" fmla="*/ 62 w 236"/>
              <a:gd name="T15" fmla="*/ 0 h 190"/>
              <a:gd name="T16" fmla="*/ 78 w 236"/>
              <a:gd name="T17" fmla="*/ 0 h 190"/>
              <a:gd name="T18" fmla="*/ 92 w 236"/>
              <a:gd name="T19" fmla="*/ 2 h 190"/>
              <a:gd name="T20" fmla="*/ 108 w 236"/>
              <a:gd name="T21" fmla="*/ 6 h 190"/>
              <a:gd name="T22" fmla="*/ 122 w 236"/>
              <a:gd name="T23" fmla="*/ 10 h 190"/>
              <a:gd name="T24" fmla="*/ 152 w 236"/>
              <a:gd name="T25" fmla="*/ 22 h 190"/>
              <a:gd name="T26" fmla="*/ 184 w 236"/>
              <a:gd name="T27" fmla="*/ 40 h 190"/>
              <a:gd name="T28" fmla="*/ 184 w 236"/>
              <a:gd name="T29" fmla="*/ 40 h 190"/>
              <a:gd name="T30" fmla="*/ 198 w 236"/>
              <a:gd name="T31" fmla="*/ 50 h 190"/>
              <a:gd name="T32" fmla="*/ 210 w 236"/>
              <a:gd name="T33" fmla="*/ 62 h 190"/>
              <a:gd name="T34" fmla="*/ 220 w 236"/>
              <a:gd name="T35" fmla="*/ 72 h 190"/>
              <a:gd name="T36" fmla="*/ 228 w 236"/>
              <a:gd name="T37" fmla="*/ 84 h 190"/>
              <a:gd name="T38" fmla="*/ 232 w 236"/>
              <a:gd name="T39" fmla="*/ 96 h 190"/>
              <a:gd name="T40" fmla="*/ 236 w 236"/>
              <a:gd name="T41" fmla="*/ 108 h 190"/>
              <a:gd name="T42" fmla="*/ 236 w 236"/>
              <a:gd name="T43" fmla="*/ 122 h 190"/>
              <a:gd name="T44" fmla="*/ 234 w 236"/>
              <a:gd name="T45" fmla="*/ 134 h 190"/>
              <a:gd name="T46" fmla="*/ 234 w 236"/>
              <a:gd name="T47" fmla="*/ 134 h 190"/>
              <a:gd name="T48" fmla="*/ 228 w 236"/>
              <a:gd name="T49" fmla="*/ 158 h 190"/>
              <a:gd name="T50" fmla="*/ 222 w 236"/>
              <a:gd name="T51" fmla="*/ 174 h 190"/>
              <a:gd name="T52" fmla="*/ 216 w 236"/>
              <a:gd name="T53" fmla="*/ 186 h 190"/>
              <a:gd name="T54" fmla="*/ 212 w 236"/>
              <a:gd name="T55" fmla="*/ 188 h 190"/>
              <a:gd name="T56" fmla="*/ 210 w 236"/>
              <a:gd name="T57" fmla="*/ 190 h 190"/>
              <a:gd name="T58" fmla="*/ 210 w 236"/>
              <a:gd name="T59" fmla="*/ 190 h 190"/>
              <a:gd name="T60" fmla="*/ 206 w 236"/>
              <a:gd name="T61" fmla="*/ 190 h 190"/>
              <a:gd name="T62" fmla="*/ 200 w 236"/>
              <a:gd name="T63" fmla="*/ 190 h 190"/>
              <a:gd name="T64" fmla="*/ 184 w 236"/>
              <a:gd name="T65" fmla="*/ 182 h 190"/>
              <a:gd name="T66" fmla="*/ 160 w 236"/>
              <a:gd name="T67" fmla="*/ 168 h 190"/>
              <a:gd name="T68" fmla="*/ 130 w 236"/>
              <a:gd name="T69" fmla="*/ 150 h 190"/>
              <a:gd name="T70" fmla="*/ 130 w 236"/>
              <a:gd name="T71" fmla="*/ 150 h 190"/>
              <a:gd name="T72" fmla="*/ 100 w 236"/>
              <a:gd name="T73" fmla="*/ 128 h 190"/>
              <a:gd name="T74" fmla="*/ 74 w 236"/>
              <a:gd name="T75" fmla="*/ 106 h 190"/>
              <a:gd name="T76" fmla="*/ 50 w 236"/>
              <a:gd name="T77" fmla="*/ 86 h 190"/>
              <a:gd name="T78" fmla="*/ 30 w 236"/>
              <a:gd name="T79" fmla="*/ 66 h 190"/>
              <a:gd name="T80" fmla="*/ 30 w 236"/>
              <a:gd name="T81" fmla="*/ 66 h 190"/>
              <a:gd name="T82" fmla="*/ 16 w 236"/>
              <a:gd name="T83" fmla="*/ 46 h 190"/>
              <a:gd name="T84" fmla="*/ 6 w 236"/>
              <a:gd name="T85" fmla="*/ 32 h 190"/>
              <a:gd name="T86" fmla="*/ 0 w 236"/>
              <a:gd name="T87" fmla="*/ 20 h 190"/>
              <a:gd name="T88" fmla="*/ 0 w 236"/>
              <a:gd name="T89" fmla="*/ 12 h 190"/>
              <a:gd name="T90" fmla="*/ 0 w 236"/>
              <a:gd name="T91" fmla="*/ 1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6" h="190">
                <a:moveTo>
                  <a:pt x="0" y="12"/>
                </a:moveTo>
                <a:lnTo>
                  <a:pt x="0" y="12"/>
                </a:lnTo>
                <a:lnTo>
                  <a:pt x="2" y="10"/>
                </a:lnTo>
                <a:lnTo>
                  <a:pt x="4" y="6"/>
                </a:lnTo>
                <a:lnTo>
                  <a:pt x="16" y="2"/>
                </a:lnTo>
                <a:lnTo>
                  <a:pt x="36" y="0"/>
                </a:lnTo>
                <a:lnTo>
                  <a:pt x="62" y="0"/>
                </a:lnTo>
                <a:lnTo>
                  <a:pt x="62" y="0"/>
                </a:lnTo>
                <a:lnTo>
                  <a:pt x="78" y="0"/>
                </a:lnTo>
                <a:lnTo>
                  <a:pt x="92" y="2"/>
                </a:lnTo>
                <a:lnTo>
                  <a:pt x="108" y="6"/>
                </a:lnTo>
                <a:lnTo>
                  <a:pt x="122" y="10"/>
                </a:lnTo>
                <a:lnTo>
                  <a:pt x="152" y="22"/>
                </a:lnTo>
                <a:lnTo>
                  <a:pt x="184" y="40"/>
                </a:lnTo>
                <a:lnTo>
                  <a:pt x="184" y="40"/>
                </a:lnTo>
                <a:lnTo>
                  <a:pt x="198" y="50"/>
                </a:lnTo>
                <a:lnTo>
                  <a:pt x="210" y="62"/>
                </a:lnTo>
                <a:lnTo>
                  <a:pt x="220" y="72"/>
                </a:lnTo>
                <a:lnTo>
                  <a:pt x="228" y="84"/>
                </a:lnTo>
                <a:lnTo>
                  <a:pt x="232" y="96"/>
                </a:lnTo>
                <a:lnTo>
                  <a:pt x="236" y="108"/>
                </a:lnTo>
                <a:lnTo>
                  <a:pt x="236" y="122"/>
                </a:lnTo>
                <a:lnTo>
                  <a:pt x="234" y="134"/>
                </a:lnTo>
                <a:lnTo>
                  <a:pt x="234" y="134"/>
                </a:lnTo>
                <a:lnTo>
                  <a:pt x="228" y="158"/>
                </a:lnTo>
                <a:lnTo>
                  <a:pt x="222" y="174"/>
                </a:lnTo>
                <a:lnTo>
                  <a:pt x="216" y="186"/>
                </a:lnTo>
                <a:lnTo>
                  <a:pt x="212" y="188"/>
                </a:lnTo>
                <a:lnTo>
                  <a:pt x="210" y="190"/>
                </a:lnTo>
                <a:lnTo>
                  <a:pt x="210" y="190"/>
                </a:lnTo>
                <a:lnTo>
                  <a:pt x="206" y="190"/>
                </a:lnTo>
                <a:lnTo>
                  <a:pt x="200" y="190"/>
                </a:lnTo>
                <a:lnTo>
                  <a:pt x="184" y="182"/>
                </a:lnTo>
                <a:lnTo>
                  <a:pt x="160" y="168"/>
                </a:lnTo>
                <a:lnTo>
                  <a:pt x="130" y="150"/>
                </a:lnTo>
                <a:lnTo>
                  <a:pt x="130" y="150"/>
                </a:lnTo>
                <a:lnTo>
                  <a:pt x="100" y="128"/>
                </a:lnTo>
                <a:lnTo>
                  <a:pt x="74" y="106"/>
                </a:lnTo>
                <a:lnTo>
                  <a:pt x="50" y="86"/>
                </a:lnTo>
                <a:lnTo>
                  <a:pt x="30" y="66"/>
                </a:lnTo>
                <a:lnTo>
                  <a:pt x="30" y="66"/>
                </a:lnTo>
                <a:lnTo>
                  <a:pt x="16" y="46"/>
                </a:lnTo>
                <a:lnTo>
                  <a:pt x="6" y="32"/>
                </a:lnTo>
                <a:lnTo>
                  <a:pt x="0" y="20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1372792" y="2384823"/>
            <a:ext cx="373856" cy="1288256"/>
          </a:xfrm>
          <a:custGeom>
            <a:avLst/>
            <a:gdLst>
              <a:gd name="T0" fmla="*/ 92 w 314"/>
              <a:gd name="T1" fmla="*/ 990 h 1082"/>
              <a:gd name="T2" fmla="*/ 30 w 314"/>
              <a:gd name="T3" fmla="*/ 1062 h 1082"/>
              <a:gd name="T4" fmla="*/ 4 w 314"/>
              <a:gd name="T5" fmla="*/ 1082 h 1082"/>
              <a:gd name="T6" fmla="*/ 0 w 314"/>
              <a:gd name="T7" fmla="*/ 1082 h 1082"/>
              <a:gd name="T8" fmla="*/ 0 w 314"/>
              <a:gd name="T9" fmla="*/ 1078 h 1082"/>
              <a:gd name="T10" fmla="*/ 14 w 314"/>
              <a:gd name="T11" fmla="*/ 1034 h 1082"/>
              <a:gd name="T12" fmla="*/ 82 w 314"/>
              <a:gd name="T13" fmla="*/ 904 h 1082"/>
              <a:gd name="T14" fmla="*/ 104 w 314"/>
              <a:gd name="T15" fmla="*/ 860 h 1082"/>
              <a:gd name="T16" fmla="*/ 144 w 314"/>
              <a:gd name="T17" fmla="*/ 770 h 1082"/>
              <a:gd name="T18" fmla="*/ 174 w 314"/>
              <a:gd name="T19" fmla="*/ 676 h 1082"/>
              <a:gd name="T20" fmla="*/ 198 w 314"/>
              <a:gd name="T21" fmla="*/ 576 h 1082"/>
              <a:gd name="T22" fmla="*/ 208 w 314"/>
              <a:gd name="T23" fmla="*/ 526 h 1082"/>
              <a:gd name="T24" fmla="*/ 228 w 314"/>
              <a:gd name="T25" fmla="*/ 344 h 1082"/>
              <a:gd name="T26" fmla="*/ 234 w 314"/>
              <a:gd name="T27" fmla="*/ 238 h 1082"/>
              <a:gd name="T28" fmla="*/ 232 w 314"/>
              <a:gd name="T29" fmla="*/ 210 h 1082"/>
              <a:gd name="T30" fmla="*/ 222 w 314"/>
              <a:gd name="T31" fmla="*/ 118 h 1082"/>
              <a:gd name="T32" fmla="*/ 208 w 314"/>
              <a:gd name="T33" fmla="*/ 62 h 1082"/>
              <a:gd name="T34" fmla="*/ 200 w 314"/>
              <a:gd name="T35" fmla="*/ 46 h 1082"/>
              <a:gd name="T36" fmla="*/ 192 w 314"/>
              <a:gd name="T37" fmla="*/ 18 h 1082"/>
              <a:gd name="T38" fmla="*/ 194 w 314"/>
              <a:gd name="T39" fmla="*/ 10 h 1082"/>
              <a:gd name="T40" fmla="*/ 200 w 314"/>
              <a:gd name="T41" fmla="*/ 4 h 1082"/>
              <a:gd name="T42" fmla="*/ 222 w 314"/>
              <a:gd name="T43" fmla="*/ 0 h 1082"/>
              <a:gd name="T44" fmla="*/ 238 w 314"/>
              <a:gd name="T45" fmla="*/ 4 h 1082"/>
              <a:gd name="T46" fmla="*/ 294 w 314"/>
              <a:gd name="T47" fmla="*/ 16 h 1082"/>
              <a:gd name="T48" fmla="*/ 302 w 314"/>
              <a:gd name="T49" fmla="*/ 28 h 1082"/>
              <a:gd name="T50" fmla="*/ 308 w 314"/>
              <a:gd name="T51" fmla="*/ 58 h 1082"/>
              <a:gd name="T52" fmla="*/ 314 w 314"/>
              <a:gd name="T53" fmla="*/ 176 h 1082"/>
              <a:gd name="T54" fmla="*/ 312 w 314"/>
              <a:gd name="T55" fmla="*/ 314 h 1082"/>
              <a:gd name="T56" fmla="*/ 308 w 314"/>
              <a:gd name="T57" fmla="*/ 416 h 1082"/>
              <a:gd name="T58" fmla="*/ 298 w 314"/>
              <a:gd name="T59" fmla="*/ 502 h 1082"/>
              <a:gd name="T60" fmla="*/ 282 w 314"/>
              <a:gd name="T61" fmla="*/ 590 h 1082"/>
              <a:gd name="T62" fmla="*/ 270 w 314"/>
              <a:gd name="T63" fmla="*/ 638 h 1082"/>
              <a:gd name="T64" fmla="*/ 238 w 314"/>
              <a:gd name="T65" fmla="*/ 736 h 1082"/>
              <a:gd name="T66" fmla="*/ 216 w 314"/>
              <a:gd name="T67" fmla="*/ 788 h 1082"/>
              <a:gd name="T68" fmla="*/ 162 w 314"/>
              <a:gd name="T69" fmla="*/ 892 h 1082"/>
              <a:gd name="T70" fmla="*/ 92 w 314"/>
              <a:gd name="T71" fmla="*/ 99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14" h="1082">
                <a:moveTo>
                  <a:pt x="92" y="990"/>
                </a:moveTo>
                <a:lnTo>
                  <a:pt x="92" y="990"/>
                </a:lnTo>
                <a:lnTo>
                  <a:pt x="56" y="1032"/>
                </a:lnTo>
                <a:lnTo>
                  <a:pt x="30" y="1062"/>
                </a:lnTo>
                <a:lnTo>
                  <a:pt x="12" y="1078"/>
                </a:lnTo>
                <a:lnTo>
                  <a:pt x="4" y="1082"/>
                </a:lnTo>
                <a:lnTo>
                  <a:pt x="0" y="1082"/>
                </a:lnTo>
                <a:lnTo>
                  <a:pt x="0" y="1082"/>
                </a:lnTo>
                <a:lnTo>
                  <a:pt x="0" y="1080"/>
                </a:lnTo>
                <a:lnTo>
                  <a:pt x="0" y="1078"/>
                </a:lnTo>
                <a:lnTo>
                  <a:pt x="2" y="1068"/>
                </a:lnTo>
                <a:lnTo>
                  <a:pt x="14" y="1034"/>
                </a:lnTo>
                <a:lnTo>
                  <a:pt x="42" y="980"/>
                </a:lnTo>
                <a:lnTo>
                  <a:pt x="82" y="904"/>
                </a:lnTo>
                <a:lnTo>
                  <a:pt x="82" y="904"/>
                </a:lnTo>
                <a:lnTo>
                  <a:pt x="104" y="860"/>
                </a:lnTo>
                <a:lnTo>
                  <a:pt x="126" y="816"/>
                </a:lnTo>
                <a:lnTo>
                  <a:pt x="144" y="770"/>
                </a:lnTo>
                <a:lnTo>
                  <a:pt x="160" y="722"/>
                </a:lnTo>
                <a:lnTo>
                  <a:pt x="174" y="676"/>
                </a:lnTo>
                <a:lnTo>
                  <a:pt x="188" y="626"/>
                </a:lnTo>
                <a:lnTo>
                  <a:pt x="198" y="576"/>
                </a:lnTo>
                <a:lnTo>
                  <a:pt x="208" y="526"/>
                </a:lnTo>
                <a:lnTo>
                  <a:pt x="208" y="526"/>
                </a:lnTo>
                <a:lnTo>
                  <a:pt x="220" y="428"/>
                </a:lnTo>
                <a:lnTo>
                  <a:pt x="228" y="344"/>
                </a:lnTo>
                <a:lnTo>
                  <a:pt x="232" y="270"/>
                </a:lnTo>
                <a:lnTo>
                  <a:pt x="234" y="238"/>
                </a:lnTo>
                <a:lnTo>
                  <a:pt x="232" y="210"/>
                </a:lnTo>
                <a:lnTo>
                  <a:pt x="232" y="210"/>
                </a:lnTo>
                <a:lnTo>
                  <a:pt x="228" y="160"/>
                </a:lnTo>
                <a:lnTo>
                  <a:pt x="222" y="118"/>
                </a:lnTo>
                <a:lnTo>
                  <a:pt x="216" y="86"/>
                </a:lnTo>
                <a:lnTo>
                  <a:pt x="208" y="62"/>
                </a:lnTo>
                <a:lnTo>
                  <a:pt x="208" y="62"/>
                </a:lnTo>
                <a:lnTo>
                  <a:pt x="200" y="46"/>
                </a:lnTo>
                <a:lnTo>
                  <a:pt x="194" y="30"/>
                </a:lnTo>
                <a:lnTo>
                  <a:pt x="192" y="18"/>
                </a:lnTo>
                <a:lnTo>
                  <a:pt x="194" y="10"/>
                </a:lnTo>
                <a:lnTo>
                  <a:pt x="194" y="10"/>
                </a:lnTo>
                <a:lnTo>
                  <a:pt x="196" y="6"/>
                </a:lnTo>
                <a:lnTo>
                  <a:pt x="200" y="4"/>
                </a:lnTo>
                <a:lnTo>
                  <a:pt x="208" y="0"/>
                </a:lnTo>
                <a:lnTo>
                  <a:pt x="222" y="0"/>
                </a:lnTo>
                <a:lnTo>
                  <a:pt x="238" y="4"/>
                </a:lnTo>
                <a:lnTo>
                  <a:pt x="238" y="4"/>
                </a:lnTo>
                <a:lnTo>
                  <a:pt x="294" y="16"/>
                </a:lnTo>
                <a:lnTo>
                  <a:pt x="294" y="16"/>
                </a:lnTo>
                <a:lnTo>
                  <a:pt x="298" y="20"/>
                </a:lnTo>
                <a:lnTo>
                  <a:pt x="302" y="28"/>
                </a:lnTo>
                <a:lnTo>
                  <a:pt x="306" y="40"/>
                </a:lnTo>
                <a:lnTo>
                  <a:pt x="308" y="58"/>
                </a:lnTo>
                <a:lnTo>
                  <a:pt x="312" y="106"/>
                </a:lnTo>
                <a:lnTo>
                  <a:pt x="314" y="176"/>
                </a:lnTo>
                <a:lnTo>
                  <a:pt x="314" y="176"/>
                </a:lnTo>
                <a:lnTo>
                  <a:pt x="312" y="314"/>
                </a:lnTo>
                <a:lnTo>
                  <a:pt x="308" y="416"/>
                </a:lnTo>
                <a:lnTo>
                  <a:pt x="308" y="416"/>
                </a:lnTo>
                <a:lnTo>
                  <a:pt x="304" y="458"/>
                </a:lnTo>
                <a:lnTo>
                  <a:pt x="298" y="502"/>
                </a:lnTo>
                <a:lnTo>
                  <a:pt x="290" y="546"/>
                </a:lnTo>
                <a:lnTo>
                  <a:pt x="282" y="590"/>
                </a:lnTo>
                <a:lnTo>
                  <a:pt x="282" y="590"/>
                </a:lnTo>
                <a:lnTo>
                  <a:pt x="270" y="638"/>
                </a:lnTo>
                <a:lnTo>
                  <a:pt x="256" y="686"/>
                </a:lnTo>
                <a:lnTo>
                  <a:pt x="238" y="736"/>
                </a:lnTo>
                <a:lnTo>
                  <a:pt x="216" y="788"/>
                </a:lnTo>
                <a:lnTo>
                  <a:pt x="216" y="788"/>
                </a:lnTo>
                <a:lnTo>
                  <a:pt x="192" y="840"/>
                </a:lnTo>
                <a:lnTo>
                  <a:pt x="162" y="892"/>
                </a:lnTo>
                <a:lnTo>
                  <a:pt x="128" y="942"/>
                </a:lnTo>
                <a:lnTo>
                  <a:pt x="92" y="990"/>
                </a:lnTo>
                <a:lnTo>
                  <a:pt x="92" y="9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679972" y="2622947"/>
            <a:ext cx="809625" cy="185738"/>
          </a:xfrm>
          <a:custGeom>
            <a:avLst/>
            <a:gdLst>
              <a:gd name="T0" fmla="*/ 270 w 680"/>
              <a:gd name="T1" fmla="*/ 126 h 156"/>
              <a:gd name="T2" fmla="*/ 270 w 680"/>
              <a:gd name="T3" fmla="*/ 126 h 156"/>
              <a:gd name="T4" fmla="*/ 178 w 680"/>
              <a:gd name="T5" fmla="*/ 140 h 156"/>
              <a:gd name="T6" fmla="*/ 102 w 680"/>
              <a:gd name="T7" fmla="*/ 148 h 156"/>
              <a:gd name="T8" fmla="*/ 42 w 680"/>
              <a:gd name="T9" fmla="*/ 154 h 156"/>
              <a:gd name="T10" fmla="*/ 0 w 680"/>
              <a:gd name="T11" fmla="*/ 156 h 156"/>
              <a:gd name="T12" fmla="*/ 0 w 680"/>
              <a:gd name="T13" fmla="*/ 100 h 156"/>
              <a:gd name="T14" fmla="*/ 0 w 680"/>
              <a:gd name="T15" fmla="*/ 100 h 156"/>
              <a:gd name="T16" fmla="*/ 26 w 680"/>
              <a:gd name="T17" fmla="*/ 100 h 156"/>
              <a:gd name="T18" fmla="*/ 56 w 680"/>
              <a:gd name="T19" fmla="*/ 98 h 156"/>
              <a:gd name="T20" fmla="*/ 124 w 680"/>
              <a:gd name="T21" fmla="*/ 88 h 156"/>
              <a:gd name="T22" fmla="*/ 206 w 680"/>
              <a:gd name="T23" fmla="*/ 72 h 156"/>
              <a:gd name="T24" fmla="*/ 300 w 680"/>
              <a:gd name="T25" fmla="*/ 50 h 156"/>
              <a:gd name="T26" fmla="*/ 300 w 680"/>
              <a:gd name="T27" fmla="*/ 50 h 156"/>
              <a:gd name="T28" fmla="*/ 390 w 680"/>
              <a:gd name="T29" fmla="*/ 28 h 156"/>
              <a:gd name="T30" fmla="*/ 464 w 680"/>
              <a:gd name="T31" fmla="*/ 12 h 156"/>
              <a:gd name="T32" fmla="*/ 520 w 680"/>
              <a:gd name="T33" fmla="*/ 4 h 156"/>
              <a:gd name="T34" fmla="*/ 542 w 680"/>
              <a:gd name="T35" fmla="*/ 2 h 156"/>
              <a:gd name="T36" fmla="*/ 558 w 680"/>
              <a:gd name="T37" fmla="*/ 0 h 156"/>
              <a:gd name="T38" fmla="*/ 558 w 680"/>
              <a:gd name="T39" fmla="*/ 0 h 156"/>
              <a:gd name="T40" fmla="*/ 586 w 680"/>
              <a:gd name="T41" fmla="*/ 2 h 156"/>
              <a:gd name="T42" fmla="*/ 610 w 680"/>
              <a:gd name="T43" fmla="*/ 8 h 156"/>
              <a:gd name="T44" fmla="*/ 632 w 680"/>
              <a:gd name="T45" fmla="*/ 16 h 156"/>
              <a:gd name="T46" fmla="*/ 640 w 680"/>
              <a:gd name="T47" fmla="*/ 22 h 156"/>
              <a:gd name="T48" fmla="*/ 650 w 680"/>
              <a:gd name="T49" fmla="*/ 28 h 156"/>
              <a:gd name="T50" fmla="*/ 650 w 680"/>
              <a:gd name="T51" fmla="*/ 28 h 156"/>
              <a:gd name="T52" fmla="*/ 672 w 680"/>
              <a:gd name="T53" fmla="*/ 52 h 156"/>
              <a:gd name="T54" fmla="*/ 678 w 680"/>
              <a:gd name="T55" fmla="*/ 60 h 156"/>
              <a:gd name="T56" fmla="*/ 680 w 680"/>
              <a:gd name="T57" fmla="*/ 66 h 156"/>
              <a:gd name="T58" fmla="*/ 680 w 680"/>
              <a:gd name="T59" fmla="*/ 66 h 156"/>
              <a:gd name="T60" fmla="*/ 678 w 680"/>
              <a:gd name="T61" fmla="*/ 74 h 156"/>
              <a:gd name="T62" fmla="*/ 674 w 680"/>
              <a:gd name="T63" fmla="*/ 82 h 156"/>
              <a:gd name="T64" fmla="*/ 674 w 680"/>
              <a:gd name="T65" fmla="*/ 82 h 156"/>
              <a:gd name="T66" fmla="*/ 666 w 680"/>
              <a:gd name="T67" fmla="*/ 84 h 156"/>
              <a:gd name="T68" fmla="*/ 646 w 680"/>
              <a:gd name="T69" fmla="*/ 88 h 156"/>
              <a:gd name="T70" fmla="*/ 570 w 680"/>
              <a:gd name="T71" fmla="*/ 90 h 156"/>
              <a:gd name="T72" fmla="*/ 570 w 680"/>
              <a:gd name="T73" fmla="*/ 90 h 156"/>
              <a:gd name="T74" fmla="*/ 516 w 680"/>
              <a:gd name="T75" fmla="*/ 94 h 156"/>
              <a:gd name="T76" fmla="*/ 448 w 680"/>
              <a:gd name="T77" fmla="*/ 102 h 156"/>
              <a:gd name="T78" fmla="*/ 366 w 680"/>
              <a:gd name="T79" fmla="*/ 112 h 156"/>
              <a:gd name="T80" fmla="*/ 270 w 680"/>
              <a:gd name="T81" fmla="*/ 126 h 156"/>
              <a:gd name="T82" fmla="*/ 270 w 680"/>
              <a:gd name="T83" fmla="*/ 12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0" h="156">
                <a:moveTo>
                  <a:pt x="270" y="126"/>
                </a:moveTo>
                <a:lnTo>
                  <a:pt x="270" y="126"/>
                </a:lnTo>
                <a:lnTo>
                  <a:pt x="178" y="140"/>
                </a:lnTo>
                <a:lnTo>
                  <a:pt x="102" y="148"/>
                </a:lnTo>
                <a:lnTo>
                  <a:pt x="42" y="154"/>
                </a:lnTo>
                <a:lnTo>
                  <a:pt x="0" y="156"/>
                </a:lnTo>
                <a:lnTo>
                  <a:pt x="0" y="100"/>
                </a:lnTo>
                <a:lnTo>
                  <a:pt x="0" y="100"/>
                </a:lnTo>
                <a:lnTo>
                  <a:pt x="26" y="100"/>
                </a:lnTo>
                <a:lnTo>
                  <a:pt x="56" y="98"/>
                </a:lnTo>
                <a:lnTo>
                  <a:pt x="124" y="88"/>
                </a:lnTo>
                <a:lnTo>
                  <a:pt x="206" y="72"/>
                </a:lnTo>
                <a:lnTo>
                  <a:pt x="300" y="50"/>
                </a:lnTo>
                <a:lnTo>
                  <a:pt x="300" y="50"/>
                </a:lnTo>
                <a:lnTo>
                  <a:pt x="390" y="28"/>
                </a:lnTo>
                <a:lnTo>
                  <a:pt x="464" y="12"/>
                </a:lnTo>
                <a:lnTo>
                  <a:pt x="520" y="4"/>
                </a:lnTo>
                <a:lnTo>
                  <a:pt x="542" y="2"/>
                </a:lnTo>
                <a:lnTo>
                  <a:pt x="558" y="0"/>
                </a:lnTo>
                <a:lnTo>
                  <a:pt x="558" y="0"/>
                </a:lnTo>
                <a:lnTo>
                  <a:pt x="586" y="2"/>
                </a:lnTo>
                <a:lnTo>
                  <a:pt x="610" y="8"/>
                </a:lnTo>
                <a:lnTo>
                  <a:pt x="632" y="16"/>
                </a:lnTo>
                <a:lnTo>
                  <a:pt x="640" y="22"/>
                </a:lnTo>
                <a:lnTo>
                  <a:pt x="650" y="28"/>
                </a:lnTo>
                <a:lnTo>
                  <a:pt x="650" y="28"/>
                </a:lnTo>
                <a:lnTo>
                  <a:pt x="672" y="52"/>
                </a:lnTo>
                <a:lnTo>
                  <a:pt x="678" y="60"/>
                </a:lnTo>
                <a:lnTo>
                  <a:pt x="680" y="66"/>
                </a:lnTo>
                <a:lnTo>
                  <a:pt x="680" y="66"/>
                </a:lnTo>
                <a:lnTo>
                  <a:pt x="678" y="74"/>
                </a:lnTo>
                <a:lnTo>
                  <a:pt x="674" y="82"/>
                </a:lnTo>
                <a:lnTo>
                  <a:pt x="674" y="82"/>
                </a:lnTo>
                <a:lnTo>
                  <a:pt x="666" y="84"/>
                </a:lnTo>
                <a:lnTo>
                  <a:pt x="646" y="88"/>
                </a:lnTo>
                <a:lnTo>
                  <a:pt x="570" y="90"/>
                </a:lnTo>
                <a:lnTo>
                  <a:pt x="570" y="90"/>
                </a:lnTo>
                <a:lnTo>
                  <a:pt x="516" y="94"/>
                </a:lnTo>
                <a:lnTo>
                  <a:pt x="448" y="102"/>
                </a:lnTo>
                <a:lnTo>
                  <a:pt x="366" y="112"/>
                </a:lnTo>
                <a:lnTo>
                  <a:pt x="270" y="126"/>
                </a:lnTo>
                <a:lnTo>
                  <a:pt x="270" y="1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701404" y="2153841"/>
            <a:ext cx="535781" cy="314325"/>
          </a:xfrm>
          <a:custGeom>
            <a:avLst/>
            <a:gdLst>
              <a:gd name="T0" fmla="*/ 12 w 450"/>
              <a:gd name="T1" fmla="*/ 264 h 264"/>
              <a:gd name="T2" fmla="*/ 0 w 450"/>
              <a:gd name="T3" fmla="*/ 226 h 264"/>
              <a:gd name="T4" fmla="*/ 0 w 450"/>
              <a:gd name="T5" fmla="*/ 226 h 264"/>
              <a:gd name="T6" fmla="*/ 104 w 450"/>
              <a:gd name="T7" fmla="*/ 180 h 264"/>
              <a:gd name="T8" fmla="*/ 184 w 450"/>
              <a:gd name="T9" fmla="*/ 142 h 264"/>
              <a:gd name="T10" fmla="*/ 240 w 450"/>
              <a:gd name="T11" fmla="*/ 110 h 264"/>
              <a:gd name="T12" fmla="*/ 258 w 450"/>
              <a:gd name="T13" fmla="*/ 98 h 264"/>
              <a:gd name="T14" fmla="*/ 272 w 450"/>
              <a:gd name="T15" fmla="*/ 88 h 264"/>
              <a:gd name="T16" fmla="*/ 272 w 450"/>
              <a:gd name="T17" fmla="*/ 88 h 264"/>
              <a:gd name="T18" fmla="*/ 288 w 450"/>
              <a:gd name="T19" fmla="*/ 70 h 264"/>
              <a:gd name="T20" fmla="*/ 298 w 450"/>
              <a:gd name="T21" fmla="*/ 54 h 264"/>
              <a:gd name="T22" fmla="*/ 302 w 450"/>
              <a:gd name="T23" fmla="*/ 48 h 264"/>
              <a:gd name="T24" fmla="*/ 302 w 450"/>
              <a:gd name="T25" fmla="*/ 40 h 264"/>
              <a:gd name="T26" fmla="*/ 302 w 450"/>
              <a:gd name="T27" fmla="*/ 34 h 264"/>
              <a:gd name="T28" fmla="*/ 300 w 450"/>
              <a:gd name="T29" fmla="*/ 28 h 264"/>
              <a:gd name="T30" fmla="*/ 300 w 450"/>
              <a:gd name="T31" fmla="*/ 28 h 264"/>
              <a:gd name="T32" fmla="*/ 296 w 450"/>
              <a:gd name="T33" fmla="*/ 18 h 264"/>
              <a:gd name="T34" fmla="*/ 296 w 450"/>
              <a:gd name="T35" fmla="*/ 10 h 264"/>
              <a:gd name="T36" fmla="*/ 300 w 450"/>
              <a:gd name="T37" fmla="*/ 4 h 264"/>
              <a:gd name="T38" fmla="*/ 310 w 450"/>
              <a:gd name="T39" fmla="*/ 0 h 264"/>
              <a:gd name="T40" fmla="*/ 310 w 450"/>
              <a:gd name="T41" fmla="*/ 0 h 264"/>
              <a:gd name="T42" fmla="*/ 322 w 450"/>
              <a:gd name="T43" fmla="*/ 0 h 264"/>
              <a:gd name="T44" fmla="*/ 336 w 450"/>
              <a:gd name="T45" fmla="*/ 2 h 264"/>
              <a:gd name="T46" fmla="*/ 354 w 450"/>
              <a:gd name="T47" fmla="*/ 8 h 264"/>
              <a:gd name="T48" fmla="*/ 374 w 450"/>
              <a:gd name="T49" fmla="*/ 20 h 264"/>
              <a:gd name="T50" fmla="*/ 374 w 450"/>
              <a:gd name="T51" fmla="*/ 20 h 264"/>
              <a:gd name="T52" fmla="*/ 394 w 450"/>
              <a:gd name="T53" fmla="*/ 32 h 264"/>
              <a:gd name="T54" fmla="*/ 412 w 450"/>
              <a:gd name="T55" fmla="*/ 42 h 264"/>
              <a:gd name="T56" fmla="*/ 424 w 450"/>
              <a:gd name="T57" fmla="*/ 54 h 264"/>
              <a:gd name="T58" fmla="*/ 434 w 450"/>
              <a:gd name="T59" fmla="*/ 64 h 264"/>
              <a:gd name="T60" fmla="*/ 434 w 450"/>
              <a:gd name="T61" fmla="*/ 64 h 264"/>
              <a:gd name="T62" fmla="*/ 440 w 450"/>
              <a:gd name="T63" fmla="*/ 72 h 264"/>
              <a:gd name="T64" fmla="*/ 446 w 450"/>
              <a:gd name="T65" fmla="*/ 82 h 264"/>
              <a:gd name="T66" fmla="*/ 448 w 450"/>
              <a:gd name="T67" fmla="*/ 90 h 264"/>
              <a:gd name="T68" fmla="*/ 450 w 450"/>
              <a:gd name="T69" fmla="*/ 98 h 264"/>
              <a:gd name="T70" fmla="*/ 450 w 450"/>
              <a:gd name="T71" fmla="*/ 98 h 264"/>
              <a:gd name="T72" fmla="*/ 448 w 450"/>
              <a:gd name="T73" fmla="*/ 106 h 264"/>
              <a:gd name="T74" fmla="*/ 442 w 450"/>
              <a:gd name="T75" fmla="*/ 112 h 264"/>
              <a:gd name="T76" fmla="*/ 434 w 450"/>
              <a:gd name="T77" fmla="*/ 120 h 264"/>
              <a:gd name="T78" fmla="*/ 422 w 450"/>
              <a:gd name="T79" fmla="*/ 126 h 264"/>
              <a:gd name="T80" fmla="*/ 422 w 450"/>
              <a:gd name="T81" fmla="*/ 126 h 264"/>
              <a:gd name="T82" fmla="*/ 324 w 450"/>
              <a:gd name="T83" fmla="*/ 166 h 264"/>
              <a:gd name="T84" fmla="*/ 324 w 450"/>
              <a:gd name="T85" fmla="*/ 166 h 264"/>
              <a:gd name="T86" fmla="*/ 280 w 450"/>
              <a:gd name="T87" fmla="*/ 182 h 264"/>
              <a:gd name="T88" fmla="*/ 212 w 450"/>
              <a:gd name="T89" fmla="*/ 204 h 264"/>
              <a:gd name="T90" fmla="*/ 124 w 450"/>
              <a:gd name="T91" fmla="*/ 232 h 264"/>
              <a:gd name="T92" fmla="*/ 12 w 450"/>
              <a:gd name="T93" fmla="*/ 264 h 264"/>
              <a:gd name="T94" fmla="*/ 12 w 450"/>
              <a:gd name="T95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0" h="264">
                <a:moveTo>
                  <a:pt x="12" y="264"/>
                </a:moveTo>
                <a:lnTo>
                  <a:pt x="0" y="226"/>
                </a:lnTo>
                <a:lnTo>
                  <a:pt x="0" y="226"/>
                </a:lnTo>
                <a:lnTo>
                  <a:pt x="104" y="180"/>
                </a:lnTo>
                <a:lnTo>
                  <a:pt x="184" y="142"/>
                </a:lnTo>
                <a:lnTo>
                  <a:pt x="240" y="110"/>
                </a:lnTo>
                <a:lnTo>
                  <a:pt x="258" y="98"/>
                </a:lnTo>
                <a:lnTo>
                  <a:pt x="272" y="88"/>
                </a:lnTo>
                <a:lnTo>
                  <a:pt x="272" y="88"/>
                </a:lnTo>
                <a:lnTo>
                  <a:pt x="288" y="70"/>
                </a:lnTo>
                <a:lnTo>
                  <a:pt x="298" y="54"/>
                </a:lnTo>
                <a:lnTo>
                  <a:pt x="302" y="48"/>
                </a:lnTo>
                <a:lnTo>
                  <a:pt x="302" y="40"/>
                </a:lnTo>
                <a:lnTo>
                  <a:pt x="302" y="34"/>
                </a:lnTo>
                <a:lnTo>
                  <a:pt x="300" y="28"/>
                </a:lnTo>
                <a:lnTo>
                  <a:pt x="300" y="28"/>
                </a:lnTo>
                <a:lnTo>
                  <a:pt x="296" y="18"/>
                </a:lnTo>
                <a:lnTo>
                  <a:pt x="296" y="10"/>
                </a:lnTo>
                <a:lnTo>
                  <a:pt x="300" y="4"/>
                </a:lnTo>
                <a:lnTo>
                  <a:pt x="310" y="0"/>
                </a:lnTo>
                <a:lnTo>
                  <a:pt x="310" y="0"/>
                </a:lnTo>
                <a:lnTo>
                  <a:pt x="322" y="0"/>
                </a:lnTo>
                <a:lnTo>
                  <a:pt x="336" y="2"/>
                </a:lnTo>
                <a:lnTo>
                  <a:pt x="354" y="8"/>
                </a:lnTo>
                <a:lnTo>
                  <a:pt x="374" y="20"/>
                </a:lnTo>
                <a:lnTo>
                  <a:pt x="374" y="20"/>
                </a:lnTo>
                <a:lnTo>
                  <a:pt x="394" y="32"/>
                </a:lnTo>
                <a:lnTo>
                  <a:pt x="412" y="42"/>
                </a:lnTo>
                <a:lnTo>
                  <a:pt x="424" y="54"/>
                </a:lnTo>
                <a:lnTo>
                  <a:pt x="434" y="64"/>
                </a:lnTo>
                <a:lnTo>
                  <a:pt x="434" y="64"/>
                </a:lnTo>
                <a:lnTo>
                  <a:pt x="440" y="72"/>
                </a:lnTo>
                <a:lnTo>
                  <a:pt x="446" y="82"/>
                </a:lnTo>
                <a:lnTo>
                  <a:pt x="448" y="90"/>
                </a:lnTo>
                <a:lnTo>
                  <a:pt x="450" y="98"/>
                </a:lnTo>
                <a:lnTo>
                  <a:pt x="450" y="98"/>
                </a:lnTo>
                <a:lnTo>
                  <a:pt x="448" y="106"/>
                </a:lnTo>
                <a:lnTo>
                  <a:pt x="442" y="112"/>
                </a:lnTo>
                <a:lnTo>
                  <a:pt x="434" y="120"/>
                </a:lnTo>
                <a:lnTo>
                  <a:pt x="422" y="126"/>
                </a:lnTo>
                <a:lnTo>
                  <a:pt x="422" y="126"/>
                </a:lnTo>
                <a:lnTo>
                  <a:pt x="324" y="166"/>
                </a:lnTo>
                <a:lnTo>
                  <a:pt x="324" y="166"/>
                </a:lnTo>
                <a:lnTo>
                  <a:pt x="280" y="182"/>
                </a:lnTo>
                <a:lnTo>
                  <a:pt x="212" y="204"/>
                </a:lnTo>
                <a:lnTo>
                  <a:pt x="124" y="232"/>
                </a:lnTo>
                <a:lnTo>
                  <a:pt x="12" y="264"/>
                </a:lnTo>
                <a:lnTo>
                  <a:pt x="12" y="2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908572" y="3001567"/>
            <a:ext cx="476250" cy="269081"/>
          </a:xfrm>
          <a:custGeom>
            <a:avLst/>
            <a:gdLst>
              <a:gd name="T0" fmla="*/ 0 w 400"/>
              <a:gd name="T1" fmla="*/ 8 h 226"/>
              <a:gd name="T2" fmla="*/ 0 w 400"/>
              <a:gd name="T3" fmla="*/ 8 h 226"/>
              <a:gd name="T4" fmla="*/ 4 w 400"/>
              <a:gd name="T5" fmla="*/ 4 h 226"/>
              <a:gd name="T6" fmla="*/ 10 w 400"/>
              <a:gd name="T7" fmla="*/ 2 h 226"/>
              <a:gd name="T8" fmla="*/ 28 w 400"/>
              <a:gd name="T9" fmla="*/ 0 h 226"/>
              <a:gd name="T10" fmla="*/ 58 w 400"/>
              <a:gd name="T11" fmla="*/ 0 h 226"/>
              <a:gd name="T12" fmla="*/ 98 w 400"/>
              <a:gd name="T13" fmla="*/ 4 h 226"/>
              <a:gd name="T14" fmla="*/ 98 w 400"/>
              <a:gd name="T15" fmla="*/ 4 h 226"/>
              <a:gd name="T16" fmla="*/ 120 w 400"/>
              <a:gd name="T17" fmla="*/ 8 h 226"/>
              <a:gd name="T18" fmla="*/ 144 w 400"/>
              <a:gd name="T19" fmla="*/ 12 h 226"/>
              <a:gd name="T20" fmla="*/ 190 w 400"/>
              <a:gd name="T21" fmla="*/ 24 h 226"/>
              <a:gd name="T22" fmla="*/ 236 w 400"/>
              <a:gd name="T23" fmla="*/ 42 h 226"/>
              <a:gd name="T24" fmla="*/ 282 w 400"/>
              <a:gd name="T25" fmla="*/ 64 h 226"/>
              <a:gd name="T26" fmla="*/ 282 w 400"/>
              <a:gd name="T27" fmla="*/ 64 h 226"/>
              <a:gd name="T28" fmla="*/ 324 w 400"/>
              <a:gd name="T29" fmla="*/ 88 h 226"/>
              <a:gd name="T30" fmla="*/ 356 w 400"/>
              <a:gd name="T31" fmla="*/ 112 h 226"/>
              <a:gd name="T32" fmla="*/ 368 w 400"/>
              <a:gd name="T33" fmla="*/ 122 h 226"/>
              <a:gd name="T34" fmla="*/ 378 w 400"/>
              <a:gd name="T35" fmla="*/ 134 h 226"/>
              <a:gd name="T36" fmla="*/ 386 w 400"/>
              <a:gd name="T37" fmla="*/ 144 h 226"/>
              <a:gd name="T38" fmla="*/ 392 w 400"/>
              <a:gd name="T39" fmla="*/ 154 h 226"/>
              <a:gd name="T40" fmla="*/ 392 w 400"/>
              <a:gd name="T41" fmla="*/ 154 h 226"/>
              <a:gd name="T42" fmla="*/ 398 w 400"/>
              <a:gd name="T43" fmla="*/ 174 h 226"/>
              <a:gd name="T44" fmla="*/ 400 w 400"/>
              <a:gd name="T45" fmla="*/ 190 h 226"/>
              <a:gd name="T46" fmla="*/ 398 w 400"/>
              <a:gd name="T47" fmla="*/ 202 h 226"/>
              <a:gd name="T48" fmla="*/ 392 w 400"/>
              <a:gd name="T49" fmla="*/ 214 h 226"/>
              <a:gd name="T50" fmla="*/ 392 w 400"/>
              <a:gd name="T51" fmla="*/ 214 h 226"/>
              <a:gd name="T52" fmla="*/ 384 w 400"/>
              <a:gd name="T53" fmla="*/ 222 h 226"/>
              <a:gd name="T54" fmla="*/ 376 w 400"/>
              <a:gd name="T55" fmla="*/ 226 h 226"/>
              <a:gd name="T56" fmla="*/ 366 w 400"/>
              <a:gd name="T57" fmla="*/ 226 h 226"/>
              <a:gd name="T58" fmla="*/ 358 w 400"/>
              <a:gd name="T59" fmla="*/ 222 h 226"/>
              <a:gd name="T60" fmla="*/ 358 w 400"/>
              <a:gd name="T61" fmla="*/ 222 h 226"/>
              <a:gd name="T62" fmla="*/ 166 w 400"/>
              <a:gd name="T63" fmla="*/ 116 h 226"/>
              <a:gd name="T64" fmla="*/ 166 w 400"/>
              <a:gd name="T65" fmla="*/ 116 h 226"/>
              <a:gd name="T66" fmla="*/ 92 w 400"/>
              <a:gd name="T67" fmla="*/ 74 h 226"/>
              <a:gd name="T68" fmla="*/ 40 w 400"/>
              <a:gd name="T69" fmla="*/ 40 h 226"/>
              <a:gd name="T70" fmla="*/ 8 w 400"/>
              <a:gd name="T71" fmla="*/ 18 h 226"/>
              <a:gd name="T72" fmla="*/ 2 w 400"/>
              <a:gd name="T73" fmla="*/ 12 h 226"/>
              <a:gd name="T74" fmla="*/ 0 w 400"/>
              <a:gd name="T75" fmla="*/ 8 h 226"/>
              <a:gd name="T76" fmla="*/ 0 w 400"/>
              <a:gd name="T77" fmla="*/ 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0" h="226">
                <a:moveTo>
                  <a:pt x="0" y="8"/>
                </a:moveTo>
                <a:lnTo>
                  <a:pt x="0" y="8"/>
                </a:lnTo>
                <a:lnTo>
                  <a:pt x="4" y="4"/>
                </a:lnTo>
                <a:lnTo>
                  <a:pt x="10" y="2"/>
                </a:lnTo>
                <a:lnTo>
                  <a:pt x="28" y="0"/>
                </a:lnTo>
                <a:lnTo>
                  <a:pt x="58" y="0"/>
                </a:lnTo>
                <a:lnTo>
                  <a:pt x="98" y="4"/>
                </a:lnTo>
                <a:lnTo>
                  <a:pt x="98" y="4"/>
                </a:lnTo>
                <a:lnTo>
                  <a:pt x="120" y="8"/>
                </a:lnTo>
                <a:lnTo>
                  <a:pt x="144" y="12"/>
                </a:lnTo>
                <a:lnTo>
                  <a:pt x="190" y="24"/>
                </a:lnTo>
                <a:lnTo>
                  <a:pt x="236" y="42"/>
                </a:lnTo>
                <a:lnTo>
                  <a:pt x="282" y="64"/>
                </a:lnTo>
                <a:lnTo>
                  <a:pt x="282" y="64"/>
                </a:lnTo>
                <a:lnTo>
                  <a:pt x="324" y="88"/>
                </a:lnTo>
                <a:lnTo>
                  <a:pt x="356" y="112"/>
                </a:lnTo>
                <a:lnTo>
                  <a:pt x="368" y="122"/>
                </a:lnTo>
                <a:lnTo>
                  <a:pt x="378" y="134"/>
                </a:lnTo>
                <a:lnTo>
                  <a:pt x="386" y="144"/>
                </a:lnTo>
                <a:lnTo>
                  <a:pt x="392" y="154"/>
                </a:lnTo>
                <a:lnTo>
                  <a:pt x="392" y="154"/>
                </a:lnTo>
                <a:lnTo>
                  <a:pt x="398" y="174"/>
                </a:lnTo>
                <a:lnTo>
                  <a:pt x="400" y="190"/>
                </a:lnTo>
                <a:lnTo>
                  <a:pt x="398" y="202"/>
                </a:lnTo>
                <a:lnTo>
                  <a:pt x="392" y="214"/>
                </a:lnTo>
                <a:lnTo>
                  <a:pt x="392" y="214"/>
                </a:lnTo>
                <a:lnTo>
                  <a:pt x="384" y="222"/>
                </a:lnTo>
                <a:lnTo>
                  <a:pt x="376" y="226"/>
                </a:lnTo>
                <a:lnTo>
                  <a:pt x="366" y="226"/>
                </a:lnTo>
                <a:lnTo>
                  <a:pt x="358" y="222"/>
                </a:lnTo>
                <a:lnTo>
                  <a:pt x="358" y="222"/>
                </a:lnTo>
                <a:lnTo>
                  <a:pt x="166" y="116"/>
                </a:lnTo>
                <a:lnTo>
                  <a:pt x="166" y="116"/>
                </a:lnTo>
                <a:lnTo>
                  <a:pt x="92" y="74"/>
                </a:lnTo>
                <a:lnTo>
                  <a:pt x="40" y="40"/>
                </a:lnTo>
                <a:lnTo>
                  <a:pt x="8" y="18"/>
                </a:lnTo>
                <a:lnTo>
                  <a:pt x="2" y="12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977629" y="2742010"/>
            <a:ext cx="140494" cy="1131094"/>
          </a:xfrm>
          <a:custGeom>
            <a:avLst/>
            <a:gdLst>
              <a:gd name="T0" fmla="*/ 112 w 118"/>
              <a:gd name="T1" fmla="*/ 140 h 950"/>
              <a:gd name="T2" fmla="*/ 112 w 118"/>
              <a:gd name="T3" fmla="*/ 140 h 950"/>
              <a:gd name="T4" fmla="*/ 108 w 118"/>
              <a:gd name="T5" fmla="*/ 160 h 950"/>
              <a:gd name="T6" fmla="*/ 106 w 118"/>
              <a:gd name="T7" fmla="*/ 186 h 950"/>
              <a:gd name="T8" fmla="*/ 102 w 118"/>
              <a:gd name="T9" fmla="*/ 264 h 950"/>
              <a:gd name="T10" fmla="*/ 100 w 118"/>
              <a:gd name="T11" fmla="*/ 374 h 950"/>
              <a:gd name="T12" fmla="*/ 100 w 118"/>
              <a:gd name="T13" fmla="*/ 516 h 950"/>
              <a:gd name="T14" fmla="*/ 100 w 118"/>
              <a:gd name="T15" fmla="*/ 516 h 950"/>
              <a:gd name="T16" fmla="*/ 98 w 118"/>
              <a:gd name="T17" fmla="*/ 658 h 950"/>
              <a:gd name="T18" fmla="*/ 96 w 118"/>
              <a:gd name="T19" fmla="*/ 770 h 950"/>
              <a:gd name="T20" fmla="*/ 90 w 118"/>
              <a:gd name="T21" fmla="*/ 850 h 950"/>
              <a:gd name="T22" fmla="*/ 88 w 118"/>
              <a:gd name="T23" fmla="*/ 880 h 950"/>
              <a:gd name="T24" fmla="*/ 84 w 118"/>
              <a:gd name="T25" fmla="*/ 900 h 950"/>
              <a:gd name="T26" fmla="*/ 84 w 118"/>
              <a:gd name="T27" fmla="*/ 900 h 950"/>
              <a:gd name="T28" fmla="*/ 76 w 118"/>
              <a:gd name="T29" fmla="*/ 928 h 950"/>
              <a:gd name="T30" fmla="*/ 72 w 118"/>
              <a:gd name="T31" fmla="*/ 938 h 950"/>
              <a:gd name="T32" fmla="*/ 68 w 118"/>
              <a:gd name="T33" fmla="*/ 946 h 950"/>
              <a:gd name="T34" fmla="*/ 62 w 118"/>
              <a:gd name="T35" fmla="*/ 950 h 950"/>
              <a:gd name="T36" fmla="*/ 58 w 118"/>
              <a:gd name="T37" fmla="*/ 950 h 950"/>
              <a:gd name="T38" fmla="*/ 54 w 118"/>
              <a:gd name="T39" fmla="*/ 948 h 950"/>
              <a:gd name="T40" fmla="*/ 50 w 118"/>
              <a:gd name="T41" fmla="*/ 944 h 950"/>
              <a:gd name="T42" fmla="*/ 50 w 118"/>
              <a:gd name="T43" fmla="*/ 944 h 950"/>
              <a:gd name="T44" fmla="*/ 44 w 118"/>
              <a:gd name="T45" fmla="*/ 934 h 950"/>
              <a:gd name="T46" fmla="*/ 40 w 118"/>
              <a:gd name="T47" fmla="*/ 918 h 950"/>
              <a:gd name="T48" fmla="*/ 36 w 118"/>
              <a:gd name="T49" fmla="*/ 894 h 950"/>
              <a:gd name="T50" fmla="*/ 34 w 118"/>
              <a:gd name="T51" fmla="*/ 864 h 950"/>
              <a:gd name="T52" fmla="*/ 28 w 118"/>
              <a:gd name="T53" fmla="*/ 784 h 950"/>
              <a:gd name="T54" fmla="*/ 24 w 118"/>
              <a:gd name="T55" fmla="*/ 676 h 950"/>
              <a:gd name="T56" fmla="*/ 24 w 118"/>
              <a:gd name="T57" fmla="*/ 676 h 950"/>
              <a:gd name="T58" fmla="*/ 20 w 118"/>
              <a:gd name="T59" fmla="*/ 460 h 950"/>
              <a:gd name="T60" fmla="*/ 18 w 118"/>
              <a:gd name="T61" fmla="*/ 300 h 950"/>
              <a:gd name="T62" fmla="*/ 18 w 118"/>
              <a:gd name="T63" fmla="*/ 300 h 950"/>
              <a:gd name="T64" fmla="*/ 16 w 118"/>
              <a:gd name="T65" fmla="*/ 232 h 950"/>
              <a:gd name="T66" fmla="*/ 14 w 118"/>
              <a:gd name="T67" fmla="*/ 160 h 950"/>
              <a:gd name="T68" fmla="*/ 8 w 118"/>
              <a:gd name="T69" fmla="*/ 82 h 950"/>
              <a:gd name="T70" fmla="*/ 0 w 118"/>
              <a:gd name="T71" fmla="*/ 0 h 950"/>
              <a:gd name="T72" fmla="*/ 0 w 118"/>
              <a:gd name="T73" fmla="*/ 0 h 950"/>
              <a:gd name="T74" fmla="*/ 44 w 118"/>
              <a:gd name="T75" fmla="*/ 18 h 950"/>
              <a:gd name="T76" fmla="*/ 78 w 118"/>
              <a:gd name="T77" fmla="*/ 34 h 950"/>
              <a:gd name="T78" fmla="*/ 100 w 118"/>
              <a:gd name="T79" fmla="*/ 48 h 950"/>
              <a:gd name="T80" fmla="*/ 108 w 118"/>
              <a:gd name="T81" fmla="*/ 54 h 950"/>
              <a:gd name="T82" fmla="*/ 112 w 118"/>
              <a:gd name="T83" fmla="*/ 60 h 950"/>
              <a:gd name="T84" fmla="*/ 112 w 118"/>
              <a:gd name="T85" fmla="*/ 60 h 950"/>
              <a:gd name="T86" fmla="*/ 116 w 118"/>
              <a:gd name="T87" fmla="*/ 74 h 950"/>
              <a:gd name="T88" fmla="*/ 118 w 118"/>
              <a:gd name="T89" fmla="*/ 90 h 950"/>
              <a:gd name="T90" fmla="*/ 116 w 118"/>
              <a:gd name="T91" fmla="*/ 114 h 950"/>
              <a:gd name="T92" fmla="*/ 112 w 118"/>
              <a:gd name="T93" fmla="*/ 140 h 950"/>
              <a:gd name="T94" fmla="*/ 112 w 118"/>
              <a:gd name="T95" fmla="*/ 140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8" h="950">
                <a:moveTo>
                  <a:pt x="112" y="140"/>
                </a:moveTo>
                <a:lnTo>
                  <a:pt x="112" y="140"/>
                </a:lnTo>
                <a:lnTo>
                  <a:pt x="108" y="160"/>
                </a:lnTo>
                <a:lnTo>
                  <a:pt x="106" y="186"/>
                </a:lnTo>
                <a:lnTo>
                  <a:pt x="102" y="264"/>
                </a:lnTo>
                <a:lnTo>
                  <a:pt x="100" y="374"/>
                </a:lnTo>
                <a:lnTo>
                  <a:pt x="100" y="516"/>
                </a:lnTo>
                <a:lnTo>
                  <a:pt x="100" y="516"/>
                </a:lnTo>
                <a:lnTo>
                  <a:pt x="98" y="658"/>
                </a:lnTo>
                <a:lnTo>
                  <a:pt x="96" y="770"/>
                </a:lnTo>
                <a:lnTo>
                  <a:pt x="90" y="850"/>
                </a:lnTo>
                <a:lnTo>
                  <a:pt x="88" y="880"/>
                </a:lnTo>
                <a:lnTo>
                  <a:pt x="84" y="900"/>
                </a:lnTo>
                <a:lnTo>
                  <a:pt x="84" y="900"/>
                </a:lnTo>
                <a:lnTo>
                  <a:pt x="76" y="928"/>
                </a:lnTo>
                <a:lnTo>
                  <a:pt x="72" y="938"/>
                </a:lnTo>
                <a:lnTo>
                  <a:pt x="68" y="946"/>
                </a:lnTo>
                <a:lnTo>
                  <a:pt x="62" y="950"/>
                </a:lnTo>
                <a:lnTo>
                  <a:pt x="58" y="950"/>
                </a:lnTo>
                <a:lnTo>
                  <a:pt x="54" y="948"/>
                </a:lnTo>
                <a:lnTo>
                  <a:pt x="50" y="944"/>
                </a:lnTo>
                <a:lnTo>
                  <a:pt x="50" y="944"/>
                </a:lnTo>
                <a:lnTo>
                  <a:pt x="44" y="934"/>
                </a:lnTo>
                <a:lnTo>
                  <a:pt x="40" y="918"/>
                </a:lnTo>
                <a:lnTo>
                  <a:pt x="36" y="894"/>
                </a:lnTo>
                <a:lnTo>
                  <a:pt x="34" y="864"/>
                </a:lnTo>
                <a:lnTo>
                  <a:pt x="28" y="784"/>
                </a:lnTo>
                <a:lnTo>
                  <a:pt x="24" y="676"/>
                </a:lnTo>
                <a:lnTo>
                  <a:pt x="24" y="676"/>
                </a:lnTo>
                <a:lnTo>
                  <a:pt x="20" y="460"/>
                </a:lnTo>
                <a:lnTo>
                  <a:pt x="18" y="300"/>
                </a:lnTo>
                <a:lnTo>
                  <a:pt x="18" y="300"/>
                </a:lnTo>
                <a:lnTo>
                  <a:pt x="16" y="232"/>
                </a:lnTo>
                <a:lnTo>
                  <a:pt x="14" y="160"/>
                </a:lnTo>
                <a:lnTo>
                  <a:pt x="8" y="82"/>
                </a:lnTo>
                <a:lnTo>
                  <a:pt x="0" y="0"/>
                </a:lnTo>
                <a:lnTo>
                  <a:pt x="0" y="0"/>
                </a:lnTo>
                <a:lnTo>
                  <a:pt x="44" y="18"/>
                </a:lnTo>
                <a:lnTo>
                  <a:pt x="78" y="34"/>
                </a:lnTo>
                <a:lnTo>
                  <a:pt x="100" y="48"/>
                </a:lnTo>
                <a:lnTo>
                  <a:pt x="108" y="54"/>
                </a:lnTo>
                <a:lnTo>
                  <a:pt x="112" y="60"/>
                </a:lnTo>
                <a:lnTo>
                  <a:pt x="112" y="60"/>
                </a:lnTo>
                <a:lnTo>
                  <a:pt x="116" y="74"/>
                </a:lnTo>
                <a:lnTo>
                  <a:pt x="118" y="90"/>
                </a:lnTo>
                <a:lnTo>
                  <a:pt x="116" y="114"/>
                </a:lnTo>
                <a:lnTo>
                  <a:pt x="112" y="140"/>
                </a:lnTo>
                <a:lnTo>
                  <a:pt x="112" y="1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434017" y="1707682"/>
            <a:ext cx="5268773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张开眼睛。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睁（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睁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睁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眼）（眼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睁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睁）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挣（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挣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钱）（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挣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脱）（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睁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睁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大眼睛，认真观察老师做实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6013" y="949892"/>
            <a:ext cx="1812131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zhēng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58592"/>
            <a:ext cx="1796653" cy="145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831056" y="2055019"/>
            <a:ext cx="1657350" cy="180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831056" y="2309813"/>
            <a:ext cx="109538" cy="1123950"/>
          </a:xfrm>
          <a:custGeom>
            <a:avLst/>
            <a:gdLst>
              <a:gd name="T0" fmla="*/ 8 w 92"/>
              <a:gd name="T1" fmla="*/ 64 h 944"/>
              <a:gd name="T2" fmla="*/ 8 w 92"/>
              <a:gd name="T3" fmla="*/ 64 h 944"/>
              <a:gd name="T4" fmla="*/ 2 w 92"/>
              <a:gd name="T5" fmla="*/ 38 h 944"/>
              <a:gd name="T6" fmla="*/ 0 w 92"/>
              <a:gd name="T7" fmla="*/ 20 h 944"/>
              <a:gd name="T8" fmla="*/ 0 w 92"/>
              <a:gd name="T9" fmla="*/ 8 h 944"/>
              <a:gd name="T10" fmla="*/ 2 w 92"/>
              <a:gd name="T11" fmla="*/ 4 h 944"/>
              <a:gd name="T12" fmla="*/ 6 w 92"/>
              <a:gd name="T13" fmla="*/ 0 h 944"/>
              <a:gd name="T14" fmla="*/ 6 w 92"/>
              <a:gd name="T15" fmla="*/ 0 h 944"/>
              <a:gd name="T16" fmla="*/ 10 w 92"/>
              <a:gd name="T17" fmla="*/ 0 h 944"/>
              <a:gd name="T18" fmla="*/ 16 w 92"/>
              <a:gd name="T19" fmla="*/ 0 h 944"/>
              <a:gd name="T20" fmla="*/ 34 w 92"/>
              <a:gd name="T21" fmla="*/ 4 h 944"/>
              <a:gd name="T22" fmla="*/ 60 w 92"/>
              <a:gd name="T23" fmla="*/ 12 h 944"/>
              <a:gd name="T24" fmla="*/ 92 w 92"/>
              <a:gd name="T25" fmla="*/ 26 h 944"/>
              <a:gd name="T26" fmla="*/ 92 w 92"/>
              <a:gd name="T27" fmla="*/ 26 h 944"/>
              <a:gd name="T28" fmla="*/ 92 w 92"/>
              <a:gd name="T29" fmla="*/ 318 h 944"/>
              <a:gd name="T30" fmla="*/ 90 w 92"/>
              <a:gd name="T31" fmla="*/ 548 h 944"/>
              <a:gd name="T32" fmla="*/ 88 w 92"/>
              <a:gd name="T33" fmla="*/ 710 h 944"/>
              <a:gd name="T34" fmla="*/ 84 w 92"/>
              <a:gd name="T35" fmla="*/ 810 h 944"/>
              <a:gd name="T36" fmla="*/ 84 w 92"/>
              <a:gd name="T37" fmla="*/ 810 h 944"/>
              <a:gd name="T38" fmla="*/ 78 w 92"/>
              <a:gd name="T39" fmla="*/ 870 h 944"/>
              <a:gd name="T40" fmla="*/ 74 w 92"/>
              <a:gd name="T41" fmla="*/ 912 h 944"/>
              <a:gd name="T42" fmla="*/ 70 w 92"/>
              <a:gd name="T43" fmla="*/ 936 h 944"/>
              <a:gd name="T44" fmla="*/ 66 w 92"/>
              <a:gd name="T45" fmla="*/ 942 h 944"/>
              <a:gd name="T46" fmla="*/ 64 w 92"/>
              <a:gd name="T47" fmla="*/ 944 h 944"/>
              <a:gd name="T48" fmla="*/ 64 w 92"/>
              <a:gd name="T49" fmla="*/ 944 h 944"/>
              <a:gd name="T50" fmla="*/ 58 w 92"/>
              <a:gd name="T51" fmla="*/ 942 h 944"/>
              <a:gd name="T52" fmla="*/ 52 w 92"/>
              <a:gd name="T53" fmla="*/ 936 h 944"/>
              <a:gd name="T54" fmla="*/ 42 w 92"/>
              <a:gd name="T55" fmla="*/ 924 h 944"/>
              <a:gd name="T56" fmla="*/ 30 w 92"/>
              <a:gd name="T57" fmla="*/ 908 h 944"/>
              <a:gd name="T58" fmla="*/ 30 w 92"/>
              <a:gd name="T59" fmla="*/ 908 h 944"/>
              <a:gd name="T60" fmla="*/ 12 w 92"/>
              <a:gd name="T61" fmla="*/ 876 h 944"/>
              <a:gd name="T62" fmla="*/ 6 w 92"/>
              <a:gd name="T63" fmla="*/ 866 h 944"/>
              <a:gd name="T64" fmla="*/ 6 w 92"/>
              <a:gd name="T65" fmla="*/ 858 h 944"/>
              <a:gd name="T66" fmla="*/ 6 w 92"/>
              <a:gd name="T67" fmla="*/ 858 h 944"/>
              <a:gd name="T68" fmla="*/ 14 w 92"/>
              <a:gd name="T69" fmla="*/ 670 h 944"/>
              <a:gd name="T70" fmla="*/ 14 w 92"/>
              <a:gd name="T71" fmla="*/ 670 h 944"/>
              <a:gd name="T72" fmla="*/ 18 w 92"/>
              <a:gd name="T73" fmla="*/ 582 h 944"/>
              <a:gd name="T74" fmla="*/ 22 w 92"/>
              <a:gd name="T75" fmla="*/ 492 h 944"/>
              <a:gd name="T76" fmla="*/ 24 w 92"/>
              <a:gd name="T77" fmla="*/ 308 h 944"/>
              <a:gd name="T78" fmla="*/ 24 w 92"/>
              <a:gd name="T79" fmla="*/ 308 h 944"/>
              <a:gd name="T80" fmla="*/ 22 w 92"/>
              <a:gd name="T81" fmla="*/ 222 h 944"/>
              <a:gd name="T82" fmla="*/ 20 w 92"/>
              <a:gd name="T83" fmla="*/ 152 h 944"/>
              <a:gd name="T84" fmla="*/ 16 w 92"/>
              <a:gd name="T85" fmla="*/ 100 h 944"/>
              <a:gd name="T86" fmla="*/ 12 w 92"/>
              <a:gd name="T87" fmla="*/ 80 h 944"/>
              <a:gd name="T88" fmla="*/ 8 w 92"/>
              <a:gd name="T89" fmla="*/ 64 h 944"/>
              <a:gd name="T90" fmla="*/ 8 w 92"/>
              <a:gd name="T91" fmla="*/ 64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2" h="944">
                <a:moveTo>
                  <a:pt x="8" y="64"/>
                </a:moveTo>
                <a:lnTo>
                  <a:pt x="8" y="64"/>
                </a:lnTo>
                <a:lnTo>
                  <a:pt x="2" y="38"/>
                </a:lnTo>
                <a:lnTo>
                  <a:pt x="0" y="20"/>
                </a:lnTo>
                <a:lnTo>
                  <a:pt x="0" y="8"/>
                </a:lnTo>
                <a:lnTo>
                  <a:pt x="2" y="4"/>
                </a:lnTo>
                <a:lnTo>
                  <a:pt x="6" y="0"/>
                </a:lnTo>
                <a:lnTo>
                  <a:pt x="6" y="0"/>
                </a:lnTo>
                <a:lnTo>
                  <a:pt x="10" y="0"/>
                </a:lnTo>
                <a:lnTo>
                  <a:pt x="16" y="0"/>
                </a:lnTo>
                <a:lnTo>
                  <a:pt x="34" y="4"/>
                </a:lnTo>
                <a:lnTo>
                  <a:pt x="60" y="12"/>
                </a:lnTo>
                <a:lnTo>
                  <a:pt x="92" y="26"/>
                </a:lnTo>
                <a:lnTo>
                  <a:pt x="92" y="26"/>
                </a:lnTo>
                <a:lnTo>
                  <a:pt x="92" y="318"/>
                </a:lnTo>
                <a:lnTo>
                  <a:pt x="90" y="548"/>
                </a:lnTo>
                <a:lnTo>
                  <a:pt x="88" y="710"/>
                </a:lnTo>
                <a:lnTo>
                  <a:pt x="84" y="810"/>
                </a:lnTo>
                <a:lnTo>
                  <a:pt x="84" y="810"/>
                </a:lnTo>
                <a:lnTo>
                  <a:pt x="78" y="870"/>
                </a:lnTo>
                <a:lnTo>
                  <a:pt x="74" y="912"/>
                </a:lnTo>
                <a:lnTo>
                  <a:pt x="70" y="936"/>
                </a:lnTo>
                <a:lnTo>
                  <a:pt x="66" y="942"/>
                </a:lnTo>
                <a:lnTo>
                  <a:pt x="64" y="944"/>
                </a:lnTo>
                <a:lnTo>
                  <a:pt x="64" y="944"/>
                </a:lnTo>
                <a:lnTo>
                  <a:pt x="58" y="942"/>
                </a:lnTo>
                <a:lnTo>
                  <a:pt x="52" y="936"/>
                </a:lnTo>
                <a:lnTo>
                  <a:pt x="42" y="924"/>
                </a:lnTo>
                <a:lnTo>
                  <a:pt x="30" y="908"/>
                </a:lnTo>
                <a:lnTo>
                  <a:pt x="30" y="908"/>
                </a:lnTo>
                <a:lnTo>
                  <a:pt x="12" y="876"/>
                </a:lnTo>
                <a:lnTo>
                  <a:pt x="6" y="866"/>
                </a:lnTo>
                <a:lnTo>
                  <a:pt x="6" y="858"/>
                </a:lnTo>
                <a:lnTo>
                  <a:pt x="6" y="858"/>
                </a:lnTo>
                <a:lnTo>
                  <a:pt x="14" y="670"/>
                </a:lnTo>
                <a:lnTo>
                  <a:pt x="14" y="670"/>
                </a:lnTo>
                <a:lnTo>
                  <a:pt x="18" y="582"/>
                </a:lnTo>
                <a:lnTo>
                  <a:pt x="22" y="492"/>
                </a:lnTo>
                <a:lnTo>
                  <a:pt x="24" y="308"/>
                </a:lnTo>
                <a:lnTo>
                  <a:pt x="24" y="308"/>
                </a:lnTo>
                <a:lnTo>
                  <a:pt x="22" y="222"/>
                </a:lnTo>
                <a:lnTo>
                  <a:pt x="20" y="152"/>
                </a:lnTo>
                <a:lnTo>
                  <a:pt x="16" y="100"/>
                </a:lnTo>
                <a:lnTo>
                  <a:pt x="12" y="80"/>
                </a:lnTo>
                <a:lnTo>
                  <a:pt x="8" y="64"/>
                </a:lnTo>
                <a:lnTo>
                  <a:pt x="8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881063" y="2266950"/>
            <a:ext cx="440531" cy="1207294"/>
          </a:xfrm>
          <a:custGeom>
            <a:avLst/>
            <a:gdLst>
              <a:gd name="T0" fmla="*/ 370 w 370"/>
              <a:gd name="T1" fmla="*/ 68 h 1014"/>
              <a:gd name="T2" fmla="*/ 364 w 370"/>
              <a:gd name="T3" fmla="*/ 84 h 1014"/>
              <a:gd name="T4" fmla="*/ 350 w 370"/>
              <a:gd name="T5" fmla="*/ 106 h 1014"/>
              <a:gd name="T6" fmla="*/ 342 w 370"/>
              <a:gd name="T7" fmla="*/ 132 h 1014"/>
              <a:gd name="T8" fmla="*/ 336 w 370"/>
              <a:gd name="T9" fmla="*/ 186 h 1014"/>
              <a:gd name="T10" fmla="*/ 326 w 370"/>
              <a:gd name="T11" fmla="*/ 378 h 1014"/>
              <a:gd name="T12" fmla="*/ 320 w 370"/>
              <a:gd name="T13" fmla="*/ 596 h 1014"/>
              <a:gd name="T14" fmla="*/ 320 w 370"/>
              <a:gd name="T15" fmla="*/ 758 h 1014"/>
              <a:gd name="T16" fmla="*/ 318 w 370"/>
              <a:gd name="T17" fmla="*/ 872 h 1014"/>
              <a:gd name="T18" fmla="*/ 310 w 370"/>
              <a:gd name="T19" fmla="*/ 944 h 1014"/>
              <a:gd name="T20" fmla="*/ 304 w 370"/>
              <a:gd name="T21" fmla="*/ 966 h 1014"/>
              <a:gd name="T22" fmla="*/ 292 w 370"/>
              <a:gd name="T23" fmla="*/ 998 h 1014"/>
              <a:gd name="T24" fmla="*/ 286 w 370"/>
              <a:gd name="T25" fmla="*/ 1008 h 1014"/>
              <a:gd name="T26" fmla="*/ 274 w 370"/>
              <a:gd name="T27" fmla="*/ 1014 h 1014"/>
              <a:gd name="T28" fmla="*/ 262 w 370"/>
              <a:gd name="T29" fmla="*/ 1010 h 1014"/>
              <a:gd name="T30" fmla="*/ 254 w 370"/>
              <a:gd name="T31" fmla="*/ 1000 h 1014"/>
              <a:gd name="T32" fmla="*/ 242 w 370"/>
              <a:gd name="T33" fmla="*/ 972 h 1014"/>
              <a:gd name="T34" fmla="*/ 238 w 370"/>
              <a:gd name="T35" fmla="*/ 944 h 1014"/>
              <a:gd name="T36" fmla="*/ 244 w 370"/>
              <a:gd name="T37" fmla="*/ 568 h 1014"/>
              <a:gd name="T38" fmla="*/ 250 w 370"/>
              <a:gd name="T39" fmla="*/ 158 h 1014"/>
              <a:gd name="T40" fmla="*/ 250 w 370"/>
              <a:gd name="T41" fmla="*/ 130 h 1014"/>
              <a:gd name="T42" fmla="*/ 246 w 370"/>
              <a:gd name="T43" fmla="*/ 92 h 1014"/>
              <a:gd name="T44" fmla="*/ 242 w 370"/>
              <a:gd name="T45" fmla="*/ 84 h 1014"/>
              <a:gd name="T46" fmla="*/ 232 w 370"/>
              <a:gd name="T47" fmla="*/ 80 h 1014"/>
              <a:gd name="T48" fmla="*/ 190 w 370"/>
              <a:gd name="T49" fmla="*/ 82 h 1014"/>
              <a:gd name="T50" fmla="*/ 156 w 370"/>
              <a:gd name="T51" fmla="*/ 86 h 1014"/>
              <a:gd name="T52" fmla="*/ 80 w 370"/>
              <a:gd name="T53" fmla="*/ 96 h 1014"/>
              <a:gd name="T54" fmla="*/ 0 w 370"/>
              <a:gd name="T55" fmla="*/ 100 h 1014"/>
              <a:gd name="T56" fmla="*/ 0 w 370"/>
              <a:gd name="T57" fmla="*/ 56 h 1014"/>
              <a:gd name="T58" fmla="*/ 150 w 370"/>
              <a:gd name="T59" fmla="*/ 36 h 1014"/>
              <a:gd name="T60" fmla="*/ 192 w 370"/>
              <a:gd name="T61" fmla="*/ 28 h 1014"/>
              <a:gd name="T62" fmla="*/ 210 w 370"/>
              <a:gd name="T63" fmla="*/ 18 h 1014"/>
              <a:gd name="T64" fmla="*/ 218 w 370"/>
              <a:gd name="T65" fmla="*/ 10 h 1014"/>
              <a:gd name="T66" fmla="*/ 236 w 370"/>
              <a:gd name="T67" fmla="*/ 0 h 1014"/>
              <a:gd name="T68" fmla="*/ 248 w 370"/>
              <a:gd name="T69" fmla="*/ 0 h 1014"/>
              <a:gd name="T70" fmla="*/ 276 w 370"/>
              <a:gd name="T71" fmla="*/ 6 h 1014"/>
              <a:gd name="T72" fmla="*/ 320 w 370"/>
              <a:gd name="T73" fmla="*/ 28 h 1014"/>
              <a:gd name="T74" fmla="*/ 342 w 370"/>
              <a:gd name="T75" fmla="*/ 40 h 1014"/>
              <a:gd name="T76" fmla="*/ 366 w 370"/>
              <a:gd name="T77" fmla="*/ 62 h 1014"/>
              <a:gd name="T78" fmla="*/ 370 w 370"/>
              <a:gd name="T79" fmla="*/ 68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0" h="1014">
                <a:moveTo>
                  <a:pt x="370" y="68"/>
                </a:moveTo>
                <a:lnTo>
                  <a:pt x="370" y="68"/>
                </a:lnTo>
                <a:lnTo>
                  <a:pt x="368" y="76"/>
                </a:lnTo>
                <a:lnTo>
                  <a:pt x="364" y="84"/>
                </a:lnTo>
                <a:lnTo>
                  <a:pt x="350" y="106"/>
                </a:lnTo>
                <a:lnTo>
                  <a:pt x="350" y="106"/>
                </a:lnTo>
                <a:lnTo>
                  <a:pt x="346" y="116"/>
                </a:lnTo>
                <a:lnTo>
                  <a:pt x="342" y="132"/>
                </a:lnTo>
                <a:lnTo>
                  <a:pt x="338" y="156"/>
                </a:lnTo>
                <a:lnTo>
                  <a:pt x="336" y="186"/>
                </a:lnTo>
                <a:lnTo>
                  <a:pt x="330" y="268"/>
                </a:lnTo>
                <a:lnTo>
                  <a:pt x="326" y="378"/>
                </a:lnTo>
                <a:lnTo>
                  <a:pt x="326" y="378"/>
                </a:lnTo>
                <a:lnTo>
                  <a:pt x="320" y="596"/>
                </a:lnTo>
                <a:lnTo>
                  <a:pt x="320" y="758"/>
                </a:lnTo>
                <a:lnTo>
                  <a:pt x="320" y="758"/>
                </a:lnTo>
                <a:lnTo>
                  <a:pt x="318" y="820"/>
                </a:lnTo>
                <a:lnTo>
                  <a:pt x="318" y="872"/>
                </a:lnTo>
                <a:lnTo>
                  <a:pt x="314" y="912"/>
                </a:lnTo>
                <a:lnTo>
                  <a:pt x="310" y="944"/>
                </a:lnTo>
                <a:lnTo>
                  <a:pt x="310" y="944"/>
                </a:lnTo>
                <a:lnTo>
                  <a:pt x="304" y="966"/>
                </a:lnTo>
                <a:lnTo>
                  <a:pt x="300" y="984"/>
                </a:lnTo>
                <a:lnTo>
                  <a:pt x="292" y="998"/>
                </a:lnTo>
                <a:lnTo>
                  <a:pt x="286" y="1008"/>
                </a:lnTo>
                <a:lnTo>
                  <a:pt x="286" y="1008"/>
                </a:lnTo>
                <a:lnTo>
                  <a:pt x="278" y="1014"/>
                </a:lnTo>
                <a:lnTo>
                  <a:pt x="274" y="1014"/>
                </a:lnTo>
                <a:lnTo>
                  <a:pt x="270" y="1014"/>
                </a:lnTo>
                <a:lnTo>
                  <a:pt x="262" y="1010"/>
                </a:lnTo>
                <a:lnTo>
                  <a:pt x="254" y="1000"/>
                </a:lnTo>
                <a:lnTo>
                  <a:pt x="254" y="1000"/>
                </a:lnTo>
                <a:lnTo>
                  <a:pt x="246" y="986"/>
                </a:lnTo>
                <a:lnTo>
                  <a:pt x="242" y="972"/>
                </a:lnTo>
                <a:lnTo>
                  <a:pt x="240" y="958"/>
                </a:lnTo>
                <a:lnTo>
                  <a:pt x="238" y="944"/>
                </a:lnTo>
                <a:lnTo>
                  <a:pt x="238" y="944"/>
                </a:lnTo>
                <a:lnTo>
                  <a:pt x="244" y="568"/>
                </a:lnTo>
                <a:lnTo>
                  <a:pt x="244" y="568"/>
                </a:lnTo>
                <a:lnTo>
                  <a:pt x="250" y="158"/>
                </a:lnTo>
                <a:lnTo>
                  <a:pt x="250" y="158"/>
                </a:lnTo>
                <a:lnTo>
                  <a:pt x="250" y="130"/>
                </a:lnTo>
                <a:lnTo>
                  <a:pt x="248" y="108"/>
                </a:lnTo>
                <a:lnTo>
                  <a:pt x="246" y="92"/>
                </a:lnTo>
                <a:lnTo>
                  <a:pt x="242" y="84"/>
                </a:lnTo>
                <a:lnTo>
                  <a:pt x="242" y="84"/>
                </a:lnTo>
                <a:lnTo>
                  <a:pt x="238" y="82"/>
                </a:lnTo>
                <a:lnTo>
                  <a:pt x="232" y="80"/>
                </a:lnTo>
                <a:lnTo>
                  <a:pt x="216" y="80"/>
                </a:lnTo>
                <a:lnTo>
                  <a:pt x="190" y="82"/>
                </a:lnTo>
                <a:lnTo>
                  <a:pt x="156" y="86"/>
                </a:lnTo>
                <a:lnTo>
                  <a:pt x="156" y="86"/>
                </a:lnTo>
                <a:lnTo>
                  <a:pt x="120" y="92"/>
                </a:lnTo>
                <a:lnTo>
                  <a:pt x="80" y="96"/>
                </a:lnTo>
                <a:lnTo>
                  <a:pt x="40" y="98"/>
                </a:lnTo>
                <a:lnTo>
                  <a:pt x="0" y="100"/>
                </a:lnTo>
                <a:lnTo>
                  <a:pt x="0" y="56"/>
                </a:lnTo>
                <a:lnTo>
                  <a:pt x="0" y="56"/>
                </a:lnTo>
                <a:lnTo>
                  <a:pt x="86" y="46"/>
                </a:lnTo>
                <a:lnTo>
                  <a:pt x="150" y="36"/>
                </a:lnTo>
                <a:lnTo>
                  <a:pt x="174" y="32"/>
                </a:lnTo>
                <a:lnTo>
                  <a:pt x="192" y="28"/>
                </a:lnTo>
                <a:lnTo>
                  <a:pt x="204" y="22"/>
                </a:lnTo>
                <a:lnTo>
                  <a:pt x="210" y="18"/>
                </a:lnTo>
                <a:lnTo>
                  <a:pt x="210" y="18"/>
                </a:lnTo>
                <a:lnTo>
                  <a:pt x="218" y="10"/>
                </a:lnTo>
                <a:lnTo>
                  <a:pt x="228" y="4"/>
                </a:lnTo>
                <a:lnTo>
                  <a:pt x="236" y="0"/>
                </a:lnTo>
                <a:lnTo>
                  <a:pt x="248" y="0"/>
                </a:lnTo>
                <a:lnTo>
                  <a:pt x="248" y="0"/>
                </a:lnTo>
                <a:lnTo>
                  <a:pt x="260" y="2"/>
                </a:lnTo>
                <a:lnTo>
                  <a:pt x="276" y="6"/>
                </a:lnTo>
                <a:lnTo>
                  <a:pt x="296" y="16"/>
                </a:lnTo>
                <a:lnTo>
                  <a:pt x="320" y="28"/>
                </a:lnTo>
                <a:lnTo>
                  <a:pt x="320" y="28"/>
                </a:lnTo>
                <a:lnTo>
                  <a:pt x="342" y="40"/>
                </a:lnTo>
                <a:lnTo>
                  <a:pt x="356" y="52"/>
                </a:lnTo>
                <a:lnTo>
                  <a:pt x="366" y="62"/>
                </a:lnTo>
                <a:lnTo>
                  <a:pt x="368" y="64"/>
                </a:lnTo>
                <a:lnTo>
                  <a:pt x="370" y="68"/>
                </a:lnTo>
                <a:lnTo>
                  <a:pt x="370" y="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881063" y="3255169"/>
            <a:ext cx="321469" cy="97631"/>
          </a:xfrm>
          <a:custGeom>
            <a:avLst/>
            <a:gdLst>
              <a:gd name="T0" fmla="*/ 270 w 270"/>
              <a:gd name="T1" fmla="*/ 0 h 82"/>
              <a:gd name="T2" fmla="*/ 270 w 270"/>
              <a:gd name="T3" fmla="*/ 70 h 82"/>
              <a:gd name="T4" fmla="*/ 0 w 270"/>
              <a:gd name="T5" fmla="*/ 82 h 82"/>
              <a:gd name="T6" fmla="*/ 0 w 270"/>
              <a:gd name="T7" fmla="*/ 32 h 82"/>
              <a:gd name="T8" fmla="*/ 270 w 270"/>
              <a:gd name="T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0" h="82">
                <a:moveTo>
                  <a:pt x="270" y="0"/>
                </a:moveTo>
                <a:lnTo>
                  <a:pt x="270" y="70"/>
                </a:lnTo>
                <a:lnTo>
                  <a:pt x="0" y="82"/>
                </a:lnTo>
                <a:lnTo>
                  <a:pt x="0" y="32"/>
                </a:lnTo>
                <a:lnTo>
                  <a:pt x="27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904875" y="2628900"/>
            <a:ext cx="226219" cy="83344"/>
          </a:xfrm>
          <a:custGeom>
            <a:avLst/>
            <a:gdLst>
              <a:gd name="T0" fmla="*/ 174 w 190"/>
              <a:gd name="T1" fmla="*/ 4 h 70"/>
              <a:gd name="T2" fmla="*/ 174 w 190"/>
              <a:gd name="T3" fmla="*/ 4 h 70"/>
              <a:gd name="T4" fmla="*/ 184 w 190"/>
              <a:gd name="T5" fmla="*/ 12 h 70"/>
              <a:gd name="T6" fmla="*/ 190 w 190"/>
              <a:gd name="T7" fmla="*/ 22 h 70"/>
              <a:gd name="T8" fmla="*/ 190 w 190"/>
              <a:gd name="T9" fmla="*/ 26 h 70"/>
              <a:gd name="T10" fmla="*/ 190 w 190"/>
              <a:gd name="T11" fmla="*/ 30 h 70"/>
              <a:gd name="T12" fmla="*/ 184 w 190"/>
              <a:gd name="T13" fmla="*/ 40 h 70"/>
              <a:gd name="T14" fmla="*/ 184 w 190"/>
              <a:gd name="T15" fmla="*/ 40 h 70"/>
              <a:gd name="T16" fmla="*/ 178 w 190"/>
              <a:gd name="T17" fmla="*/ 44 h 70"/>
              <a:gd name="T18" fmla="*/ 166 w 190"/>
              <a:gd name="T19" fmla="*/ 48 h 70"/>
              <a:gd name="T20" fmla="*/ 150 w 190"/>
              <a:gd name="T21" fmla="*/ 52 h 70"/>
              <a:gd name="T22" fmla="*/ 130 w 190"/>
              <a:gd name="T23" fmla="*/ 56 h 70"/>
              <a:gd name="T24" fmla="*/ 74 w 190"/>
              <a:gd name="T25" fmla="*/ 64 h 70"/>
              <a:gd name="T26" fmla="*/ 0 w 190"/>
              <a:gd name="T27" fmla="*/ 70 h 70"/>
              <a:gd name="T28" fmla="*/ 0 w 190"/>
              <a:gd name="T29" fmla="*/ 20 h 70"/>
              <a:gd name="T30" fmla="*/ 0 w 190"/>
              <a:gd name="T31" fmla="*/ 20 h 70"/>
              <a:gd name="T32" fmla="*/ 66 w 190"/>
              <a:gd name="T33" fmla="*/ 8 h 70"/>
              <a:gd name="T34" fmla="*/ 118 w 190"/>
              <a:gd name="T35" fmla="*/ 0 h 70"/>
              <a:gd name="T36" fmla="*/ 138 w 190"/>
              <a:gd name="T37" fmla="*/ 0 h 70"/>
              <a:gd name="T38" fmla="*/ 154 w 190"/>
              <a:gd name="T39" fmla="*/ 0 h 70"/>
              <a:gd name="T40" fmla="*/ 166 w 190"/>
              <a:gd name="T41" fmla="*/ 2 h 70"/>
              <a:gd name="T42" fmla="*/ 174 w 190"/>
              <a:gd name="T43" fmla="*/ 4 h 70"/>
              <a:gd name="T44" fmla="*/ 174 w 190"/>
              <a:gd name="T45" fmla="*/ 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0" h="70">
                <a:moveTo>
                  <a:pt x="174" y="4"/>
                </a:moveTo>
                <a:lnTo>
                  <a:pt x="174" y="4"/>
                </a:lnTo>
                <a:lnTo>
                  <a:pt x="184" y="12"/>
                </a:lnTo>
                <a:lnTo>
                  <a:pt x="190" y="22"/>
                </a:lnTo>
                <a:lnTo>
                  <a:pt x="190" y="26"/>
                </a:lnTo>
                <a:lnTo>
                  <a:pt x="190" y="30"/>
                </a:lnTo>
                <a:lnTo>
                  <a:pt x="184" y="40"/>
                </a:lnTo>
                <a:lnTo>
                  <a:pt x="184" y="40"/>
                </a:lnTo>
                <a:lnTo>
                  <a:pt x="178" y="44"/>
                </a:lnTo>
                <a:lnTo>
                  <a:pt x="166" y="48"/>
                </a:lnTo>
                <a:lnTo>
                  <a:pt x="150" y="52"/>
                </a:lnTo>
                <a:lnTo>
                  <a:pt x="130" y="56"/>
                </a:lnTo>
                <a:lnTo>
                  <a:pt x="74" y="64"/>
                </a:lnTo>
                <a:lnTo>
                  <a:pt x="0" y="70"/>
                </a:lnTo>
                <a:lnTo>
                  <a:pt x="0" y="20"/>
                </a:lnTo>
                <a:lnTo>
                  <a:pt x="0" y="20"/>
                </a:lnTo>
                <a:lnTo>
                  <a:pt x="66" y="8"/>
                </a:lnTo>
                <a:lnTo>
                  <a:pt x="118" y="0"/>
                </a:lnTo>
                <a:lnTo>
                  <a:pt x="138" y="0"/>
                </a:lnTo>
                <a:lnTo>
                  <a:pt x="154" y="0"/>
                </a:lnTo>
                <a:lnTo>
                  <a:pt x="166" y="2"/>
                </a:lnTo>
                <a:lnTo>
                  <a:pt x="174" y="4"/>
                </a:lnTo>
                <a:lnTo>
                  <a:pt x="174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904876" y="2897982"/>
            <a:ext cx="297656" cy="97631"/>
          </a:xfrm>
          <a:custGeom>
            <a:avLst/>
            <a:gdLst>
              <a:gd name="T0" fmla="*/ 250 w 250"/>
              <a:gd name="T1" fmla="*/ 0 h 82"/>
              <a:gd name="T2" fmla="*/ 250 w 250"/>
              <a:gd name="T3" fmla="*/ 70 h 82"/>
              <a:gd name="T4" fmla="*/ 250 w 250"/>
              <a:gd name="T5" fmla="*/ 70 h 82"/>
              <a:gd name="T6" fmla="*/ 78 w 250"/>
              <a:gd name="T7" fmla="*/ 78 h 82"/>
              <a:gd name="T8" fmla="*/ 0 w 250"/>
              <a:gd name="T9" fmla="*/ 82 h 82"/>
              <a:gd name="T10" fmla="*/ 0 w 250"/>
              <a:gd name="T11" fmla="*/ 32 h 82"/>
              <a:gd name="T12" fmla="*/ 250 w 250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" h="82">
                <a:moveTo>
                  <a:pt x="250" y="0"/>
                </a:moveTo>
                <a:lnTo>
                  <a:pt x="250" y="70"/>
                </a:lnTo>
                <a:lnTo>
                  <a:pt x="250" y="70"/>
                </a:lnTo>
                <a:lnTo>
                  <a:pt x="78" y="78"/>
                </a:lnTo>
                <a:lnTo>
                  <a:pt x="0" y="82"/>
                </a:lnTo>
                <a:lnTo>
                  <a:pt x="0" y="32"/>
                </a:lnTo>
                <a:lnTo>
                  <a:pt x="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276350" y="2817019"/>
            <a:ext cx="1212056" cy="192881"/>
          </a:xfrm>
          <a:custGeom>
            <a:avLst/>
            <a:gdLst>
              <a:gd name="T0" fmla="*/ 0 w 1018"/>
              <a:gd name="T1" fmla="*/ 100 h 162"/>
              <a:gd name="T2" fmla="*/ 0 w 1018"/>
              <a:gd name="T3" fmla="*/ 100 h 162"/>
              <a:gd name="T4" fmla="*/ 210 w 1018"/>
              <a:gd name="T5" fmla="*/ 76 h 162"/>
              <a:gd name="T6" fmla="*/ 482 w 1018"/>
              <a:gd name="T7" fmla="*/ 40 h 162"/>
              <a:gd name="T8" fmla="*/ 482 w 1018"/>
              <a:gd name="T9" fmla="*/ 40 h 162"/>
              <a:gd name="T10" fmla="*/ 618 w 1018"/>
              <a:gd name="T11" fmla="*/ 22 h 162"/>
              <a:gd name="T12" fmla="*/ 728 w 1018"/>
              <a:gd name="T13" fmla="*/ 10 h 162"/>
              <a:gd name="T14" fmla="*/ 810 w 1018"/>
              <a:gd name="T15" fmla="*/ 2 h 162"/>
              <a:gd name="T16" fmla="*/ 866 w 1018"/>
              <a:gd name="T17" fmla="*/ 0 h 162"/>
              <a:gd name="T18" fmla="*/ 866 w 1018"/>
              <a:gd name="T19" fmla="*/ 0 h 162"/>
              <a:gd name="T20" fmla="*/ 904 w 1018"/>
              <a:gd name="T21" fmla="*/ 0 h 162"/>
              <a:gd name="T22" fmla="*/ 938 w 1018"/>
              <a:gd name="T23" fmla="*/ 4 h 162"/>
              <a:gd name="T24" fmla="*/ 964 w 1018"/>
              <a:gd name="T25" fmla="*/ 8 h 162"/>
              <a:gd name="T26" fmla="*/ 984 w 1018"/>
              <a:gd name="T27" fmla="*/ 16 h 162"/>
              <a:gd name="T28" fmla="*/ 984 w 1018"/>
              <a:gd name="T29" fmla="*/ 16 h 162"/>
              <a:gd name="T30" fmla="*/ 1000 w 1018"/>
              <a:gd name="T31" fmla="*/ 24 h 162"/>
              <a:gd name="T32" fmla="*/ 1010 w 1018"/>
              <a:gd name="T33" fmla="*/ 32 h 162"/>
              <a:gd name="T34" fmla="*/ 1016 w 1018"/>
              <a:gd name="T35" fmla="*/ 40 h 162"/>
              <a:gd name="T36" fmla="*/ 1018 w 1018"/>
              <a:gd name="T37" fmla="*/ 50 h 162"/>
              <a:gd name="T38" fmla="*/ 1018 w 1018"/>
              <a:gd name="T39" fmla="*/ 50 h 162"/>
              <a:gd name="T40" fmla="*/ 1018 w 1018"/>
              <a:gd name="T41" fmla="*/ 58 h 162"/>
              <a:gd name="T42" fmla="*/ 1012 w 1018"/>
              <a:gd name="T43" fmla="*/ 66 h 162"/>
              <a:gd name="T44" fmla="*/ 1004 w 1018"/>
              <a:gd name="T45" fmla="*/ 72 h 162"/>
              <a:gd name="T46" fmla="*/ 994 w 1018"/>
              <a:gd name="T47" fmla="*/ 74 h 162"/>
              <a:gd name="T48" fmla="*/ 994 w 1018"/>
              <a:gd name="T49" fmla="*/ 74 h 162"/>
              <a:gd name="T50" fmla="*/ 974 w 1018"/>
              <a:gd name="T51" fmla="*/ 78 h 162"/>
              <a:gd name="T52" fmla="*/ 944 w 1018"/>
              <a:gd name="T53" fmla="*/ 80 h 162"/>
              <a:gd name="T54" fmla="*/ 844 w 1018"/>
              <a:gd name="T55" fmla="*/ 82 h 162"/>
              <a:gd name="T56" fmla="*/ 844 w 1018"/>
              <a:gd name="T57" fmla="*/ 82 h 162"/>
              <a:gd name="T58" fmla="*/ 770 w 1018"/>
              <a:gd name="T59" fmla="*/ 84 h 162"/>
              <a:gd name="T60" fmla="*/ 670 w 1018"/>
              <a:gd name="T61" fmla="*/ 92 h 162"/>
              <a:gd name="T62" fmla="*/ 548 w 1018"/>
              <a:gd name="T63" fmla="*/ 104 h 162"/>
              <a:gd name="T64" fmla="*/ 404 w 1018"/>
              <a:gd name="T65" fmla="*/ 122 h 162"/>
              <a:gd name="T66" fmla="*/ 404 w 1018"/>
              <a:gd name="T67" fmla="*/ 122 h 162"/>
              <a:gd name="T68" fmla="*/ 162 w 1018"/>
              <a:gd name="T69" fmla="*/ 152 h 162"/>
              <a:gd name="T70" fmla="*/ 68 w 1018"/>
              <a:gd name="T71" fmla="*/ 162 h 162"/>
              <a:gd name="T72" fmla="*/ 68 w 1018"/>
              <a:gd name="T73" fmla="*/ 162 h 162"/>
              <a:gd name="T74" fmla="*/ 64 w 1018"/>
              <a:gd name="T75" fmla="*/ 162 h 162"/>
              <a:gd name="T76" fmla="*/ 58 w 1018"/>
              <a:gd name="T77" fmla="*/ 158 h 162"/>
              <a:gd name="T78" fmla="*/ 42 w 1018"/>
              <a:gd name="T79" fmla="*/ 146 h 162"/>
              <a:gd name="T80" fmla="*/ 22 w 1018"/>
              <a:gd name="T81" fmla="*/ 128 h 162"/>
              <a:gd name="T82" fmla="*/ 0 w 1018"/>
              <a:gd name="T83" fmla="*/ 100 h 162"/>
              <a:gd name="T84" fmla="*/ 0 w 1018"/>
              <a:gd name="T85" fmla="*/ 10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18" h="162">
                <a:moveTo>
                  <a:pt x="0" y="100"/>
                </a:moveTo>
                <a:lnTo>
                  <a:pt x="0" y="100"/>
                </a:lnTo>
                <a:lnTo>
                  <a:pt x="210" y="76"/>
                </a:lnTo>
                <a:lnTo>
                  <a:pt x="482" y="40"/>
                </a:lnTo>
                <a:lnTo>
                  <a:pt x="482" y="40"/>
                </a:lnTo>
                <a:lnTo>
                  <a:pt x="618" y="22"/>
                </a:lnTo>
                <a:lnTo>
                  <a:pt x="728" y="10"/>
                </a:lnTo>
                <a:lnTo>
                  <a:pt x="810" y="2"/>
                </a:lnTo>
                <a:lnTo>
                  <a:pt x="866" y="0"/>
                </a:lnTo>
                <a:lnTo>
                  <a:pt x="866" y="0"/>
                </a:lnTo>
                <a:lnTo>
                  <a:pt x="904" y="0"/>
                </a:lnTo>
                <a:lnTo>
                  <a:pt x="938" y="4"/>
                </a:lnTo>
                <a:lnTo>
                  <a:pt x="964" y="8"/>
                </a:lnTo>
                <a:lnTo>
                  <a:pt x="984" y="16"/>
                </a:lnTo>
                <a:lnTo>
                  <a:pt x="984" y="16"/>
                </a:lnTo>
                <a:lnTo>
                  <a:pt x="1000" y="24"/>
                </a:lnTo>
                <a:lnTo>
                  <a:pt x="1010" y="32"/>
                </a:lnTo>
                <a:lnTo>
                  <a:pt x="1016" y="40"/>
                </a:lnTo>
                <a:lnTo>
                  <a:pt x="1018" y="50"/>
                </a:lnTo>
                <a:lnTo>
                  <a:pt x="1018" y="50"/>
                </a:lnTo>
                <a:lnTo>
                  <a:pt x="1018" y="58"/>
                </a:lnTo>
                <a:lnTo>
                  <a:pt x="1012" y="66"/>
                </a:lnTo>
                <a:lnTo>
                  <a:pt x="1004" y="72"/>
                </a:lnTo>
                <a:lnTo>
                  <a:pt x="994" y="74"/>
                </a:lnTo>
                <a:lnTo>
                  <a:pt x="994" y="74"/>
                </a:lnTo>
                <a:lnTo>
                  <a:pt x="974" y="78"/>
                </a:lnTo>
                <a:lnTo>
                  <a:pt x="944" y="80"/>
                </a:lnTo>
                <a:lnTo>
                  <a:pt x="844" y="82"/>
                </a:lnTo>
                <a:lnTo>
                  <a:pt x="844" y="82"/>
                </a:lnTo>
                <a:lnTo>
                  <a:pt x="770" y="84"/>
                </a:lnTo>
                <a:lnTo>
                  <a:pt x="670" y="92"/>
                </a:lnTo>
                <a:lnTo>
                  <a:pt x="548" y="104"/>
                </a:lnTo>
                <a:lnTo>
                  <a:pt x="404" y="122"/>
                </a:lnTo>
                <a:lnTo>
                  <a:pt x="404" y="122"/>
                </a:lnTo>
                <a:lnTo>
                  <a:pt x="162" y="152"/>
                </a:lnTo>
                <a:lnTo>
                  <a:pt x="68" y="162"/>
                </a:lnTo>
                <a:lnTo>
                  <a:pt x="68" y="162"/>
                </a:lnTo>
                <a:lnTo>
                  <a:pt x="64" y="162"/>
                </a:lnTo>
                <a:lnTo>
                  <a:pt x="58" y="158"/>
                </a:lnTo>
                <a:lnTo>
                  <a:pt x="42" y="146"/>
                </a:lnTo>
                <a:lnTo>
                  <a:pt x="22" y="128"/>
                </a:lnTo>
                <a:lnTo>
                  <a:pt x="0" y="100"/>
                </a:lnTo>
                <a:lnTo>
                  <a:pt x="0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357312" y="3095625"/>
            <a:ext cx="871538" cy="138113"/>
          </a:xfrm>
          <a:custGeom>
            <a:avLst/>
            <a:gdLst>
              <a:gd name="T0" fmla="*/ 732 w 732"/>
              <a:gd name="T1" fmla="*/ 48 h 116"/>
              <a:gd name="T2" fmla="*/ 732 w 732"/>
              <a:gd name="T3" fmla="*/ 48 h 116"/>
              <a:gd name="T4" fmla="*/ 732 w 732"/>
              <a:gd name="T5" fmla="*/ 50 h 116"/>
              <a:gd name="T6" fmla="*/ 728 w 732"/>
              <a:gd name="T7" fmla="*/ 52 h 116"/>
              <a:gd name="T8" fmla="*/ 720 w 732"/>
              <a:gd name="T9" fmla="*/ 58 h 116"/>
              <a:gd name="T10" fmla="*/ 704 w 732"/>
              <a:gd name="T11" fmla="*/ 60 h 116"/>
              <a:gd name="T12" fmla="*/ 682 w 732"/>
              <a:gd name="T13" fmla="*/ 62 h 116"/>
              <a:gd name="T14" fmla="*/ 682 w 732"/>
              <a:gd name="T15" fmla="*/ 62 h 116"/>
              <a:gd name="T16" fmla="*/ 630 w 732"/>
              <a:gd name="T17" fmla="*/ 66 h 116"/>
              <a:gd name="T18" fmla="*/ 576 w 732"/>
              <a:gd name="T19" fmla="*/ 66 h 116"/>
              <a:gd name="T20" fmla="*/ 576 w 732"/>
              <a:gd name="T21" fmla="*/ 66 h 116"/>
              <a:gd name="T22" fmla="*/ 518 w 732"/>
              <a:gd name="T23" fmla="*/ 68 h 116"/>
              <a:gd name="T24" fmla="*/ 460 w 732"/>
              <a:gd name="T25" fmla="*/ 72 h 116"/>
              <a:gd name="T26" fmla="*/ 460 w 732"/>
              <a:gd name="T27" fmla="*/ 72 h 116"/>
              <a:gd name="T28" fmla="*/ 384 w 732"/>
              <a:gd name="T29" fmla="*/ 82 h 116"/>
              <a:gd name="T30" fmla="*/ 276 w 732"/>
              <a:gd name="T31" fmla="*/ 98 h 116"/>
              <a:gd name="T32" fmla="*/ 276 w 732"/>
              <a:gd name="T33" fmla="*/ 98 h 116"/>
              <a:gd name="T34" fmla="*/ 174 w 732"/>
              <a:gd name="T35" fmla="*/ 112 h 116"/>
              <a:gd name="T36" fmla="*/ 140 w 732"/>
              <a:gd name="T37" fmla="*/ 114 h 116"/>
              <a:gd name="T38" fmla="*/ 116 w 732"/>
              <a:gd name="T39" fmla="*/ 116 h 116"/>
              <a:gd name="T40" fmla="*/ 116 w 732"/>
              <a:gd name="T41" fmla="*/ 116 h 116"/>
              <a:gd name="T42" fmla="*/ 98 w 732"/>
              <a:gd name="T43" fmla="*/ 114 h 116"/>
              <a:gd name="T44" fmla="*/ 80 w 732"/>
              <a:gd name="T45" fmla="*/ 112 h 116"/>
              <a:gd name="T46" fmla="*/ 62 w 732"/>
              <a:gd name="T47" fmla="*/ 106 h 116"/>
              <a:gd name="T48" fmla="*/ 42 w 732"/>
              <a:gd name="T49" fmla="*/ 98 h 116"/>
              <a:gd name="T50" fmla="*/ 42 w 732"/>
              <a:gd name="T51" fmla="*/ 98 h 116"/>
              <a:gd name="T52" fmla="*/ 10 w 732"/>
              <a:gd name="T53" fmla="*/ 82 h 116"/>
              <a:gd name="T54" fmla="*/ 4 w 732"/>
              <a:gd name="T55" fmla="*/ 76 h 116"/>
              <a:gd name="T56" fmla="*/ 0 w 732"/>
              <a:gd name="T57" fmla="*/ 72 h 116"/>
              <a:gd name="T58" fmla="*/ 0 w 732"/>
              <a:gd name="T59" fmla="*/ 72 h 116"/>
              <a:gd name="T60" fmla="*/ 6 w 732"/>
              <a:gd name="T61" fmla="*/ 70 h 116"/>
              <a:gd name="T62" fmla="*/ 22 w 732"/>
              <a:gd name="T63" fmla="*/ 66 h 116"/>
              <a:gd name="T64" fmla="*/ 82 w 732"/>
              <a:gd name="T65" fmla="*/ 58 h 116"/>
              <a:gd name="T66" fmla="*/ 326 w 732"/>
              <a:gd name="T67" fmla="*/ 26 h 116"/>
              <a:gd name="T68" fmla="*/ 326 w 732"/>
              <a:gd name="T69" fmla="*/ 26 h 116"/>
              <a:gd name="T70" fmla="*/ 470 w 732"/>
              <a:gd name="T71" fmla="*/ 10 h 116"/>
              <a:gd name="T72" fmla="*/ 530 w 732"/>
              <a:gd name="T73" fmla="*/ 4 h 116"/>
              <a:gd name="T74" fmla="*/ 580 w 732"/>
              <a:gd name="T75" fmla="*/ 2 h 116"/>
              <a:gd name="T76" fmla="*/ 620 w 732"/>
              <a:gd name="T77" fmla="*/ 0 h 116"/>
              <a:gd name="T78" fmla="*/ 654 w 732"/>
              <a:gd name="T79" fmla="*/ 2 h 116"/>
              <a:gd name="T80" fmla="*/ 676 w 732"/>
              <a:gd name="T81" fmla="*/ 4 h 116"/>
              <a:gd name="T82" fmla="*/ 686 w 732"/>
              <a:gd name="T83" fmla="*/ 6 h 116"/>
              <a:gd name="T84" fmla="*/ 692 w 732"/>
              <a:gd name="T85" fmla="*/ 10 h 116"/>
              <a:gd name="T86" fmla="*/ 692 w 732"/>
              <a:gd name="T87" fmla="*/ 10 h 116"/>
              <a:gd name="T88" fmla="*/ 710 w 732"/>
              <a:gd name="T89" fmla="*/ 22 h 116"/>
              <a:gd name="T90" fmla="*/ 722 w 732"/>
              <a:gd name="T91" fmla="*/ 32 h 116"/>
              <a:gd name="T92" fmla="*/ 730 w 732"/>
              <a:gd name="T93" fmla="*/ 40 h 116"/>
              <a:gd name="T94" fmla="*/ 732 w 732"/>
              <a:gd name="T95" fmla="*/ 48 h 116"/>
              <a:gd name="T96" fmla="*/ 732 w 732"/>
              <a:gd name="T97" fmla="*/ 4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32" h="116">
                <a:moveTo>
                  <a:pt x="732" y="48"/>
                </a:moveTo>
                <a:lnTo>
                  <a:pt x="732" y="48"/>
                </a:lnTo>
                <a:lnTo>
                  <a:pt x="732" y="50"/>
                </a:lnTo>
                <a:lnTo>
                  <a:pt x="728" y="52"/>
                </a:lnTo>
                <a:lnTo>
                  <a:pt x="720" y="58"/>
                </a:lnTo>
                <a:lnTo>
                  <a:pt x="704" y="60"/>
                </a:lnTo>
                <a:lnTo>
                  <a:pt x="682" y="62"/>
                </a:lnTo>
                <a:lnTo>
                  <a:pt x="682" y="62"/>
                </a:lnTo>
                <a:lnTo>
                  <a:pt x="630" y="66"/>
                </a:lnTo>
                <a:lnTo>
                  <a:pt x="576" y="66"/>
                </a:lnTo>
                <a:lnTo>
                  <a:pt x="576" y="66"/>
                </a:lnTo>
                <a:lnTo>
                  <a:pt x="518" y="68"/>
                </a:lnTo>
                <a:lnTo>
                  <a:pt x="460" y="72"/>
                </a:lnTo>
                <a:lnTo>
                  <a:pt x="460" y="72"/>
                </a:lnTo>
                <a:lnTo>
                  <a:pt x="384" y="82"/>
                </a:lnTo>
                <a:lnTo>
                  <a:pt x="276" y="98"/>
                </a:lnTo>
                <a:lnTo>
                  <a:pt x="276" y="98"/>
                </a:lnTo>
                <a:lnTo>
                  <a:pt x="174" y="112"/>
                </a:lnTo>
                <a:lnTo>
                  <a:pt x="140" y="114"/>
                </a:lnTo>
                <a:lnTo>
                  <a:pt x="116" y="116"/>
                </a:lnTo>
                <a:lnTo>
                  <a:pt x="116" y="116"/>
                </a:lnTo>
                <a:lnTo>
                  <a:pt x="98" y="114"/>
                </a:lnTo>
                <a:lnTo>
                  <a:pt x="80" y="112"/>
                </a:lnTo>
                <a:lnTo>
                  <a:pt x="62" y="106"/>
                </a:lnTo>
                <a:lnTo>
                  <a:pt x="42" y="98"/>
                </a:lnTo>
                <a:lnTo>
                  <a:pt x="42" y="98"/>
                </a:lnTo>
                <a:lnTo>
                  <a:pt x="10" y="82"/>
                </a:lnTo>
                <a:lnTo>
                  <a:pt x="4" y="76"/>
                </a:lnTo>
                <a:lnTo>
                  <a:pt x="0" y="72"/>
                </a:lnTo>
                <a:lnTo>
                  <a:pt x="0" y="72"/>
                </a:lnTo>
                <a:lnTo>
                  <a:pt x="6" y="70"/>
                </a:lnTo>
                <a:lnTo>
                  <a:pt x="22" y="66"/>
                </a:lnTo>
                <a:lnTo>
                  <a:pt x="82" y="58"/>
                </a:lnTo>
                <a:lnTo>
                  <a:pt x="326" y="26"/>
                </a:lnTo>
                <a:lnTo>
                  <a:pt x="326" y="26"/>
                </a:lnTo>
                <a:lnTo>
                  <a:pt x="470" y="10"/>
                </a:lnTo>
                <a:lnTo>
                  <a:pt x="530" y="4"/>
                </a:lnTo>
                <a:lnTo>
                  <a:pt x="580" y="2"/>
                </a:lnTo>
                <a:lnTo>
                  <a:pt x="620" y="0"/>
                </a:lnTo>
                <a:lnTo>
                  <a:pt x="654" y="2"/>
                </a:lnTo>
                <a:lnTo>
                  <a:pt x="676" y="4"/>
                </a:lnTo>
                <a:lnTo>
                  <a:pt x="686" y="6"/>
                </a:lnTo>
                <a:lnTo>
                  <a:pt x="692" y="10"/>
                </a:lnTo>
                <a:lnTo>
                  <a:pt x="692" y="10"/>
                </a:lnTo>
                <a:lnTo>
                  <a:pt x="710" y="22"/>
                </a:lnTo>
                <a:lnTo>
                  <a:pt x="722" y="32"/>
                </a:lnTo>
                <a:lnTo>
                  <a:pt x="730" y="40"/>
                </a:lnTo>
                <a:lnTo>
                  <a:pt x="732" y="48"/>
                </a:lnTo>
                <a:lnTo>
                  <a:pt x="732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395412" y="2574131"/>
            <a:ext cx="862013" cy="561975"/>
          </a:xfrm>
          <a:custGeom>
            <a:avLst/>
            <a:gdLst>
              <a:gd name="T0" fmla="*/ 550 w 724"/>
              <a:gd name="T1" fmla="*/ 472 h 472"/>
              <a:gd name="T2" fmla="*/ 582 w 724"/>
              <a:gd name="T3" fmla="*/ 228 h 472"/>
              <a:gd name="T4" fmla="*/ 594 w 724"/>
              <a:gd name="T5" fmla="*/ 128 h 472"/>
              <a:gd name="T6" fmla="*/ 592 w 724"/>
              <a:gd name="T7" fmla="*/ 118 h 472"/>
              <a:gd name="T8" fmla="*/ 584 w 724"/>
              <a:gd name="T9" fmla="*/ 98 h 472"/>
              <a:gd name="T10" fmla="*/ 574 w 724"/>
              <a:gd name="T11" fmla="*/ 92 h 472"/>
              <a:gd name="T12" fmla="*/ 546 w 724"/>
              <a:gd name="T13" fmla="*/ 84 h 472"/>
              <a:gd name="T14" fmla="*/ 494 w 724"/>
              <a:gd name="T15" fmla="*/ 86 h 472"/>
              <a:gd name="T16" fmla="*/ 404 w 724"/>
              <a:gd name="T17" fmla="*/ 98 h 472"/>
              <a:gd name="T18" fmla="*/ 260 w 724"/>
              <a:gd name="T19" fmla="*/ 122 h 472"/>
              <a:gd name="T20" fmla="*/ 88 w 724"/>
              <a:gd name="T21" fmla="*/ 152 h 472"/>
              <a:gd name="T22" fmla="*/ 68 w 724"/>
              <a:gd name="T23" fmla="*/ 154 h 472"/>
              <a:gd name="T24" fmla="*/ 48 w 724"/>
              <a:gd name="T25" fmla="*/ 148 h 472"/>
              <a:gd name="T26" fmla="*/ 24 w 724"/>
              <a:gd name="T27" fmla="*/ 128 h 472"/>
              <a:gd name="T28" fmla="*/ 6 w 724"/>
              <a:gd name="T29" fmla="*/ 108 h 472"/>
              <a:gd name="T30" fmla="*/ 0 w 724"/>
              <a:gd name="T31" fmla="*/ 94 h 472"/>
              <a:gd name="T32" fmla="*/ 2 w 724"/>
              <a:gd name="T33" fmla="*/ 92 h 472"/>
              <a:gd name="T34" fmla="*/ 22 w 724"/>
              <a:gd name="T35" fmla="*/ 86 h 472"/>
              <a:gd name="T36" fmla="*/ 90 w 724"/>
              <a:gd name="T37" fmla="*/ 78 h 472"/>
              <a:gd name="T38" fmla="*/ 140 w 724"/>
              <a:gd name="T39" fmla="*/ 74 h 472"/>
              <a:gd name="T40" fmla="*/ 350 w 724"/>
              <a:gd name="T41" fmla="*/ 48 h 472"/>
              <a:gd name="T42" fmla="*/ 426 w 724"/>
              <a:gd name="T43" fmla="*/ 36 h 472"/>
              <a:gd name="T44" fmla="*/ 520 w 724"/>
              <a:gd name="T45" fmla="*/ 18 h 472"/>
              <a:gd name="T46" fmla="*/ 540 w 724"/>
              <a:gd name="T47" fmla="*/ 10 h 472"/>
              <a:gd name="T48" fmla="*/ 562 w 724"/>
              <a:gd name="T49" fmla="*/ 2 h 472"/>
              <a:gd name="T50" fmla="*/ 582 w 724"/>
              <a:gd name="T51" fmla="*/ 0 h 472"/>
              <a:gd name="T52" fmla="*/ 594 w 724"/>
              <a:gd name="T53" fmla="*/ 4 h 472"/>
              <a:gd name="T54" fmla="*/ 662 w 724"/>
              <a:gd name="T55" fmla="*/ 38 h 472"/>
              <a:gd name="T56" fmla="*/ 690 w 724"/>
              <a:gd name="T57" fmla="*/ 54 h 472"/>
              <a:gd name="T58" fmla="*/ 722 w 724"/>
              <a:gd name="T59" fmla="*/ 80 h 472"/>
              <a:gd name="T60" fmla="*/ 724 w 724"/>
              <a:gd name="T61" fmla="*/ 88 h 472"/>
              <a:gd name="T62" fmla="*/ 724 w 724"/>
              <a:gd name="T63" fmla="*/ 96 h 472"/>
              <a:gd name="T64" fmla="*/ 714 w 724"/>
              <a:gd name="T65" fmla="*/ 112 h 472"/>
              <a:gd name="T66" fmla="*/ 706 w 724"/>
              <a:gd name="T67" fmla="*/ 120 h 472"/>
              <a:gd name="T68" fmla="*/ 694 w 724"/>
              <a:gd name="T69" fmla="*/ 148 h 472"/>
              <a:gd name="T70" fmla="*/ 650 w 724"/>
              <a:gd name="T71" fmla="*/ 324 h 472"/>
              <a:gd name="T72" fmla="*/ 618 w 724"/>
              <a:gd name="T73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4" h="472">
                <a:moveTo>
                  <a:pt x="618" y="472"/>
                </a:moveTo>
                <a:lnTo>
                  <a:pt x="550" y="472"/>
                </a:lnTo>
                <a:lnTo>
                  <a:pt x="550" y="472"/>
                </a:lnTo>
                <a:lnTo>
                  <a:pt x="582" y="228"/>
                </a:lnTo>
                <a:lnTo>
                  <a:pt x="590" y="160"/>
                </a:lnTo>
                <a:lnTo>
                  <a:pt x="594" y="128"/>
                </a:lnTo>
                <a:lnTo>
                  <a:pt x="594" y="128"/>
                </a:lnTo>
                <a:lnTo>
                  <a:pt x="592" y="118"/>
                </a:lnTo>
                <a:lnTo>
                  <a:pt x="590" y="108"/>
                </a:lnTo>
                <a:lnTo>
                  <a:pt x="584" y="98"/>
                </a:lnTo>
                <a:lnTo>
                  <a:pt x="574" y="92"/>
                </a:lnTo>
                <a:lnTo>
                  <a:pt x="574" y="92"/>
                </a:lnTo>
                <a:lnTo>
                  <a:pt x="562" y="86"/>
                </a:lnTo>
                <a:lnTo>
                  <a:pt x="546" y="84"/>
                </a:lnTo>
                <a:lnTo>
                  <a:pt x="522" y="84"/>
                </a:lnTo>
                <a:lnTo>
                  <a:pt x="494" y="86"/>
                </a:lnTo>
                <a:lnTo>
                  <a:pt x="494" y="86"/>
                </a:lnTo>
                <a:lnTo>
                  <a:pt x="404" y="98"/>
                </a:lnTo>
                <a:lnTo>
                  <a:pt x="260" y="122"/>
                </a:lnTo>
                <a:lnTo>
                  <a:pt x="260" y="122"/>
                </a:lnTo>
                <a:lnTo>
                  <a:pt x="126" y="146"/>
                </a:lnTo>
                <a:lnTo>
                  <a:pt x="88" y="152"/>
                </a:lnTo>
                <a:lnTo>
                  <a:pt x="68" y="154"/>
                </a:lnTo>
                <a:lnTo>
                  <a:pt x="68" y="154"/>
                </a:lnTo>
                <a:lnTo>
                  <a:pt x="58" y="152"/>
                </a:lnTo>
                <a:lnTo>
                  <a:pt x="48" y="148"/>
                </a:lnTo>
                <a:lnTo>
                  <a:pt x="38" y="140"/>
                </a:lnTo>
                <a:lnTo>
                  <a:pt x="24" y="128"/>
                </a:lnTo>
                <a:lnTo>
                  <a:pt x="24" y="128"/>
                </a:lnTo>
                <a:lnTo>
                  <a:pt x="6" y="108"/>
                </a:lnTo>
                <a:lnTo>
                  <a:pt x="2" y="100"/>
                </a:lnTo>
                <a:lnTo>
                  <a:pt x="0" y="94"/>
                </a:lnTo>
                <a:lnTo>
                  <a:pt x="0" y="94"/>
                </a:lnTo>
                <a:lnTo>
                  <a:pt x="2" y="92"/>
                </a:lnTo>
                <a:lnTo>
                  <a:pt x="6" y="90"/>
                </a:lnTo>
                <a:lnTo>
                  <a:pt x="22" y="86"/>
                </a:lnTo>
                <a:lnTo>
                  <a:pt x="50" y="82"/>
                </a:lnTo>
                <a:lnTo>
                  <a:pt x="90" y="78"/>
                </a:lnTo>
                <a:lnTo>
                  <a:pt x="90" y="78"/>
                </a:lnTo>
                <a:lnTo>
                  <a:pt x="140" y="74"/>
                </a:lnTo>
                <a:lnTo>
                  <a:pt x="200" y="68"/>
                </a:lnTo>
                <a:lnTo>
                  <a:pt x="350" y="48"/>
                </a:lnTo>
                <a:lnTo>
                  <a:pt x="350" y="48"/>
                </a:lnTo>
                <a:lnTo>
                  <a:pt x="426" y="36"/>
                </a:lnTo>
                <a:lnTo>
                  <a:pt x="482" y="26"/>
                </a:lnTo>
                <a:lnTo>
                  <a:pt x="520" y="18"/>
                </a:lnTo>
                <a:lnTo>
                  <a:pt x="540" y="10"/>
                </a:lnTo>
                <a:lnTo>
                  <a:pt x="540" y="10"/>
                </a:lnTo>
                <a:lnTo>
                  <a:pt x="552" y="4"/>
                </a:lnTo>
                <a:lnTo>
                  <a:pt x="562" y="2"/>
                </a:lnTo>
                <a:lnTo>
                  <a:pt x="572" y="0"/>
                </a:lnTo>
                <a:lnTo>
                  <a:pt x="582" y="0"/>
                </a:lnTo>
                <a:lnTo>
                  <a:pt x="582" y="0"/>
                </a:lnTo>
                <a:lnTo>
                  <a:pt x="594" y="4"/>
                </a:lnTo>
                <a:lnTo>
                  <a:pt x="610" y="12"/>
                </a:lnTo>
                <a:lnTo>
                  <a:pt x="662" y="38"/>
                </a:lnTo>
                <a:lnTo>
                  <a:pt x="662" y="38"/>
                </a:lnTo>
                <a:lnTo>
                  <a:pt x="690" y="54"/>
                </a:lnTo>
                <a:lnTo>
                  <a:pt x="710" y="68"/>
                </a:lnTo>
                <a:lnTo>
                  <a:pt x="722" y="80"/>
                </a:lnTo>
                <a:lnTo>
                  <a:pt x="724" y="84"/>
                </a:lnTo>
                <a:lnTo>
                  <a:pt x="724" y="88"/>
                </a:lnTo>
                <a:lnTo>
                  <a:pt x="724" y="88"/>
                </a:lnTo>
                <a:lnTo>
                  <a:pt x="724" y="96"/>
                </a:lnTo>
                <a:lnTo>
                  <a:pt x="720" y="104"/>
                </a:lnTo>
                <a:lnTo>
                  <a:pt x="714" y="112"/>
                </a:lnTo>
                <a:lnTo>
                  <a:pt x="706" y="120"/>
                </a:lnTo>
                <a:lnTo>
                  <a:pt x="706" y="120"/>
                </a:lnTo>
                <a:lnTo>
                  <a:pt x="700" y="128"/>
                </a:lnTo>
                <a:lnTo>
                  <a:pt x="694" y="148"/>
                </a:lnTo>
                <a:lnTo>
                  <a:pt x="674" y="216"/>
                </a:lnTo>
                <a:lnTo>
                  <a:pt x="650" y="324"/>
                </a:lnTo>
                <a:lnTo>
                  <a:pt x="618" y="472"/>
                </a:lnTo>
                <a:lnTo>
                  <a:pt x="618" y="4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426369" y="2055019"/>
            <a:ext cx="414338" cy="595313"/>
          </a:xfrm>
          <a:custGeom>
            <a:avLst/>
            <a:gdLst>
              <a:gd name="T0" fmla="*/ 348 w 348"/>
              <a:gd name="T1" fmla="*/ 74 h 500"/>
              <a:gd name="T2" fmla="*/ 348 w 348"/>
              <a:gd name="T3" fmla="*/ 74 h 500"/>
              <a:gd name="T4" fmla="*/ 346 w 348"/>
              <a:gd name="T5" fmla="*/ 88 h 500"/>
              <a:gd name="T6" fmla="*/ 340 w 348"/>
              <a:gd name="T7" fmla="*/ 104 h 500"/>
              <a:gd name="T8" fmla="*/ 330 w 348"/>
              <a:gd name="T9" fmla="*/ 126 h 500"/>
              <a:gd name="T10" fmla="*/ 314 w 348"/>
              <a:gd name="T11" fmla="*/ 152 h 500"/>
              <a:gd name="T12" fmla="*/ 314 w 348"/>
              <a:gd name="T13" fmla="*/ 152 h 500"/>
              <a:gd name="T14" fmla="*/ 272 w 348"/>
              <a:gd name="T15" fmla="*/ 218 h 500"/>
              <a:gd name="T16" fmla="*/ 212 w 348"/>
              <a:gd name="T17" fmla="*/ 300 h 500"/>
              <a:gd name="T18" fmla="*/ 212 w 348"/>
              <a:gd name="T19" fmla="*/ 300 h 500"/>
              <a:gd name="T20" fmla="*/ 178 w 348"/>
              <a:gd name="T21" fmla="*/ 342 h 500"/>
              <a:gd name="T22" fmla="*/ 144 w 348"/>
              <a:gd name="T23" fmla="*/ 382 h 500"/>
              <a:gd name="T24" fmla="*/ 110 w 348"/>
              <a:gd name="T25" fmla="*/ 418 h 500"/>
              <a:gd name="T26" fmla="*/ 78 w 348"/>
              <a:gd name="T27" fmla="*/ 450 h 500"/>
              <a:gd name="T28" fmla="*/ 78 w 348"/>
              <a:gd name="T29" fmla="*/ 450 h 500"/>
              <a:gd name="T30" fmla="*/ 48 w 348"/>
              <a:gd name="T31" fmla="*/ 474 h 500"/>
              <a:gd name="T32" fmla="*/ 26 w 348"/>
              <a:gd name="T33" fmla="*/ 492 h 500"/>
              <a:gd name="T34" fmla="*/ 10 w 348"/>
              <a:gd name="T35" fmla="*/ 500 h 500"/>
              <a:gd name="T36" fmla="*/ 6 w 348"/>
              <a:gd name="T37" fmla="*/ 500 h 500"/>
              <a:gd name="T38" fmla="*/ 2 w 348"/>
              <a:gd name="T39" fmla="*/ 500 h 500"/>
              <a:gd name="T40" fmla="*/ 2 w 348"/>
              <a:gd name="T41" fmla="*/ 500 h 500"/>
              <a:gd name="T42" fmla="*/ 0 w 348"/>
              <a:gd name="T43" fmla="*/ 496 h 500"/>
              <a:gd name="T44" fmla="*/ 0 w 348"/>
              <a:gd name="T45" fmla="*/ 492 h 500"/>
              <a:gd name="T46" fmla="*/ 6 w 348"/>
              <a:gd name="T47" fmla="*/ 478 h 500"/>
              <a:gd name="T48" fmla="*/ 16 w 348"/>
              <a:gd name="T49" fmla="*/ 458 h 500"/>
              <a:gd name="T50" fmla="*/ 34 w 348"/>
              <a:gd name="T51" fmla="*/ 434 h 500"/>
              <a:gd name="T52" fmla="*/ 34 w 348"/>
              <a:gd name="T53" fmla="*/ 434 h 500"/>
              <a:gd name="T54" fmla="*/ 78 w 348"/>
              <a:gd name="T55" fmla="*/ 366 h 500"/>
              <a:gd name="T56" fmla="*/ 134 w 348"/>
              <a:gd name="T57" fmla="*/ 278 h 500"/>
              <a:gd name="T58" fmla="*/ 134 w 348"/>
              <a:gd name="T59" fmla="*/ 278 h 500"/>
              <a:gd name="T60" fmla="*/ 160 w 348"/>
              <a:gd name="T61" fmla="*/ 230 h 500"/>
              <a:gd name="T62" fmla="*/ 184 w 348"/>
              <a:gd name="T63" fmla="*/ 188 h 500"/>
              <a:gd name="T64" fmla="*/ 202 w 348"/>
              <a:gd name="T65" fmla="*/ 150 h 500"/>
              <a:gd name="T66" fmla="*/ 214 w 348"/>
              <a:gd name="T67" fmla="*/ 118 h 500"/>
              <a:gd name="T68" fmla="*/ 214 w 348"/>
              <a:gd name="T69" fmla="*/ 118 h 500"/>
              <a:gd name="T70" fmla="*/ 224 w 348"/>
              <a:gd name="T71" fmla="*/ 90 h 500"/>
              <a:gd name="T72" fmla="*/ 228 w 348"/>
              <a:gd name="T73" fmla="*/ 68 h 500"/>
              <a:gd name="T74" fmla="*/ 228 w 348"/>
              <a:gd name="T75" fmla="*/ 60 h 500"/>
              <a:gd name="T76" fmla="*/ 226 w 348"/>
              <a:gd name="T77" fmla="*/ 52 h 500"/>
              <a:gd name="T78" fmla="*/ 224 w 348"/>
              <a:gd name="T79" fmla="*/ 46 h 500"/>
              <a:gd name="T80" fmla="*/ 220 w 348"/>
              <a:gd name="T81" fmla="*/ 40 h 500"/>
              <a:gd name="T82" fmla="*/ 220 w 348"/>
              <a:gd name="T83" fmla="*/ 40 h 500"/>
              <a:gd name="T84" fmla="*/ 214 w 348"/>
              <a:gd name="T85" fmla="*/ 32 h 500"/>
              <a:gd name="T86" fmla="*/ 210 w 348"/>
              <a:gd name="T87" fmla="*/ 22 h 500"/>
              <a:gd name="T88" fmla="*/ 210 w 348"/>
              <a:gd name="T89" fmla="*/ 16 h 500"/>
              <a:gd name="T90" fmla="*/ 212 w 348"/>
              <a:gd name="T91" fmla="*/ 8 h 500"/>
              <a:gd name="T92" fmla="*/ 212 w 348"/>
              <a:gd name="T93" fmla="*/ 8 h 500"/>
              <a:gd name="T94" fmla="*/ 216 w 348"/>
              <a:gd name="T95" fmla="*/ 4 h 500"/>
              <a:gd name="T96" fmla="*/ 226 w 348"/>
              <a:gd name="T97" fmla="*/ 0 h 500"/>
              <a:gd name="T98" fmla="*/ 238 w 348"/>
              <a:gd name="T99" fmla="*/ 0 h 500"/>
              <a:gd name="T100" fmla="*/ 256 w 348"/>
              <a:gd name="T101" fmla="*/ 2 h 500"/>
              <a:gd name="T102" fmla="*/ 256 w 348"/>
              <a:gd name="T103" fmla="*/ 2 h 500"/>
              <a:gd name="T104" fmla="*/ 274 w 348"/>
              <a:gd name="T105" fmla="*/ 6 h 500"/>
              <a:gd name="T106" fmla="*/ 290 w 348"/>
              <a:gd name="T107" fmla="*/ 12 h 500"/>
              <a:gd name="T108" fmla="*/ 306 w 348"/>
              <a:gd name="T109" fmla="*/ 20 h 500"/>
              <a:gd name="T110" fmla="*/ 320 w 348"/>
              <a:gd name="T111" fmla="*/ 30 h 500"/>
              <a:gd name="T112" fmla="*/ 320 w 348"/>
              <a:gd name="T113" fmla="*/ 30 h 500"/>
              <a:gd name="T114" fmla="*/ 334 w 348"/>
              <a:gd name="T115" fmla="*/ 42 h 500"/>
              <a:gd name="T116" fmla="*/ 342 w 348"/>
              <a:gd name="T117" fmla="*/ 52 h 500"/>
              <a:gd name="T118" fmla="*/ 348 w 348"/>
              <a:gd name="T119" fmla="*/ 64 h 500"/>
              <a:gd name="T120" fmla="*/ 348 w 348"/>
              <a:gd name="T121" fmla="*/ 74 h 500"/>
              <a:gd name="T122" fmla="*/ 348 w 348"/>
              <a:gd name="T123" fmla="*/ 74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8" h="500">
                <a:moveTo>
                  <a:pt x="348" y="74"/>
                </a:moveTo>
                <a:lnTo>
                  <a:pt x="348" y="74"/>
                </a:lnTo>
                <a:lnTo>
                  <a:pt x="346" y="88"/>
                </a:lnTo>
                <a:lnTo>
                  <a:pt x="340" y="104"/>
                </a:lnTo>
                <a:lnTo>
                  <a:pt x="330" y="126"/>
                </a:lnTo>
                <a:lnTo>
                  <a:pt x="314" y="152"/>
                </a:lnTo>
                <a:lnTo>
                  <a:pt x="314" y="152"/>
                </a:lnTo>
                <a:lnTo>
                  <a:pt x="272" y="218"/>
                </a:lnTo>
                <a:lnTo>
                  <a:pt x="212" y="300"/>
                </a:lnTo>
                <a:lnTo>
                  <a:pt x="212" y="300"/>
                </a:lnTo>
                <a:lnTo>
                  <a:pt x="178" y="342"/>
                </a:lnTo>
                <a:lnTo>
                  <a:pt x="144" y="382"/>
                </a:lnTo>
                <a:lnTo>
                  <a:pt x="110" y="418"/>
                </a:lnTo>
                <a:lnTo>
                  <a:pt x="78" y="450"/>
                </a:lnTo>
                <a:lnTo>
                  <a:pt x="78" y="450"/>
                </a:lnTo>
                <a:lnTo>
                  <a:pt x="48" y="474"/>
                </a:lnTo>
                <a:lnTo>
                  <a:pt x="26" y="492"/>
                </a:lnTo>
                <a:lnTo>
                  <a:pt x="10" y="500"/>
                </a:lnTo>
                <a:lnTo>
                  <a:pt x="6" y="500"/>
                </a:lnTo>
                <a:lnTo>
                  <a:pt x="2" y="500"/>
                </a:lnTo>
                <a:lnTo>
                  <a:pt x="2" y="500"/>
                </a:lnTo>
                <a:lnTo>
                  <a:pt x="0" y="496"/>
                </a:lnTo>
                <a:lnTo>
                  <a:pt x="0" y="492"/>
                </a:lnTo>
                <a:lnTo>
                  <a:pt x="6" y="478"/>
                </a:lnTo>
                <a:lnTo>
                  <a:pt x="16" y="458"/>
                </a:lnTo>
                <a:lnTo>
                  <a:pt x="34" y="434"/>
                </a:lnTo>
                <a:lnTo>
                  <a:pt x="34" y="434"/>
                </a:lnTo>
                <a:lnTo>
                  <a:pt x="78" y="366"/>
                </a:lnTo>
                <a:lnTo>
                  <a:pt x="134" y="278"/>
                </a:lnTo>
                <a:lnTo>
                  <a:pt x="134" y="278"/>
                </a:lnTo>
                <a:lnTo>
                  <a:pt x="160" y="230"/>
                </a:lnTo>
                <a:lnTo>
                  <a:pt x="184" y="188"/>
                </a:lnTo>
                <a:lnTo>
                  <a:pt x="202" y="150"/>
                </a:lnTo>
                <a:lnTo>
                  <a:pt x="214" y="118"/>
                </a:lnTo>
                <a:lnTo>
                  <a:pt x="214" y="118"/>
                </a:lnTo>
                <a:lnTo>
                  <a:pt x="224" y="90"/>
                </a:lnTo>
                <a:lnTo>
                  <a:pt x="228" y="68"/>
                </a:lnTo>
                <a:lnTo>
                  <a:pt x="228" y="60"/>
                </a:lnTo>
                <a:lnTo>
                  <a:pt x="226" y="52"/>
                </a:lnTo>
                <a:lnTo>
                  <a:pt x="224" y="46"/>
                </a:lnTo>
                <a:lnTo>
                  <a:pt x="220" y="40"/>
                </a:lnTo>
                <a:lnTo>
                  <a:pt x="220" y="40"/>
                </a:lnTo>
                <a:lnTo>
                  <a:pt x="214" y="32"/>
                </a:lnTo>
                <a:lnTo>
                  <a:pt x="210" y="22"/>
                </a:lnTo>
                <a:lnTo>
                  <a:pt x="210" y="16"/>
                </a:lnTo>
                <a:lnTo>
                  <a:pt x="212" y="8"/>
                </a:lnTo>
                <a:lnTo>
                  <a:pt x="212" y="8"/>
                </a:lnTo>
                <a:lnTo>
                  <a:pt x="216" y="4"/>
                </a:lnTo>
                <a:lnTo>
                  <a:pt x="226" y="0"/>
                </a:lnTo>
                <a:lnTo>
                  <a:pt x="238" y="0"/>
                </a:lnTo>
                <a:lnTo>
                  <a:pt x="256" y="2"/>
                </a:lnTo>
                <a:lnTo>
                  <a:pt x="256" y="2"/>
                </a:lnTo>
                <a:lnTo>
                  <a:pt x="274" y="6"/>
                </a:lnTo>
                <a:lnTo>
                  <a:pt x="290" y="12"/>
                </a:lnTo>
                <a:lnTo>
                  <a:pt x="306" y="20"/>
                </a:lnTo>
                <a:lnTo>
                  <a:pt x="320" y="30"/>
                </a:lnTo>
                <a:lnTo>
                  <a:pt x="320" y="30"/>
                </a:lnTo>
                <a:lnTo>
                  <a:pt x="334" y="42"/>
                </a:lnTo>
                <a:lnTo>
                  <a:pt x="342" y="52"/>
                </a:lnTo>
                <a:lnTo>
                  <a:pt x="348" y="64"/>
                </a:lnTo>
                <a:lnTo>
                  <a:pt x="348" y="74"/>
                </a:lnTo>
                <a:lnTo>
                  <a:pt x="348" y="7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502569" y="2676525"/>
            <a:ext cx="330994" cy="1185863"/>
          </a:xfrm>
          <a:custGeom>
            <a:avLst/>
            <a:gdLst>
              <a:gd name="T0" fmla="*/ 72 w 278"/>
              <a:gd name="T1" fmla="*/ 852 h 996"/>
              <a:gd name="T2" fmla="*/ 16 w 278"/>
              <a:gd name="T3" fmla="*/ 818 h 996"/>
              <a:gd name="T4" fmla="*/ 0 w 278"/>
              <a:gd name="T5" fmla="*/ 800 h 996"/>
              <a:gd name="T6" fmla="*/ 0 w 278"/>
              <a:gd name="T7" fmla="*/ 796 h 996"/>
              <a:gd name="T8" fmla="*/ 6 w 278"/>
              <a:gd name="T9" fmla="*/ 790 h 996"/>
              <a:gd name="T10" fmla="*/ 22 w 278"/>
              <a:gd name="T11" fmla="*/ 788 h 996"/>
              <a:gd name="T12" fmla="*/ 78 w 278"/>
              <a:gd name="T13" fmla="*/ 796 h 996"/>
              <a:gd name="T14" fmla="*/ 112 w 278"/>
              <a:gd name="T15" fmla="*/ 802 h 996"/>
              <a:gd name="T16" fmla="*/ 162 w 278"/>
              <a:gd name="T17" fmla="*/ 808 h 996"/>
              <a:gd name="T18" fmla="*/ 176 w 278"/>
              <a:gd name="T19" fmla="*/ 806 h 996"/>
              <a:gd name="T20" fmla="*/ 180 w 278"/>
              <a:gd name="T21" fmla="*/ 800 h 996"/>
              <a:gd name="T22" fmla="*/ 190 w 278"/>
              <a:gd name="T23" fmla="*/ 768 h 996"/>
              <a:gd name="T24" fmla="*/ 200 w 278"/>
              <a:gd name="T25" fmla="*/ 668 h 996"/>
              <a:gd name="T26" fmla="*/ 204 w 278"/>
              <a:gd name="T27" fmla="*/ 564 h 996"/>
              <a:gd name="T28" fmla="*/ 200 w 278"/>
              <a:gd name="T29" fmla="*/ 306 h 996"/>
              <a:gd name="T30" fmla="*/ 178 w 278"/>
              <a:gd name="T31" fmla="*/ 0 h 996"/>
              <a:gd name="T32" fmla="*/ 278 w 278"/>
              <a:gd name="T33" fmla="*/ 0 h 996"/>
              <a:gd name="T34" fmla="*/ 276 w 278"/>
              <a:gd name="T35" fmla="*/ 636 h 996"/>
              <a:gd name="T36" fmla="*/ 270 w 278"/>
              <a:gd name="T37" fmla="*/ 856 h 996"/>
              <a:gd name="T38" fmla="*/ 266 w 278"/>
              <a:gd name="T39" fmla="*/ 880 h 996"/>
              <a:gd name="T40" fmla="*/ 250 w 278"/>
              <a:gd name="T41" fmla="*/ 926 h 996"/>
              <a:gd name="T42" fmla="*/ 228 w 278"/>
              <a:gd name="T43" fmla="*/ 964 h 996"/>
              <a:gd name="T44" fmla="*/ 216 w 278"/>
              <a:gd name="T45" fmla="*/ 980 h 996"/>
              <a:gd name="T46" fmla="*/ 194 w 278"/>
              <a:gd name="T47" fmla="*/ 996 h 996"/>
              <a:gd name="T48" fmla="*/ 184 w 278"/>
              <a:gd name="T49" fmla="*/ 996 h 996"/>
              <a:gd name="T50" fmla="*/ 176 w 278"/>
              <a:gd name="T51" fmla="*/ 992 h 996"/>
              <a:gd name="T52" fmla="*/ 162 w 278"/>
              <a:gd name="T53" fmla="*/ 966 h 996"/>
              <a:gd name="T54" fmla="*/ 156 w 278"/>
              <a:gd name="T55" fmla="*/ 942 h 996"/>
              <a:gd name="T56" fmla="*/ 148 w 278"/>
              <a:gd name="T57" fmla="*/ 918 h 996"/>
              <a:gd name="T58" fmla="*/ 132 w 278"/>
              <a:gd name="T59" fmla="*/ 896 h 996"/>
              <a:gd name="T60" fmla="*/ 106 w 278"/>
              <a:gd name="T61" fmla="*/ 874 h 996"/>
              <a:gd name="T62" fmla="*/ 72 w 278"/>
              <a:gd name="T63" fmla="*/ 852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8" h="996">
                <a:moveTo>
                  <a:pt x="72" y="852"/>
                </a:moveTo>
                <a:lnTo>
                  <a:pt x="72" y="852"/>
                </a:lnTo>
                <a:lnTo>
                  <a:pt x="40" y="834"/>
                </a:lnTo>
                <a:lnTo>
                  <a:pt x="16" y="818"/>
                </a:lnTo>
                <a:lnTo>
                  <a:pt x="4" y="806"/>
                </a:lnTo>
                <a:lnTo>
                  <a:pt x="0" y="800"/>
                </a:lnTo>
                <a:lnTo>
                  <a:pt x="0" y="796"/>
                </a:lnTo>
                <a:lnTo>
                  <a:pt x="0" y="796"/>
                </a:lnTo>
                <a:lnTo>
                  <a:pt x="2" y="792"/>
                </a:lnTo>
                <a:lnTo>
                  <a:pt x="6" y="790"/>
                </a:lnTo>
                <a:lnTo>
                  <a:pt x="14" y="788"/>
                </a:lnTo>
                <a:lnTo>
                  <a:pt x="22" y="788"/>
                </a:lnTo>
                <a:lnTo>
                  <a:pt x="46" y="790"/>
                </a:lnTo>
                <a:lnTo>
                  <a:pt x="78" y="796"/>
                </a:lnTo>
                <a:lnTo>
                  <a:pt x="78" y="796"/>
                </a:lnTo>
                <a:lnTo>
                  <a:pt x="112" y="802"/>
                </a:lnTo>
                <a:lnTo>
                  <a:pt x="140" y="806"/>
                </a:lnTo>
                <a:lnTo>
                  <a:pt x="162" y="808"/>
                </a:lnTo>
                <a:lnTo>
                  <a:pt x="176" y="806"/>
                </a:lnTo>
                <a:lnTo>
                  <a:pt x="176" y="806"/>
                </a:lnTo>
                <a:lnTo>
                  <a:pt x="178" y="804"/>
                </a:lnTo>
                <a:lnTo>
                  <a:pt x="180" y="800"/>
                </a:lnTo>
                <a:lnTo>
                  <a:pt x="186" y="788"/>
                </a:lnTo>
                <a:lnTo>
                  <a:pt x="190" y="768"/>
                </a:lnTo>
                <a:lnTo>
                  <a:pt x="194" y="742"/>
                </a:lnTo>
                <a:lnTo>
                  <a:pt x="200" y="668"/>
                </a:lnTo>
                <a:lnTo>
                  <a:pt x="204" y="564"/>
                </a:lnTo>
                <a:lnTo>
                  <a:pt x="204" y="564"/>
                </a:lnTo>
                <a:lnTo>
                  <a:pt x="204" y="442"/>
                </a:lnTo>
                <a:lnTo>
                  <a:pt x="200" y="306"/>
                </a:lnTo>
                <a:lnTo>
                  <a:pt x="192" y="158"/>
                </a:lnTo>
                <a:lnTo>
                  <a:pt x="178" y="0"/>
                </a:lnTo>
                <a:lnTo>
                  <a:pt x="278" y="0"/>
                </a:lnTo>
                <a:lnTo>
                  <a:pt x="278" y="0"/>
                </a:lnTo>
                <a:lnTo>
                  <a:pt x="278" y="366"/>
                </a:lnTo>
                <a:lnTo>
                  <a:pt x="276" y="636"/>
                </a:lnTo>
                <a:lnTo>
                  <a:pt x="272" y="806"/>
                </a:lnTo>
                <a:lnTo>
                  <a:pt x="270" y="856"/>
                </a:lnTo>
                <a:lnTo>
                  <a:pt x="266" y="880"/>
                </a:lnTo>
                <a:lnTo>
                  <a:pt x="266" y="880"/>
                </a:lnTo>
                <a:lnTo>
                  <a:pt x="260" y="904"/>
                </a:lnTo>
                <a:lnTo>
                  <a:pt x="250" y="926"/>
                </a:lnTo>
                <a:lnTo>
                  <a:pt x="240" y="946"/>
                </a:lnTo>
                <a:lnTo>
                  <a:pt x="228" y="964"/>
                </a:lnTo>
                <a:lnTo>
                  <a:pt x="228" y="964"/>
                </a:lnTo>
                <a:lnTo>
                  <a:pt x="216" y="980"/>
                </a:lnTo>
                <a:lnTo>
                  <a:pt x="206" y="990"/>
                </a:lnTo>
                <a:lnTo>
                  <a:pt x="194" y="996"/>
                </a:lnTo>
                <a:lnTo>
                  <a:pt x="184" y="996"/>
                </a:lnTo>
                <a:lnTo>
                  <a:pt x="184" y="996"/>
                </a:lnTo>
                <a:lnTo>
                  <a:pt x="180" y="994"/>
                </a:lnTo>
                <a:lnTo>
                  <a:pt x="176" y="992"/>
                </a:lnTo>
                <a:lnTo>
                  <a:pt x="168" y="982"/>
                </a:lnTo>
                <a:lnTo>
                  <a:pt x="162" y="966"/>
                </a:lnTo>
                <a:lnTo>
                  <a:pt x="156" y="942"/>
                </a:lnTo>
                <a:lnTo>
                  <a:pt x="156" y="942"/>
                </a:lnTo>
                <a:lnTo>
                  <a:pt x="154" y="930"/>
                </a:lnTo>
                <a:lnTo>
                  <a:pt x="148" y="918"/>
                </a:lnTo>
                <a:lnTo>
                  <a:pt x="140" y="906"/>
                </a:lnTo>
                <a:lnTo>
                  <a:pt x="132" y="896"/>
                </a:lnTo>
                <a:lnTo>
                  <a:pt x="120" y="884"/>
                </a:lnTo>
                <a:lnTo>
                  <a:pt x="106" y="874"/>
                </a:lnTo>
                <a:lnTo>
                  <a:pt x="90" y="862"/>
                </a:lnTo>
                <a:lnTo>
                  <a:pt x="72" y="852"/>
                </a:lnTo>
                <a:lnTo>
                  <a:pt x="72" y="8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5"/>
          <p:cNvSpPr/>
          <p:nvPr/>
        </p:nvSpPr>
        <p:spPr bwMode="auto">
          <a:xfrm>
            <a:off x="1633538" y="2266950"/>
            <a:ext cx="495300" cy="409575"/>
          </a:xfrm>
          <a:custGeom>
            <a:avLst/>
            <a:gdLst>
              <a:gd name="T0" fmla="*/ 160 w 416"/>
              <a:gd name="T1" fmla="*/ 46 h 344"/>
              <a:gd name="T2" fmla="*/ 160 w 416"/>
              <a:gd name="T3" fmla="*/ 46 h 344"/>
              <a:gd name="T4" fmla="*/ 198 w 416"/>
              <a:gd name="T5" fmla="*/ 38 h 344"/>
              <a:gd name="T6" fmla="*/ 226 w 416"/>
              <a:gd name="T7" fmla="*/ 30 h 344"/>
              <a:gd name="T8" fmla="*/ 248 w 416"/>
              <a:gd name="T9" fmla="*/ 22 h 344"/>
              <a:gd name="T10" fmla="*/ 260 w 416"/>
              <a:gd name="T11" fmla="*/ 16 h 344"/>
              <a:gd name="T12" fmla="*/ 260 w 416"/>
              <a:gd name="T13" fmla="*/ 16 h 344"/>
              <a:gd name="T14" fmla="*/ 268 w 416"/>
              <a:gd name="T15" fmla="*/ 8 h 344"/>
              <a:gd name="T16" fmla="*/ 274 w 416"/>
              <a:gd name="T17" fmla="*/ 4 h 344"/>
              <a:gd name="T18" fmla="*/ 282 w 416"/>
              <a:gd name="T19" fmla="*/ 0 h 344"/>
              <a:gd name="T20" fmla="*/ 290 w 416"/>
              <a:gd name="T21" fmla="*/ 0 h 344"/>
              <a:gd name="T22" fmla="*/ 290 w 416"/>
              <a:gd name="T23" fmla="*/ 0 h 344"/>
              <a:gd name="T24" fmla="*/ 300 w 416"/>
              <a:gd name="T25" fmla="*/ 2 h 344"/>
              <a:gd name="T26" fmla="*/ 316 w 416"/>
              <a:gd name="T27" fmla="*/ 8 h 344"/>
              <a:gd name="T28" fmla="*/ 362 w 416"/>
              <a:gd name="T29" fmla="*/ 30 h 344"/>
              <a:gd name="T30" fmla="*/ 362 w 416"/>
              <a:gd name="T31" fmla="*/ 30 h 344"/>
              <a:gd name="T32" fmla="*/ 386 w 416"/>
              <a:gd name="T33" fmla="*/ 46 h 344"/>
              <a:gd name="T34" fmla="*/ 404 w 416"/>
              <a:gd name="T35" fmla="*/ 58 h 344"/>
              <a:gd name="T36" fmla="*/ 414 w 416"/>
              <a:gd name="T37" fmla="*/ 68 h 344"/>
              <a:gd name="T38" fmla="*/ 416 w 416"/>
              <a:gd name="T39" fmla="*/ 74 h 344"/>
              <a:gd name="T40" fmla="*/ 416 w 416"/>
              <a:gd name="T41" fmla="*/ 78 h 344"/>
              <a:gd name="T42" fmla="*/ 416 w 416"/>
              <a:gd name="T43" fmla="*/ 78 h 344"/>
              <a:gd name="T44" fmla="*/ 412 w 416"/>
              <a:gd name="T45" fmla="*/ 86 h 344"/>
              <a:gd name="T46" fmla="*/ 404 w 416"/>
              <a:gd name="T47" fmla="*/ 94 h 344"/>
              <a:gd name="T48" fmla="*/ 390 w 416"/>
              <a:gd name="T49" fmla="*/ 102 h 344"/>
              <a:gd name="T50" fmla="*/ 372 w 416"/>
              <a:gd name="T51" fmla="*/ 108 h 344"/>
              <a:gd name="T52" fmla="*/ 372 w 416"/>
              <a:gd name="T53" fmla="*/ 108 h 344"/>
              <a:gd name="T54" fmla="*/ 360 w 416"/>
              <a:gd name="T55" fmla="*/ 116 h 344"/>
              <a:gd name="T56" fmla="*/ 346 w 416"/>
              <a:gd name="T57" fmla="*/ 128 h 344"/>
              <a:gd name="T58" fmla="*/ 328 w 416"/>
              <a:gd name="T59" fmla="*/ 148 h 344"/>
              <a:gd name="T60" fmla="*/ 308 w 416"/>
              <a:gd name="T61" fmla="*/ 174 h 344"/>
              <a:gd name="T62" fmla="*/ 286 w 416"/>
              <a:gd name="T63" fmla="*/ 206 h 344"/>
              <a:gd name="T64" fmla="*/ 260 w 416"/>
              <a:gd name="T65" fmla="*/ 244 h 344"/>
              <a:gd name="T66" fmla="*/ 200 w 416"/>
              <a:gd name="T67" fmla="*/ 336 h 344"/>
              <a:gd name="T68" fmla="*/ 150 w 416"/>
              <a:gd name="T69" fmla="*/ 344 h 344"/>
              <a:gd name="T70" fmla="*/ 150 w 416"/>
              <a:gd name="T71" fmla="*/ 344 h 344"/>
              <a:gd name="T72" fmla="*/ 186 w 416"/>
              <a:gd name="T73" fmla="*/ 242 h 344"/>
              <a:gd name="T74" fmla="*/ 210 w 416"/>
              <a:gd name="T75" fmla="*/ 168 h 344"/>
              <a:gd name="T76" fmla="*/ 222 w 416"/>
              <a:gd name="T77" fmla="*/ 122 h 344"/>
              <a:gd name="T78" fmla="*/ 226 w 416"/>
              <a:gd name="T79" fmla="*/ 108 h 344"/>
              <a:gd name="T80" fmla="*/ 224 w 416"/>
              <a:gd name="T81" fmla="*/ 102 h 344"/>
              <a:gd name="T82" fmla="*/ 224 w 416"/>
              <a:gd name="T83" fmla="*/ 102 h 344"/>
              <a:gd name="T84" fmla="*/ 222 w 416"/>
              <a:gd name="T85" fmla="*/ 100 h 344"/>
              <a:gd name="T86" fmla="*/ 218 w 416"/>
              <a:gd name="T87" fmla="*/ 100 h 344"/>
              <a:gd name="T88" fmla="*/ 206 w 416"/>
              <a:gd name="T89" fmla="*/ 98 h 344"/>
              <a:gd name="T90" fmla="*/ 186 w 416"/>
              <a:gd name="T91" fmla="*/ 100 h 344"/>
              <a:gd name="T92" fmla="*/ 160 w 416"/>
              <a:gd name="T93" fmla="*/ 102 h 344"/>
              <a:gd name="T94" fmla="*/ 160 w 416"/>
              <a:gd name="T95" fmla="*/ 102 h 344"/>
              <a:gd name="T96" fmla="*/ 128 w 416"/>
              <a:gd name="T97" fmla="*/ 106 h 344"/>
              <a:gd name="T98" fmla="*/ 90 w 416"/>
              <a:gd name="T99" fmla="*/ 110 h 344"/>
              <a:gd name="T100" fmla="*/ 48 w 416"/>
              <a:gd name="T101" fmla="*/ 112 h 344"/>
              <a:gd name="T102" fmla="*/ 0 w 416"/>
              <a:gd name="T103" fmla="*/ 112 h 344"/>
              <a:gd name="T104" fmla="*/ 0 w 416"/>
              <a:gd name="T105" fmla="*/ 68 h 344"/>
              <a:gd name="T106" fmla="*/ 0 w 416"/>
              <a:gd name="T107" fmla="*/ 68 h 344"/>
              <a:gd name="T108" fmla="*/ 78 w 416"/>
              <a:gd name="T109" fmla="*/ 60 h 344"/>
              <a:gd name="T110" fmla="*/ 160 w 416"/>
              <a:gd name="T111" fmla="*/ 46 h 344"/>
              <a:gd name="T112" fmla="*/ 160 w 416"/>
              <a:gd name="T113" fmla="*/ 46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16" h="344">
                <a:moveTo>
                  <a:pt x="160" y="46"/>
                </a:moveTo>
                <a:lnTo>
                  <a:pt x="160" y="46"/>
                </a:lnTo>
                <a:lnTo>
                  <a:pt x="198" y="38"/>
                </a:lnTo>
                <a:lnTo>
                  <a:pt x="226" y="30"/>
                </a:lnTo>
                <a:lnTo>
                  <a:pt x="248" y="22"/>
                </a:lnTo>
                <a:lnTo>
                  <a:pt x="260" y="16"/>
                </a:lnTo>
                <a:lnTo>
                  <a:pt x="260" y="16"/>
                </a:lnTo>
                <a:lnTo>
                  <a:pt x="268" y="8"/>
                </a:lnTo>
                <a:lnTo>
                  <a:pt x="274" y="4"/>
                </a:lnTo>
                <a:lnTo>
                  <a:pt x="282" y="0"/>
                </a:lnTo>
                <a:lnTo>
                  <a:pt x="290" y="0"/>
                </a:lnTo>
                <a:lnTo>
                  <a:pt x="290" y="0"/>
                </a:lnTo>
                <a:lnTo>
                  <a:pt x="300" y="2"/>
                </a:lnTo>
                <a:lnTo>
                  <a:pt x="316" y="8"/>
                </a:lnTo>
                <a:lnTo>
                  <a:pt x="362" y="30"/>
                </a:lnTo>
                <a:lnTo>
                  <a:pt x="362" y="30"/>
                </a:lnTo>
                <a:lnTo>
                  <a:pt x="386" y="46"/>
                </a:lnTo>
                <a:lnTo>
                  <a:pt x="404" y="58"/>
                </a:lnTo>
                <a:lnTo>
                  <a:pt x="414" y="68"/>
                </a:lnTo>
                <a:lnTo>
                  <a:pt x="416" y="74"/>
                </a:lnTo>
                <a:lnTo>
                  <a:pt x="416" y="78"/>
                </a:lnTo>
                <a:lnTo>
                  <a:pt x="416" y="78"/>
                </a:lnTo>
                <a:lnTo>
                  <a:pt x="412" y="86"/>
                </a:lnTo>
                <a:lnTo>
                  <a:pt x="404" y="94"/>
                </a:lnTo>
                <a:lnTo>
                  <a:pt x="390" y="102"/>
                </a:lnTo>
                <a:lnTo>
                  <a:pt x="372" y="108"/>
                </a:lnTo>
                <a:lnTo>
                  <a:pt x="372" y="108"/>
                </a:lnTo>
                <a:lnTo>
                  <a:pt x="360" y="116"/>
                </a:lnTo>
                <a:lnTo>
                  <a:pt x="346" y="128"/>
                </a:lnTo>
                <a:lnTo>
                  <a:pt x="328" y="148"/>
                </a:lnTo>
                <a:lnTo>
                  <a:pt x="308" y="174"/>
                </a:lnTo>
                <a:lnTo>
                  <a:pt x="286" y="206"/>
                </a:lnTo>
                <a:lnTo>
                  <a:pt x="260" y="244"/>
                </a:lnTo>
                <a:lnTo>
                  <a:pt x="200" y="336"/>
                </a:lnTo>
                <a:lnTo>
                  <a:pt x="150" y="344"/>
                </a:lnTo>
                <a:lnTo>
                  <a:pt x="150" y="344"/>
                </a:lnTo>
                <a:lnTo>
                  <a:pt x="186" y="242"/>
                </a:lnTo>
                <a:lnTo>
                  <a:pt x="210" y="168"/>
                </a:lnTo>
                <a:lnTo>
                  <a:pt x="222" y="122"/>
                </a:lnTo>
                <a:lnTo>
                  <a:pt x="226" y="108"/>
                </a:lnTo>
                <a:lnTo>
                  <a:pt x="224" y="102"/>
                </a:lnTo>
                <a:lnTo>
                  <a:pt x="224" y="102"/>
                </a:lnTo>
                <a:lnTo>
                  <a:pt x="222" y="100"/>
                </a:lnTo>
                <a:lnTo>
                  <a:pt x="218" y="100"/>
                </a:lnTo>
                <a:lnTo>
                  <a:pt x="206" y="98"/>
                </a:lnTo>
                <a:lnTo>
                  <a:pt x="186" y="100"/>
                </a:lnTo>
                <a:lnTo>
                  <a:pt x="160" y="102"/>
                </a:lnTo>
                <a:lnTo>
                  <a:pt x="160" y="102"/>
                </a:lnTo>
                <a:lnTo>
                  <a:pt x="128" y="106"/>
                </a:lnTo>
                <a:lnTo>
                  <a:pt x="90" y="110"/>
                </a:lnTo>
                <a:lnTo>
                  <a:pt x="48" y="112"/>
                </a:lnTo>
                <a:lnTo>
                  <a:pt x="0" y="112"/>
                </a:lnTo>
                <a:lnTo>
                  <a:pt x="0" y="68"/>
                </a:lnTo>
                <a:lnTo>
                  <a:pt x="0" y="68"/>
                </a:lnTo>
                <a:lnTo>
                  <a:pt x="78" y="60"/>
                </a:lnTo>
                <a:lnTo>
                  <a:pt x="160" y="46"/>
                </a:lnTo>
                <a:lnTo>
                  <a:pt x="160" y="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3192" y="1516799"/>
            <a:ext cx="2367640" cy="2505283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56339" y="1315296"/>
              <a:ext cx="279819" cy="3358864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4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3434017" y="1501942"/>
            <a:ext cx="5268773" cy="29770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①连成一体；②继续、连续；③靠近、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挨上；④承受、收取。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接（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捞（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捞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饭）（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捞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起）（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捞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鱼）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小鸟站在树枝上休息了一会儿，</a:t>
            </a:r>
            <a:r>
              <a:rPr lang="zh-CN" altLang="en-US" sz="21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飞走了。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8936" y="949892"/>
            <a:ext cx="766286" cy="761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jiē</a:t>
            </a:r>
            <a:endParaRPr lang="en-US" altLang="zh-CN" sz="45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72704" y="2058592"/>
            <a:ext cx="1796653" cy="145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672704" y="2084785"/>
            <a:ext cx="1840706" cy="158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>
            <a:off x="672704" y="2787254"/>
            <a:ext cx="723900" cy="495300"/>
          </a:xfrm>
          <a:custGeom>
            <a:avLst/>
            <a:gdLst>
              <a:gd name="T0" fmla="*/ 112 w 608"/>
              <a:gd name="T1" fmla="*/ 416 h 416"/>
              <a:gd name="T2" fmla="*/ 112 w 608"/>
              <a:gd name="T3" fmla="*/ 416 h 416"/>
              <a:gd name="T4" fmla="*/ 100 w 608"/>
              <a:gd name="T5" fmla="*/ 416 h 416"/>
              <a:gd name="T6" fmla="*/ 84 w 608"/>
              <a:gd name="T7" fmla="*/ 412 h 416"/>
              <a:gd name="T8" fmla="*/ 70 w 608"/>
              <a:gd name="T9" fmla="*/ 406 h 416"/>
              <a:gd name="T10" fmla="*/ 52 w 608"/>
              <a:gd name="T11" fmla="*/ 394 h 416"/>
              <a:gd name="T12" fmla="*/ 52 w 608"/>
              <a:gd name="T13" fmla="*/ 394 h 416"/>
              <a:gd name="T14" fmla="*/ 36 w 608"/>
              <a:gd name="T15" fmla="*/ 382 h 416"/>
              <a:gd name="T16" fmla="*/ 24 w 608"/>
              <a:gd name="T17" fmla="*/ 368 h 416"/>
              <a:gd name="T18" fmla="*/ 14 w 608"/>
              <a:gd name="T19" fmla="*/ 356 h 416"/>
              <a:gd name="T20" fmla="*/ 6 w 608"/>
              <a:gd name="T21" fmla="*/ 342 h 416"/>
              <a:gd name="T22" fmla="*/ 6 w 608"/>
              <a:gd name="T23" fmla="*/ 342 h 416"/>
              <a:gd name="T24" fmla="*/ 2 w 608"/>
              <a:gd name="T25" fmla="*/ 328 h 416"/>
              <a:gd name="T26" fmla="*/ 0 w 608"/>
              <a:gd name="T27" fmla="*/ 318 h 416"/>
              <a:gd name="T28" fmla="*/ 2 w 608"/>
              <a:gd name="T29" fmla="*/ 310 h 416"/>
              <a:gd name="T30" fmla="*/ 6 w 608"/>
              <a:gd name="T31" fmla="*/ 304 h 416"/>
              <a:gd name="T32" fmla="*/ 6 w 608"/>
              <a:gd name="T33" fmla="*/ 304 h 416"/>
              <a:gd name="T34" fmla="*/ 12 w 608"/>
              <a:gd name="T35" fmla="*/ 300 h 416"/>
              <a:gd name="T36" fmla="*/ 22 w 608"/>
              <a:gd name="T37" fmla="*/ 298 h 416"/>
              <a:gd name="T38" fmla="*/ 32 w 608"/>
              <a:gd name="T39" fmla="*/ 298 h 416"/>
              <a:gd name="T40" fmla="*/ 44 w 608"/>
              <a:gd name="T41" fmla="*/ 300 h 416"/>
              <a:gd name="T42" fmla="*/ 44 w 608"/>
              <a:gd name="T43" fmla="*/ 300 h 416"/>
              <a:gd name="T44" fmla="*/ 56 w 608"/>
              <a:gd name="T45" fmla="*/ 304 h 416"/>
              <a:gd name="T46" fmla="*/ 68 w 608"/>
              <a:gd name="T47" fmla="*/ 304 h 416"/>
              <a:gd name="T48" fmla="*/ 80 w 608"/>
              <a:gd name="T49" fmla="*/ 302 h 416"/>
              <a:gd name="T50" fmla="*/ 90 w 608"/>
              <a:gd name="T51" fmla="*/ 298 h 416"/>
              <a:gd name="T52" fmla="*/ 90 w 608"/>
              <a:gd name="T53" fmla="*/ 298 h 416"/>
              <a:gd name="T54" fmla="*/ 114 w 608"/>
              <a:gd name="T55" fmla="*/ 284 h 416"/>
              <a:gd name="T56" fmla="*/ 166 w 608"/>
              <a:gd name="T57" fmla="*/ 254 h 416"/>
              <a:gd name="T58" fmla="*/ 352 w 608"/>
              <a:gd name="T59" fmla="*/ 138 h 416"/>
              <a:gd name="T60" fmla="*/ 352 w 608"/>
              <a:gd name="T61" fmla="*/ 138 h 416"/>
              <a:gd name="T62" fmla="*/ 458 w 608"/>
              <a:gd name="T63" fmla="*/ 74 h 416"/>
              <a:gd name="T64" fmla="*/ 536 w 608"/>
              <a:gd name="T65" fmla="*/ 30 h 416"/>
              <a:gd name="T66" fmla="*/ 564 w 608"/>
              <a:gd name="T67" fmla="*/ 14 h 416"/>
              <a:gd name="T68" fmla="*/ 586 w 608"/>
              <a:gd name="T69" fmla="*/ 4 h 416"/>
              <a:gd name="T70" fmla="*/ 600 w 608"/>
              <a:gd name="T71" fmla="*/ 0 h 416"/>
              <a:gd name="T72" fmla="*/ 604 w 608"/>
              <a:gd name="T73" fmla="*/ 0 h 416"/>
              <a:gd name="T74" fmla="*/ 606 w 608"/>
              <a:gd name="T75" fmla="*/ 0 h 416"/>
              <a:gd name="T76" fmla="*/ 606 w 608"/>
              <a:gd name="T77" fmla="*/ 0 h 416"/>
              <a:gd name="T78" fmla="*/ 608 w 608"/>
              <a:gd name="T79" fmla="*/ 4 h 416"/>
              <a:gd name="T80" fmla="*/ 608 w 608"/>
              <a:gd name="T81" fmla="*/ 8 h 416"/>
              <a:gd name="T82" fmla="*/ 606 w 608"/>
              <a:gd name="T83" fmla="*/ 14 h 416"/>
              <a:gd name="T84" fmla="*/ 602 w 608"/>
              <a:gd name="T85" fmla="*/ 20 h 416"/>
              <a:gd name="T86" fmla="*/ 588 w 608"/>
              <a:gd name="T87" fmla="*/ 36 h 416"/>
              <a:gd name="T88" fmla="*/ 566 w 608"/>
              <a:gd name="T89" fmla="*/ 54 h 416"/>
              <a:gd name="T90" fmla="*/ 566 w 608"/>
              <a:gd name="T91" fmla="*/ 54 h 416"/>
              <a:gd name="T92" fmla="*/ 478 w 608"/>
              <a:gd name="T93" fmla="*/ 124 h 416"/>
              <a:gd name="T94" fmla="*/ 324 w 608"/>
              <a:gd name="T95" fmla="*/ 254 h 416"/>
              <a:gd name="T96" fmla="*/ 324 w 608"/>
              <a:gd name="T97" fmla="*/ 254 h 416"/>
              <a:gd name="T98" fmla="*/ 242 w 608"/>
              <a:gd name="T99" fmla="*/ 324 h 416"/>
              <a:gd name="T100" fmla="*/ 178 w 608"/>
              <a:gd name="T101" fmla="*/ 374 h 416"/>
              <a:gd name="T102" fmla="*/ 134 w 608"/>
              <a:gd name="T103" fmla="*/ 406 h 416"/>
              <a:gd name="T104" fmla="*/ 120 w 608"/>
              <a:gd name="T105" fmla="*/ 414 h 416"/>
              <a:gd name="T106" fmla="*/ 112 w 608"/>
              <a:gd name="T107" fmla="*/ 416 h 416"/>
              <a:gd name="T108" fmla="*/ 112 w 608"/>
              <a:gd name="T109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8" h="416">
                <a:moveTo>
                  <a:pt x="112" y="416"/>
                </a:moveTo>
                <a:lnTo>
                  <a:pt x="112" y="416"/>
                </a:lnTo>
                <a:lnTo>
                  <a:pt x="100" y="416"/>
                </a:lnTo>
                <a:lnTo>
                  <a:pt x="84" y="412"/>
                </a:lnTo>
                <a:lnTo>
                  <a:pt x="70" y="406"/>
                </a:lnTo>
                <a:lnTo>
                  <a:pt x="52" y="394"/>
                </a:lnTo>
                <a:lnTo>
                  <a:pt x="52" y="394"/>
                </a:lnTo>
                <a:lnTo>
                  <a:pt x="36" y="382"/>
                </a:lnTo>
                <a:lnTo>
                  <a:pt x="24" y="368"/>
                </a:lnTo>
                <a:lnTo>
                  <a:pt x="14" y="356"/>
                </a:lnTo>
                <a:lnTo>
                  <a:pt x="6" y="342"/>
                </a:lnTo>
                <a:lnTo>
                  <a:pt x="6" y="342"/>
                </a:lnTo>
                <a:lnTo>
                  <a:pt x="2" y="328"/>
                </a:lnTo>
                <a:lnTo>
                  <a:pt x="0" y="318"/>
                </a:lnTo>
                <a:lnTo>
                  <a:pt x="2" y="310"/>
                </a:lnTo>
                <a:lnTo>
                  <a:pt x="6" y="304"/>
                </a:lnTo>
                <a:lnTo>
                  <a:pt x="6" y="304"/>
                </a:lnTo>
                <a:lnTo>
                  <a:pt x="12" y="300"/>
                </a:lnTo>
                <a:lnTo>
                  <a:pt x="22" y="298"/>
                </a:lnTo>
                <a:lnTo>
                  <a:pt x="32" y="298"/>
                </a:lnTo>
                <a:lnTo>
                  <a:pt x="44" y="300"/>
                </a:lnTo>
                <a:lnTo>
                  <a:pt x="44" y="300"/>
                </a:lnTo>
                <a:lnTo>
                  <a:pt x="56" y="304"/>
                </a:lnTo>
                <a:lnTo>
                  <a:pt x="68" y="304"/>
                </a:lnTo>
                <a:lnTo>
                  <a:pt x="80" y="302"/>
                </a:lnTo>
                <a:lnTo>
                  <a:pt x="90" y="298"/>
                </a:lnTo>
                <a:lnTo>
                  <a:pt x="90" y="298"/>
                </a:lnTo>
                <a:lnTo>
                  <a:pt x="114" y="284"/>
                </a:lnTo>
                <a:lnTo>
                  <a:pt x="166" y="254"/>
                </a:lnTo>
                <a:lnTo>
                  <a:pt x="352" y="138"/>
                </a:lnTo>
                <a:lnTo>
                  <a:pt x="352" y="138"/>
                </a:lnTo>
                <a:lnTo>
                  <a:pt x="458" y="74"/>
                </a:lnTo>
                <a:lnTo>
                  <a:pt x="536" y="30"/>
                </a:lnTo>
                <a:lnTo>
                  <a:pt x="564" y="14"/>
                </a:lnTo>
                <a:lnTo>
                  <a:pt x="586" y="4"/>
                </a:lnTo>
                <a:lnTo>
                  <a:pt x="600" y="0"/>
                </a:lnTo>
                <a:lnTo>
                  <a:pt x="604" y="0"/>
                </a:lnTo>
                <a:lnTo>
                  <a:pt x="606" y="0"/>
                </a:lnTo>
                <a:lnTo>
                  <a:pt x="606" y="0"/>
                </a:lnTo>
                <a:lnTo>
                  <a:pt x="608" y="4"/>
                </a:lnTo>
                <a:lnTo>
                  <a:pt x="608" y="8"/>
                </a:lnTo>
                <a:lnTo>
                  <a:pt x="606" y="14"/>
                </a:lnTo>
                <a:lnTo>
                  <a:pt x="602" y="20"/>
                </a:lnTo>
                <a:lnTo>
                  <a:pt x="588" y="36"/>
                </a:lnTo>
                <a:lnTo>
                  <a:pt x="566" y="54"/>
                </a:lnTo>
                <a:lnTo>
                  <a:pt x="566" y="54"/>
                </a:lnTo>
                <a:lnTo>
                  <a:pt x="478" y="124"/>
                </a:lnTo>
                <a:lnTo>
                  <a:pt x="324" y="254"/>
                </a:lnTo>
                <a:lnTo>
                  <a:pt x="324" y="254"/>
                </a:lnTo>
                <a:lnTo>
                  <a:pt x="242" y="324"/>
                </a:lnTo>
                <a:lnTo>
                  <a:pt x="178" y="374"/>
                </a:lnTo>
                <a:lnTo>
                  <a:pt x="134" y="406"/>
                </a:lnTo>
                <a:lnTo>
                  <a:pt x="120" y="414"/>
                </a:lnTo>
                <a:lnTo>
                  <a:pt x="112" y="416"/>
                </a:lnTo>
                <a:lnTo>
                  <a:pt x="112" y="4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865585" y="2475310"/>
            <a:ext cx="557213" cy="178594"/>
          </a:xfrm>
          <a:custGeom>
            <a:avLst/>
            <a:gdLst>
              <a:gd name="T0" fmla="*/ 232 w 468"/>
              <a:gd name="T1" fmla="*/ 44 h 150"/>
              <a:gd name="T2" fmla="*/ 232 w 468"/>
              <a:gd name="T3" fmla="*/ 44 h 150"/>
              <a:gd name="T4" fmla="*/ 348 w 468"/>
              <a:gd name="T5" fmla="*/ 12 h 150"/>
              <a:gd name="T6" fmla="*/ 382 w 468"/>
              <a:gd name="T7" fmla="*/ 4 h 150"/>
              <a:gd name="T8" fmla="*/ 400 w 468"/>
              <a:gd name="T9" fmla="*/ 0 h 150"/>
              <a:gd name="T10" fmla="*/ 400 w 468"/>
              <a:gd name="T11" fmla="*/ 0 h 150"/>
              <a:gd name="T12" fmla="*/ 420 w 468"/>
              <a:gd name="T13" fmla="*/ 2 h 150"/>
              <a:gd name="T14" fmla="*/ 444 w 468"/>
              <a:gd name="T15" fmla="*/ 10 h 150"/>
              <a:gd name="T16" fmla="*/ 444 w 468"/>
              <a:gd name="T17" fmla="*/ 10 h 150"/>
              <a:gd name="T18" fmla="*/ 454 w 468"/>
              <a:gd name="T19" fmla="*/ 14 h 150"/>
              <a:gd name="T20" fmla="*/ 462 w 468"/>
              <a:gd name="T21" fmla="*/ 20 h 150"/>
              <a:gd name="T22" fmla="*/ 468 w 468"/>
              <a:gd name="T23" fmla="*/ 26 h 150"/>
              <a:gd name="T24" fmla="*/ 468 w 468"/>
              <a:gd name="T25" fmla="*/ 32 h 150"/>
              <a:gd name="T26" fmla="*/ 468 w 468"/>
              <a:gd name="T27" fmla="*/ 32 h 150"/>
              <a:gd name="T28" fmla="*/ 468 w 468"/>
              <a:gd name="T29" fmla="*/ 38 h 150"/>
              <a:gd name="T30" fmla="*/ 462 w 468"/>
              <a:gd name="T31" fmla="*/ 46 h 150"/>
              <a:gd name="T32" fmla="*/ 454 w 468"/>
              <a:gd name="T33" fmla="*/ 54 h 150"/>
              <a:gd name="T34" fmla="*/ 444 w 468"/>
              <a:gd name="T35" fmla="*/ 62 h 150"/>
              <a:gd name="T36" fmla="*/ 444 w 468"/>
              <a:gd name="T37" fmla="*/ 62 h 150"/>
              <a:gd name="T38" fmla="*/ 436 w 468"/>
              <a:gd name="T39" fmla="*/ 68 h 150"/>
              <a:gd name="T40" fmla="*/ 424 w 468"/>
              <a:gd name="T41" fmla="*/ 74 h 150"/>
              <a:gd name="T42" fmla="*/ 386 w 468"/>
              <a:gd name="T43" fmla="*/ 86 h 150"/>
              <a:gd name="T44" fmla="*/ 330 w 468"/>
              <a:gd name="T45" fmla="*/ 100 h 150"/>
              <a:gd name="T46" fmla="*/ 260 w 468"/>
              <a:gd name="T47" fmla="*/ 116 h 150"/>
              <a:gd name="T48" fmla="*/ 260 w 468"/>
              <a:gd name="T49" fmla="*/ 116 h 150"/>
              <a:gd name="T50" fmla="*/ 134 w 468"/>
              <a:gd name="T51" fmla="*/ 142 h 150"/>
              <a:gd name="T52" fmla="*/ 96 w 468"/>
              <a:gd name="T53" fmla="*/ 148 h 150"/>
              <a:gd name="T54" fmla="*/ 76 w 468"/>
              <a:gd name="T55" fmla="*/ 150 h 150"/>
              <a:gd name="T56" fmla="*/ 76 w 468"/>
              <a:gd name="T57" fmla="*/ 150 h 150"/>
              <a:gd name="T58" fmla="*/ 62 w 468"/>
              <a:gd name="T59" fmla="*/ 150 h 150"/>
              <a:gd name="T60" fmla="*/ 50 w 468"/>
              <a:gd name="T61" fmla="*/ 146 h 150"/>
              <a:gd name="T62" fmla="*/ 38 w 468"/>
              <a:gd name="T63" fmla="*/ 142 h 150"/>
              <a:gd name="T64" fmla="*/ 26 w 468"/>
              <a:gd name="T65" fmla="*/ 134 h 150"/>
              <a:gd name="T66" fmla="*/ 26 w 468"/>
              <a:gd name="T67" fmla="*/ 134 h 150"/>
              <a:gd name="T68" fmla="*/ 6 w 468"/>
              <a:gd name="T69" fmla="*/ 122 h 150"/>
              <a:gd name="T70" fmla="*/ 2 w 468"/>
              <a:gd name="T71" fmla="*/ 116 h 150"/>
              <a:gd name="T72" fmla="*/ 0 w 468"/>
              <a:gd name="T73" fmla="*/ 112 h 150"/>
              <a:gd name="T74" fmla="*/ 0 w 468"/>
              <a:gd name="T75" fmla="*/ 112 h 150"/>
              <a:gd name="T76" fmla="*/ 2 w 468"/>
              <a:gd name="T77" fmla="*/ 110 h 150"/>
              <a:gd name="T78" fmla="*/ 10 w 468"/>
              <a:gd name="T79" fmla="*/ 106 h 150"/>
              <a:gd name="T80" fmla="*/ 40 w 468"/>
              <a:gd name="T81" fmla="*/ 98 h 150"/>
              <a:gd name="T82" fmla="*/ 40 w 468"/>
              <a:gd name="T83" fmla="*/ 98 h 150"/>
              <a:gd name="T84" fmla="*/ 108 w 468"/>
              <a:gd name="T85" fmla="*/ 80 h 150"/>
              <a:gd name="T86" fmla="*/ 232 w 468"/>
              <a:gd name="T87" fmla="*/ 44 h 150"/>
              <a:gd name="T88" fmla="*/ 232 w 468"/>
              <a:gd name="T89" fmla="*/ 4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8" h="150">
                <a:moveTo>
                  <a:pt x="232" y="44"/>
                </a:moveTo>
                <a:lnTo>
                  <a:pt x="232" y="44"/>
                </a:lnTo>
                <a:lnTo>
                  <a:pt x="348" y="12"/>
                </a:lnTo>
                <a:lnTo>
                  <a:pt x="382" y="4"/>
                </a:lnTo>
                <a:lnTo>
                  <a:pt x="400" y="0"/>
                </a:lnTo>
                <a:lnTo>
                  <a:pt x="400" y="0"/>
                </a:lnTo>
                <a:lnTo>
                  <a:pt x="420" y="2"/>
                </a:lnTo>
                <a:lnTo>
                  <a:pt x="444" y="10"/>
                </a:lnTo>
                <a:lnTo>
                  <a:pt x="444" y="10"/>
                </a:lnTo>
                <a:lnTo>
                  <a:pt x="454" y="14"/>
                </a:lnTo>
                <a:lnTo>
                  <a:pt x="462" y="20"/>
                </a:lnTo>
                <a:lnTo>
                  <a:pt x="468" y="26"/>
                </a:lnTo>
                <a:lnTo>
                  <a:pt x="468" y="32"/>
                </a:lnTo>
                <a:lnTo>
                  <a:pt x="468" y="32"/>
                </a:lnTo>
                <a:lnTo>
                  <a:pt x="468" y="38"/>
                </a:lnTo>
                <a:lnTo>
                  <a:pt x="462" y="46"/>
                </a:lnTo>
                <a:lnTo>
                  <a:pt x="454" y="54"/>
                </a:lnTo>
                <a:lnTo>
                  <a:pt x="444" y="62"/>
                </a:lnTo>
                <a:lnTo>
                  <a:pt x="444" y="62"/>
                </a:lnTo>
                <a:lnTo>
                  <a:pt x="436" y="68"/>
                </a:lnTo>
                <a:lnTo>
                  <a:pt x="424" y="74"/>
                </a:lnTo>
                <a:lnTo>
                  <a:pt x="386" y="86"/>
                </a:lnTo>
                <a:lnTo>
                  <a:pt x="330" y="100"/>
                </a:lnTo>
                <a:lnTo>
                  <a:pt x="260" y="116"/>
                </a:lnTo>
                <a:lnTo>
                  <a:pt x="260" y="116"/>
                </a:lnTo>
                <a:lnTo>
                  <a:pt x="134" y="142"/>
                </a:lnTo>
                <a:lnTo>
                  <a:pt x="96" y="148"/>
                </a:lnTo>
                <a:lnTo>
                  <a:pt x="76" y="150"/>
                </a:lnTo>
                <a:lnTo>
                  <a:pt x="76" y="150"/>
                </a:lnTo>
                <a:lnTo>
                  <a:pt x="62" y="150"/>
                </a:lnTo>
                <a:lnTo>
                  <a:pt x="50" y="146"/>
                </a:lnTo>
                <a:lnTo>
                  <a:pt x="38" y="142"/>
                </a:lnTo>
                <a:lnTo>
                  <a:pt x="26" y="134"/>
                </a:lnTo>
                <a:lnTo>
                  <a:pt x="26" y="134"/>
                </a:lnTo>
                <a:lnTo>
                  <a:pt x="6" y="122"/>
                </a:lnTo>
                <a:lnTo>
                  <a:pt x="2" y="116"/>
                </a:lnTo>
                <a:lnTo>
                  <a:pt x="0" y="112"/>
                </a:lnTo>
                <a:lnTo>
                  <a:pt x="0" y="112"/>
                </a:lnTo>
                <a:lnTo>
                  <a:pt x="2" y="110"/>
                </a:lnTo>
                <a:lnTo>
                  <a:pt x="10" y="106"/>
                </a:lnTo>
                <a:lnTo>
                  <a:pt x="40" y="98"/>
                </a:lnTo>
                <a:lnTo>
                  <a:pt x="40" y="98"/>
                </a:lnTo>
                <a:lnTo>
                  <a:pt x="108" y="80"/>
                </a:lnTo>
                <a:lnTo>
                  <a:pt x="232" y="44"/>
                </a:lnTo>
                <a:lnTo>
                  <a:pt x="232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948929" y="2091929"/>
            <a:ext cx="326231" cy="1581150"/>
          </a:xfrm>
          <a:custGeom>
            <a:avLst/>
            <a:gdLst>
              <a:gd name="T0" fmla="*/ 224 w 274"/>
              <a:gd name="T1" fmla="*/ 1200 h 1328"/>
              <a:gd name="T2" fmla="*/ 208 w 274"/>
              <a:gd name="T3" fmla="*/ 1258 h 1328"/>
              <a:gd name="T4" fmla="*/ 184 w 274"/>
              <a:gd name="T5" fmla="*/ 1298 h 1328"/>
              <a:gd name="T6" fmla="*/ 170 w 274"/>
              <a:gd name="T7" fmla="*/ 1312 h 1328"/>
              <a:gd name="T8" fmla="*/ 146 w 274"/>
              <a:gd name="T9" fmla="*/ 1326 h 1328"/>
              <a:gd name="T10" fmla="*/ 136 w 274"/>
              <a:gd name="T11" fmla="*/ 1328 h 1328"/>
              <a:gd name="T12" fmla="*/ 128 w 274"/>
              <a:gd name="T13" fmla="*/ 1326 h 1328"/>
              <a:gd name="T14" fmla="*/ 120 w 274"/>
              <a:gd name="T15" fmla="*/ 1316 h 1328"/>
              <a:gd name="T16" fmla="*/ 112 w 274"/>
              <a:gd name="T17" fmla="*/ 1282 h 1328"/>
              <a:gd name="T18" fmla="*/ 110 w 274"/>
              <a:gd name="T19" fmla="*/ 1270 h 1328"/>
              <a:gd name="T20" fmla="*/ 100 w 274"/>
              <a:gd name="T21" fmla="*/ 1246 h 1328"/>
              <a:gd name="T22" fmla="*/ 74 w 274"/>
              <a:gd name="T23" fmla="*/ 1208 h 1328"/>
              <a:gd name="T24" fmla="*/ 48 w 274"/>
              <a:gd name="T25" fmla="*/ 1182 h 1328"/>
              <a:gd name="T26" fmla="*/ 10 w 274"/>
              <a:gd name="T27" fmla="*/ 1140 h 1328"/>
              <a:gd name="T28" fmla="*/ 0 w 274"/>
              <a:gd name="T29" fmla="*/ 1122 h 1328"/>
              <a:gd name="T30" fmla="*/ 2 w 274"/>
              <a:gd name="T31" fmla="*/ 1120 h 1328"/>
              <a:gd name="T32" fmla="*/ 10 w 274"/>
              <a:gd name="T33" fmla="*/ 1116 h 1328"/>
              <a:gd name="T34" fmla="*/ 44 w 274"/>
              <a:gd name="T35" fmla="*/ 1126 h 1328"/>
              <a:gd name="T36" fmla="*/ 70 w 274"/>
              <a:gd name="T37" fmla="*/ 1138 h 1328"/>
              <a:gd name="T38" fmla="*/ 110 w 274"/>
              <a:gd name="T39" fmla="*/ 1152 h 1328"/>
              <a:gd name="T40" fmla="*/ 128 w 274"/>
              <a:gd name="T41" fmla="*/ 1152 h 1328"/>
              <a:gd name="T42" fmla="*/ 142 w 274"/>
              <a:gd name="T43" fmla="*/ 1146 h 1328"/>
              <a:gd name="T44" fmla="*/ 146 w 274"/>
              <a:gd name="T45" fmla="*/ 1142 h 1328"/>
              <a:gd name="T46" fmla="*/ 154 w 274"/>
              <a:gd name="T47" fmla="*/ 1114 h 1328"/>
              <a:gd name="T48" fmla="*/ 166 w 274"/>
              <a:gd name="T49" fmla="*/ 964 h 1328"/>
              <a:gd name="T50" fmla="*/ 170 w 274"/>
              <a:gd name="T51" fmla="*/ 844 h 1328"/>
              <a:gd name="T52" fmla="*/ 178 w 274"/>
              <a:gd name="T53" fmla="*/ 578 h 1328"/>
              <a:gd name="T54" fmla="*/ 178 w 274"/>
              <a:gd name="T55" fmla="*/ 320 h 1328"/>
              <a:gd name="T56" fmla="*/ 174 w 274"/>
              <a:gd name="T57" fmla="*/ 208 h 1328"/>
              <a:gd name="T58" fmla="*/ 168 w 274"/>
              <a:gd name="T59" fmla="*/ 124 h 1328"/>
              <a:gd name="T60" fmla="*/ 158 w 274"/>
              <a:gd name="T61" fmla="*/ 70 h 1328"/>
              <a:gd name="T62" fmla="*/ 150 w 274"/>
              <a:gd name="T63" fmla="*/ 48 h 1328"/>
              <a:gd name="T64" fmla="*/ 146 w 274"/>
              <a:gd name="T65" fmla="*/ 44 h 1328"/>
              <a:gd name="T66" fmla="*/ 128 w 274"/>
              <a:gd name="T67" fmla="*/ 24 h 1328"/>
              <a:gd name="T68" fmla="*/ 128 w 274"/>
              <a:gd name="T69" fmla="*/ 14 h 1328"/>
              <a:gd name="T70" fmla="*/ 134 w 274"/>
              <a:gd name="T71" fmla="*/ 6 h 1328"/>
              <a:gd name="T72" fmla="*/ 138 w 274"/>
              <a:gd name="T73" fmla="*/ 4 h 1328"/>
              <a:gd name="T74" fmla="*/ 152 w 274"/>
              <a:gd name="T75" fmla="*/ 0 h 1328"/>
              <a:gd name="T76" fmla="*/ 184 w 274"/>
              <a:gd name="T77" fmla="*/ 6 h 1328"/>
              <a:gd name="T78" fmla="*/ 212 w 274"/>
              <a:gd name="T79" fmla="*/ 16 h 1328"/>
              <a:gd name="T80" fmla="*/ 258 w 274"/>
              <a:gd name="T81" fmla="*/ 40 h 1328"/>
              <a:gd name="T82" fmla="*/ 272 w 274"/>
              <a:gd name="T83" fmla="*/ 56 h 1328"/>
              <a:gd name="T84" fmla="*/ 274 w 274"/>
              <a:gd name="T85" fmla="*/ 60 h 1328"/>
              <a:gd name="T86" fmla="*/ 270 w 274"/>
              <a:gd name="T87" fmla="*/ 82 h 1328"/>
              <a:gd name="T88" fmla="*/ 262 w 274"/>
              <a:gd name="T89" fmla="*/ 112 h 1328"/>
              <a:gd name="T90" fmla="*/ 252 w 274"/>
              <a:gd name="T91" fmla="*/ 176 h 1328"/>
              <a:gd name="T92" fmla="*/ 246 w 274"/>
              <a:gd name="T93" fmla="*/ 298 h 1328"/>
              <a:gd name="T94" fmla="*/ 242 w 274"/>
              <a:gd name="T95" fmla="*/ 496 h 1328"/>
              <a:gd name="T96" fmla="*/ 240 w 274"/>
              <a:gd name="T97" fmla="*/ 792 h 1328"/>
              <a:gd name="T98" fmla="*/ 234 w 274"/>
              <a:gd name="T99" fmla="*/ 1066 h 1328"/>
              <a:gd name="T100" fmla="*/ 226 w 274"/>
              <a:gd name="T101" fmla="*/ 1180 h 1328"/>
              <a:gd name="T102" fmla="*/ 224 w 274"/>
              <a:gd name="T103" fmla="*/ 1200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4" h="1328">
                <a:moveTo>
                  <a:pt x="224" y="1200"/>
                </a:moveTo>
                <a:lnTo>
                  <a:pt x="224" y="1200"/>
                </a:lnTo>
                <a:lnTo>
                  <a:pt x="216" y="1232"/>
                </a:lnTo>
                <a:lnTo>
                  <a:pt x="208" y="1258"/>
                </a:lnTo>
                <a:lnTo>
                  <a:pt x="196" y="1280"/>
                </a:lnTo>
                <a:lnTo>
                  <a:pt x="184" y="1298"/>
                </a:lnTo>
                <a:lnTo>
                  <a:pt x="184" y="1298"/>
                </a:lnTo>
                <a:lnTo>
                  <a:pt x="170" y="1312"/>
                </a:lnTo>
                <a:lnTo>
                  <a:pt x="158" y="1320"/>
                </a:lnTo>
                <a:lnTo>
                  <a:pt x="146" y="1326"/>
                </a:lnTo>
                <a:lnTo>
                  <a:pt x="136" y="1328"/>
                </a:lnTo>
                <a:lnTo>
                  <a:pt x="136" y="1328"/>
                </a:lnTo>
                <a:lnTo>
                  <a:pt x="132" y="1328"/>
                </a:lnTo>
                <a:lnTo>
                  <a:pt x="128" y="1326"/>
                </a:lnTo>
                <a:lnTo>
                  <a:pt x="124" y="1322"/>
                </a:lnTo>
                <a:lnTo>
                  <a:pt x="120" y="1316"/>
                </a:lnTo>
                <a:lnTo>
                  <a:pt x="116" y="1302"/>
                </a:lnTo>
                <a:lnTo>
                  <a:pt x="112" y="1282"/>
                </a:lnTo>
                <a:lnTo>
                  <a:pt x="112" y="1282"/>
                </a:lnTo>
                <a:lnTo>
                  <a:pt x="110" y="1270"/>
                </a:lnTo>
                <a:lnTo>
                  <a:pt x="106" y="1258"/>
                </a:lnTo>
                <a:lnTo>
                  <a:pt x="100" y="1246"/>
                </a:lnTo>
                <a:lnTo>
                  <a:pt x="92" y="1234"/>
                </a:lnTo>
                <a:lnTo>
                  <a:pt x="74" y="1208"/>
                </a:lnTo>
                <a:lnTo>
                  <a:pt x="48" y="1182"/>
                </a:lnTo>
                <a:lnTo>
                  <a:pt x="48" y="1182"/>
                </a:lnTo>
                <a:lnTo>
                  <a:pt x="24" y="1158"/>
                </a:lnTo>
                <a:lnTo>
                  <a:pt x="10" y="1140"/>
                </a:lnTo>
                <a:lnTo>
                  <a:pt x="2" y="1126"/>
                </a:lnTo>
                <a:lnTo>
                  <a:pt x="0" y="1122"/>
                </a:lnTo>
                <a:lnTo>
                  <a:pt x="2" y="1120"/>
                </a:lnTo>
                <a:lnTo>
                  <a:pt x="2" y="1120"/>
                </a:lnTo>
                <a:lnTo>
                  <a:pt x="6" y="1118"/>
                </a:lnTo>
                <a:lnTo>
                  <a:pt x="10" y="1116"/>
                </a:lnTo>
                <a:lnTo>
                  <a:pt x="24" y="1120"/>
                </a:lnTo>
                <a:lnTo>
                  <a:pt x="44" y="1126"/>
                </a:lnTo>
                <a:lnTo>
                  <a:pt x="70" y="1138"/>
                </a:lnTo>
                <a:lnTo>
                  <a:pt x="70" y="1138"/>
                </a:lnTo>
                <a:lnTo>
                  <a:pt x="98" y="1148"/>
                </a:lnTo>
                <a:lnTo>
                  <a:pt x="110" y="1152"/>
                </a:lnTo>
                <a:lnTo>
                  <a:pt x="120" y="1152"/>
                </a:lnTo>
                <a:lnTo>
                  <a:pt x="128" y="1152"/>
                </a:lnTo>
                <a:lnTo>
                  <a:pt x="136" y="1150"/>
                </a:lnTo>
                <a:lnTo>
                  <a:pt x="142" y="1146"/>
                </a:lnTo>
                <a:lnTo>
                  <a:pt x="146" y="1142"/>
                </a:lnTo>
                <a:lnTo>
                  <a:pt x="146" y="1142"/>
                </a:lnTo>
                <a:lnTo>
                  <a:pt x="150" y="1132"/>
                </a:lnTo>
                <a:lnTo>
                  <a:pt x="154" y="1114"/>
                </a:lnTo>
                <a:lnTo>
                  <a:pt x="160" y="1054"/>
                </a:lnTo>
                <a:lnTo>
                  <a:pt x="166" y="964"/>
                </a:lnTo>
                <a:lnTo>
                  <a:pt x="170" y="844"/>
                </a:lnTo>
                <a:lnTo>
                  <a:pt x="170" y="844"/>
                </a:lnTo>
                <a:lnTo>
                  <a:pt x="174" y="710"/>
                </a:lnTo>
                <a:lnTo>
                  <a:pt x="178" y="578"/>
                </a:lnTo>
                <a:lnTo>
                  <a:pt x="178" y="446"/>
                </a:lnTo>
                <a:lnTo>
                  <a:pt x="178" y="320"/>
                </a:lnTo>
                <a:lnTo>
                  <a:pt x="178" y="320"/>
                </a:lnTo>
                <a:lnTo>
                  <a:pt x="174" y="208"/>
                </a:lnTo>
                <a:lnTo>
                  <a:pt x="172" y="162"/>
                </a:lnTo>
                <a:lnTo>
                  <a:pt x="168" y="124"/>
                </a:lnTo>
                <a:lnTo>
                  <a:pt x="164" y="94"/>
                </a:lnTo>
                <a:lnTo>
                  <a:pt x="158" y="70"/>
                </a:lnTo>
                <a:lnTo>
                  <a:pt x="152" y="54"/>
                </a:lnTo>
                <a:lnTo>
                  <a:pt x="150" y="48"/>
                </a:lnTo>
                <a:lnTo>
                  <a:pt x="146" y="44"/>
                </a:lnTo>
                <a:lnTo>
                  <a:pt x="146" y="44"/>
                </a:lnTo>
                <a:lnTo>
                  <a:pt x="134" y="34"/>
                </a:lnTo>
                <a:lnTo>
                  <a:pt x="128" y="24"/>
                </a:lnTo>
                <a:lnTo>
                  <a:pt x="128" y="20"/>
                </a:lnTo>
                <a:lnTo>
                  <a:pt x="128" y="14"/>
                </a:lnTo>
                <a:lnTo>
                  <a:pt x="130" y="10"/>
                </a:lnTo>
                <a:lnTo>
                  <a:pt x="134" y="6"/>
                </a:lnTo>
                <a:lnTo>
                  <a:pt x="134" y="6"/>
                </a:lnTo>
                <a:lnTo>
                  <a:pt x="138" y="4"/>
                </a:lnTo>
                <a:lnTo>
                  <a:pt x="144" y="2"/>
                </a:lnTo>
                <a:lnTo>
                  <a:pt x="152" y="0"/>
                </a:lnTo>
                <a:lnTo>
                  <a:pt x="160" y="2"/>
                </a:lnTo>
                <a:lnTo>
                  <a:pt x="184" y="6"/>
                </a:lnTo>
                <a:lnTo>
                  <a:pt x="212" y="16"/>
                </a:lnTo>
                <a:lnTo>
                  <a:pt x="212" y="16"/>
                </a:lnTo>
                <a:lnTo>
                  <a:pt x="238" y="28"/>
                </a:lnTo>
                <a:lnTo>
                  <a:pt x="258" y="40"/>
                </a:lnTo>
                <a:lnTo>
                  <a:pt x="270" y="50"/>
                </a:lnTo>
                <a:lnTo>
                  <a:pt x="272" y="56"/>
                </a:lnTo>
                <a:lnTo>
                  <a:pt x="274" y="60"/>
                </a:lnTo>
                <a:lnTo>
                  <a:pt x="274" y="60"/>
                </a:lnTo>
                <a:lnTo>
                  <a:pt x="274" y="70"/>
                </a:lnTo>
                <a:lnTo>
                  <a:pt x="270" y="82"/>
                </a:lnTo>
                <a:lnTo>
                  <a:pt x="262" y="112"/>
                </a:lnTo>
                <a:lnTo>
                  <a:pt x="262" y="112"/>
                </a:lnTo>
                <a:lnTo>
                  <a:pt x="256" y="138"/>
                </a:lnTo>
                <a:lnTo>
                  <a:pt x="252" y="176"/>
                </a:lnTo>
                <a:lnTo>
                  <a:pt x="248" y="230"/>
                </a:lnTo>
                <a:lnTo>
                  <a:pt x="246" y="298"/>
                </a:lnTo>
                <a:lnTo>
                  <a:pt x="246" y="298"/>
                </a:lnTo>
                <a:lnTo>
                  <a:pt x="242" y="496"/>
                </a:lnTo>
                <a:lnTo>
                  <a:pt x="240" y="792"/>
                </a:lnTo>
                <a:lnTo>
                  <a:pt x="240" y="792"/>
                </a:lnTo>
                <a:lnTo>
                  <a:pt x="238" y="946"/>
                </a:lnTo>
                <a:lnTo>
                  <a:pt x="234" y="1066"/>
                </a:lnTo>
                <a:lnTo>
                  <a:pt x="230" y="1150"/>
                </a:lnTo>
                <a:lnTo>
                  <a:pt x="226" y="1180"/>
                </a:lnTo>
                <a:lnTo>
                  <a:pt x="224" y="1200"/>
                </a:lnTo>
                <a:lnTo>
                  <a:pt x="224" y="1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282304" y="3015854"/>
            <a:ext cx="1231106" cy="197644"/>
          </a:xfrm>
          <a:custGeom>
            <a:avLst/>
            <a:gdLst>
              <a:gd name="T0" fmla="*/ 906 w 1034"/>
              <a:gd name="T1" fmla="*/ 0 h 166"/>
              <a:gd name="T2" fmla="*/ 906 w 1034"/>
              <a:gd name="T3" fmla="*/ 0 h 166"/>
              <a:gd name="T4" fmla="*/ 924 w 1034"/>
              <a:gd name="T5" fmla="*/ 4 h 166"/>
              <a:gd name="T6" fmla="*/ 942 w 1034"/>
              <a:gd name="T7" fmla="*/ 10 h 166"/>
              <a:gd name="T8" fmla="*/ 964 w 1034"/>
              <a:gd name="T9" fmla="*/ 22 h 166"/>
              <a:gd name="T10" fmla="*/ 988 w 1034"/>
              <a:gd name="T11" fmla="*/ 36 h 166"/>
              <a:gd name="T12" fmla="*/ 988 w 1034"/>
              <a:gd name="T13" fmla="*/ 36 h 166"/>
              <a:gd name="T14" fmla="*/ 1010 w 1034"/>
              <a:gd name="T15" fmla="*/ 52 h 166"/>
              <a:gd name="T16" fmla="*/ 1024 w 1034"/>
              <a:gd name="T17" fmla="*/ 66 h 166"/>
              <a:gd name="T18" fmla="*/ 1032 w 1034"/>
              <a:gd name="T19" fmla="*/ 76 h 166"/>
              <a:gd name="T20" fmla="*/ 1034 w 1034"/>
              <a:gd name="T21" fmla="*/ 80 h 166"/>
              <a:gd name="T22" fmla="*/ 1034 w 1034"/>
              <a:gd name="T23" fmla="*/ 84 h 166"/>
              <a:gd name="T24" fmla="*/ 1034 w 1034"/>
              <a:gd name="T25" fmla="*/ 84 h 166"/>
              <a:gd name="T26" fmla="*/ 1032 w 1034"/>
              <a:gd name="T27" fmla="*/ 86 h 166"/>
              <a:gd name="T28" fmla="*/ 1022 w 1034"/>
              <a:gd name="T29" fmla="*/ 90 h 166"/>
              <a:gd name="T30" fmla="*/ 988 w 1034"/>
              <a:gd name="T31" fmla="*/ 94 h 166"/>
              <a:gd name="T32" fmla="*/ 934 w 1034"/>
              <a:gd name="T33" fmla="*/ 96 h 166"/>
              <a:gd name="T34" fmla="*/ 856 w 1034"/>
              <a:gd name="T35" fmla="*/ 96 h 166"/>
              <a:gd name="T36" fmla="*/ 856 w 1034"/>
              <a:gd name="T37" fmla="*/ 96 h 166"/>
              <a:gd name="T38" fmla="*/ 772 w 1034"/>
              <a:gd name="T39" fmla="*/ 96 h 166"/>
              <a:gd name="T40" fmla="*/ 692 w 1034"/>
              <a:gd name="T41" fmla="*/ 98 h 166"/>
              <a:gd name="T42" fmla="*/ 618 w 1034"/>
              <a:gd name="T43" fmla="*/ 102 h 166"/>
              <a:gd name="T44" fmla="*/ 550 w 1034"/>
              <a:gd name="T45" fmla="*/ 106 h 166"/>
              <a:gd name="T46" fmla="*/ 550 w 1034"/>
              <a:gd name="T47" fmla="*/ 106 h 166"/>
              <a:gd name="T48" fmla="*/ 482 w 1034"/>
              <a:gd name="T49" fmla="*/ 112 h 166"/>
              <a:gd name="T50" fmla="*/ 408 w 1034"/>
              <a:gd name="T51" fmla="*/ 120 h 166"/>
              <a:gd name="T52" fmla="*/ 330 w 1034"/>
              <a:gd name="T53" fmla="*/ 128 h 166"/>
              <a:gd name="T54" fmla="*/ 248 w 1034"/>
              <a:gd name="T55" fmla="*/ 140 h 166"/>
              <a:gd name="T56" fmla="*/ 248 w 1034"/>
              <a:gd name="T57" fmla="*/ 140 h 166"/>
              <a:gd name="T58" fmla="*/ 114 w 1034"/>
              <a:gd name="T59" fmla="*/ 158 h 166"/>
              <a:gd name="T60" fmla="*/ 62 w 1034"/>
              <a:gd name="T61" fmla="*/ 166 h 166"/>
              <a:gd name="T62" fmla="*/ 62 w 1034"/>
              <a:gd name="T63" fmla="*/ 166 h 166"/>
              <a:gd name="T64" fmla="*/ 56 w 1034"/>
              <a:gd name="T65" fmla="*/ 164 h 166"/>
              <a:gd name="T66" fmla="*/ 46 w 1034"/>
              <a:gd name="T67" fmla="*/ 158 h 166"/>
              <a:gd name="T68" fmla="*/ 36 w 1034"/>
              <a:gd name="T69" fmla="*/ 152 h 166"/>
              <a:gd name="T70" fmla="*/ 26 w 1034"/>
              <a:gd name="T71" fmla="*/ 140 h 166"/>
              <a:gd name="T72" fmla="*/ 26 w 1034"/>
              <a:gd name="T73" fmla="*/ 140 h 166"/>
              <a:gd name="T74" fmla="*/ 6 w 1034"/>
              <a:gd name="T75" fmla="*/ 120 h 166"/>
              <a:gd name="T76" fmla="*/ 2 w 1034"/>
              <a:gd name="T77" fmla="*/ 112 h 166"/>
              <a:gd name="T78" fmla="*/ 0 w 1034"/>
              <a:gd name="T79" fmla="*/ 106 h 166"/>
              <a:gd name="T80" fmla="*/ 0 w 1034"/>
              <a:gd name="T81" fmla="*/ 106 h 166"/>
              <a:gd name="T82" fmla="*/ 2 w 1034"/>
              <a:gd name="T83" fmla="*/ 104 h 166"/>
              <a:gd name="T84" fmla="*/ 4 w 1034"/>
              <a:gd name="T85" fmla="*/ 102 h 166"/>
              <a:gd name="T86" fmla="*/ 16 w 1034"/>
              <a:gd name="T87" fmla="*/ 98 h 166"/>
              <a:gd name="T88" fmla="*/ 38 w 1034"/>
              <a:gd name="T89" fmla="*/ 96 h 166"/>
              <a:gd name="T90" fmla="*/ 66 w 1034"/>
              <a:gd name="T91" fmla="*/ 96 h 166"/>
              <a:gd name="T92" fmla="*/ 66 w 1034"/>
              <a:gd name="T93" fmla="*/ 96 h 166"/>
              <a:gd name="T94" fmla="*/ 112 w 1034"/>
              <a:gd name="T95" fmla="*/ 94 h 166"/>
              <a:gd name="T96" fmla="*/ 188 w 1034"/>
              <a:gd name="T97" fmla="*/ 88 h 166"/>
              <a:gd name="T98" fmla="*/ 290 w 1034"/>
              <a:gd name="T99" fmla="*/ 78 h 166"/>
              <a:gd name="T100" fmla="*/ 422 w 1034"/>
              <a:gd name="T101" fmla="*/ 62 h 166"/>
              <a:gd name="T102" fmla="*/ 422 w 1034"/>
              <a:gd name="T103" fmla="*/ 62 h 166"/>
              <a:gd name="T104" fmla="*/ 660 w 1034"/>
              <a:gd name="T105" fmla="*/ 32 h 166"/>
              <a:gd name="T106" fmla="*/ 740 w 1034"/>
              <a:gd name="T107" fmla="*/ 20 h 166"/>
              <a:gd name="T108" fmla="*/ 794 w 1034"/>
              <a:gd name="T109" fmla="*/ 12 h 166"/>
              <a:gd name="T110" fmla="*/ 794 w 1034"/>
              <a:gd name="T111" fmla="*/ 12 h 166"/>
              <a:gd name="T112" fmla="*/ 832 w 1034"/>
              <a:gd name="T113" fmla="*/ 6 h 166"/>
              <a:gd name="T114" fmla="*/ 862 w 1034"/>
              <a:gd name="T115" fmla="*/ 2 h 166"/>
              <a:gd name="T116" fmla="*/ 888 w 1034"/>
              <a:gd name="T117" fmla="*/ 0 h 166"/>
              <a:gd name="T118" fmla="*/ 906 w 1034"/>
              <a:gd name="T119" fmla="*/ 0 h 166"/>
              <a:gd name="T120" fmla="*/ 906 w 1034"/>
              <a:gd name="T121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4" h="166">
                <a:moveTo>
                  <a:pt x="906" y="0"/>
                </a:moveTo>
                <a:lnTo>
                  <a:pt x="906" y="0"/>
                </a:lnTo>
                <a:lnTo>
                  <a:pt x="924" y="4"/>
                </a:lnTo>
                <a:lnTo>
                  <a:pt x="942" y="10"/>
                </a:lnTo>
                <a:lnTo>
                  <a:pt x="964" y="22"/>
                </a:lnTo>
                <a:lnTo>
                  <a:pt x="988" y="36"/>
                </a:lnTo>
                <a:lnTo>
                  <a:pt x="988" y="36"/>
                </a:lnTo>
                <a:lnTo>
                  <a:pt x="1010" y="52"/>
                </a:lnTo>
                <a:lnTo>
                  <a:pt x="1024" y="66"/>
                </a:lnTo>
                <a:lnTo>
                  <a:pt x="1032" y="76"/>
                </a:lnTo>
                <a:lnTo>
                  <a:pt x="1034" y="80"/>
                </a:lnTo>
                <a:lnTo>
                  <a:pt x="1034" y="84"/>
                </a:lnTo>
                <a:lnTo>
                  <a:pt x="1034" y="84"/>
                </a:lnTo>
                <a:lnTo>
                  <a:pt x="1032" y="86"/>
                </a:lnTo>
                <a:lnTo>
                  <a:pt x="1022" y="90"/>
                </a:lnTo>
                <a:lnTo>
                  <a:pt x="988" y="94"/>
                </a:lnTo>
                <a:lnTo>
                  <a:pt x="934" y="96"/>
                </a:lnTo>
                <a:lnTo>
                  <a:pt x="856" y="96"/>
                </a:lnTo>
                <a:lnTo>
                  <a:pt x="856" y="96"/>
                </a:lnTo>
                <a:lnTo>
                  <a:pt x="772" y="96"/>
                </a:lnTo>
                <a:lnTo>
                  <a:pt x="692" y="98"/>
                </a:lnTo>
                <a:lnTo>
                  <a:pt x="618" y="102"/>
                </a:lnTo>
                <a:lnTo>
                  <a:pt x="550" y="106"/>
                </a:lnTo>
                <a:lnTo>
                  <a:pt x="550" y="106"/>
                </a:lnTo>
                <a:lnTo>
                  <a:pt x="482" y="112"/>
                </a:lnTo>
                <a:lnTo>
                  <a:pt x="408" y="120"/>
                </a:lnTo>
                <a:lnTo>
                  <a:pt x="330" y="128"/>
                </a:lnTo>
                <a:lnTo>
                  <a:pt x="248" y="140"/>
                </a:lnTo>
                <a:lnTo>
                  <a:pt x="248" y="140"/>
                </a:lnTo>
                <a:lnTo>
                  <a:pt x="114" y="158"/>
                </a:lnTo>
                <a:lnTo>
                  <a:pt x="62" y="166"/>
                </a:lnTo>
                <a:lnTo>
                  <a:pt x="62" y="166"/>
                </a:lnTo>
                <a:lnTo>
                  <a:pt x="56" y="164"/>
                </a:lnTo>
                <a:lnTo>
                  <a:pt x="46" y="158"/>
                </a:lnTo>
                <a:lnTo>
                  <a:pt x="36" y="152"/>
                </a:lnTo>
                <a:lnTo>
                  <a:pt x="26" y="140"/>
                </a:lnTo>
                <a:lnTo>
                  <a:pt x="26" y="140"/>
                </a:lnTo>
                <a:lnTo>
                  <a:pt x="6" y="120"/>
                </a:lnTo>
                <a:lnTo>
                  <a:pt x="2" y="112"/>
                </a:lnTo>
                <a:lnTo>
                  <a:pt x="0" y="106"/>
                </a:lnTo>
                <a:lnTo>
                  <a:pt x="0" y="106"/>
                </a:lnTo>
                <a:lnTo>
                  <a:pt x="2" y="104"/>
                </a:lnTo>
                <a:lnTo>
                  <a:pt x="4" y="102"/>
                </a:lnTo>
                <a:lnTo>
                  <a:pt x="16" y="98"/>
                </a:lnTo>
                <a:lnTo>
                  <a:pt x="38" y="96"/>
                </a:lnTo>
                <a:lnTo>
                  <a:pt x="66" y="96"/>
                </a:lnTo>
                <a:lnTo>
                  <a:pt x="66" y="96"/>
                </a:lnTo>
                <a:lnTo>
                  <a:pt x="112" y="94"/>
                </a:lnTo>
                <a:lnTo>
                  <a:pt x="188" y="88"/>
                </a:lnTo>
                <a:lnTo>
                  <a:pt x="290" y="78"/>
                </a:lnTo>
                <a:lnTo>
                  <a:pt x="422" y="62"/>
                </a:lnTo>
                <a:lnTo>
                  <a:pt x="422" y="62"/>
                </a:lnTo>
                <a:lnTo>
                  <a:pt x="660" y="32"/>
                </a:lnTo>
                <a:lnTo>
                  <a:pt x="740" y="20"/>
                </a:lnTo>
                <a:lnTo>
                  <a:pt x="794" y="12"/>
                </a:lnTo>
                <a:lnTo>
                  <a:pt x="794" y="12"/>
                </a:lnTo>
                <a:lnTo>
                  <a:pt x="832" y="6"/>
                </a:lnTo>
                <a:lnTo>
                  <a:pt x="862" y="2"/>
                </a:lnTo>
                <a:lnTo>
                  <a:pt x="888" y="0"/>
                </a:lnTo>
                <a:lnTo>
                  <a:pt x="906" y="0"/>
                </a:lnTo>
                <a:lnTo>
                  <a:pt x="90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375172" y="3001566"/>
            <a:ext cx="685800" cy="628650"/>
          </a:xfrm>
          <a:custGeom>
            <a:avLst/>
            <a:gdLst>
              <a:gd name="T0" fmla="*/ 490 w 576"/>
              <a:gd name="T1" fmla="*/ 268 h 528"/>
              <a:gd name="T2" fmla="*/ 436 w 576"/>
              <a:gd name="T3" fmla="*/ 334 h 528"/>
              <a:gd name="T4" fmla="*/ 356 w 576"/>
              <a:gd name="T5" fmla="*/ 402 h 528"/>
              <a:gd name="T6" fmla="*/ 334 w 576"/>
              <a:gd name="T7" fmla="*/ 418 h 528"/>
              <a:gd name="T8" fmla="*/ 282 w 576"/>
              <a:gd name="T9" fmla="*/ 448 h 528"/>
              <a:gd name="T10" fmla="*/ 228 w 576"/>
              <a:gd name="T11" fmla="*/ 474 h 528"/>
              <a:gd name="T12" fmla="*/ 166 w 576"/>
              <a:gd name="T13" fmla="*/ 496 h 528"/>
              <a:gd name="T14" fmla="*/ 134 w 576"/>
              <a:gd name="T15" fmla="*/ 506 h 528"/>
              <a:gd name="T16" fmla="*/ 36 w 576"/>
              <a:gd name="T17" fmla="*/ 528 h 528"/>
              <a:gd name="T18" fmla="*/ 10 w 576"/>
              <a:gd name="T19" fmla="*/ 528 h 528"/>
              <a:gd name="T20" fmla="*/ 0 w 576"/>
              <a:gd name="T21" fmla="*/ 524 h 528"/>
              <a:gd name="T22" fmla="*/ 2 w 576"/>
              <a:gd name="T23" fmla="*/ 520 h 528"/>
              <a:gd name="T24" fmla="*/ 12 w 576"/>
              <a:gd name="T25" fmla="*/ 510 h 528"/>
              <a:gd name="T26" fmla="*/ 54 w 576"/>
              <a:gd name="T27" fmla="*/ 490 h 528"/>
              <a:gd name="T28" fmla="*/ 98 w 576"/>
              <a:gd name="T29" fmla="*/ 474 h 528"/>
              <a:gd name="T30" fmla="*/ 190 w 576"/>
              <a:gd name="T31" fmla="*/ 434 h 528"/>
              <a:gd name="T32" fmla="*/ 272 w 576"/>
              <a:gd name="T33" fmla="*/ 384 h 528"/>
              <a:gd name="T34" fmla="*/ 308 w 576"/>
              <a:gd name="T35" fmla="*/ 354 h 528"/>
              <a:gd name="T36" fmla="*/ 374 w 576"/>
              <a:gd name="T37" fmla="*/ 284 h 528"/>
              <a:gd name="T38" fmla="*/ 404 w 576"/>
              <a:gd name="T39" fmla="*/ 242 h 528"/>
              <a:gd name="T40" fmla="*/ 448 w 576"/>
              <a:gd name="T41" fmla="*/ 166 h 528"/>
              <a:gd name="T42" fmla="*/ 472 w 576"/>
              <a:gd name="T43" fmla="*/ 106 h 528"/>
              <a:gd name="T44" fmla="*/ 476 w 576"/>
              <a:gd name="T45" fmla="*/ 80 h 528"/>
              <a:gd name="T46" fmla="*/ 476 w 576"/>
              <a:gd name="T47" fmla="*/ 44 h 528"/>
              <a:gd name="T48" fmla="*/ 472 w 576"/>
              <a:gd name="T49" fmla="*/ 30 h 528"/>
              <a:gd name="T50" fmla="*/ 466 w 576"/>
              <a:gd name="T51" fmla="*/ 12 h 528"/>
              <a:gd name="T52" fmla="*/ 472 w 576"/>
              <a:gd name="T53" fmla="*/ 2 h 528"/>
              <a:gd name="T54" fmla="*/ 480 w 576"/>
              <a:gd name="T55" fmla="*/ 0 h 528"/>
              <a:gd name="T56" fmla="*/ 504 w 576"/>
              <a:gd name="T57" fmla="*/ 6 h 528"/>
              <a:gd name="T58" fmla="*/ 522 w 576"/>
              <a:gd name="T59" fmla="*/ 14 h 528"/>
              <a:gd name="T60" fmla="*/ 554 w 576"/>
              <a:gd name="T61" fmla="*/ 34 h 528"/>
              <a:gd name="T62" fmla="*/ 572 w 576"/>
              <a:gd name="T63" fmla="*/ 56 h 528"/>
              <a:gd name="T64" fmla="*/ 574 w 576"/>
              <a:gd name="T65" fmla="*/ 62 h 528"/>
              <a:gd name="T66" fmla="*/ 576 w 576"/>
              <a:gd name="T67" fmla="*/ 88 h 528"/>
              <a:gd name="T68" fmla="*/ 560 w 576"/>
              <a:gd name="T69" fmla="*/ 140 h 528"/>
              <a:gd name="T70" fmla="*/ 546 w 576"/>
              <a:gd name="T71" fmla="*/ 172 h 528"/>
              <a:gd name="T72" fmla="*/ 512 w 576"/>
              <a:gd name="T73" fmla="*/ 236 h 528"/>
              <a:gd name="T74" fmla="*/ 490 w 576"/>
              <a:gd name="T75" fmla="*/ 26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6" h="528">
                <a:moveTo>
                  <a:pt x="490" y="268"/>
                </a:moveTo>
                <a:lnTo>
                  <a:pt x="490" y="268"/>
                </a:lnTo>
                <a:lnTo>
                  <a:pt x="466" y="300"/>
                </a:lnTo>
                <a:lnTo>
                  <a:pt x="436" y="334"/>
                </a:lnTo>
                <a:lnTo>
                  <a:pt x="398" y="368"/>
                </a:lnTo>
                <a:lnTo>
                  <a:pt x="356" y="402"/>
                </a:lnTo>
                <a:lnTo>
                  <a:pt x="356" y="402"/>
                </a:lnTo>
                <a:lnTo>
                  <a:pt x="334" y="418"/>
                </a:lnTo>
                <a:lnTo>
                  <a:pt x="308" y="434"/>
                </a:lnTo>
                <a:lnTo>
                  <a:pt x="282" y="448"/>
                </a:lnTo>
                <a:lnTo>
                  <a:pt x="256" y="462"/>
                </a:lnTo>
                <a:lnTo>
                  <a:pt x="228" y="474"/>
                </a:lnTo>
                <a:lnTo>
                  <a:pt x="198" y="486"/>
                </a:lnTo>
                <a:lnTo>
                  <a:pt x="166" y="496"/>
                </a:lnTo>
                <a:lnTo>
                  <a:pt x="134" y="506"/>
                </a:lnTo>
                <a:lnTo>
                  <a:pt x="134" y="506"/>
                </a:lnTo>
                <a:lnTo>
                  <a:pt x="78" y="520"/>
                </a:lnTo>
                <a:lnTo>
                  <a:pt x="36" y="528"/>
                </a:lnTo>
                <a:lnTo>
                  <a:pt x="20" y="528"/>
                </a:lnTo>
                <a:lnTo>
                  <a:pt x="10" y="528"/>
                </a:lnTo>
                <a:lnTo>
                  <a:pt x="4" y="528"/>
                </a:lnTo>
                <a:lnTo>
                  <a:pt x="0" y="524"/>
                </a:lnTo>
                <a:lnTo>
                  <a:pt x="0" y="524"/>
                </a:lnTo>
                <a:lnTo>
                  <a:pt x="2" y="520"/>
                </a:lnTo>
                <a:lnTo>
                  <a:pt x="6" y="514"/>
                </a:lnTo>
                <a:lnTo>
                  <a:pt x="12" y="510"/>
                </a:lnTo>
                <a:lnTo>
                  <a:pt x="22" y="504"/>
                </a:lnTo>
                <a:lnTo>
                  <a:pt x="54" y="490"/>
                </a:lnTo>
                <a:lnTo>
                  <a:pt x="98" y="474"/>
                </a:lnTo>
                <a:lnTo>
                  <a:pt x="98" y="474"/>
                </a:lnTo>
                <a:lnTo>
                  <a:pt x="146" y="456"/>
                </a:lnTo>
                <a:lnTo>
                  <a:pt x="190" y="434"/>
                </a:lnTo>
                <a:lnTo>
                  <a:pt x="234" y="410"/>
                </a:lnTo>
                <a:lnTo>
                  <a:pt x="272" y="384"/>
                </a:lnTo>
                <a:lnTo>
                  <a:pt x="272" y="384"/>
                </a:lnTo>
                <a:lnTo>
                  <a:pt x="308" y="354"/>
                </a:lnTo>
                <a:lnTo>
                  <a:pt x="342" y="320"/>
                </a:lnTo>
                <a:lnTo>
                  <a:pt x="374" y="284"/>
                </a:lnTo>
                <a:lnTo>
                  <a:pt x="404" y="242"/>
                </a:lnTo>
                <a:lnTo>
                  <a:pt x="404" y="242"/>
                </a:lnTo>
                <a:lnTo>
                  <a:pt x="428" y="202"/>
                </a:lnTo>
                <a:lnTo>
                  <a:pt x="448" y="166"/>
                </a:lnTo>
                <a:lnTo>
                  <a:pt x="464" y="134"/>
                </a:lnTo>
                <a:lnTo>
                  <a:pt x="472" y="106"/>
                </a:lnTo>
                <a:lnTo>
                  <a:pt x="472" y="106"/>
                </a:lnTo>
                <a:lnTo>
                  <a:pt x="476" y="80"/>
                </a:lnTo>
                <a:lnTo>
                  <a:pt x="478" y="60"/>
                </a:lnTo>
                <a:lnTo>
                  <a:pt x="476" y="44"/>
                </a:lnTo>
                <a:lnTo>
                  <a:pt x="472" y="30"/>
                </a:lnTo>
                <a:lnTo>
                  <a:pt x="472" y="30"/>
                </a:lnTo>
                <a:lnTo>
                  <a:pt x="468" y="20"/>
                </a:lnTo>
                <a:lnTo>
                  <a:pt x="466" y="12"/>
                </a:lnTo>
                <a:lnTo>
                  <a:pt x="468" y="6"/>
                </a:lnTo>
                <a:lnTo>
                  <a:pt x="472" y="2"/>
                </a:lnTo>
                <a:lnTo>
                  <a:pt x="472" y="2"/>
                </a:lnTo>
                <a:lnTo>
                  <a:pt x="480" y="0"/>
                </a:lnTo>
                <a:lnTo>
                  <a:pt x="490" y="2"/>
                </a:lnTo>
                <a:lnTo>
                  <a:pt x="504" y="6"/>
                </a:lnTo>
                <a:lnTo>
                  <a:pt x="522" y="14"/>
                </a:lnTo>
                <a:lnTo>
                  <a:pt x="522" y="14"/>
                </a:lnTo>
                <a:lnTo>
                  <a:pt x="540" y="24"/>
                </a:lnTo>
                <a:lnTo>
                  <a:pt x="554" y="34"/>
                </a:lnTo>
                <a:lnTo>
                  <a:pt x="564" y="44"/>
                </a:lnTo>
                <a:lnTo>
                  <a:pt x="572" y="56"/>
                </a:lnTo>
                <a:lnTo>
                  <a:pt x="572" y="56"/>
                </a:lnTo>
                <a:lnTo>
                  <a:pt x="574" y="62"/>
                </a:lnTo>
                <a:lnTo>
                  <a:pt x="576" y="68"/>
                </a:lnTo>
                <a:lnTo>
                  <a:pt x="576" y="88"/>
                </a:lnTo>
                <a:lnTo>
                  <a:pt x="570" y="110"/>
                </a:lnTo>
                <a:lnTo>
                  <a:pt x="560" y="140"/>
                </a:lnTo>
                <a:lnTo>
                  <a:pt x="560" y="140"/>
                </a:lnTo>
                <a:lnTo>
                  <a:pt x="546" y="172"/>
                </a:lnTo>
                <a:lnTo>
                  <a:pt x="530" y="202"/>
                </a:lnTo>
                <a:lnTo>
                  <a:pt x="512" y="236"/>
                </a:lnTo>
                <a:lnTo>
                  <a:pt x="490" y="268"/>
                </a:lnTo>
                <a:lnTo>
                  <a:pt x="490" y="2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1475185" y="2749153"/>
            <a:ext cx="797719" cy="166688"/>
          </a:xfrm>
          <a:custGeom>
            <a:avLst/>
            <a:gdLst>
              <a:gd name="T0" fmla="*/ 6 w 670"/>
              <a:gd name="T1" fmla="*/ 118 h 140"/>
              <a:gd name="T2" fmla="*/ 6 w 670"/>
              <a:gd name="T3" fmla="*/ 118 h 140"/>
              <a:gd name="T4" fmla="*/ 2 w 670"/>
              <a:gd name="T5" fmla="*/ 110 h 140"/>
              <a:gd name="T6" fmla="*/ 0 w 670"/>
              <a:gd name="T7" fmla="*/ 104 h 140"/>
              <a:gd name="T8" fmla="*/ 2 w 670"/>
              <a:gd name="T9" fmla="*/ 100 h 140"/>
              <a:gd name="T10" fmla="*/ 6 w 670"/>
              <a:gd name="T11" fmla="*/ 98 h 140"/>
              <a:gd name="T12" fmla="*/ 6 w 670"/>
              <a:gd name="T13" fmla="*/ 98 h 140"/>
              <a:gd name="T14" fmla="*/ 138 w 670"/>
              <a:gd name="T15" fmla="*/ 76 h 140"/>
              <a:gd name="T16" fmla="*/ 138 w 670"/>
              <a:gd name="T17" fmla="*/ 76 h 140"/>
              <a:gd name="T18" fmla="*/ 266 w 670"/>
              <a:gd name="T19" fmla="*/ 54 h 140"/>
              <a:gd name="T20" fmla="*/ 414 w 670"/>
              <a:gd name="T21" fmla="*/ 24 h 140"/>
              <a:gd name="T22" fmla="*/ 414 w 670"/>
              <a:gd name="T23" fmla="*/ 24 h 140"/>
              <a:gd name="T24" fmla="*/ 484 w 670"/>
              <a:gd name="T25" fmla="*/ 10 h 140"/>
              <a:gd name="T26" fmla="*/ 542 w 670"/>
              <a:gd name="T27" fmla="*/ 2 h 140"/>
              <a:gd name="T28" fmla="*/ 566 w 670"/>
              <a:gd name="T29" fmla="*/ 0 h 140"/>
              <a:gd name="T30" fmla="*/ 588 w 670"/>
              <a:gd name="T31" fmla="*/ 0 h 140"/>
              <a:gd name="T32" fmla="*/ 606 w 670"/>
              <a:gd name="T33" fmla="*/ 2 h 140"/>
              <a:gd name="T34" fmla="*/ 620 w 670"/>
              <a:gd name="T35" fmla="*/ 4 h 140"/>
              <a:gd name="T36" fmla="*/ 620 w 670"/>
              <a:gd name="T37" fmla="*/ 4 h 140"/>
              <a:gd name="T38" fmla="*/ 642 w 670"/>
              <a:gd name="T39" fmla="*/ 12 h 140"/>
              <a:gd name="T40" fmla="*/ 656 w 670"/>
              <a:gd name="T41" fmla="*/ 22 h 140"/>
              <a:gd name="T42" fmla="*/ 666 w 670"/>
              <a:gd name="T43" fmla="*/ 30 h 140"/>
              <a:gd name="T44" fmla="*/ 668 w 670"/>
              <a:gd name="T45" fmla="*/ 34 h 140"/>
              <a:gd name="T46" fmla="*/ 670 w 670"/>
              <a:gd name="T47" fmla="*/ 40 h 140"/>
              <a:gd name="T48" fmla="*/ 670 w 670"/>
              <a:gd name="T49" fmla="*/ 40 h 140"/>
              <a:gd name="T50" fmla="*/ 668 w 670"/>
              <a:gd name="T51" fmla="*/ 42 h 140"/>
              <a:gd name="T52" fmla="*/ 664 w 670"/>
              <a:gd name="T53" fmla="*/ 44 h 140"/>
              <a:gd name="T54" fmla="*/ 650 w 670"/>
              <a:gd name="T55" fmla="*/ 50 h 140"/>
              <a:gd name="T56" fmla="*/ 628 w 670"/>
              <a:gd name="T57" fmla="*/ 56 h 140"/>
              <a:gd name="T58" fmla="*/ 596 w 670"/>
              <a:gd name="T59" fmla="*/ 64 h 140"/>
              <a:gd name="T60" fmla="*/ 502 w 670"/>
              <a:gd name="T61" fmla="*/ 82 h 140"/>
              <a:gd name="T62" fmla="*/ 372 w 670"/>
              <a:gd name="T63" fmla="*/ 102 h 140"/>
              <a:gd name="T64" fmla="*/ 372 w 670"/>
              <a:gd name="T65" fmla="*/ 102 h 140"/>
              <a:gd name="T66" fmla="*/ 240 w 670"/>
              <a:gd name="T67" fmla="*/ 120 h 140"/>
              <a:gd name="T68" fmla="*/ 142 w 670"/>
              <a:gd name="T69" fmla="*/ 132 h 140"/>
              <a:gd name="T70" fmla="*/ 78 w 670"/>
              <a:gd name="T71" fmla="*/ 140 h 140"/>
              <a:gd name="T72" fmla="*/ 58 w 670"/>
              <a:gd name="T73" fmla="*/ 140 h 140"/>
              <a:gd name="T74" fmla="*/ 48 w 670"/>
              <a:gd name="T75" fmla="*/ 140 h 140"/>
              <a:gd name="T76" fmla="*/ 48 w 670"/>
              <a:gd name="T77" fmla="*/ 140 h 140"/>
              <a:gd name="T78" fmla="*/ 34 w 670"/>
              <a:gd name="T79" fmla="*/ 136 h 140"/>
              <a:gd name="T80" fmla="*/ 24 w 670"/>
              <a:gd name="T81" fmla="*/ 130 h 140"/>
              <a:gd name="T82" fmla="*/ 14 w 670"/>
              <a:gd name="T83" fmla="*/ 124 h 140"/>
              <a:gd name="T84" fmla="*/ 6 w 670"/>
              <a:gd name="T85" fmla="*/ 118 h 140"/>
              <a:gd name="T86" fmla="*/ 6 w 670"/>
              <a:gd name="T87" fmla="*/ 11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0" h="140">
                <a:moveTo>
                  <a:pt x="6" y="118"/>
                </a:moveTo>
                <a:lnTo>
                  <a:pt x="6" y="118"/>
                </a:lnTo>
                <a:lnTo>
                  <a:pt x="2" y="110"/>
                </a:lnTo>
                <a:lnTo>
                  <a:pt x="0" y="104"/>
                </a:lnTo>
                <a:lnTo>
                  <a:pt x="2" y="100"/>
                </a:lnTo>
                <a:lnTo>
                  <a:pt x="6" y="98"/>
                </a:lnTo>
                <a:lnTo>
                  <a:pt x="6" y="98"/>
                </a:lnTo>
                <a:lnTo>
                  <a:pt x="138" y="76"/>
                </a:lnTo>
                <a:lnTo>
                  <a:pt x="138" y="76"/>
                </a:lnTo>
                <a:lnTo>
                  <a:pt x="266" y="54"/>
                </a:lnTo>
                <a:lnTo>
                  <a:pt x="414" y="24"/>
                </a:lnTo>
                <a:lnTo>
                  <a:pt x="414" y="24"/>
                </a:lnTo>
                <a:lnTo>
                  <a:pt x="484" y="10"/>
                </a:lnTo>
                <a:lnTo>
                  <a:pt x="542" y="2"/>
                </a:lnTo>
                <a:lnTo>
                  <a:pt x="566" y="0"/>
                </a:lnTo>
                <a:lnTo>
                  <a:pt x="588" y="0"/>
                </a:lnTo>
                <a:lnTo>
                  <a:pt x="606" y="2"/>
                </a:lnTo>
                <a:lnTo>
                  <a:pt x="620" y="4"/>
                </a:lnTo>
                <a:lnTo>
                  <a:pt x="620" y="4"/>
                </a:lnTo>
                <a:lnTo>
                  <a:pt x="642" y="12"/>
                </a:lnTo>
                <a:lnTo>
                  <a:pt x="656" y="22"/>
                </a:lnTo>
                <a:lnTo>
                  <a:pt x="666" y="30"/>
                </a:lnTo>
                <a:lnTo>
                  <a:pt x="668" y="34"/>
                </a:lnTo>
                <a:lnTo>
                  <a:pt x="670" y="40"/>
                </a:lnTo>
                <a:lnTo>
                  <a:pt x="670" y="40"/>
                </a:lnTo>
                <a:lnTo>
                  <a:pt x="668" y="42"/>
                </a:lnTo>
                <a:lnTo>
                  <a:pt x="664" y="44"/>
                </a:lnTo>
                <a:lnTo>
                  <a:pt x="650" y="50"/>
                </a:lnTo>
                <a:lnTo>
                  <a:pt x="628" y="56"/>
                </a:lnTo>
                <a:lnTo>
                  <a:pt x="596" y="64"/>
                </a:lnTo>
                <a:lnTo>
                  <a:pt x="502" y="82"/>
                </a:lnTo>
                <a:lnTo>
                  <a:pt x="372" y="102"/>
                </a:lnTo>
                <a:lnTo>
                  <a:pt x="372" y="102"/>
                </a:lnTo>
                <a:lnTo>
                  <a:pt x="240" y="120"/>
                </a:lnTo>
                <a:lnTo>
                  <a:pt x="142" y="132"/>
                </a:lnTo>
                <a:lnTo>
                  <a:pt x="78" y="140"/>
                </a:lnTo>
                <a:lnTo>
                  <a:pt x="58" y="140"/>
                </a:lnTo>
                <a:lnTo>
                  <a:pt x="48" y="140"/>
                </a:lnTo>
                <a:lnTo>
                  <a:pt x="48" y="140"/>
                </a:lnTo>
                <a:lnTo>
                  <a:pt x="34" y="136"/>
                </a:lnTo>
                <a:lnTo>
                  <a:pt x="24" y="130"/>
                </a:lnTo>
                <a:lnTo>
                  <a:pt x="14" y="124"/>
                </a:lnTo>
                <a:lnTo>
                  <a:pt x="6" y="118"/>
                </a:lnTo>
                <a:lnTo>
                  <a:pt x="6" y="1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1544242" y="2356248"/>
            <a:ext cx="678656" cy="164306"/>
          </a:xfrm>
          <a:custGeom>
            <a:avLst/>
            <a:gdLst>
              <a:gd name="T0" fmla="*/ 18 w 570"/>
              <a:gd name="T1" fmla="*/ 120 h 138"/>
              <a:gd name="T2" fmla="*/ 18 w 570"/>
              <a:gd name="T3" fmla="*/ 120 h 138"/>
              <a:gd name="T4" fmla="*/ 8 w 570"/>
              <a:gd name="T5" fmla="*/ 110 h 138"/>
              <a:gd name="T6" fmla="*/ 2 w 570"/>
              <a:gd name="T7" fmla="*/ 104 h 138"/>
              <a:gd name="T8" fmla="*/ 0 w 570"/>
              <a:gd name="T9" fmla="*/ 100 h 138"/>
              <a:gd name="T10" fmla="*/ 2 w 570"/>
              <a:gd name="T11" fmla="*/ 98 h 138"/>
              <a:gd name="T12" fmla="*/ 2 w 570"/>
              <a:gd name="T13" fmla="*/ 98 h 138"/>
              <a:gd name="T14" fmla="*/ 228 w 570"/>
              <a:gd name="T15" fmla="*/ 48 h 138"/>
              <a:gd name="T16" fmla="*/ 228 w 570"/>
              <a:gd name="T17" fmla="*/ 48 h 138"/>
              <a:gd name="T18" fmla="*/ 324 w 570"/>
              <a:gd name="T19" fmla="*/ 26 h 138"/>
              <a:gd name="T20" fmla="*/ 398 w 570"/>
              <a:gd name="T21" fmla="*/ 12 h 138"/>
              <a:gd name="T22" fmla="*/ 452 w 570"/>
              <a:gd name="T23" fmla="*/ 4 h 138"/>
              <a:gd name="T24" fmla="*/ 484 w 570"/>
              <a:gd name="T25" fmla="*/ 0 h 138"/>
              <a:gd name="T26" fmla="*/ 484 w 570"/>
              <a:gd name="T27" fmla="*/ 0 h 138"/>
              <a:gd name="T28" fmla="*/ 502 w 570"/>
              <a:gd name="T29" fmla="*/ 2 h 138"/>
              <a:gd name="T30" fmla="*/ 520 w 570"/>
              <a:gd name="T31" fmla="*/ 4 h 138"/>
              <a:gd name="T32" fmla="*/ 536 w 570"/>
              <a:gd name="T33" fmla="*/ 8 h 138"/>
              <a:gd name="T34" fmla="*/ 548 w 570"/>
              <a:gd name="T35" fmla="*/ 12 h 138"/>
              <a:gd name="T36" fmla="*/ 548 w 570"/>
              <a:gd name="T37" fmla="*/ 12 h 138"/>
              <a:gd name="T38" fmla="*/ 560 w 570"/>
              <a:gd name="T39" fmla="*/ 20 h 138"/>
              <a:gd name="T40" fmla="*/ 566 w 570"/>
              <a:gd name="T41" fmla="*/ 26 h 138"/>
              <a:gd name="T42" fmla="*/ 570 w 570"/>
              <a:gd name="T43" fmla="*/ 32 h 138"/>
              <a:gd name="T44" fmla="*/ 570 w 570"/>
              <a:gd name="T45" fmla="*/ 38 h 138"/>
              <a:gd name="T46" fmla="*/ 570 w 570"/>
              <a:gd name="T47" fmla="*/ 38 h 138"/>
              <a:gd name="T48" fmla="*/ 566 w 570"/>
              <a:gd name="T49" fmla="*/ 42 h 138"/>
              <a:gd name="T50" fmla="*/ 556 w 570"/>
              <a:gd name="T51" fmla="*/ 46 h 138"/>
              <a:gd name="T52" fmla="*/ 512 w 570"/>
              <a:gd name="T53" fmla="*/ 58 h 138"/>
              <a:gd name="T54" fmla="*/ 440 w 570"/>
              <a:gd name="T55" fmla="*/ 74 h 138"/>
              <a:gd name="T56" fmla="*/ 340 w 570"/>
              <a:gd name="T57" fmla="*/ 94 h 138"/>
              <a:gd name="T58" fmla="*/ 340 w 570"/>
              <a:gd name="T59" fmla="*/ 94 h 138"/>
              <a:gd name="T60" fmla="*/ 160 w 570"/>
              <a:gd name="T61" fmla="*/ 126 h 138"/>
              <a:gd name="T62" fmla="*/ 106 w 570"/>
              <a:gd name="T63" fmla="*/ 136 h 138"/>
              <a:gd name="T64" fmla="*/ 78 w 570"/>
              <a:gd name="T65" fmla="*/ 138 h 138"/>
              <a:gd name="T66" fmla="*/ 78 w 570"/>
              <a:gd name="T67" fmla="*/ 138 h 138"/>
              <a:gd name="T68" fmla="*/ 60 w 570"/>
              <a:gd name="T69" fmla="*/ 136 h 138"/>
              <a:gd name="T70" fmla="*/ 44 w 570"/>
              <a:gd name="T71" fmla="*/ 134 h 138"/>
              <a:gd name="T72" fmla="*/ 30 w 570"/>
              <a:gd name="T73" fmla="*/ 128 h 138"/>
              <a:gd name="T74" fmla="*/ 18 w 570"/>
              <a:gd name="T75" fmla="*/ 120 h 138"/>
              <a:gd name="T76" fmla="*/ 18 w 570"/>
              <a:gd name="T77" fmla="*/ 12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70" h="138">
                <a:moveTo>
                  <a:pt x="18" y="120"/>
                </a:moveTo>
                <a:lnTo>
                  <a:pt x="18" y="120"/>
                </a:lnTo>
                <a:lnTo>
                  <a:pt x="8" y="110"/>
                </a:lnTo>
                <a:lnTo>
                  <a:pt x="2" y="104"/>
                </a:lnTo>
                <a:lnTo>
                  <a:pt x="0" y="100"/>
                </a:lnTo>
                <a:lnTo>
                  <a:pt x="2" y="98"/>
                </a:lnTo>
                <a:lnTo>
                  <a:pt x="2" y="98"/>
                </a:lnTo>
                <a:lnTo>
                  <a:pt x="228" y="48"/>
                </a:lnTo>
                <a:lnTo>
                  <a:pt x="228" y="48"/>
                </a:lnTo>
                <a:lnTo>
                  <a:pt x="324" y="26"/>
                </a:lnTo>
                <a:lnTo>
                  <a:pt x="398" y="12"/>
                </a:lnTo>
                <a:lnTo>
                  <a:pt x="452" y="4"/>
                </a:lnTo>
                <a:lnTo>
                  <a:pt x="484" y="0"/>
                </a:lnTo>
                <a:lnTo>
                  <a:pt x="484" y="0"/>
                </a:lnTo>
                <a:lnTo>
                  <a:pt x="502" y="2"/>
                </a:lnTo>
                <a:lnTo>
                  <a:pt x="520" y="4"/>
                </a:lnTo>
                <a:lnTo>
                  <a:pt x="536" y="8"/>
                </a:lnTo>
                <a:lnTo>
                  <a:pt x="548" y="12"/>
                </a:lnTo>
                <a:lnTo>
                  <a:pt x="548" y="12"/>
                </a:lnTo>
                <a:lnTo>
                  <a:pt x="560" y="20"/>
                </a:lnTo>
                <a:lnTo>
                  <a:pt x="566" y="26"/>
                </a:lnTo>
                <a:lnTo>
                  <a:pt x="570" y="32"/>
                </a:lnTo>
                <a:lnTo>
                  <a:pt x="570" y="38"/>
                </a:lnTo>
                <a:lnTo>
                  <a:pt x="570" y="38"/>
                </a:lnTo>
                <a:lnTo>
                  <a:pt x="566" y="42"/>
                </a:lnTo>
                <a:lnTo>
                  <a:pt x="556" y="46"/>
                </a:lnTo>
                <a:lnTo>
                  <a:pt x="512" y="58"/>
                </a:lnTo>
                <a:lnTo>
                  <a:pt x="440" y="74"/>
                </a:lnTo>
                <a:lnTo>
                  <a:pt x="340" y="94"/>
                </a:lnTo>
                <a:lnTo>
                  <a:pt x="340" y="94"/>
                </a:lnTo>
                <a:lnTo>
                  <a:pt x="160" y="126"/>
                </a:lnTo>
                <a:lnTo>
                  <a:pt x="106" y="136"/>
                </a:lnTo>
                <a:lnTo>
                  <a:pt x="78" y="138"/>
                </a:lnTo>
                <a:lnTo>
                  <a:pt x="78" y="138"/>
                </a:lnTo>
                <a:lnTo>
                  <a:pt x="60" y="136"/>
                </a:lnTo>
                <a:lnTo>
                  <a:pt x="44" y="134"/>
                </a:lnTo>
                <a:lnTo>
                  <a:pt x="30" y="128"/>
                </a:lnTo>
                <a:lnTo>
                  <a:pt x="18" y="120"/>
                </a:lnTo>
                <a:lnTo>
                  <a:pt x="18" y="1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579960" y="2877741"/>
            <a:ext cx="731044" cy="795338"/>
          </a:xfrm>
          <a:custGeom>
            <a:avLst/>
            <a:gdLst>
              <a:gd name="T0" fmla="*/ 504 w 614"/>
              <a:gd name="T1" fmla="*/ 506 h 668"/>
              <a:gd name="T2" fmla="*/ 546 w 614"/>
              <a:gd name="T3" fmla="*/ 530 h 668"/>
              <a:gd name="T4" fmla="*/ 578 w 614"/>
              <a:gd name="T5" fmla="*/ 556 h 668"/>
              <a:gd name="T6" fmla="*/ 600 w 614"/>
              <a:gd name="T7" fmla="*/ 580 h 668"/>
              <a:gd name="T8" fmla="*/ 610 w 614"/>
              <a:gd name="T9" fmla="*/ 602 h 668"/>
              <a:gd name="T10" fmla="*/ 614 w 614"/>
              <a:gd name="T11" fmla="*/ 624 h 668"/>
              <a:gd name="T12" fmla="*/ 614 w 614"/>
              <a:gd name="T13" fmla="*/ 652 h 668"/>
              <a:gd name="T14" fmla="*/ 610 w 614"/>
              <a:gd name="T15" fmla="*/ 660 h 668"/>
              <a:gd name="T16" fmla="*/ 596 w 614"/>
              <a:gd name="T17" fmla="*/ 666 h 668"/>
              <a:gd name="T18" fmla="*/ 576 w 614"/>
              <a:gd name="T19" fmla="*/ 668 h 668"/>
              <a:gd name="T20" fmla="*/ 568 w 614"/>
              <a:gd name="T21" fmla="*/ 668 h 668"/>
              <a:gd name="T22" fmla="*/ 540 w 614"/>
              <a:gd name="T23" fmla="*/ 656 h 668"/>
              <a:gd name="T24" fmla="*/ 484 w 614"/>
              <a:gd name="T25" fmla="*/ 618 h 668"/>
              <a:gd name="T26" fmla="*/ 412 w 614"/>
              <a:gd name="T27" fmla="*/ 568 h 668"/>
              <a:gd name="T28" fmla="*/ 328 w 614"/>
              <a:gd name="T29" fmla="*/ 512 h 668"/>
              <a:gd name="T30" fmla="*/ 230 w 614"/>
              <a:gd name="T31" fmla="*/ 460 h 668"/>
              <a:gd name="T32" fmla="*/ 118 w 614"/>
              <a:gd name="T33" fmla="*/ 416 h 668"/>
              <a:gd name="T34" fmla="*/ 66 w 614"/>
              <a:gd name="T35" fmla="*/ 396 h 668"/>
              <a:gd name="T36" fmla="*/ 8 w 614"/>
              <a:gd name="T37" fmla="*/ 370 h 668"/>
              <a:gd name="T38" fmla="*/ 0 w 614"/>
              <a:gd name="T39" fmla="*/ 362 h 668"/>
              <a:gd name="T40" fmla="*/ 2 w 614"/>
              <a:gd name="T41" fmla="*/ 354 h 668"/>
              <a:gd name="T42" fmla="*/ 26 w 614"/>
              <a:gd name="T43" fmla="*/ 290 h 668"/>
              <a:gd name="T44" fmla="*/ 48 w 614"/>
              <a:gd name="T45" fmla="*/ 230 h 668"/>
              <a:gd name="T46" fmla="*/ 68 w 614"/>
              <a:gd name="T47" fmla="*/ 168 h 668"/>
              <a:gd name="T48" fmla="*/ 82 w 614"/>
              <a:gd name="T49" fmla="*/ 96 h 668"/>
              <a:gd name="T50" fmla="*/ 82 w 614"/>
              <a:gd name="T51" fmla="*/ 0 h 668"/>
              <a:gd name="T52" fmla="*/ 118 w 614"/>
              <a:gd name="T53" fmla="*/ 16 h 668"/>
              <a:gd name="T54" fmla="*/ 162 w 614"/>
              <a:gd name="T55" fmla="*/ 44 h 668"/>
              <a:gd name="T56" fmla="*/ 172 w 614"/>
              <a:gd name="T57" fmla="*/ 56 h 668"/>
              <a:gd name="T58" fmla="*/ 174 w 614"/>
              <a:gd name="T59" fmla="*/ 64 h 668"/>
              <a:gd name="T60" fmla="*/ 170 w 614"/>
              <a:gd name="T61" fmla="*/ 88 h 668"/>
              <a:gd name="T62" fmla="*/ 150 w 614"/>
              <a:gd name="T63" fmla="*/ 150 h 668"/>
              <a:gd name="T64" fmla="*/ 126 w 614"/>
              <a:gd name="T65" fmla="*/ 206 h 668"/>
              <a:gd name="T66" fmla="*/ 86 w 614"/>
              <a:gd name="T67" fmla="*/ 302 h 668"/>
              <a:gd name="T68" fmla="*/ 80 w 614"/>
              <a:gd name="T69" fmla="*/ 328 h 668"/>
              <a:gd name="T70" fmla="*/ 82 w 614"/>
              <a:gd name="T71" fmla="*/ 340 h 668"/>
              <a:gd name="T72" fmla="*/ 96 w 614"/>
              <a:gd name="T73" fmla="*/ 348 h 668"/>
              <a:gd name="T74" fmla="*/ 250 w 614"/>
              <a:gd name="T75" fmla="*/ 402 h 668"/>
              <a:gd name="T76" fmla="*/ 324 w 614"/>
              <a:gd name="T77" fmla="*/ 430 h 668"/>
              <a:gd name="T78" fmla="*/ 452 w 614"/>
              <a:gd name="T79" fmla="*/ 480 h 668"/>
              <a:gd name="T80" fmla="*/ 504 w 614"/>
              <a:gd name="T81" fmla="*/ 506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4" h="668">
                <a:moveTo>
                  <a:pt x="504" y="506"/>
                </a:moveTo>
                <a:lnTo>
                  <a:pt x="504" y="506"/>
                </a:lnTo>
                <a:lnTo>
                  <a:pt x="526" y="518"/>
                </a:lnTo>
                <a:lnTo>
                  <a:pt x="546" y="530"/>
                </a:lnTo>
                <a:lnTo>
                  <a:pt x="564" y="544"/>
                </a:lnTo>
                <a:lnTo>
                  <a:pt x="578" y="556"/>
                </a:lnTo>
                <a:lnTo>
                  <a:pt x="590" y="568"/>
                </a:lnTo>
                <a:lnTo>
                  <a:pt x="600" y="580"/>
                </a:lnTo>
                <a:lnTo>
                  <a:pt x="606" y="592"/>
                </a:lnTo>
                <a:lnTo>
                  <a:pt x="610" y="602"/>
                </a:lnTo>
                <a:lnTo>
                  <a:pt x="610" y="602"/>
                </a:lnTo>
                <a:lnTo>
                  <a:pt x="614" y="624"/>
                </a:lnTo>
                <a:lnTo>
                  <a:pt x="614" y="640"/>
                </a:lnTo>
                <a:lnTo>
                  <a:pt x="614" y="652"/>
                </a:lnTo>
                <a:lnTo>
                  <a:pt x="610" y="660"/>
                </a:lnTo>
                <a:lnTo>
                  <a:pt x="610" y="660"/>
                </a:lnTo>
                <a:lnTo>
                  <a:pt x="604" y="664"/>
                </a:lnTo>
                <a:lnTo>
                  <a:pt x="596" y="666"/>
                </a:lnTo>
                <a:lnTo>
                  <a:pt x="586" y="668"/>
                </a:lnTo>
                <a:lnTo>
                  <a:pt x="576" y="668"/>
                </a:lnTo>
                <a:lnTo>
                  <a:pt x="576" y="668"/>
                </a:lnTo>
                <a:lnTo>
                  <a:pt x="568" y="668"/>
                </a:lnTo>
                <a:lnTo>
                  <a:pt x="560" y="666"/>
                </a:lnTo>
                <a:lnTo>
                  <a:pt x="540" y="656"/>
                </a:lnTo>
                <a:lnTo>
                  <a:pt x="514" y="640"/>
                </a:lnTo>
                <a:lnTo>
                  <a:pt x="484" y="618"/>
                </a:lnTo>
                <a:lnTo>
                  <a:pt x="484" y="618"/>
                </a:lnTo>
                <a:lnTo>
                  <a:pt x="412" y="568"/>
                </a:lnTo>
                <a:lnTo>
                  <a:pt x="328" y="512"/>
                </a:lnTo>
                <a:lnTo>
                  <a:pt x="328" y="512"/>
                </a:lnTo>
                <a:lnTo>
                  <a:pt x="282" y="486"/>
                </a:lnTo>
                <a:lnTo>
                  <a:pt x="230" y="460"/>
                </a:lnTo>
                <a:lnTo>
                  <a:pt x="176" y="436"/>
                </a:lnTo>
                <a:lnTo>
                  <a:pt x="118" y="416"/>
                </a:lnTo>
                <a:lnTo>
                  <a:pt x="118" y="416"/>
                </a:lnTo>
                <a:lnTo>
                  <a:pt x="66" y="396"/>
                </a:lnTo>
                <a:lnTo>
                  <a:pt x="30" y="382"/>
                </a:lnTo>
                <a:lnTo>
                  <a:pt x="8" y="370"/>
                </a:lnTo>
                <a:lnTo>
                  <a:pt x="2" y="366"/>
                </a:lnTo>
                <a:lnTo>
                  <a:pt x="0" y="362"/>
                </a:lnTo>
                <a:lnTo>
                  <a:pt x="0" y="362"/>
                </a:lnTo>
                <a:lnTo>
                  <a:pt x="2" y="354"/>
                </a:lnTo>
                <a:lnTo>
                  <a:pt x="6" y="338"/>
                </a:lnTo>
                <a:lnTo>
                  <a:pt x="26" y="290"/>
                </a:lnTo>
                <a:lnTo>
                  <a:pt x="26" y="290"/>
                </a:lnTo>
                <a:lnTo>
                  <a:pt x="48" y="230"/>
                </a:lnTo>
                <a:lnTo>
                  <a:pt x="68" y="168"/>
                </a:lnTo>
                <a:lnTo>
                  <a:pt x="68" y="168"/>
                </a:lnTo>
                <a:lnTo>
                  <a:pt x="76" y="134"/>
                </a:lnTo>
                <a:lnTo>
                  <a:pt x="82" y="96"/>
                </a:lnTo>
                <a:lnTo>
                  <a:pt x="82" y="50"/>
                </a:lnTo>
                <a:lnTo>
                  <a:pt x="82" y="0"/>
                </a:lnTo>
                <a:lnTo>
                  <a:pt x="82" y="0"/>
                </a:lnTo>
                <a:lnTo>
                  <a:pt x="118" y="16"/>
                </a:lnTo>
                <a:lnTo>
                  <a:pt x="144" y="30"/>
                </a:lnTo>
                <a:lnTo>
                  <a:pt x="162" y="44"/>
                </a:lnTo>
                <a:lnTo>
                  <a:pt x="168" y="50"/>
                </a:lnTo>
                <a:lnTo>
                  <a:pt x="172" y="56"/>
                </a:lnTo>
                <a:lnTo>
                  <a:pt x="172" y="56"/>
                </a:lnTo>
                <a:lnTo>
                  <a:pt x="174" y="64"/>
                </a:lnTo>
                <a:lnTo>
                  <a:pt x="172" y="74"/>
                </a:lnTo>
                <a:lnTo>
                  <a:pt x="170" y="88"/>
                </a:lnTo>
                <a:lnTo>
                  <a:pt x="166" y="106"/>
                </a:lnTo>
                <a:lnTo>
                  <a:pt x="150" y="150"/>
                </a:lnTo>
                <a:lnTo>
                  <a:pt x="126" y="206"/>
                </a:lnTo>
                <a:lnTo>
                  <a:pt x="126" y="206"/>
                </a:lnTo>
                <a:lnTo>
                  <a:pt x="102" y="262"/>
                </a:lnTo>
                <a:lnTo>
                  <a:pt x="86" y="302"/>
                </a:lnTo>
                <a:lnTo>
                  <a:pt x="82" y="318"/>
                </a:lnTo>
                <a:lnTo>
                  <a:pt x="80" y="328"/>
                </a:lnTo>
                <a:lnTo>
                  <a:pt x="80" y="336"/>
                </a:lnTo>
                <a:lnTo>
                  <a:pt x="82" y="340"/>
                </a:lnTo>
                <a:lnTo>
                  <a:pt x="82" y="340"/>
                </a:lnTo>
                <a:lnTo>
                  <a:pt x="96" y="348"/>
                </a:lnTo>
                <a:lnTo>
                  <a:pt x="130" y="360"/>
                </a:lnTo>
                <a:lnTo>
                  <a:pt x="250" y="402"/>
                </a:lnTo>
                <a:lnTo>
                  <a:pt x="250" y="402"/>
                </a:lnTo>
                <a:lnTo>
                  <a:pt x="324" y="430"/>
                </a:lnTo>
                <a:lnTo>
                  <a:pt x="392" y="456"/>
                </a:lnTo>
                <a:lnTo>
                  <a:pt x="452" y="480"/>
                </a:lnTo>
                <a:lnTo>
                  <a:pt x="504" y="506"/>
                </a:lnTo>
                <a:lnTo>
                  <a:pt x="504" y="5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1599010" y="2601516"/>
            <a:ext cx="159544" cy="185738"/>
          </a:xfrm>
          <a:custGeom>
            <a:avLst/>
            <a:gdLst>
              <a:gd name="T0" fmla="*/ 102 w 134"/>
              <a:gd name="T1" fmla="*/ 44 h 156"/>
              <a:gd name="T2" fmla="*/ 102 w 134"/>
              <a:gd name="T3" fmla="*/ 44 h 156"/>
              <a:gd name="T4" fmla="*/ 116 w 134"/>
              <a:gd name="T5" fmla="*/ 60 h 156"/>
              <a:gd name="T6" fmla="*/ 126 w 134"/>
              <a:gd name="T7" fmla="*/ 76 h 156"/>
              <a:gd name="T8" fmla="*/ 132 w 134"/>
              <a:gd name="T9" fmla="*/ 94 h 156"/>
              <a:gd name="T10" fmla="*/ 134 w 134"/>
              <a:gd name="T11" fmla="*/ 110 h 156"/>
              <a:gd name="T12" fmla="*/ 134 w 134"/>
              <a:gd name="T13" fmla="*/ 110 h 156"/>
              <a:gd name="T14" fmla="*/ 134 w 134"/>
              <a:gd name="T15" fmla="*/ 126 h 156"/>
              <a:gd name="T16" fmla="*/ 132 w 134"/>
              <a:gd name="T17" fmla="*/ 138 h 156"/>
              <a:gd name="T18" fmla="*/ 128 w 134"/>
              <a:gd name="T19" fmla="*/ 148 h 156"/>
              <a:gd name="T20" fmla="*/ 124 w 134"/>
              <a:gd name="T21" fmla="*/ 154 h 156"/>
              <a:gd name="T22" fmla="*/ 124 w 134"/>
              <a:gd name="T23" fmla="*/ 154 h 156"/>
              <a:gd name="T24" fmla="*/ 122 w 134"/>
              <a:gd name="T25" fmla="*/ 156 h 156"/>
              <a:gd name="T26" fmla="*/ 118 w 134"/>
              <a:gd name="T27" fmla="*/ 156 h 156"/>
              <a:gd name="T28" fmla="*/ 108 w 134"/>
              <a:gd name="T29" fmla="*/ 154 h 156"/>
              <a:gd name="T30" fmla="*/ 94 w 134"/>
              <a:gd name="T31" fmla="*/ 146 h 156"/>
              <a:gd name="T32" fmla="*/ 78 w 134"/>
              <a:gd name="T33" fmla="*/ 134 h 156"/>
              <a:gd name="T34" fmla="*/ 78 w 134"/>
              <a:gd name="T35" fmla="*/ 134 h 156"/>
              <a:gd name="T36" fmla="*/ 60 w 134"/>
              <a:gd name="T37" fmla="*/ 120 h 156"/>
              <a:gd name="T38" fmla="*/ 44 w 134"/>
              <a:gd name="T39" fmla="*/ 102 h 156"/>
              <a:gd name="T40" fmla="*/ 30 w 134"/>
              <a:gd name="T41" fmla="*/ 82 h 156"/>
              <a:gd name="T42" fmla="*/ 18 w 134"/>
              <a:gd name="T43" fmla="*/ 60 h 156"/>
              <a:gd name="T44" fmla="*/ 18 w 134"/>
              <a:gd name="T45" fmla="*/ 60 h 156"/>
              <a:gd name="T46" fmla="*/ 2 w 134"/>
              <a:gd name="T47" fmla="*/ 22 h 156"/>
              <a:gd name="T48" fmla="*/ 0 w 134"/>
              <a:gd name="T49" fmla="*/ 10 h 156"/>
              <a:gd name="T50" fmla="*/ 0 w 134"/>
              <a:gd name="T51" fmla="*/ 4 h 156"/>
              <a:gd name="T52" fmla="*/ 0 w 134"/>
              <a:gd name="T53" fmla="*/ 4 h 156"/>
              <a:gd name="T54" fmla="*/ 4 w 134"/>
              <a:gd name="T55" fmla="*/ 0 h 156"/>
              <a:gd name="T56" fmla="*/ 10 w 134"/>
              <a:gd name="T57" fmla="*/ 0 h 156"/>
              <a:gd name="T58" fmla="*/ 22 w 134"/>
              <a:gd name="T59" fmla="*/ 0 h 156"/>
              <a:gd name="T60" fmla="*/ 38 w 134"/>
              <a:gd name="T61" fmla="*/ 4 h 156"/>
              <a:gd name="T62" fmla="*/ 38 w 134"/>
              <a:gd name="T63" fmla="*/ 4 h 156"/>
              <a:gd name="T64" fmla="*/ 54 w 134"/>
              <a:gd name="T65" fmla="*/ 10 h 156"/>
              <a:gd name="T66" fmla="*/ 70 w 134"/>
              <a:gd name="T67" fmla="*/ 18 h 156"/>
              <a:gd name="T68" fmla="*/ 88 w 134"/>
              <a:gd name="T69" fmla="*/ 30 h 156"/>
              <a:gd name="T70" fmla="*/ 102 w 134"/>
              <a:gd name="T71" fmla="*/ 44 h 156"/>
              <a:gd name="T72" fmla="*/ 102 w 134"/>
              <a:gd name="T73" fmla="*/ 4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56">
                <a:moveTo>
                  <a:pt x="102" y="44"/>
                </a:moveTo>
                <a:lnTo>
                  <a:pt x="102" y="44"/>
                </a:lnTo>
                <a:lnTo>
                  <a:pt x="116" y="60"/>
                </a:lnTo>
                <a:lnTo>
                  <a:pt x="126" y="76"/>
                </a:lnTo>
                <a:lnTo>
                  <a:pt x="132" y="94"/>
                </a:lnTo>
                <a:lnTo>
                  <a:pt x="134" y="110"/>
                </a:lnTo>
                <a:lnTo>
                  <a:pt x="134" y="110"/>
                </a:lnTo>
                <a:lnTo>
                  <a:pt x="134" y="126"/>
                </a:lnTo>
                <a:lnTo>
                  <a:pt x="132" y="138"/>
                </a:lnTo>
                <a:lnTo>
                  <a:pt x="128" y="148"/>
                </a:lnTo>
                <a:lnTo>
                  <a:pt x="124" y="154"/>
                </a:lnTo>
                <a:lnTo>
                  <a:pt x="124" y="154"/>
                </a:lnTo>
                <a:lnTo>
                  <a:pt x="122" y="156"/>
                </a:lnTo>
                <a:lnTo>
                  <a:pt x="118" y="156"/>
                </a:lnTo>
                <a:lnTo>
                  <a:pt x="108" y="154"/>
                </a:lnTo>
                <a:lnTo>
                  <a:pt x="94" y="146"/>
                </a:lnTo>
                <a:lnTo>
                  <a:pt x="78" y="134"/>
                </a:lnTo>
                <a:lnTo>
                  <a:pt x="78" y="134"/>
                </a:lnTo>
                <a:lnTo>
                  <a:pt x="60" y="120"/>
                </a:lnTo>
                <a:lnTo>
                  <a:pt x="44" y="102"/>
                </a:lnTo>
                <a:lnTo>
                  <a:pt x="30" y="82"/>
                </a:lnTo>
                <a:lnTo>
                  <a:pt x="18" y="60"/>
                </a:lnTo>
                <a:lnTo>
                  <a:pt x="18" y="60"/>
                </a:lnTo>
                <a:lnTo>
                  <a:pt x="2" y="22"/>
                </a:lnTo>
                <a:lnTo>
                  <a:pt x="0" y="10"/>
                </a:lnTo>
                <a:lnTo>
                  <a:pt x="0" y="4"/>
                </a:lnTo>
                <a:lnTo>
                  <a:pt x="0" y="4"/>
                </a:lnTo>
                <a:lnTo>
                  <a:pt x="4" y="0"/>
                </a:lnTo>
                <a:lnTo>
                  <a:pt x="10" y="0"/>
                </a:lnTo>
                <a:lnTo>
                  <a:pt x="22" y="0"/>
                </a:lnTo>
                <a:lnTo>
                  <a:pt x="38" y="4"/>
                </a:lnTo>
                <a:lnTo>
                  <a:pt x="38" y="4"/>
                </a:lnTo>
                <a:lnTo>
                  <a:pt x="54" y="10"/>
                </a:lnTo>
                <a:lnTo>
                  <a:pt x="70" y="18"/>
                </a:lnTo>
                <a:lnTo>
                  <a:pt x="88" y="30"/>
                </a:lnTo>
                <a:lnTo>
                  <a:pt x="102" y="44"/>
                </a:lnTo>
                <a:lnTo>
                  <a:pt x="102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1703785" y="2084785"/>
            <a:ext cx="280988" cy="214313"/>
          </a:xfrm>
          <a:custGeom>
            <a:avLst/>
            <a:gdLst>
              <a:gd name="T0" fmla="*/ 40 w 236"/>
              <a:gd name="T1" fmla="*/ 62 h 180"/>
              <a:gd name="T2" fmla="*/ 40 w 236"/>
              <a:gd name="T3" fmla="*/ 62 h 180"/>
              <a:gd name="T4" fmla="*/ 20 w 236"/>
              <a:gd name="T5" fmla="*/ 44 h 180"/>
              <a:gd name="T6" fmla="*/ 8 w 236"/>
              <a:gd name="T7" fmla="*/ 30 h 180"/>
              <a:gd name="T8" fmla="*/ 0 w 236"/>
              <a:gd name="T9" fmla="*/ 20 h 180"/>
              <a:gd name="T10" fmla="*/ 0 w 236"/>
              <a:gd name="T11" fmla="*/ 16 h 180"/>
              <a:gd name="T12" fmla="*/ 0 w 236"/>
              <a:gd name="T13" fmla="*/ 12 h 180"/>
              <a:gd name="T14" fmla="*/ 0 w 236"/>
              <a:gd name="T15" fmla="*/ 12 h 180"/>
              <a:gd name="T16" fmla="*/ 4 w 236"/>
              <a:gd name="T17" fmla="*/ 8 h 180"/>
              <a:gd name="T18" fmla="*/ 12 w 236"/>
              <a:gd name="T19" fmla="*/ 4 h 180"/>
              <a:gd name="T20" fmla="*/ 26 w 236"/>
              <a:gd name="T21" fmla="*/ 2 h 180"/>
              <a:gd name="T22" fmla="*/ 46 w 236"/>
              <a:gd name="T23" fmla="*/ 0 h 180"/>
              <a:gd name="T24" fmla="*/ 46 w 236"/>
              <a:gd name="T25" fmla="*/ 0 h 180"/>
              <a:gd name="T26" fmla="*/ 70 w 236"/>
              <a:gd name="T27" fmla="*/ 2 h 180"/>
              <a:gd name="T28" fmla="*/ 96 w 236"/>
              <a:gd name="T29" fmla="*/ 6 h 180"/>
              <a:gd name="T30" fmla="*/ 126 w 236"/>
              <a:gd name="T31" fmla="*/ 16 h 180"/>
              <a:gd name="T32" fmla="*/ 158 w 236"/>
              <a:gd name="T33" fmla="*/ 32 h 180"/>
              <a:gd name="T34" fmla="*/ 158 w 236"/>
              <a:gd name="T35" fmla="*/ 32 h 180"/>
              <a:gd name="T36" fmla="*/ 174 w 236"/>
              <a:gd name="T37" fmla="*/ 40 h 180"/>
              <a:gd name="T38" fmla="*/ 190 w 236"/>
              <a:gd name="T39" fmla="*/ 50 h 180"/>
              <a:gd name="T40" fmla="*/ 202 w 236"/>
              <a:gd name="T41" fmla="*/ 60 h 180"/>
              <a:gd name="T42" fmla="*/ 212 w 236"/>
              <a:gd name="T43" fmla="*/ 70 h 180"/>
              <a:gd name="T44" fmla="*/ 220 w 236"/>
              <a:gd name="T45" fmla="*/ 80 h 180"/>
              <a:gd name="T46" fmla="*/ 226 w 236"/>
              <a:gd name="T47" fmla="*/ 90 h 180"/>
              <a:gd name="T48" fmla="*/ 232 w 236"/>
              <a:gd name="T49" fmla="*/ 102 h 180"/>
              <a:gd name="T50" fmla="*/ 234 w 236"/>
              <a:gd name="T51" fmla="*/ 112 h 180"/>
              <a:gd name="T52" fmla="*/ 234 w 236"/>
              <a:gd name="T53" fmla="*/ 112 h 180"/>
              <a:gd name="T54" fmla="*/ 236 w 236"/>
              <a:gd name="T55" fmla="*/ 134 h 180"/>
              <a:gd name="T56" fmla="*/ 234 w 236"/>
              <a:gd name="T57" fmla="*/ 152 h 180"/>
              <a:gd name="T58" fmla="*/ 230 w 236"/>
              <a:gd name="T59" fmla="*/ 166 h 180"/>
              <a:gd name="T60" fmla="*/ 224 w 236"/>
              <a:gd name="T61" fmla="*/ 176 h 180"/>
              <a:gd name="T62" fmla="*/ 224 w 236"/>
              <a:gd name="T63" fmla="*/ 176 h 180"/>
              <a:gd name="T64" fmla="*/ 220 w 236"/>
              <a:gd name="T65" fmla="*/ 178 h 180"/>
              <a:gd name="T66" fmla="*/ 214 w 236"/>
              <a:gd name="T67" fmla="*/ 180 h 180"/>
              <a:gd name="T68" fmla="*/ 206 w 236"/>
              <a:gd name="T69" fmla="*/ 178 h 180"/>
              <a:gd name="T70" fmla="*/ 196 w 236"/>
              <a:gd name="T71" fmla="*/ 176 h 180"/>
              <a:gd name="T72" fmla="*/ 174 w 236"/>
              <a:gd name="T73" fmla="*/ 166 h 180"/>
              <a:gd name="T74" fmla="*/ 146 w 236"/>
              <a:gd name="T75" fmla="*/ 148 h 180"/>
              <a:gd name="T76" fmla="*/ 146 w 236"/>
              <a:gd name="T77" fmla="*/ 148 h 180"/>
              <a:gd name="T78" fmla="*/ 88 w 236"/>
              <a:gd name="T79" fmla="*/ 104 h 180"/>
              <a:gd name="T80" fmla="*/ 62 w 236"/>
              <a:gd name="T81" fmla="*/ 84 h 180"/>
              <a:gd name="T82" fmla="*/ 40 w 236"/>
              <a:gd name="T83" fmla="*/ 62 h 180"/>
              <a:gd name="T84" fmla="*/ 40 w 236"/>
              <a:gd name="T85" fmla="*/ 6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180">
                <a:moveTo>
                  <a:pt x="40" y="62"/>
                </a:moveTo>
                <a:lnTo>
                  <a:pt x="40" y="62"/>
                </a:lnTo>
                <a:lnTo>
                  <a:pt x="20" y="44"/>
                </a:lnTo>
                <a:lnTo>
                  <a:pt x="8" y="30"/>
                </a:lnTo>
                <a:lnTo>
                  <a:pt x="0" y="20"/>
                </a:lnTo>
                <a:lnTo>
                  <a:pt x="0" y="16"/>
                </a:lnTo>
                <a:lnTo>
                  <a:pt x="0" y="12"/>
                </a:lnTo>
                <a:lnTo>
                  <a:pt x="0" y="12"/>
                </a:lnTo>
                <a:lnTo>
                  <a:pt x="4" y="8"/>
                </a:lnTo>
                <a:lnTo>
                  <a:pt x="12" y="4"/>
                </a:lnTo>
                <a:lnTo>
                  <a:pt x="26" y="2"/>
                </a:lnTo>
                <a:lnTo>
                  <a:pt x="46" y="0"/>
                </a:lnTo>
                <a:lnTo>
                  <a:pt x="46" y="0"/>
                </a:lnTo>
                <a:lnTo>
                  <a:pt x="70" y="2"/>
                </a:lnTo>
                <a:lnTo>
                  <a:pt x="96" y="6"/>
                </a:lnTo>
                <a:lnTo>
                  <a:pt x="126" y="16"/>
                </a:lnTo>
                <a:lnTo>
                  <a:pt x="158" y="32"/>
                </a:lnTo>
                <a:lnTo>
                  <a:pt x="158" y="32"/>
                </a:lnTo>
                <a:lnTo>
                  <a:pt x="174" y="40"/>
                </a:lnTo>
                <a:lnTo>
                  <a:pt x="190" y="50"/>
                </a:lnTo>
                <a:lnTo>
                  <a:pt x="202" y="60"/>
                </a:lnTo>
                <a:lnTo>
                  <a:pt x="212" y="70"/>
                </a:lnTo>
                <a:lnTo>
                  <a:pt x="220" y="80"/>
                </a:lnTo>
                <a:lnTo>
                  <a:pt x="226" y="90"/>
                </a:lnTo>
                <a:lnTo>
                  <a:pt x="232" y="102"/>
                </a:lnTo>
                <a:lnTo>
                  <a:pt x="234" y="112"/>
                </a:lnTo>
                <a:lnTo>
                  <a:pt x="234" y="112"/>
                </a:lnTo>
                <a:lnTo>
                  <a:pt x="236" y="134"/>
                </a:lnTo>
                <a:lnTo>
                  <a:pt x="234" y="152"/>
                </a:lnTo>
                <a:lnTo>
                  <a:pt x="230" y="166"/>
                </a:lnTo>
                <a:lnTo>
                  <a:pt x="224" y="176"/>
                </a:lnTo>
                <a:lnTo>
                  <a:pt x="224" y="176"/>
                </a:lnTo>
                <a:lnTo>
                  <a:pt x="220" y="178"/>
                </a:lnTo>
                <a:lnTo>
                  <a:pt x="214" y="180"/>
                </a:lnTo>
                <a:lnTo>
                  <a:pt x="206" y="178"/>
                </a:lnTo>
                <a:lnTo>
                  <a:pt x="196" y="176"/>
                </a:lnTo>
                <a:lnTo>
                  <a:pt x="174" y="166"/>
                </a:lnTo>
                <a:lnTo>
                  <a:pt x="146" y="148"/>
                </a:lnTo>
                <a:lnTo>
                  <a:pt x="146" y="148"/>
                </a:lnTo>
                <a:lnTo>
                  <a:pt x="88" y="104"/>
                </a:lnTo>
                <a:lnTo>
                  <a:pt x="62" y="84"/>
                </a:lnTo>
                <a:lnTo>
                  <a:pt x="40" y="62"/>
                </a:lnTo>
                <a:lnTo>
                  <a:pt x="40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5"/>
          <p:cNvSpPr/>
          <p:nvPr/>
        </p:nvSpPr>
        <p:spPr bwMode="auto">
          <a:xfrm>
            <a:off x="1877617" y="2465785"/>
            <a:ext cx="192881" cy="390525"/>
          </a:xfrm>
          <a:custGeom>
            <a:avLst/>
            <a:gdLst>
              <a:gd name="T0" fmla="*/ 106 w 162"/>
              <a:gd name="T1" fmla="*/ 20 h 328"/>
              <a:gd name="T2" fmla="*/ 106 w 162"/>
              <a:gd name="T3" fmla="*/ 20 h 328"/>
              <a:gd name="T4" fmla="*/ 132 w 162"/>
              <a:gd name="T5" fmla="*/ 36 h 328"/>
              <a:gd name="T6" fmla="*/ 148 w 162"/>
              <a:gd name="T7" fmla="*/ 52 h 328"/>
              <a:gd name="T8" fmla="*/ 154 w 162"/>
              <a:gd name="T9" fmla="*/ 58 h 328"/>
              <a:gd name="T10" fmla="*/ 160 w 162"/>
              <a:gd name="T11" fmla="*/ 66 h 328"/>
              <a:gd name="T12" fmla="*/ 162 w 162"/>
              <a:gd name="T13" fmla="*/ 74 h 328"/>
              <a:gd name="T14" fmla="*/ 162 w 162"/>
              <a:gd name="T15" fmla="*/ 80 h 328"/>
              <a:gd name="T16" fmla="*/ 162 w 162"/>
              <a:gd name="T17" fmla="*/ 80 h 328"/>
              <a:gd name="T18" fmla="*/ 160 w 162"/>
              <a:gd name="T19" fmla="*/ 90 h 328"/>
              <a:gd name="T20" fmla="*/ 156 w 162"/>
              <a:gd name="T21" fmla="*/ 106 h 328"/>
              <a:gd name="T22" fmla="*/ 134 w 162"/>
              <a:gd name="T23" fmla="*/ 152 h 328"/>
              <a:gd name="T24" fmla="*/ 100 w 162"/>
              <a:gd name="T25" fmla="*/ 222 h 328"/>
              <a:gd name="T26" fmla="*/ 50 w 162"/>
              <a:gd name="T27" fmla="*/ 314 h 328"/>
              <a:gd name="T28" fmla="*/ 0 w 162"/>
              <a:gd name="T29" fmla="*/ 328 h 328"/>
              <a:gd name="T30" fmla="*/ 0 w 162"/>
              <a:gd name="T31" fmla="*/ 328 h 328"/>
              <a:gd name="T32" fmla="*/ 32 w 162"/>
              <a:gd name="T33" fmla="*/ 218 h 328"/>
              <a:gd name="T34" fmla="*/ 42 w 162"/>
              <a:gd name="T35" fmla="*/ 174 h 328"/>
              <a:gd name="T36" fmla="*/ 50 w 162"/>
              <a:gd name="T37" fmla="*/ 136 h 328"/>
              <a:gd name="T38" fmla="*/ 56 w 162"/>
              <a:gd name="T39" fmla="*/ 106 h 328"/>
              <a:gd name="T40" fmla="*/ 58 w 162"/>
              <a:gd name="T41" fmla="*/ 82 h 328"/>
              <a:gd name="T42" fmla="*/ 58 w 162"/>
              <a:gd name="T43" fmla="*/ 64 h 328"/>
              <a:gd name="T44" fmla="*/ 56 w 162"/>
              <a:gd name="T45" fmla="*/ 56 h 328"/>
              <a:gd name="T46" fmla="*/ 54 w 162"/>
              <a:gd name="T47" fmla="*/ 52 h 328"/>
              <a:gd name="T48" fmla="*/ 54 w 162"/>
              <a:gd name="T49" fmla="*/ 52 h 328"/>
              <a:gd name="T50" fmla="*/ 44 w 162"/>
              <a:gd name="T51" fmla="*/ 38 h 328"/>
              <a:gd name="T52" fmla="*/ 40 w 162"/>
              <a:gd name="T53" fmla="*/ 24 h 328"/>
              <a:gd name="T54" fmla="*/ 38 w 162"/>
              <a:gd name="T55" fmla="*/ 14 h 328"/>
              <a:gd name="T56" fmla="*/ 40 w 162"/>
              <a:gd name="T57" fmla="*/ 6 h 328"/>
              <a:gd name="T58" fmla="*/ 40 w 162"/>
              <a:gd name="T59" fmla="*/ 6 h 328"/>
              <a:gd name="T60" fmla="*/ 44 w 162"/>
              <a:gd name="T61" fmla="*/ 2 h 328"/>
              <a:gd name="T62" fmla="*/ 48 w 162"/>
              <a:gd name="T63" fmla="*/ 0 h 328"/>
              <a:gd name="T64" fmla="*/ 54 w 162"/>
              <a:gd name="T65" fmla="*/ 0 h 328"/>
              <a:gd name="T66" fmla="*/ 62 w 162"/>
              <a:gd name="T67" fmla="*/ 2 h 328"/>
              <a:gd name="T68" fmla="*/ 82 w 162"/>
              <a:gd name="T69" fmla="*/ 8 h 328"/>
              <a:gd name="T70" fmla="*/ 106 w 162"/>
              <a:gd name="T71" fmla="*/ 20 h 328"/>
              <a:gd name="T72" fmla="*/ 106 w 162"/>
              <a:gd name="T73" fmla="*/ 2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2" h="328">
                <a:moveTo>
                  <a:pt x="106" y="20"/>
                </a:moveTo>
                <a:lnTo>
                  <a:pt x="106" y="20"/>
                </a:lnTo>
                <a:lnTo>
                  <a:pt x="132" y="36"/>
                </a:lnTo>
                <a:lnTo>
                  <a:pt x="148" y="52"/>
                </a:lnTo>
                <a:lnTo>
                  <a:pt x="154" y="58"/>
                </a:lnTo>
                <a:lnTo>
                  <a:pt x="160" y="66"/>
                </a:lnTo>
                <a:lnTo>
                  <a:pt x="162" y="74"/>
                </a:lnTo>
                <a:lnTo>
                  <a:pt x="162" y="80"/>
                </a:lnTo>
                <a:lnTo>
                  <a:pt x="162" y="80"/>
                </a:lnTo>
                <a:lnTo>
                  <a:pt x="160" y="90"/>
                </a:lnTo>
                <a:lnTo>
                  <a:pt x="156" y="106"/>
                </a:lnTo>
                <a:lnTo>
                  <a:pt x="134" y="152"/>
                </a:lnTo>
                <a:lnTo>
                  <a:pt x="100" y="222"/>
                </a:lnTo>
                <a:lnTo>
                  <a:pt x="50" y="314"/>
                </a:lnTo>
                <a:lnTo>
                  <a:pt x="0" y="328"/>
                </a:lnTo>
                <a:lnTo>
                  <a:pt x="0" y="328"/>
                </a:lnTo>
                <a:lnTo>
                  <a:pt x="32" y="218"/>
                </a:lnTo>
                <a:lnTo>
                  <a:pt x="42" y="174"/>
                </a:lnTo>
                <a:lnTo>
                  <a:pt x="50" y="136"/>
                </a:lnTo>
                <a:lnTo>
                  <a:pt x="56" y="106"/>
                </a:lnTo>
                <a:lnTo>
                  <a:pt x="58" y="82"/>
                </a:lnTo>
                <a:lnTo>
                  <a:pt x="58" y="64"/>
                </a:lnTo>
                <a:lnTo>
                  <a:pt x="56" y="56"/>
                </a:lnTo>
                <a:lnTo>
                  <a:pt x="54" y="52"/>
                </a:lnTo>
                <a:lnTo>
                  <a:pt x="54" y="52"/>
                </a:lnTo>
                <a:lnTo>
                  <a:pt x="44" y="38"/>
                </a:lnTo>
                <a:lnTo>
                  <a:pt x="40" y="24"/>
                </a:lnTo>
                <a:lnTo>
                  <a:pt x="38" y="14"/>
                </a:lnTo>
                <a:lnTo>
                  <a:pt x="40" y="6"/>
                </a:lnTo>
                <a:lnTo>
                  <a:pt x="40" y="6"/>
                </a:lnTo>
                <a:lnTo>
                  <a:pt x="44" y="2"/>
                </a:lnTo>
                <a:lnTo>
                  <a:pt x="48" y="0"/>
                </a:lnTo>
                <a:lnTo>
                  <a:pt x="54" y="0"/>
                </a:lnTo>
                <a:lnTo>
                  <a:pt x="62" y="2"/>
                </a:lnTo>
                <a:lnTo>
                  <a:pt x="82" y="8"/>
                </a:lnTo>
                <a:lnTo>
                  <a:pt x="106" y="20"/>
                </a:lnTo>
                <a:lnTo>
                  <a:pt x="106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词语累积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42084" y="2061499"/>
            <a:ext cx="6533878" cy="1938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algn="just">
              <a:lnSpc>
                <a:spcPct val="150000"/>
              </a:lnSpc>
            </a:pPr>
            <a:r>
              <a: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融化</a:t>
            </a: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固体受热变软或者变为液体。（例句：春天来了，天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地间的皑皑白雪慢慢</a:t>
            </a:r>
            <a:r>
              <a:rPr lang="zh-CN" altLang="zh-CN" sz="1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融化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了。）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伐木人</a:t>
            </a:r>
            <a:r>
              <a: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森林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里以伐木为工作的人群的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称呼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en-US" altLang="zh-CN" sz="21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14" y="2004120"/>
            <a:ext cx="1388549" cy="1562886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近反义词辨析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4338" y="1103947"/>
            <a:ext cx="8059579" cy="31156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1295" algn="just">
              <a:lnSpc>
                <a:spcPct val="150000"/>
              </a:lnSpc>
            </a:pP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★近义词：</a:t>
            </a: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融化——消融      点燃——点着</a:t>
            </a: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1295" algn="just">
              <a:lnSpc>
                <a:spcPct val="150000"/>
              </a:lnSpc>
            </a:pPr>
            <a:endParaRPr lang="zh-CN" altLang="zh-CN" sz="18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辨析：</a:t>
            </a: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融化——消融</a:t>
            </a:r>
            <a:endParaRPr lang="zh-CN" altLang="zh-CN" sz="21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同：都有“原有形态消失”的意思。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异：“融化”是指变为液体，也指冰、雪从固态变为液态；“消融”是指融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化，消失。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例句：春天到了，冰雪</a:t>
            </a:r>
            <a:r>
              <a:rPr lang="zh-CN" altLang="zh-CN" sz="1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融化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，冬天的景象逐渐</a:t>
            </a:r>
            <a:r>
              <a:rPr lang="zh-CN" altLang="zh-CN" sz="1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消融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在明媚的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阳光</a:t>
            </a:r>
            <a:r>
              <a:rPr lang="zh-CN" alt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884" y="887413"/>
            <a:ext cx="1617054" cy="1684337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近反义词辨析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4338" y="1172527"/>
            <a:ext cx="8059579" cy="31156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1295" algn="just">
              <a:lnSpc>
                <a:spcPct val="150000"/>
              </a:lnSpc>
            </a:pP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★反义词： </a:t>
            </a: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点燃——熄灭          必须——不必   </a:t>
            </a: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1295" algn="just">
              <a:lnSpc>
                <a:spcPct val="150000"/>
              </a:lnSpc>
            </a:pP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寒冷——炎热          融化——凝结</a:t>
            </a: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1295" algn="just">
              <a:lnSpc>
                <a:spcPct val="150000"/>
              </a:lnSpc>
            </a:pP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辨析：</a:t>
            </a:r>
            <a:r>
              <a:rPr lang="zh-CN" altLang="zh-CN" sz="21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点燃——熄灭</a:t>
            </a:r>
            <a:endParaRPr lang="zh-CN" altLang="zh-CN" sz="21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点燃：引着火，使燃烧。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熄灭：物体不再燃烧；也指灯火灭了。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 algn="just">
              <a:lnSpc>
                <a:spcPct val="150000"/>
              </a:lnSpc>
            </a:pP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例句：蜡烛刚刚</a:t>
            </a:r>
            <a:r>
              <a:rPr lang="zh-CN" altLang="zh-CN" sz="1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点燃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，就被突然吹来的一阵风给</a:t>
            </a:r>
            <a:r>
              <a:rPr lang="zh-CN" altLang="zh-CN" sz="1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熄灭</a:t>
            </a:r>
            <a:r>
              <a:rPr lang="zh-CN"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了。</a:t>
            </a:r>
            <a:endParaRPr lang="zh-CN"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884" y="887413"/>
            <a:ext cx="1617054" cy="1684337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3408" y="1153245"/>
            <a:ext cx="7943850" cy="15459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1295" algn="just">
              <a:lnSpc>
                <a:spcPct val="200000"/>
              </a:lnSpc>
            </a:pPr>
            <a:r>
              <a:rPr lang="en-US" altLang="zh-CN" sz="18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18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鸟儿睁大眼睛，盯着灯火看了一会儿。</a:t>
            </a:r>
            <a:endParaRPr lang="zh-CN" altLang="en-US" sz="1800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01295" algn="just">
              <a:lnSpc>
                <a:spcPct val="200000"/>
              </a:lnSpc>
            </a:pP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这是在鸟儿费尽周折，终于找到了自己的好朋友之时——</a:t>
            </a:r>
            <a:r>
              <a:rPr sz="1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虽然只是用自己的好朋友做的火柴点燃的灯火，鸟儿睁大眼睛，</a:t>
            </a:r>
            <a:r>
              <a:rPr sz="1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仿佛在说</a:t>
            </a: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sz="1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树朋友</a:t>
            </a:r>
            <a:r>
              <a:rPr sz="15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，我终于找到你了，我来给你唱歌了</a:t>
            </a:r>
            <a:r>
              <a:rPr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sz="1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97" y="3159591"/>
            <a:ext cx="6151853" cy="1988671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6042" y="969013"/>
            <a:ext cx="7972425" cy="15459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1295" algn="just">
              <a:lnSpc>
                <a:spcPct val="200000"/>
              </a:lnSpc>
            </a:pPr>
            <a:r>
              <a:rPr lang="en-US" altLang="zh-CN" sz="18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18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唱完了歌，鸟儿又盯着灯火看了一会儿，就飞走了。</a:t>
            </a:r>
            <a:endParaRPr lang="zh-CN" altLang="en-US" sz="1800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01295" algn="just">
              <a:lnSpc>
                <a:spcPct val="200000"/>
              </a:lnSpc>
            </a:pP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鸟儿实现了自己的诺言，仿佛在说：“树朋友，我唱的歌你听见了吗？再见了朋友。”这句话饱含了鸟儿对树无比的深情和留恋，使朋友间的深厚情谊跃然纸上。</a:t>
            </a:r>
            <a:endParaRPr lang="zh-CN" altLang="en-US" sz="1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97" y="3159591"/>
            <a:ext cx="6151853" cy="1988671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写作技巧探讨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869" y="626113"/>
            <a:ext cx="7805598" cy="23775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1295" algn="just">
              <a:lnSpc>
                <a:spcPct val="200000"/>
              </a:lnSpc>
            </a:pP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这</a:t>
            </a: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童话主要通过对话展开故事的情节，推动故事的发展。文中描写情深意浓，带着些许伤感色彩，赞美了高尚的、令人荡气回肠的友情。整篇童话的语言朴实无华，全文没有华丽的词句，用白描的手法，写出了鸟儿对树的真挚情谊，略去了鸟儿在寻找朋友过程中以及面对灯火时的心理描写，给读者留下了很大的想象空间，在平淡的语言中有一种深挚透明的美。</a:t>
            </a:r>
            <a:endParaRPr lang="zh-CN" altLang="en-US" sz="1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97" y="3159591"/>
            <a:ext cx="6151853" cy="1988671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课文点评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7689" y="820423"/>
            <a:ext cx="7860778" cy="23769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1295" algn="just">
              <a:lnSpc>
                <a:spcPct val="200000"/>
              </a:lnSpc>
            </a:pP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信守</a:t>
            </a: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诺言，珍爱友情。这是日本作家通过一只鸟儿和一棵大树的故事想要告诉我们的。这对原本约好第二年再相见的好朋友，却因为树木被砍伐再也无法相见了。这个故事带着些许伤感色彩，情深意浓，带给我们一种感动、一种震撼。</a:t>
            </a:r>
            <a:endParaRPr lang="zh-CN" altLang="en-US" sz="1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1295" algn="just">
              <a:lnSpc>
                <a:spcPct val="200000"/>
              </a:lnSpc>
            </a:pP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这</a:t>
            </a:r>
            <a:r>
              <a:rPr lang="zh-CN" altLang="en-US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篇童话篇幅短小，却给读者留下了极大的想象空间。语言朴实无华，故事情节简单，内涵却极其丰富、深厚，体现了新美南吉作品的一贯风格。</a:t>
            </a:r>
            <a:endParaRPr lang="zh-CN" altLang="en-US" sz="1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97" y="3159591"/>
            <a:ext cx="6151853" cy="1988671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PA_矩形 8"/>
          <p:cNvSpPr/>
          <p:nvPr>
            <p:custDataLst>
              <p:tags r:id="rId2"/>
            </p:custDataLst>
          </p:nvPr>
        </p:nvSpPr>
        <p:spPr>
          <a:xfrm>
            <a:off x="788276" y="767568"/>
            <a:ext cx="7894330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       </a:t>
            </a:r>
            <a:r>
              <a:rPr lang="zh-CN" altLang="en-US"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看</a:t>
            </a:r>
            <a:r>
              <a:rPr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，</a:t>
            </a:r>
            <a:r>
              <a:rPr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一只美丽的小鸟坐在大树上，正动情地为她的好朋友——大树唱歌。树呢，摇曳着茂盛的枝叶，正入神地听着……</a:t>
            </a:r>
            <a:r>
              <a:rPr sz="1800" b="1" dirty="0" err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这是一幅多么美丽动人的图画</a:t>
            </a:r>
            <a:r>
              <a:rPr lang="zh-CN" altLang="en-US"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啊</a:t>
            </a:r>
            <a:r>
              <a:rPr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！</a:t>
            </a:r>
            <a:r>
              <a:rPr sz="1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.黑体-日本?" panose="02000500000000000000" pitchFamily="2" charset="-122"/>
              </a:rPr>
              <a:t>围绕这只美丽的小鸟和这棵枝繁叶茂的大树，我们一起来读一个美丽的故事。 </a:t>
            </a:r>
            <a:endParaRPr lang="zh-CN" altLang="en-US" sz="1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.黑体-日本?" panose="02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934" y="2498811"/>
            <a:ext cx="5360194" cy="2568498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156994" y="3154478"/>
            <a:ext cx="318241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4100" dirty="0">
                <a:solidFill>
                  <a:srgbClr val="7F6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习题设计</a:t>
            </a:r>
            <a:endParaRPr lang="zh-CN" altLang="en-US" sz="4100" dirty="0">
              <a:solidFill>
                <a:srgbClr val="7F6000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99387" y="1093298"/>
            <a:ext cx="4345227" cy="2084264"/>
            <a:chOff x="2847903" y="816602"/>
            <a:chExt cx="5793636" cy="2779019"/>
          </a:xfrm>
        </p:grpSpPr>
        <p:sp>
          <p:nvSpPr>
            <p:cNvPr id="6" name="文本框 5"/>
            <p:cNvSpPr txBox="1"/>
            <p:nvPr/>
          </p:nvSpPr>
          <p:spPr>
            <a:xfrm>
              <a:off x="5094456" y="1065546"/>
              <a:ext cx="1540932" cy="2257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4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H</a:t>
              </a:r>
              <a:endParaRPr lang="zh-CN" altLang="en-US" sz="104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050576" y="2006657"/>
              <a:ext cx="771907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E</a:t>
              </a:r>
              <a:endParaRPr lang="zh-CN" altLang="en-US" sz="54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847903" y="816602"/>
              <a:ext cx="2917020" cy="252373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6418534" y="2358207"/>
              <a:ext cx="874777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R</a:t>
              </a:r>
              <a:endParaRPr lang="zh-CN" altLang="en-US" sz="50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822482" y="2118293"/>
              <a:ext cx="81905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E</a:t>
              </a:r>
              <a:endParaRPr lang="zh-CN" altLang="en-US" sz="66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2757" y="885030"/>
            <a:ext cx="219314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读拼音，写</a:t>
            </a:r>
            <a:r>
              <a:rPr lang="zh-CN"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词语。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08767" y="2606346"/>
            <a:ext cx="242398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给下列多音字</a:t>
            </a:r>
            <a:r>
              <a:rPr lang="zh-CN" altLang="en-US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组词。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42280" y="1973504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融合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875348" y="3028474"/>
            <a:ext cx="7126605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gěi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)                  倒——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sz="18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ǎ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)</a:t>
            </a:r>
            <a:endParaRPr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jǐ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)                       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sz="18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)</a:t>
            </a:r>
            <a:endParaRPr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sz="18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)               </a:t>
            </a:r>
            <a:r>
              <a:rPr 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sz="18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 )</a:t>
            </a:r>
            <a:endParaRPr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sz="18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ā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)                  </a:t>
            </a:r>
            <a:r>
              <a:rPr lang="en-US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</a:t>
            </a:r>
            <a:r>
              <a:rPr sz="18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sz="18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 )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5" name="图片 224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231" name="文本框 230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同步课堂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5820" y="1230154"/>
            <a:ext cx="6880384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róng  hé          shèng  xi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à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f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á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mù             méi  t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à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  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         (               )          (              )         (              )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6288" y="1973504"/>
            <a:ext cx="91876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剩</a:t>
            </a:r>
            <a:r>
              <a:rPr lang="en-US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42228" y="1973504"/>
            <a:ext cx="83821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伐</a:t>
            </a:r>
            <a:r>
              <a:rPr lang="en-US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木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73873" y="1973504"/>
            <a:ext cx="83821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煤</a:t>
            </a:r>
            <a:r>
              <a:rPr lang="en-US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炭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54323" y="3131744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送给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08603" y="3557512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给予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07123" y="3131744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倒下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18553" y="3557512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倒水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88613" y="3937559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不要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200043" y="4378567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要求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77583" y="3937559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还有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87133" y="4367137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还书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4" grpId="0"/>
      <p:bldP spid="5" grpId="0"/>
      <p:bldP spid="7" grpId="0"/>
      <p:bldP spid="8" grpId="0"/>
      <p:bldP spid="15" grpId="0"/>
      <p:bldP spid="19" grpId="0"/>
      <p:bldP spid="20" grpId="0"/>
      <p:bldP spid="21" grpId="0"/>
      <p:bldP spid="22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8437" y="789506"/>
            <a:ext cx="186974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3.</a:t>
            </a:r>
            <a:r>
              <a:rPr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形近字组词。</a:t>
            </a:r>
            <a:endParaRPr sz="18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443032" y="2434224"/>
            <a:ext cx="611770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en-US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读句子，选出最能体现当时鸟儿心情的词语写在括号里。</a:t>
            </a:r>
            <a:endParaRPr lang="zh-CN" altLang="en-US" sz="18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4157" y="2746382"/>
            <a:ext cx="7642567" cy="21459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altLang="zh-CN" sz="1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坚决   焦急   忧伤   疑惑</a:t>
            </a:r>
            <a:endParaRPr altLang="zh-CN" sz="18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>
              <a:lnSpc>
                <a:spcPct val="150000"/>
              </a:lnSpc>
            </a:pP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(1)我明年春天一定回来，给你唱歌。(             )</a:t>
            </a: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>
              <a:lnSpc>
                <a:spcPct val="150000"/>
              </a:lnSpc>
            </a:pP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(2)门先生，我的朋友树在哪儿，您知道吗？ (            )</a:t>
            </a: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>
              <a:lnSpc>
                <a:spcPct val="150000"/>
              </a:lnSpc>
            </a:pP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(3)可是，树不见了，只剩下树根留在那儿。(             )</a:t>
            </a:r>
            <a:endParaRPr altLang="zh-CN" sz="18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00025">
              <a:lnSpc>
                <a:spcPct val="150000"/>
              </a:lnSpc>
            </a:pPr>
            <a:r>
              <a:rPr altLang="zh-CN" sz="18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(4)接着，她就唱起去年唱过的歌给灯火听。(             )</a:t>
            </a:r>
            <a:endParaRPr lang="zh-CN" altLang="zh-CN" sz="18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3" name="图片 242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244" name="文本框 243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同步课堂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9133" y="1112044"/>
            <a:ext cx="6755130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代(            )       融(            )      柴(            )      锯(            )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伐(            )       隔(            )      紫(            )      剧 (           )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20385" y="1315327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代表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0385" y="1885398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伐木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05833" y="1315327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融合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94403" y="1885398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间隔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86983" y="1315327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木柴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86983" y="1885398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紫色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79563" y="1315327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锯开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17663" y="1873968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喜剧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72733" y="3226518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坚决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54723" y="3652285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焦急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54723" y="4055193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疑惑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54723" y="4466673"/>
            <a:ext cx="6705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1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忧伤</a:t>
            </a:r>
            <a:endParaRPr lang="zh-CN" altLang="en-US" sz="21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3818573" y="1486376"/>
            <a:ext cx="5048726" cy="333851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12032" y="1670209"/>
            <a:ext cx="2199799" cy="22069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66274" y="1189197"/>
            <a:ext cx="3486150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“歌唱”和“唱歌”有什么区别？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69081" y="2480310"/>
            <a:ext cx="4319111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“歌唱”与“唱歌”看似</a:t>
            </a:r>
            <a:r>
              <a:rPr lang="zh-CN" altLang="en-US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两个字的前后颠倒，其本质却有着巨大的不同</a:t>
            </a:r>
            <a:r>
              <a:rPr lang="zh-CN" altLang="en-US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“歌唱”源于心灵，</a:t>
            </a:r>
            <a:r>
              <a:rPr lang="zh-CN" altLang="en-US" b="1" dirty="0" smtClean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属于</a:t>
            </a:r>
            <a:r>
              <a:rPr lang="zh-CN" altLang="en-US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艺术精神层面，是一种无比震憾的源于心灵的力量</a:t>
            </a:r>
            <a:r>
              <a:rPr lang="zh-CN" altLang="en-US" b="1" dirty="0" smtClean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。而“唱歌“源于</a:t>
            </a:r>
            <a:r>
              <a:rPr lang="zh-CN" altLang="en-US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身体，随意随性地开口、发声并完成倾听，即纯粹个人化的行为。</a:t>
            </a:r>
            <a:endParaRPr lang="zh-CN" altLang="en-US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4" y="1560195"/>
            <a:ext cx="5555456" cy="31984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66649" y="1006317"/>
            <a:ext cx="731726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“鸟儿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站在树枝上，天天给树唱歌。”读着这个句子，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你有什么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感想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呢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？ 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14926" y="2425066"/>
            <a:ext cx="3702368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1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一个天天唱歌给对方听，一个天天听对方唱歌，那样的相依相惜，真是一对令人羡慕的好朋友啊！</a:t>
            </a:r>
            <a:endParaRPr lang="zh-CN" altLang="en-US" sz="18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75020" y="2626043"/>
            <a:ext cx="2908935" cy="2324576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2000"/>
              </a:scheme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01103" y="2691766"/>
            <a:ext cx="3358515" cy="19740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3424" y="812006"/>
            <a:ext cx="7920514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树对鸟儿说：“再见了，小鸟！明年春天请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你再回来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，还唱歌给我听。”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鸟儿说：“好的，我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明年一定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回来，给你唱歌。请等着我吧！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鸟儿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说完，就向南方飞去了。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读着他们分别时的对话，你能体会他们当时的心情吗？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20616" y="3613785"/>
            <a:ext cx="370236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难舍难分，有些伤感，无奈。</a:t>
            </a:r>
            <a:endParaRPr lang="zh-CN" altLang="en-US" sz="18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69769" y="2728913"/>
            <a:ext cx="2954179" cy="2253615"/>
          </a:xfrm>
          <a:prstGeom prst="rect">
            <a:avLst/>
          </a:prstGeom>
          <a:effectLst>
            <a:outerShdw blurRad="292100" dist="139700" dir="2700000" algn="ctr" rotWithShape="0">
              <a:schemeClr val="tx1">
                <a:alpha val="62000"/>
              </a:scheme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9134" y="2711291"/>
            <a:ext cx="4567238" cy="22498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2014" y="797243"/>
            <a:ext cx="7920514" cy="1730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小鸟向人询问的三次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话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1.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立在这儿的那棵树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，到什么地方去了呢？ 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2.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门先生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，我的好朋友树在哪儿，您知道吗？ 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3.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小姑娘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，请告诉我，你知道火柴在哪儿吗？ 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7766" y="2917984"/>
            <a:ext cx="3702368" cy="1730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r>
              <a:rPr lang="zh-CN" altLang="en-US" sz="1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着，读着，你们是不是也被小鸟感动了呢？小鸟在寻找大树的过程中，那份焦急、担心、急切，就是奉献给树的最深厚的友情啊！</a:t>
            </a:r>
            <a:endParaRPr lang="zh-CN" altLang="en-US" sz="18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31193" y="2711291"/>
            <a:ext cx="3107055" cy="2121218"/>
          </a:xfrm>
          <a:prstGeom prst="rect">
            <a:avLst/>
          </a:prstGeom>
          <a:effectLst>
            <a:outerShdw blurRad="292100" dist="139700" dir="5400000" algn="ctr" rotWithShape="0">
              <a:schemeClr val="tx1">
                <a:alpha val="62000"/>
              </a:scheme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598717" y="1569575"/>
            <a:ext cx="1155699" cy="16619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0400" dirty="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W</a:t>
            </a:r>
            <a:endParaRPr lang="zh-CN" altLang="en-US" sz="10400" dirty="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82978" y="2019631"/>
            <a:ext cx="1155699" cy="1084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6600" dirty="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O</a:t>
            </a:r>
            <a:endParaRPr lang="zh-CN" altLang="en-US" sz="660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56994" y="3016543"/>
            <a:ext cx="3182415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4100" dirty="0">
                <a:solidFill>
                  <a:srgbClr val="7F6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讲解分析</a:t>
            </a:r>
            <a:endParaRPr lang="zh-CN" altLang="en-US" sz="4100" dirty="0">
              <a:solidFill>
                <a:srgbClr val="7F6000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74158" y="896631"/>
            <a:ext cx="2014538" cy="2245999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273" y="879750"/>
            <a:ext cx="7370615" cy="41065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84" y="2826324"/>
            <a:ext cx="1628466" cy="216001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568" y="1006468"/>
            <a:ext cx="8193543" cy="404925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4" cstate="email"/>
          <a:srcRect l="35384" t="15023" r="20119" b="46548"/>
          <a:stretch>
            <a:fillRect/>
          </a:stretch>
        </p:blipFill>
        <p:spPr>
          <a:xfrm>
            <a:off x="1" y="1"/>
            <a:ext cx="2078831" cy="595971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305196" y="295889"/>
            <a:ext cx="1773761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会认的字</a:t>
            </a:r>
            <a:endParaRPr lang="zh-CN" altLang="en-US" sz="15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408991" y="1159242"/>
            <a:ext cx="1469571" cy="1469571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2738015" y="1807113"/>
            <a:ext cx="628650" cy="7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融</a:t>
            </a:r>
            <a:endParaRPr lang="zh-CN" altLang="en-US" sz="45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618554" y="2971933"/>
            <a:ext cx="71718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3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lang="en-US" altLang="zh-CN" sz="3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en-US" altLang="zh-CN" sz="3000" dirty="0" err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40958" y="1159242"/>
            <a:ext cx="1469571" cy="1469571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4569981" y="1220658"/>
            <a:ext cx="631547" cy="1401994"/>
            <a:chOff x="4013775" y="1793458"/>
            <a:chExt cx="842063" cy="1869324"/>
          </a:xfrm>
        </p:grpSpPr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46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5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伐</a:t>
              </a:r>
              <a:endParaRPr lang="zh-CN" altLang="en-US" sz="45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3599" y="1793458"/>
              <a:ext cx="682239" cy="738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altLang="zh-CN" sz="3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r>
                <a:rPr altLang="zh-CN" sz="30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á</a:t>
              </a:r>
              <a:endParaRPr altLang="zh-CN" sz="30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2408991" y="2941981"/>
            <a:ext cx="1469571" cy="1469571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2699132" y="2972689"/>
            <a:ext cx="752129" cy="1401994"/>
            <a:chOff x="3961933" y="1793458"/>
            <a:chExt cx="1002839" cy="1869324"/>
          </a:xfrm>
        </p:grpSpPr>
        <p:sp>
          <p:nvSpPr>
            <p:cNvPr id="51" name="Text Box 5"/>
            <p:cNvSpPr txBox="1">
              <a:spLocks noChangeArrowheads="1"/>
            </p:cNvSpPr>
            <p:nvPr/>
          </p:nvSpPr>
          <p:spPr bwMode="auto">
            <a:xfrm>
              <a:off x="4013776" y="2616342"/>
              <a:ext cx="838200" cy="1046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5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切</a:t>
              </a:r>
              <a:endParaRPr lang="zh-CN" altLang="en-US" sz="45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3961933" y="1793458"/>
              <a:ext cx="1002839" cy="738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dirty="0" err="1"/>
                <a:t> qiē</a:t>
              </a:r>
              <a:endParaRPr lang="en-US" altLang="zh-CN" sz="3000" dirty="0" err="1"/>
            </a:p>
          </p:txBody>
        </p:sp>
      </p:grpSp>
      <p:sp>
        <p:nvSpPr>
          <p:cNvPr id="53" name="矩形 52"/>
          <p:cNvSpPr/>
          <p:nvPr/>
        </p:nvSpPr>
        <p:spPr>
          <a:xfrm>
            <a:off x="4240958" y="2941981"/>
            <a:ext cx="1469571" cy="1469571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4569982" y="3620560"/>
            <a:ext cx="628650" cy="7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燃</a:t>
            </a:r>
            <a:endParaRPr lang="zh-CN" altLang="en-US" sz="45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25018" y="1216246"/>
            <a:ext cx="1237518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alt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róng </a:t>
            </a:r>
            <a:endParaRPr altLang="zh-CN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66551" y="1159242"/>
            <a:ext cx="1469571" cy="1469571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423306" y="1246296"/>
            <a:ext cx="668014" cy="1375698"/>
            <a:chOff x="4013775" y="1828519"/>
            <a:chExt cx="890685" cy="1834263"/>
          </a:xfrm>
        </p:grpSpPr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46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5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锯</a:t>
              </a:r>
              <a:endParaRPr lang="zh-CN" altLang="en-US" sz="45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205123" y="1828519"/>
              <a:ext cx="699337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altLang="zh-CN" sz="3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jù</a:t>
              </a:r>
              <a:endParaRPr altLang="zh-CN" sz="3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4216</Words>
  <Application>WPS 演示</Application>
  <PresentationFormat>全屏显示(16:9)</PresentationFormat>
  <Paragraphs>341</Paragraphs>
  <Slides>32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8" baseType="lpstr">
      <vt:lpstr>Arial</vt:lpstr>
      <vt:lpstr>宋体</vt:lpstr>
      <vt:lpstr>Wingdings</vt:lpstr>
      <vt:lpstr>华康海报体W12(P)</vt:lpstr>
      <vt:lpstr>微软雅黑</vt:lpstr>
      <vt:lpstr>.黑体-日本?</vt:lpstr>
      <vt:lpstr>黑体</vt:lpstr>
      <vt:lpstr>华文楷体</vt:lpstr>
      <vt:lpstr>楷体</vt:lpstr>
      <vt:lpstr>Times New Roman</vt:lpstr>
      <vt:lpstr>Calibri</vt:lpstr>
      <vt:lpstr>Arial Unicode MS</vt:lpstr>
      <vt:lpstr>Calibri Light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111</cp:revision>
  <dcterms:created xsi:type="dcterms:W3CDTF">2015-05-05T08:02:00Z</dcterms:created>
  <dcterms:modified xsi:type="dcterms:W3CDTF">2023-10-22T06:29:09Z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7A32333C615D4C7880E2CE843CA63506_12</vt:lpwstr>
  </property>
</Properties>
</file>