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57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02412" y="2588281"/>
            <a:ext cx="8139178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02412" y="3566160"/>
            <a:ext cx="8139178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8" y="952508"/>
            <a:ext cx="8139178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02412" y="2588281"/>
            <a:ext cx="8139178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1296000"/>
            <a:ext cx="8139178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8" y="3808730"/>
            <a:ext cx="8139178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2444" y="4511675"/>
            <a:ext cx="8139178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8" y="1296000"/>
            <a:ext cx="396243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1296000"/>
            <a:ext cx="396243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8" y="1296000"/>
            <a:ext cx="396243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789043"/>
            <a:ext cx="39624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296000"/>
            <a:ext cx="396243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789043"/>
            <a:ext cx="396243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8" y="1296000"/>
            <a:ext cx="396243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1296000"/>
            <a:ext cx="396243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952508"/>
            <a:ext cx="713238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952500"/>
            <a:ext cx="7371076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1.png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9E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38"/>
          <p:cNvSpPr/>
          <p:nvPr userDrawn="1"/>
        </p:nvSpPr>
        <p:spPr bwMode="auto">
          <a:xfrm>
            <a:off x="7696200" y="6418481"/>
            <a:ext cx="812800" cy="439519"/>
          </a:xfrm>
          <a:custGeom>
            <a:avLst/>
            <a:gdLst>
              <a:gd name="T0" fmla="*/ 101 w 546"/>
              <a:gd name="T1" fmla="*/ 61 h 295"/>
              <a:gd name="T2" fmla="*/ 272 w 546"/>
              <a:gd name="T3" fmla="*/ 0 h 295"/>
              <a:gd name="T4" fmla="*/ 273 w 546"/>
              <a:gd name="T5" fmla="*/ 0 h 295"/>
              <a:gd name="T6" fmla="*/ 275 w 546"/>
              <a:gd name="T7" fmla="*/ 0 h 295"/>
              <a:gd name="T8" fmla="*/ 446 w 546"/>
              <a:gd name="T9" fmla="*/ 61 h 295"/>
              <a:gd name="T10" fmla="*/ 446 w 546"/>
              <a:gd name="T11" fmla="*/ 63 h 295"/>
              <a:gd name="T12" fmla="*/ 546 w 546"/>
              <a:gd name="T13" fmla="*/ 276 h 295"/>
              <a:gd name="T14" fmla="*/ 546 w 546"/>
              <a:gd name="T15" fmla="*/ 295 h 295"/>
              <a:gd name="T16" fmla="*/ 446 w 546"/>
              <a:gd name="T17" fmla="*/ 295 h 295"/>
              <a:gd name="T18" fmla="*/ 101 w 546"/>
              <a:gd name="T19" fmla="*/ 295 h 295"/>
              <a:gd name="T20" fmla="*/ 1 w 546"/>
              <a:gd name="T21" fmla="*/ 295 h 295"/>
              <a:gd name="T22" fmla="*/ 0 w 546"/>
              <a:gd name="T23" fmla="*/ 276 h 295"/>
              <a:gd name="T24" fmla="*/ 101 w 546"/>
              <a:gd name="T25" fmla="*/ 63 h 295"/>
              <a:gd name="T26" fmla="*/ 101 w 546"/>
              <a:gd name="T27" fmla="*/ 61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46" h="295">
                <a:moveTo>
                  <a:pt x="101" y="61"/>
                </a:moveTo>
                <a:cubicBezTo>
                  <a:pt x="148" y="23"/>
                  <a:pt x="207" y="0"/>
                  <a:pt x="272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4" y="0"/>
                  <a:pt x="274" y="0"/>
                  <a:pt x="275" y="0"/>
                </a:cubicBezTo>
                <a:cubicBezTo>
                  <a:pt x="340" y="0"/>
                  <a:pt x="399" y="23"/>
                  <a:pt x="446" y="61"/>
                </a:cubicBezTo>
                <a:cubicBezTo>
                  <a:pt x="446" y="63"/>
                  <a:pt x="446" y="63"/>
                  <a:pt x="446" y="63"/>
                </a:cubicBezTo>
                <a:cubicBezTo>
                  <a:pt x="507" y="113"/>
                  <a:pt x="546" y="190"/>
                  <a:pt x="546" y="276"/>
                </a:cubicBezTo>
                <a:cubicBezTo>
                  <a:pt x="546" y="282"/>
                  <a:pt x="546" y="289"/>
                  <a:pt x="546" y="295"/>
                </a:cubicBezTo>
                <a:cubicBezTo>
                  <a:pt x="446" y="295"/>
                  <a:pt x="446" y="295"/>
                  <a:pt x="446" y="295"/>
                </a:cubicBezTo>
                <a:cubicBezTo>
                  <a:pt x="101" y="295"/>
                  <a:pt x="101" y="295"/>
                  <a:pt x="101" y="295"/>
                </a:cubicBezTo>
                <a:cubicBezTo>
                  <a:pt x="1" y="295"/>
                  <a:pt x="1" y="295"/>
                  <a:pt x="1" y="295"/>
                </a:cubicBezTo>
                <a:cubicBezTo>
                  <a:pt x="1" y="289"/>
                  <a:pt x="0" y="282"/>
                  <a:pt x="0" y="276"/>
                </a:cubicBezTo>
                <a:cubicBezTo>
                  <a:pt x="0" y="190"/>
                  <a:pt x="40" y="113"/>
                  <a:pt x="101" y="63"/>
                </a:cubicBezTo>
                <a:lnTo>
                  <a:pt x="101" y="61"/>
                </a:lnTo>
                <a:close/>
              </a:path>
            </a:pathLst>
          </a:custGeom>
          <a:solidFill>
            <a:srgbClr val="D1E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12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5"/>
          <p:cNvSpPr/>
          <p:nvPr userDrawn="1"/>
        </p:nvSpPr>
        <p:spPr>
          <a:xfrm>
            <a:off x="298450" y="302895"/>
            <a:ext cx="8547100" cy="6252210"/>
          </a:xfrm>
          <a:custGeom>
            <a:avLst/>
            <a:gdLst>
              <a:gd name="connsiteX0" fmla="*/ 22862 w 11035791"/>
              <a:gd name="connsiteY0" fmla="*/ 540558 h 6167215"/>
              <a:gd name="connsiteX1" fmla="*/ 1137678 w 11035791"/>
              <a:gd name="connsiteY1" fmla="*/ 39517 h 6167215"/>
              <a:gd name="connsiteX2" fmla="*/ 3204472 w 11035791"/>
              <a:gd name="connsiteY2" fmla="*/ 678345 h 6167215"/>
              <a:gd name="connsiteX3" fmla="*/ 6498818 w 11035791"/>
              <a:gd name="connsiteY3" fmla="*/ 1939 h 6167215"/>
              <a:gd name="connsiteX4" fmla="*/ 10018631 w 11035791"/>
              <a:gd name="connsiteY4" fmla="*/ 941391 h 6167215"/>
              <a:gd name="connsiteX5" fmla="*/ 11033240 w 11035791"/>
              <a:gd name="connsiteY5" fmla="*/ 3534279 h 6167215"/>
              <a:gd name="connsiteX6" fmla="*/ 9818215 w 11035791"/>
              <a:gd name="connsiteY6" fmla="*/ 5413183 h 6167215"/>
              <a:gd name="connsiteX7" fmla="*/ 8640768 w 11035791"/>
              <a:gd name="connsiteY7" fmla="*/ 6102114 h 6167215"/>
              <a:gd name="connsiteX8" fmla="*/ 4557283 w 11035791"/>
              <a:gd name="connsiteY8" fmla="*/ 5475813 h 6167215"/>
              <a:gd name="connsiteX9" fmla="*/ 1776505 w 11035791"/>
              <a:gd name="connsiteY9" fmla="*/ 6164745 h 6167215"/>
              <a:gd name="connsiteX10" fmla="*/ 198226 w 11035791"/>
              <a:gd name="connsiteY10" fmla="*/ 5175188 h 6167215"/>
              <a:gd name="connsiteX11" fmla="*/ 373590 w 11035791"/>
              <a:gd name="connsiteY11" fmla="*/ 1968525 h 6167215"/>
              <a:gd name="connsiteX12" fmla="*/ 22862 w 11035791"/>
              <a:gd name="connsiteY12" fmla="*/ 540558 h 6167215"/>
              <a:gd name="connsiteX0-1" fmla="*/ 22862 w 11209588"/>
              <a:gd name="connsiteY0-2" fmla="*/ 698275 h 6324932"/>
              <a:gd name="connsiteX1-3" fmla="*/ 1137678 w 11209588"/>
              <a:gd name="connsiteY1-4" fmla="*/ 197234 h 6324932"/>
              <a:gd name="connsiteX2-5" fmla="*/ 3204472 w 11209588"/>
              <a:gd name="connsiteY2-6" fmla="*/ 836062 h 6324932"/>
              <a:gd name="connsiteX3-7" fmla="*/ 6498818 w 11209588"/>
              <a:gd name="connsiteY3-8" fmla="*/ 159656 h 6324932"/>
              <a:gd name="connsiteX4-9" fmla="*/ 10707563 w 11209588"/>
              <a:gd name="connsiteY4-10" fmla="*/ 347547 h 6324932"/>
              <a:gd name="connsiteX5-11" fmla="*/ 11033240 w 11209588"/>
              <a:gd name="connsiteY5-12" fmla="*/ 3691996 h 6324932"/>
              <a:gd name="connsiteX6-13" fmla="*/ 9818215 w 11209588"/>
              <a:gd name="connsiteY6-14" fmla="*/ 5570900 h 6324932"/>
              <a:gd name="connsiteX7-15" fmla="*/ 8640768 w 11209588"/>
              <a:gd name="connsiteY7-16" fmla="*/ 6259831 h 6324932"/>
              <a:gd name="connsiteX8-17" fmla="*/ 4557283 w 11209588"/>
              <a:gd name="connsiteY8-18" fmla="*/ 5633530 h 6324932"/>
              <a:gd name="connsiteX9-19" fmla="*/ 1776505 w 11209588"/>
              <a:gd name="connsiteY9-20" fmla="*/ 6322462 h 6324932"/>
              <a:gd name="connsiteX10-21" fmla="*/ 198226 w 11209588"/>
              <a:gd name="connsiteY10-22" fmla="*/ 5332905 h 6324932"/>
              <a:gd name="connsiteX11-23" fmla="*/ 373590 w 11209588"/>
              <a:gd name="connsiteY11-24" fmla="*/ 2126242 h 6324932"/>
              <a:gd name="connsiteX12-25" fmla="*/ 22862 w 11209588"/>
              <a:gd name="connsiteY12-26" fmla="*/ 698275 h 6324932"/>
              <a:gd name="connsiteX0-27" fmla="*/ 22862 w 11162445"/>
              <a:gd name="connsiteY0-28" fmla="*/ 698275 h 6324932"/>
              <a:gd name="connsiteX1-29" fmla="*/ 1137678 w 11162445"/>
              <a:gd name="connsiteY1-30" fmla="*/ 197234 h 6324932"/>
              <a:gd name="connsiteX2-31" fmla="*/ 3204472 w 11162445"/>
              <a:gd name="connsiteY2-32" fmla="*/ 836062 h 6324932"/>
              <a:gd name="connsiteX3-33" fmla="*/ 6498818 w 11162445"/>
              <a:gd name="connsiteY3-34" fmla="*/ 159656 h 6324932"/>
              <a:gd name="connsiteX4-35" fmla="*/ 10707563 w 11162445"/>
              <a:gd name="connsiteY4-36" fmla="*/ 347547 h 6324932"/>
              <a:gd name="connsiteX5-37" fmla="*/ 11033240 w 11162445"/>
              <a:gd name="connsiteY5-38" fmla="*/ 3691996 h 6324932"/>
              <a:gd name="connsiteX6-39" fmla="*/ 10582303 w 11162445"/>
              <a:gd name="connsiteY6-40" fmla="*/ 5871525 h 6324932"/>
              <a:gd name="connsiteX7-41" fmla="*/ 8640768 w 11162445"/>
              <a:gd name="connsiteY7-42" fmla="*/ 6259831 h 6324932"/>
              <a:gd name="connsiteX8-43" fmla="*/ 4557283 w 11162445"/>
              <a:gd name="connsiteY8-44" fmla="*/ 5633530 h 6324932"/>
              <a:gd name="connsiteX9-45" fmla="*/ 1776505 w 11162445"/>
              <a:gd name="connsiteY9-46" fmla="*/ 6322462 h 6324932"/>
              <a:gd name="connsiteX10-47" fmla="*/ 198226 w 11162445"/>
              <a:gd name="connsiteY10-48" fmla="*/ 5332905 h 6324932"/>
              <a:gd name="connsiteX11-49" fmla="*/ 373590 w 11162445"/>
              <a:gd name="connsiteY11-50" fmla="*/ 2126242 h 6324932"/>
              <a:gd name="connsiteX12-51" fmla="*/ 22862 w 11162445"/>
              <a:gd name="connsiteY12-52" fmla="*/ 698275 h 6324932"/>
              <a:gd name="connsiteX0-53" fmla="*/ 214020 w 11353603"/>
              <a:gd name="connsiteY0-54" fmla="*/ 698275 h 6324932"/>
              <a:gd name="connsiteX1-55" fmla="*/ 1328836 w 11353603"/>
              <a:gd name="connsiteY1-56" fmla="*/ 197234 h 6324932"/>
              <a:gd name="connsiteX2-57" fmla="*/ 3395630 w 11353603"/>
              <a:gd name="connsiteY2-58" fmla="*/ 836062 h 6324932"/>
              <a:gd name="connsiteX3-59" fmla="*/ 6689976 w 11353603"/>
              <a:gd name="connsiteY3-60" fmla="*/ 159656 h 6324932"/>
              <a:gd name="connsiteX4-61" fmla="*/ 10898721 w 11353603"/>
              <a:gd name="connsiteY4-62" fmla="*/ 347547 h 6324932"/>
              <a:gd name="connsiteX5-63" fmla="*/ 11224398 w 11353603"/>
              <a:gd name="connsiteY5-64" fmla="*/ 3691996 h 6324932"/>
              <a:gd name="connsiteX6-65" fmla="*/ 10773461 w 11353603"/>
              <a:gd name="connsiteY6-66" fmla="*/ 5871525 h 6324932"/>
              <a:gd name="connsiteX7-67" fmla="*/ 8831926 w 11353603"/>
              <a:gd name="connsiteY7-68" fmla="*/ 6259831 h 6324932"/>
              <a:gd name="connsiteX8-69" fmla="*/ 4748441 w 11353603"/>
              <a:gd name="connsiteY8-70" fmla="*/ 5633530 h 6324932"/>
              <a:gd name="connsiteX9-71" fmla="*/ 1967663 w 11353603"/>
              <a:gd name="connsiteY9-72" fmla="*/ 6322462 h 6324932"/>
              <a:gd name="connsiteX10-73" fmla="*/ 389384 w 11353603"/>
              <a:gd name="connsiteY10-74" fmla="*/ 5332905 h 6324932"/>
              <a:gd name="connsiteX11-75" fmla="*/ 13603 w 11353603"/>
              <a:gd name="connsiteY11-76" fmla="*/ 2426866 h 6324932"/>
              <a:gd name="connsiteX12-77" fmla="*/ 214020 w 11353603"/>
              <a:gd name="connsiteY12-78" fmla="*/ 698275 h 6324932"/>
              <a:gd name="connsiteX0-79" fmla="*/ 220888 w 11360471"/>
              <a:gd name="connsiteY0-80" fmla="*/ 698275 h 6324932"/>
              <a:gd name="connsiteX1-81" fmla="*/ 1573699 w 11360471"/>
              <a:gd name="connsiteY1-82" fmla="*/ 71974 h 6324932"/>
              <a:gd name="connsiteX2-83" fmla="*/ 3402498 w 11360471"/>
              <a:gd name="connsiteY2-84" fmla="*/ 836062 h 6324932"/>
              <a:gd name="connsiteX3-85" fmla="*/ 6696844 w 11360471"/>
              <a:gd name="connsiteY3-86" fmla="*/ 159656 h 6324932"/>
              <a:gd name="connsiteX4-87" fmla="*/ 10905589 w 11360471"/>
              <a:gd name="connsiteY4-88" fmla="*/ 347547 h 6324932"/>
              <a:gd name="connsiteX5-89" fmla="*/ 11231266 w 11360471"/>
              <a:gd name="connsiteY5-90" fmla="*/ 3691996 h 6324932"/>
              <a:gd name="connsiteX6-91" fmla="*/ 10780329 w 11360471"/>
              <a:gd name="connsiteY6-92" fmla="*/ 5871525 h 6324932"/>
              <a:gd name="connsiteX7-93" fmla="*/ 8838794 w 11360471"/>
              <a:gd name="connsiteY7-94" fmla="*/ 6259831 h 6324932"/>
              <a:gd name="connsiteX8-95" fmla="*/ 4755309 w 11360471"/>
              <a:gd name="connsiteY8-96" fmla="*/ 5633530 h 6324932"/>
              <a:gd name="connsiteX9-97" fmla="*/ 1974531 w 11360471"/>
              <a:gd name="connsiteY9-98" fmla="*/ 6322462 h 6324932"/>
              <a:gd name="connsiteX10-99" fmla="*/ 396252 w 11360471"/>
              <a:gd name="connsiteY10-100" fmla="*/ 5332905 h 6324932"/>
              <a:gd name="connsiteX11-101" fmla="*/ 20471 w 11360471"/>
              <a:gd name="connsiteY11-102" fmla="*/ 2426866 h 6324932"/>
              <a:gd name="connsiteX12-103" fmla="*/ 220888 w 11360471"/>
              <a:gd name="connsiteY12-104" fmla="*/ 698275 h 6324932"/>
              <a:gd name="connsiteX0-105" fmla="*/ 220888 w 11360471"/>
              <a:gd name="connsiteY0-106" fmla="*/ 669937 h 6296594"/>
              <a:gd name="connsiteX1-107" fmla="*/ 1573699 w 11360471"/>
              <a:gd name="connsiteY1-108" fmla="*/ 43636 h 6296594"/>
              <a:gd name="connsiteX2-109" fmla="*/ 4003747 w 11360471"/>
              <a:gd name="connsiteY2-110" fmla="*/ 281630 h 6296594"/>
              <a:gd name="connsiteX3-111" fmla="*/ 6696844 w 11360471"/>
              <a:gd name="connsiteY3-112" fmla="*/ 131318 h 6296594"/>
              <a:gd name="connsiteX4-113" fmla="*/ 10905589 w 11360471"/>
              <a:gd name="connsiteY4-114" fmla="*/ 319209 h 6296594"/>
              <a:gd name="connsiteX5-115" fmla="*/ 11231266 w 11360471"/>
              <a:gd name="connsiteY5-116" fmla="*/ 3663658 h 6296594"/>
              <a:gd name="connsiteX6-117" fmla="*/ 10780329 w 11360471"/>
              <a:gd name="connsiteY6-118" fmla="*/ 5843187 h 6296594"/>
              <a:gd name="connsiteX7-119" fmla="*/ 8838794 w 11360471"/>
              <a:gd name="connsiteY7-120" fmla="*/ 6231493 h 6296594"/>
              <a:gd name="connsiteX8-121" fmla="*/ 4755309 w 11360471"/>
              <a:gd name="connsiteY8-122" fmla="*/ 5605192 h 6296594"/>
              <a:gd name="connsiteX9-123" fmla="*/ 1974531 w 11360471"/>
              <a:gd name="connsiteY9-124" fmla="*/ 6294124 h 6296594"/>
              <a:gd name="connsiteX10-125" fmla="*/ 396252 w 11360471"/>
              <a:gd name="connsiteY10-126" fmla="*/ 5304567 h 6296594"/>
              <a:gd name="connsiteX11-127" fmla="*/ 20471 w 11360471"/>
              <a:gd name="connsiteY11-128" fmla="*/ 2398528 h 6296594"/>
              <a:gd name="connsiteX12-129" fmla="*/ 220888 w 11360471"/>
              <a:gd name="connsiteY12-130" fmla="*/ 669937 h 6296594"/>
              <a:gd name="connsiteX0-131" fmla="*/ 220888 w 11348249"/>
              <a:gd name="connsiteY0-132" fmla="*/ 636836 h 6263493"/>
              <a:gd name="connsiteX1-133" fmla="*/ 1573699 w 11348249"/>
              <a:gd name="connsiteY1-134" fmla="*/ 10535 h 6263493"/>
              <a:gd name="connsiteX2-135" fmla="*/ 4003747 w 11348249"/>
              <a:gd name="connsiteY2-136" fmla="*/ 248529 h 6263493"/>
              <a:gd name="connsiteX3-137" fmla="*/ 6884735 w 11348249"/>
              <a:gd name="connsiteY3-138" fmla="*/ 311160 h 6263493"/>
              <a:gd name="connsiteX4-139" fmla="*/ 10905589 w 11348249"/>
              <a:gd name="connsiteY4-140" fmla="*/ 286108 h 6263493"/>
              <a:gd name="connsiteX5-141" fmla="*/ 11231266 w 11348249"/>
              <a:gd name="connsiteY5-142" fmla="*/ 3630557 h 6263493"/>
              <a:gd name="connsiteX6-143" fmla="*/ 10780329 w 11348249"/>
              <a:gd name="connsiteY6-144" fmla="*/ 5810086 h 6263493"/>
              <a:gd name="connsiteX7-145" fmla="*/ 8838794 w 11348249"/>
              <a:gd name="connsiteY7-146" fmla="*/ 6198392 h 6263493"/>
              <a:gd name="connsiteX8-147" fmla="*/ 4755309 w 11348249"/>
              <a:gd name="connsiteY8-148" fmla="*/ 5572091 h 6263493"/>
              <a:gd name="connsiteX9-149" fmla="*/ 1974531 w 11348249"/>
              <a:gd name="connsiteY9-150" fmla="*/ 6261023 h 6263493"/>
              <a:gd name="connsiteX10-151" fmla="*/ 396252 w 11348249"/>
              <a:gd name="connsiteY10-152" fmla="*/ 5271466 h 6263493"/>
              <a:gd name="connsiteX11-153" fmla="*/ 20471 w 11348249"/>
              <a:gd name="connsiteY11-154" fmla="*/ 2365427 h 6263493"/>
              <a:gd name="connsiteX12-155" fmla="*/ 220888 w 11348249"/>
              <a:gd name="connsiteY12-156" fmla="*/ 636836 h 6263493"/>
              <a:gd name="connsiteX0-157" fmla="*/ 220888 w 11343415"/>
              <a:gd name="connsiteY0-158" fmla="*/ 755704 h 6382361"/>
              <a:gd name="connsiteX1-159" fmla="*/ 1573699 w 11343415"/>
              <a:gd name="connsiteY1-160" fmla="*/ 129403 h 6382361"/>
              <a:gd name="connsiteX2-161" fmla="*/ 4003747 w 11343415"/>
              <a:gd name="connsiteY2-162" fmla="*/ 367397 h 6382361"/>
              <a:gd name="connsiteX3-163" fmla="*/ 6959891 w 11343415"/>
              <a:gd name="connsiteY3-164" fmla="*/ 54247 h 6382361"/>
              <a:gd name="connsiteX4-165" fmla="*/ 10905589 w 11343415"/>
              <a:gd name="connsiteY4-166" fmla="*/ 404976 h 6382361"/>
              <a:gd name="connsiteX5-167" fmla="*/ 11231266 w 11343415"/>
              <a:gd name="connsiteY5-168" fmla="*/ 3749425 h 6382361"/>
              <a:gd name="connsiteX6-169" fmla="*/ 10780329 w 11343415"/>
              <a:gd name="connsiteY6-170" fmla="*/ 5928954 h 6382361"/>
              <a:gd name="connsiteX7-171" fmla="*/ 8838794 w 11343415"/>
              <a:gd name="connsiteY7-172" fmla="*/ 6317260 h 6382361"/>
              <a:gd name="connsiteX8-173" fmla="*/ 4755309 w 11343415"/>
              <a:gd name="connsiteY8-174" fmla="*/ 5690959 h 6382361"/>
              <a:gd name="connsiteX9-175" fmla="*/ 1974531 w 11343415"/>
              <a:gd name="connsiteY9-176" fmla="*/ 6379891 h 6382361"/>
              <a:gd name="connsiteX10-177" fmla="*/ 396252 w 11343415"/>
              <a:gd name="connsiteY10-178" fmla="*/ 5390334 h 6382361"/>
              <a:gd name="connsiteX11-179" fmla="*/ 20471 w 11343415"/>
              <a:gd name="connsiteY11-180" fmla="*/ 2484295 h 6382361"/>
              <a:gd name="connsiteX12-181" fmla="*/ 220888 w 11343415"/>
              <a:gd name="connsiteY12-182" fmla="*/ 755704 h 6382361"/>
              <a:gd name="connsiteX0-183" fmla="*/ 220888 w 11343415"/>
              <a:gd name="connsiteY0-184" fmla="*/ 755704 h 6396279"/>
              <a:gd name="connsiteX1-185" fmla="*/ 1573699 w 11343415"/>
              <a:gd name="connsiteY1-186" fmla="*/ 129403 h 6396279"/>
              <a:gd name="connsiteX2-187" fmla="*/ 4003747 w 11343415"/>
              <a:gd name="connsiteY2-188" fmla="*/ 367397 h 6396279"/>
              <a:gd name="connsiteX3-189" fmla="*/ 6959891 w 11343415"/>
              <a:gd name="connsiteY3-190" fmla="*/ 54247 h 6396279"/>
              <a:gd name="connsiteX4-191" fmla="*/ 10905589 w 11343415"/>
              <a:gd name="connsiteY4-192" fmla="*/ 404976 h 6396279"/>
              <a:gd name="connsiteX5-193" fmla="*/ 11231266 w 11343415"/>
              <a:gd name="connsiteY5-194" fmla="*/ 3749425 h 6396279"/>
              <a:gd name="connsiteX6-195" fmla="*/ 10780329 w 11343415"/>
              <a:gd name="connsiteY6-196" fmla="*/ 5928954 h 6396279"/>
              <a:gd name="connsiteX7-197" fmla="*/ 8838794 w 11343415"/>
              <a:gd name="connsiteY7-198" fmla="*/ 6317260 h 6396279"/>
              <a:gd name="connsiteX8-199" fmla="*/ 4792887 w 11343415"/>
              <a:gd name="connsiteY8-200" fmla="*/ 6029162 h 6396279"/>
              <a:gd name="connsiteX9-201" fmla="*/ 1974531 w 11343415"/>
              <a:gd name="connsiteY9-202" fmla="*/ 6379891 h 6396279"/>
              <a:gd name="connsiteX10-203" fmla="*/ 396252 w 11343415"/>
              <a:gd name="connsiteY10-204" fmla="*/ 5390334 h 6396279"/>
              <a:gd name="connsiteX11-205" fmla="*/ 20471 w 11343415"/>
              <a:gd name="connsiteY11-206" fmla="*/ 2484295 h 6396279"/>
              <a:gd name="connsiteX12-207" fmla="*/ 220888 w 11343415"/>
              <a:gd name="connsiteY12-208" fmla="*/ 755704 h 6396279"/>
              <a:gd name="connsiteX0-209" fmla="*/ 302880 w 11425407"/>
              <a:gd name="connsiteY0-210" fmla="*/ 755704 h 6390320"/>
              <a:gd name="connsiteX1-211" fmla="*/ 1655691 w 11425407"/>
              <a:gd name="connsiteY1-212" fmla="*/ 129403 h 6390320"/>
              <a:gd name="connsiteX2-213" fmla="*/ 4085739 w 11425407"/>
              <a:gd name="connsiteY2-214" fmla="*/ 367397 h 6390320"/>
              <a:gd name="connsiteX3-215" fmla="*/ 7041883 w 11425407"/>
              <a:gd name="connsiteY3-216" fmla="*/ 54247 h 6390320"/>
              <a:gd name="connsiteX4-217" fmla="*/ 10987581 w 11425407"/>
              <a:gd name="connsiteY4-218" fmla="*/ 404976 h 6390320"/>
              <a:gd name="connsiteX5-219" fmla="*/ 11313258 w 11425407"/>
              <a:gd name="connsiteY5-220" fmla="*/ 3749425 h 6390320"/>
              <a:gd name="connsiteX6-221" fmla="*/ 10862321 w 11425407"/>
              <a:gd name="connsiteY6-222" fmla="*/ 5928954 h 6390320"/>
              <a:gd name="connsiteX7-223" fmla="*/ 8920786 w 11425407"/>
              <a:gd name="connsiteY7-224" fmla="*/ 6317260 h 6390320"/>
              <a:gd name="connsiteX8-225" fmla="*/ 4874879 w 11425407"/>
              <a:gd name="connsiteY8-226" fmla="*/ 6029162 h 6390320"/>
              <a:gd name="connsiteX9-227" fmla="*/ 2056523 w 11425407"/>
              <a:gd name="connsiteY9-228" fmla="*/ 6379891 h 6390320"/>
              <a:gd name="connsiteX10-229" fmla="*/ 114989 w 11425407"/>
              <a:gd name="connsiteY10-230" fmla="*/ 5540647 h 6390320"/>
              <a:gd name="connsiteX11-231" fmla="*/ 102463 w 11425407"/>
              <a:gd name="connsiteY11-232" fmla="*/ 2484295 h 6390320"/>
              <a:gd name="connsiteX12-233" fmla="*/ 302880 w 11425407"/>
              <a:gd name="connsiteY12-234" fmla="*/ 755704 h 6390320"/>
              <a:gd name="connsiteX0-235" fmla="*/ 302880 w 11425407"/>
              <a:gd name="connsiteY0-236" fmla="*/ 755704 h 6386092"/>
              <a:gd name="connsiteX1-237" fmla="*/ 1655691 w 11425407"/>
              <a:gd name="connsiteY1-238" fmla="*/ 129403 h 6386092"/>
              <a:gd name="connsiteX2-239" fmla="*/ 4085739 w 11425407"/>
              <a:gd name="connsiteY2-240" fmla="*/ 367397 h 6386092"/>
              <a:gd name="connsiteX3-241" fmla="*/ 7041883 w 11425407"/>
              <a:gd name="connsiteY3-242" fmla="*/ 54247 h 6386092"/>
              <a:gd name="connsiteX4-243" fmla="*/ 10987581 w 11425407"/>
              <a:gd name="connsiteY4-244" fmla="*/ 404976 h 6386092"/>
              <a:gd name="connsiteX5-245" fmla="*/ 11313258 w 11425407"/>
              <a:gd name="connsiteY5-246" fmla="*/ 3749425 h 6386092"/>
              <a:gd name="connsiteX6-247" fmla="*/ 10862321 w 11425407"/>
              <a:gd name="connsiteY6-248" fmla="*/ 5928954 h 6386092"/>
              <a:gd name="connsiteX7-249" fmla="*/ 8920786 w 11425407"/>
              <a:gd name="connsiteY7-250" fmla="*/ 6317260 h 6386092"/>
              <a:gd name="connsiteX8-251" fmla="*/ 5000140 w 11425407"/>
              <a:gd name="connsiteY8-252" fmla="*/ 5941480 h 6386092"/>
              <a:gd name="connsiteX9-253" fmla="*/ 2056523 w 11425407"/>
              <a:gd name="connsiteY9-254" fmla="*/ 6379891 h 6386092"/>
              <a:gd name="connsiteX10-255" fmla="*/ 114989 w 11425407"/>
              <a:gd name="connsiteY10-256" fmla="*/ 5540647 h 6386092"/>
              <a:gd name="connsiteX11-257" fmla="*/ 102463 w 11425407"/>
              <a:gd name="connsiteY11-258" fmla="*/ 2484295 h 6386092"/>
              <a:gd name="connsiteX12-259" fmla="*/ 302880 w 11425407"/>
              <a:gd name="connsiteY12-260" fmla="*/ 755704 h 6386092"/>
              <a:gd name="connsiteX0-261" fmla="*/ 302880 w 11457591"/>
              <a:gd name="connsiteY0-262" fmla="*/ 755704 h 6386092"/>
              <a:gd name="connsiteX1-263" fmla="*/ 1655691 w 11457591"/>
              <a:gd name="connsiteY1-264" fmla="*/ 129403 h 6386092"/>
              <a:gd name="connsiteX2-265" fmla="*/ 4085739 w 11457591"/>
              <a:gd name="connsiteY2-266" fmla="*/ 367397 h 6386092"/>
              <a:gd name="connsiteX3-267" fmla="*/ 7041883 w 11457591"/>
              <a:gd name="connsiteY3-268" fmla="*/ 54247 h 6386092"/>
              <a:gd name="connsiteX4-269" fmla="*/ 10987581 w 11457591"/>
              <a:gd name="connsiteY4-270" fmla="*/ 404976 h 6386092"/>
              <a:gd name="connsiteX5-271" fmla="*/ 11313258 w 11457591"/>
              <a:gd name="connsiteY5-272" fmla="*/ 3749425 h 6386092"/>
              <a:gd name="connsiteX6-273" fmla="*/ 11250628 w 11457591"/>
              <a:gd name="connsiteY6-274" fmla="*/ 5966532 h 6386092"/>
              <a:gd name="connsiteX7-275" fmla="*/ 8920786 w 11457591"/>
              <a:gd name="connsiteY7-276" fmla="*/ 6317260 h 6386092"/>
              <a:gd name="connsiteX8-277" fmla="*/ 5000140 w 11457591"/>
              <a:gd name="connsiteY8-278" fmla="*/ 5941480 h 6386092"/>
              <a:gd name="connsiteX9-279" fmla="*/ 2056523 w 11457591"/>
              <a:gd name="connsiteY9-280" fmla="*/ 6379891 h 6386092"/>
              <a:gd name="connsiteX10-281" fmla="*/ 114989 w 11457591"/>
              <a:gd name="connsiteY10-282" fmla="*/ 5540647 h 6386092"/>
              <a:gd name="connsiteX11-283" fmla="*/ 102463 w 11457591"/>
              <a:gd name="connsiteY11-284" fmla="*/ 2484295 h 6386092"/>
              <a:gd name="connsiteX12-285" fmla="*/ 302880 w 11457591"/>
              <a:gd name="connsiteY12-286" fmla="*/ 755704 h 6386092"/>
              <a:gd name="connsiteX0-287" fmla="*/ 302880 w 11457591"/>
              <a:gd name="connsiteY0-288" fmla="*/ 712937 h 6343325"/>
              <a:gd name="connsiteX1-289" fmla="*/ 1655691 w 11457591"/>
              <a:gd name="connsiteY1-290" fmla="*/ 86636 h 6343325"/>
              <a:gd name="connsiteX2-291" fmla="*/ 4085739 w 11457591"/>
              <a:gd name="connsiteY2-292" fmla="*/ 324630 h 6343325"/>
              <a:gd name="connsiteX3-293" fmla="*/ 7254825 w 11457591"/>
              <a:gd name="connsiteY3-294" fmla="*/ 86636 h 6343325"/>
              <a:gd name="connsiteX4-295" fmla="*/ 10987581 w 11457591"/>
              <a:gd name="connsiteY4-296" fmla="*/ 362209 h 6343325"/>
              <a:gd name="connsiteX5-297" fmla="*/ 11313258 w 11457591"/>
              <a:gd name="connsiteY5-298" fmla="*/ 3706658 h 6343325"/>
              <a:gd name="connsiteX6-299" fmla="*/ 11250628 w 11457591"/>
              <a:gd name="connsiteY6-300" fmla="*/ 5923765 h 6343325"/>
              <a:gd name="connsiteX7-301" fmla="*/ 8920786 w 11457591"/>
              <a:gd name="connsiteY7-302" fmla="*/ 6274493 h 6343325"/>
              <a:gd name="connsiteX8-303" fmla="*/ 5000140 w 11457591"/>
              <a:gd name="connsiteY8-304" fmla="*/ 5898713 h 6343325"/>
              <a:gd name="connsiteX9-305" fmla="*/ 2056523 w 11457591"/>
              <a:gd name="connsiteY9-306" fmla="*/ 6337124 h 6343325"/>
              <a:gd name="connsiteX10-307" fmla="*/ 114989 w 11457591"/>
              <a:gd name="connsiteY10-308" fmla="*/ 5497880 h 6343325"/>
              <a:gd name="connsiteX11-309" fmla="*/ 102463 w 11457591"/>
              <a:gd name="connsiteY11-310" fmla="*/ 2441528 h 6343325"/>
              <a:gd name="connsiteX12-311" fmla="*/ 302880 w 11457591"/>
              <a:gd name="connsiteY12-312" fmla="*/ 712937 h 6343325"/>
              <a:gd name="connsiteX0-313" fmla="*/ 302880 w 11457591"/>
              <a:gd name="connsiteY0-314" fmla="*/ 700209 h 6330597"/>
              <a:gd name="connsiteX1-315" fmla="*/ 1655691 w 11457591"/>
              <a:gd name="connsiteY1-316" fmla="*/ 73908 h 6330597"/>
              <a:gd name="connsiteX2-317" fmla="*/ 4085739 w 11457591"/>
              <a:gd name="connsiteY2-318" fmla="*/ 311902 h 6330597"/>
              <a:gd name="connsiteX3-319" fmla="*/ 7254825 w 11457591"/>
              <a:gd name="connsiteY3-320" fmla="*/ 73908 h 6330597"/>
              <a:gd name="connsiteX4-321" fmla="*/ 10987581 w 11457591"/>
              <a:gd name="connsiteY4-322" fmla="*/ 349481 h 6330597"/>
              <a:gd name="connsiteX5-323" fmla="*/ 11313258 w 11457591"/>
              <a:gd name="connsiteY5-324" fmla="*/ 3693930 h 6330597"/>
              <a:gd name="connsiteX6-325" fmla="*/ 11250628 w 11457591"/>
              <a:gd name="connsiteY6-326" fmla="*/ 5911037 h 6330597"/>
              <a:gd name="connsiteX7-327" fmla="*/ 8920786 w 11457591"/>
              <a:gd name="connsiteY7-328" fmla="*/ 6261765 h 6330597"/>
              <a:gd name="connsiteX8-329" fmla="*/ 5000140 w 11457591"/>
              <a:gd name="connsiteY8-330" fmla="*/ 5885985 h 6330597"/>
              <a:gd name="connsiteX9-331" fmla="*/ 2056523 w 11457591"/>
              <a:gd name="connsiteY9-332" fmla="*/ 6324396 h 6330597"/>
              <a:gd name="connsiteX10-333" fmla="*/ 114989 w 11457591"/>
              <a:gd name="connsiteY10-334" fmla="*/ 5485152 h 6330597"/>
              <a:gd name="connsiteX11-335" fmla="*/ 102463 w 11457591"/>
              <a:gd name="connsiteY11-336" fmla="*/ 2428800 h 6330597"/>
              <a:gd name="connsiteX12-337" fmla="*/ 302880 w 11457591"/>
              <a:gd name="connsiteY12-338" fmla="*/ 700209 h 63305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</a:cxnLst>
            <a:rect l="l" t="t" r="r" b="b"/>
            <a:pathLst>
              <a:path w="11457591" h="6330597">
                <a:moveTo>
                  <a:pt x="302880" y="700209"/>
                </a:moveTo>
                <a:cubicBezTo>
                  <a:pt x="561751" y="307727"/>
                  <a:pt x="1025215" y="138626"/>
                  <a:pt x="1655691" y="73908"/>
                </a:cubicBezTo>
                <a:cubicBezTo>
                  <a:pt x="2286167" y="9190"/>
                  <a:pt x="3152550" y="311902"/>
                  <a:pt x="4085739" y="311902"/>
                </a:cubicBezTo>
                <a:cubicBezTo>
                  <a:pt x="5018928" y="311902"/>
                  <a:pt x="6167148" y="-182876"/>
                  <a:pt x="7254825" y="73908"/>
                </a:cubicBezTo>
                <a:cubicBezTo>
                  <a:pt x="8342502" y="330692"/>
                  <a:pt x="10311176" y="-253856"/>
                  <a:pt x="10987581" y="349481"/>
                </a:cubicBezTo>
                <a:cubicBezTo>
                  <a:pt x="11663986" y="952818"/>
                  <a:pt x="11269417" y="2767004"/>
                  <a:pt x="11313258" y="3693930"/>
                </a:cubicBezTo>
                <a:cubicBezTo>
                  <a:pt x="11357099" y="4620856"/>
                  <a:pt x="11649373" y="5483065"/>
                  <a:pt x="11250628" y="5911037"/>
                </a:cubicBezTo>
                <a:cubicBezTo>
                  <a:pt x="10851883" y="6339010"/>
                  <a:pt x="9962534" y="6265940"/>
                  <a:pt x="8920786" y="6261765"/>
                </a:cubicBezTo>
                <a:cubicBezTo>
                  <a:pt x="7879038" y="6257590"/>
                  <a:pt x="6144184" y="5875547"/>
                  <a:pt x="5000140" y="5885985"/>
                </a:cubicBezTo>
                <a:cubicBezTo>
                  <a:pt x="3856096" y="5896423"/>
                  <a:pt x="2870715" y="6391202"/>
                  <a:pt x="2056523" y="6324396"/>
                </a:cubicBezTo>
                <a:cubicBezTo>
                  <a:pt x="1242331" y="6257591"/>
                  <a:pt x="348808" y="6184522"/>
                  <a:pt x="114989" y="5485152"/>
                </a:cubicBezTo>
                <a:cubicBezTo>
                  <a:pt x="-118830" y="4785782"/>
                  <a:pt x="71148" y="3226290"/>
                  <a:pt x="102463" y="2428800"/>
                </a:cubicBezTo>
                <a:cubicBezTo>
                  <a:pt x="133778" y="1631310"/>
                  <a:pt x="44009" y="1092691"/>
                  <a:pt x="302880" y="700209"/>
                </a:cubicBezTo>
                <a:close/>
              </a:path>
            </a:pathLst>
          </a:custGeom>
          <a:noFill/>
          <a:ln w="28575" cap="rnd">
            <a:solidFill>
              <a:srgbClr val="FBB040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Freeform 47"/>
          <p:cNvSpPr/>
          <p:nvPr userDrawn="1"/>
        </p:nvSpPr>
        <p:spPr bwMode="auto">
          <a:xfrm>
            <a:off x="348114" y="-12526"/>
            <a:ext cx="1010786" cy="546580"/>
          </a:xfrm>
          <a:custGeom>
            <a:avLst/>
            <a:gdLst>
              <a:gd name="T0" fmla="*/ 546 w 546"/>
              <a:gd name="T1" fmla="*/ 19 h 295"/>
              <a:gd name="T2" fmla="*/ 545 w 546"/>
              <a:gd name="T3" fmla="*/ 0 h 295"/>
              <a:gd name="T4" fmla="*/ 446 w 546"/>
              <a:gd name="T5" fmla="*/ 0 h 295"/>
              <a:gd name="T6" fmla="*/ 100 w 546"/>
              <a:gd name="T7" fmla="*/ 0 h 295"/>
              <a:gd name="T8" fmla="*/ 1 w 546"/>
              <a:gd name="T9" fmla="*/ 0 h 295"/>
              <a:gd name="T10" fmla="*/ 0 w 546"/>
              <a:gd name="T11" fmla="*/ 19 h 295"/>
              <a:gd name="T12" fmla="*/ 100 w 546"/>
              <a:gd name="T13" fmla="*/ 232 h 295"/>
              <a:gd name="T14" fmla="*/ 100 w 546"/>
              <a:gd name="T15" fmla="*/ 234 h 295"/>
              <a:gd name="T16" fmla="*/ 271 w 546"/>
              <a:gd name="T17" fmla="*/ 295 h 295"/>
              <a:gd name="T18" fmla="*/ 273 w 546"/>
              <a:gd name="T19" fmla="*/ 295 h 295"/>
              <a:gd name="T20" fmla="*/ 274 w 546"/>
              <a:gd name="T21" fmla="*/ 295 h 295"/>
              <a:gd name="T22" fmla="*/ 446 w 546"/>
              <a:gd name="T23" fmla="*/ 234 h 295"/>
              <a:gd name="T24" fmla="*/ 446 w 546"/>
              <a:gd name="T25" fmla="*/ 232 h 295"/>
              <a:gd name="T26" fmla="*/ 546 w 546"/>
              <a:gd name="T27" fmla="*/ 19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46" h="295">
                <a:moveTo>
                  <a:pt x="546" y="19"/>
                </a:moveTo>
                <a:cubicBezTo>
                  <a:pt x="546" y="13"/>
                  <a:pt x="545" y="6"/>
                  <a:pt x="545" y="0"/>
                </a:cubicBezTo>
                <a:cubicBezTo>
                  <a:pt x="446" y="0"/>
                  <a:pt x="446" y="0"/>
                  <a:pt x="446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6"/>
                  <a:pt x="0" y="13"/>
                  <a:pt x="0" y="19"/>
                </a:cubicBezTo>
                <a:cubicBezTo>
                  <a:pt x="0" y="105"/>
                  <a:pt x="39" y="181"/>
                  <a:pt x="100" y="232"/>
                </a:cubicBezTo>
                <a:cubicBezTo>
                  <a:pt x="100" y="234"/>
                  <a:pt x="100" y="234"/>
                  <a:pt x="100" y="234"/>
                </a:cubicBezTo>
                <a:cubicBezTo>
                  <a:pt x="147" y="272"/>
                  <a:pt x="207" y="295"/>
                  <a:pt x="271" y="295"/>
                </a:cubicBezTo>
                <a:cubicBezTo>
                  <a:pt x="272" y="295"/>
                  <a:pt x="272" y="295"/>
                  <a:pt x="273" y="295"/>
                </a:cubicBezTo>
                <a:cubicBezTo>
                  <a:pt x="273" y="295"/>
                  <a:pt x="274" y="295"/>
                  <a:pt x="274" y="295"/>
                </a:cubicBezTo>
                <a:cubicBezTo>
                  <a:pt x="339" y="295"/>
                  <a:pt x="399" y="272"/>
                  <a:pt x="446" y="234"/>
                </a:cubicBezTo>
                <a:cubicBezTo>
                  <a:pt x="446" y="232"/>
                  <a:pt x="446" y="232"/>
                  <a:pt x="446" y="232"/>
                </a:cubicBezTo>
                <a:cubicBezTo>
                  <a:pt x="507" y="181"/>
                  <a:pt x="546" y="105"/>
                  <a:pt x="546" y="19"/>
                </a:cubicBezTo>
                <a:close/>
              </a:path>
            </a:pathLst>
          </a:custGeom>
          <a:solidFill>
            <a:srgbClr val="D1E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88"/>
          <p:cNvSpPr>
            <a:spLocks noChangeArrowheads="1"/>
          </p:cNvSpPr>
          <p:nvPr userDrawn="1"/>
        </p:nvSpPr>
        <p:spPr bwMode="auto">
          <a:xfrm>
            <a:off x="1519988" y="57564"/>
            <a:ext cx="165100" cy="165100"/>
          </a:xfrm>
          <a:prstGeom prst="ellipse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44"/>
          <p:cNvSpPr/>
          <p:nvPr userDrawn="1"/>
        </p:nvSpPr>
        <p:spPr bwMode="auto">
          <a:xfrm>
            <a:off x="8121711" y="-12526"/>
            <a:ext cx="1013533" cy="501173"/>
          </a:xfrm>
          <a:custGeom>
            <a:avLst/>
            <a:gdLst>
              <a:gd name="T0" fmla="*/ 439 w 630"/>
              <a:gd name="T1" fmla="*/ 311 h 311"/>
              <a:gd name="T2" fmla="*/ 0 w 630"/>
              <a:gd name="T3" fmla="*/ 0 h 311"/>
              <a:gd name="T4" fmla="*/ 630 w 630"/>
              <a:gd name="T5" fmla="*/ 0 h 311"/>
              <a:gd name="T6" fmla="*/ 630 w 630"/>
              <a:gd name="T7" fmla="*/ 270 h 311"/>
              <a:gd name="T8" fmla="*/ 439 w 630"/>
              <a:gd name="T9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0" h="311">
                <a:moveTo>
                  <a:pt x="439" y="311"/>
                </a:moveTo>
                <a:cubicBezTo>
                  <a:pt x="237" y="311"/>
                  <a:pt x="65" y="181"/>
                  <a:pt x="0" y="0"/>
                </a:cubicBezTo>
                <a:cubicBezTo>
                  <a:pt x="630" y="0"/>
                  <a:pt x="630" y="0"/>
                  <a:pt x="630" y="0"/>
                </a:cubicBezTo>
                <a:cubicBezTo>
                  <a:pt x="630" y="270"/>
                  <a:pt x="630" y="270"/>
                  <a:pt x="630" y="270"/>
                </a:cubicBezTo>
                <a:cubicBezTo>
                  <a:pt x="572" y="296"/>
                  <a:pt x="507" y="311"/>
                  <a:pt x="439" y="311"/>
                </a:cubicBezTo>
                <a:close/>
              </a:path>
            </a:pathLst>
          </a:custGeom>
          <a:solidFill>
            <a:srgbClr val="FFF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41"/>
          <p:cNvSpPr>
            <a:spLocks noChangeArrowheads="1"/>
          </p:cNvSpPr>
          <p:nvPr userDrawn="1"/>
        </p:nvSpPr>
        <p:spPr bwMode="auto">
          <a:xfrm>
            <a:off x="7706623" y="88900"/>
            <a:ext cx="279400" cy="279400"/>
          </a:xfrm>
          <a:prstGeom prst="ellipse">
            <a:avLst/>
          </a:prstGeom>
          <a:solidFill>
            <a:srgbClr val="FF99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54"/>
          <p:cNvSpPr>
            <a:spLocks noChangeArrowheads="1"/>
          </p:cNvSpPr>
          <p:nvPr userDrawn="1"/>
        </p:nvSpPr>
        <p:spPr bwMode="auto">
          <a:xfrm>
            <a:off x="5439965" y="6476444"/>
            <a:ext cx="174625" cy="177800"/>
          </a:xfrm>
          <a:prstGeom prst="ellipse">
            <a:avLst/>
          </a:prstGeom>
          <a:solidFill>
            <a:srgbClr val="FFF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87"/>
          <p:cNvSpPr>
            <a:spLocks noChangeArrowheads="1"/>
          </p:cNvSpPr>
          <p:nvPr userDrawn="1"/>
        </p:nvSpPr>
        <p:spPr bwMode="auto">
          <a:xfrm>
            <a:off x="139700" y="6027400"/>
            <a:ext cx="466725" cy="466725"/>
          </a:xfrm>
          <a:prstGeom prst="ellipse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6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矩形 2"/>
          <p:cNvSpPr>
            <a:spLocks noChangeArrowheads="1"/>
          </p:cNvSpPr>
          <p:nvPr/>
        </p:nvSpPr>
        <p:spPr bwMode="auto">
          <a:xfrm>
            <a:off x="1868701" y="2019986"/>
            <a:ext cx="5151223" cy="8610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习作 我来编童话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547813" y="1804086"/>
            <a:ext cx="5903913" cy="1295400"/>
          </a:xfrm>
          <a:prstGeom prst="roundRect">
            <a:avLst/>
          </a:prstGeom>
          <a:noFill/>
          <a:ln w="41275" cmpd="sng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3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019925" y="1946961"/>
            <a:ext cx="815975" cy="1225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-6985" y="4097020"/>
            <a:ext cx="3585845" cy="276669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/>
          <p:nvPr/>
        </p:nvSpPr>
        <p:spPr>
          <a:xfrm>
            <a:off x="611188" y="1583373"/>
            <a:ext cx="7777162" cy="30918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间熄灭，他将火石做成项链献给了公主，并如愿以偿地娶了公主。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晚上，公主开心地将火石项链戴在胸前，这时，火石开始渐渐变亮，突然，在一阵强光中，公主变成了一头巨龙，通身漆黑，头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10800000" flipV="1">
            <a:off x="7209790" y="4479290"/>
            <a:ext cx="1924685" cy="247967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/>
          <p:nvPr/>
        </p:nvSpPr>
        <p:spPr>
          <a:xfrm>
            <a:off x="631825" y="2004060"/>
            <a:ext cx="5473700" cy="2491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生双角，胸前闪着一颗发着蓝光的火石。卫兵和王子听到响声后赶过来，发现公主不见了，只有一条巨龙蜷缩在房间。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76963" y="2148523"/>
            <a:ext cx="2447925" cy="21583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3333FF"/>
                </a:solidFill>
                <a:latin typeface="Arial" panose="020B0604020202020204" pitchFamily="34" charset="0"/>
              </a:rPr>
              <a:t>②故事的高潮：公主因戴上巨龙胸前的火石而变成了巨龙。</a:t>
            </a:r>
            <a:endParaRPr lang="zh-CN" altLang="en-US" sz="28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6032500" y="1284923"/>
            <a:ext cx="0" cy="3600450"/>
          </a:xfrm>
          <a:prstGeom prst="line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3" name="矩形 4"/>
          <p:cNvSpPr/>
          <p:nvPr/>
        </p:nvSpPr>
        <p:spPr>
          <a:xfrm>
            <a:off x="2287588" y="2566035"/>
            <a:ext cx="4114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3333FF"/>
                </a:solidFill>
                <a:latin typeface="Arial" panose="020B0604020202020204" pitchFamily="34" charset="0"/>
              </a:rPr>
              <a:t>②</a:t>
            </a:r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10800000" flipV="1">
            <a:off x="7287895" y="4579620"/>
            <a:ext cx="1846580" cy="237934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/>
          <p:nvPr/>
        </p:nvSpPr>
        <p:spPr>
          <a:xfrm>
            <a:off x="583565" y="1375728"/>
            <a:ext cx="4968875" cy="3692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王子以为公主被巨龙吃了，愤怒地举起剑向巨龙砍去，变成龙的公主想向王子解释，可是刚靠近便被王子的剑击中了鼻子，一条斜长的伤口鲜血直流。巨龙疼痛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矩形 1"/>
          <p:cNvSpPr/>
          <p:nvPr/>
        </p:nvSpPr>
        <p:spPr>
          <a:xfrm>
            <a:off x="3393440" y="4347528"/>
            <a:ext cx="37306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3333FF"/>
                </a:solidFill>
                <a:latin typeface="Arial" panose="020B0604020202020204" pitchFamily="34" charset="0"/>
              </a:rPr>
              <a:t>③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96903" y="1467803"/>
            <a:ext cx="3097212" cy="34486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600" b="1">
                <a:solidFill>
                  <a:srgbClr val="3333FF"/>
                </a:solidFill>
                <a:latin typeface="Arial" panose="020B0604020202020204" pitchFamily="34" charset="0"/>
              </a:rPr>
              <a:t>③“斜长的伤口”对应前文“斜长的伤疤”，寓示前文中的巨龙也是人变成的，这是一个叫人悲伤的循环，发人深省。</a:t>
            </a:r>
            <a:endParaRPr lang="zh-CN" altLang="en-US" sz="26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5552440" y="1467803"/>
            <a:ext cx="0" cy="3600450"/>
          </a:xfrm>
          <a:prstGeom prst="line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图片 4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10800000" flipV="1">
            <a:off x="7209790" y="4479290"/>
            <a:ext cx="1924685" cy="24796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/>
          <p:nvPr/>
        </p:nvSpPr>
        <p:spPr>
          <a:xfrm>
            <a:off x="827088" y="2276475"/>
            <a:ext cx="7634287" cy="189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地吼了一起，撞破墙壁，踉踉跄跄地飞出了城堡，飞向了远处的山顶，房间里留下惊惶失措的卫兵和伤心痛哭的王子。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841490" y="3710940"/>
            <a:ext cx="2298065" cy="314515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116013" y="1989138"/>
            <a:ext cx="7127875" cy="3240088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5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5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5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3" name="矩形 2"/>
          <p:cNvSpPr/>
          <p:nvPr/>
        </p:nvSpPr>
        <p:spPr>
          <a:xfrm>
            <a:off x="701675" y="1939290"/>
            <a:ext cx="7717790" cy="26511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文章充满了奇幻的想象，小作者通过“人杀龙，龙变人，人再杀龙”的故事结构展现了一幅“巨龙复仇”的故事，并暗示只有人类停止杀龙，才能结束这一循环。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5364" name="矩形 4"/>
          <p:cNvSpPr/>
          <p:nvPr/>
        </p:nvSpPr>
        <p:spPr>
          <a:xfrm>
            <a:off x="582295" y="1127760"/>
            <a:ext cx="1560195" cy="8115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总评：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240905" y="4257675"/>
            <a:ext cx="1898650" cy="259842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900113" y="2192655"/>
            <a:ext cx="7343775" cy="223202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5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5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5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87" name="矩形 2"/>
          <p:cNvSpPr/>
          <p:nvPr/>
        </p:nvSpPr>
        <p:spPr>
          <a:xfrm>
            <a:off x="971550" y="2264093"/>
            <a:ext cx="7345363" cy="20110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故事虽然简单，但构思奇妙，揭示了</a:t>
            </a: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</a:rPr>
              <a:t>残害动物等于残害人类自己的道理，呼吁我们要与动物和平相处，停止杀戮</a:t>
            </a:r>
            <a:r>
              <a:rPr lang="zh-CN" altLang="en-US" sz="3200" b="1" dirty="0">
                <a:latin typeface="宋体" panose="02010600030101010101" pitchFamily="2" charset="-122"/>
              </a:rPr>
              <a:t>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10800000" flipV="1">
            <a:off x="7287895" y="4579620"/>
            <a:ext cx="1846580" cy="2379345"/>
          </a:xfrm>
          <a:prstGeom prst="rect">
            <a:avLst/>
          </a:prstGeom>
        </p:spPr>
      </p:pic>
      <p:pic>
        <p:nvPicPr>
          <p:cNvPr id="1638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658600" y="108204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750" y="2781300"/>
            <a:ext cx="7993063" cy="18630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本次作文是编童话。可以从书中所给的角色中任选一个或几个。如果有需要，也可以添加自己喜欢的角色。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24"/>
          <p:cNvGrpSpPr/>
          <p:nvPr/>
        </p:nvGrpSpPr>
        <p:grpSpPr>
          <a:xfrm>
            <a:off x="322560" y="1917552"/>
            <a:ext cx="565150" cy="711200"/>
            <a:chOff x="4278403" y="1563638"/>
            <a:chExt cx="1055059" cy="1325305"/>
          </a:xfrm>
          <a:solidFill>
            <a:srgbClr val="FFC000"/>
          </a:solidFill>
        </p:grpSpPr>
        <p:sp>
          <p:nvSpPr>
            <p:cNvPr id="22" name="椭圆 21"/>
            <p:cNvSpPr/>
            <p:nvPr/>
          </p:nvSpPr>
          <p:spPr>
            <a:xfrm>
              <a:off x="4278403" y="1718269"/>
              <a:ext cx="1055059" cy="1055059"/>
            </a:xfrm>
            <a:prstGeom prst="ellipse">
              <a:avLst/>
            </a:prstGeom>
            <a:grpFill/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752587" y="2175999"/>
              <a:ext cx="115583" cy="11537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1" name="组合 27"/>
            <p:cNvGrpSpPr/>
            <p:nvPr/>
          </p:nvGrpSpPr>
          <p:grpSpPr>
            <a:xfrm>
              <a:off x="4788024" y="1563638"/>
              <a:ext cx="45719" cy="1325305"/>
              <a:chOff x="8244408" y="2399358"/>
              <a:chExt cx="45719" cy="1325305"/>
            </a:xfrm>
            <a:grpFill/>
          </p:grpSpPr>
          <p:sp>
            <p:nvSpPr>
              <p:cNvPr id="34" name="等腰三角形 33"/>
              <p:cNvSpPr/>
              <p:nvPr/>
            </p:nvSpPr>
            <p:spPr>
              <a:xfrm rot="10800000" flipH="1">
                <a:off x="8244535" y="3056094"/>
                <a:ext cx="44455" cy="66856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 flipH="1">
                <a:off x="8244535" y="2399358"/>
                <a:ext cx="44455" cy="66856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组合 28"/>
            <p:cNvGrpSpPr/>
            <p:nvPr/>
          </p:nvGrpSpPr>
          <p:grpSpPr>
            <a:xfrm>
              <a:off x="4327385" y="2209350"/>
              <a:ext cx="983562" cy="47057"/>
              <a:chOff x="7718586" y="2031690"/>
              <a:chExt cx="983562" cy="47057"/>
            </a:xfrm>
            <a:grpFill/>
          </p:grpSpPr>
          <p:sp>
            <p:nvSpPr>
              <p:cNvPr id="32" name="等腰三角形 31"/>
              <p:cNvSpPr/>
              <p:nvPr/>
            </p:nvSpPr>
            <p:spPr>
              <a:xfrm rot="5400000" flipH="1">
                <a:off x="8432787" y="1810046"/>
                <a:ext cx="47333" cy="48900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16200000">
                <a:off x="7942304" y="1808564"/>
                <a:ext cx="47333" cy="49196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组合 29"/>
            <p:cNvGrpSpPr/>
            <p:nvPr/>
          </p:nvGrpSpPr>
          <p:grpSpPr>
            <a:xfrm>
              <a:off x="4716016" y="1972280"/>
              <a:ext cx="194050" cy="571845"/>
              <a:chOff x="4556500" y="1700150"/>
              <a:chExt cx="272261" cy="802323"/>
            </a:xfrm>
            <a:grpFill/>
          </p:grpSpPr>
          <p:sp>
            <p:nvSpPr>
              <p:cNvPr id="30" name="等腰三角形 29"/>
              <p:cNvSpPr/>
              <p:nvPr/>
            </p:nvSpPr>
            <p:spPr>
              <a:xfrm rot="12715935" flipH="1">
                <a:off x="4557912" y="2060687"/>
                <a:ext cx="45741" cy="43996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1955480">
                <a:off x="4782452" y="1699588"/>
                <a:ext cx="45741" cy="43996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4" name="组合 30"/>
            <p:cNvGrpSpPr/>
            <p:nvPr/>
          </p:nvGrpSpPr>
          <p:grpSpPr>
            <a:xfrm>
              <a:off x="4502556" y="2120588"/>
              <a:ext cx="548115" cy="198227"/>
              <a:chOff x="4673723" y="2190313"/>
              <a:chExt cx="819251" cy="296284"/>
            </a:xfrm>
            <a:grpFill/>
          </p:grpSpPr>
          <p:sp>
            <p:nvSpPr>
              <p:cNvPr id="28" name="等腰三角形 27"/>
              <p:cNvSpPr/>
              <p:nvPr/>
            </p:nvSpPr>
            <p:spPr>
              <a:xfrm rot="7386253" flipH="1">
                <a:off x="5253457" y="2243994"/>
                <a:ext cx="44216" cy="43853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18163868" flipH="1">
                <a:off x="4872506" y="1991962"/>
                <a:ext cx="44216" cy="43853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77" name="矩形 3"/>
          <p:cNvSpPr/>
          <p:nvPr/>
        </p:nvSpPr>
        <p:spPr>
          <a:xfrm>
            <a:off x="684213" y="1989138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习作内容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8" name="矩形 3"/>
          <p:cNvSpPr/>
          <p:nvPr/>
        </p:nvSpPr>
        <p:spPr>
          <a:xfrm>
            <a:off x="3203575" y="1196975"/>
            <a:ext cx="324358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我来编童话</a:t>
            </a:r>
            <a:endParaRPr lang="zh-CN" altLang="en-US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841490" y="3702685"/>
            <a:ext cx="2298065" cy="314515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900113" y="1701007"/>
            <a:ext cx="8064500" cy="369252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第一步：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审题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   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从书中所给的角色中选一个或几个写一篇童话，还可以根据需要添加角色。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第二步：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立意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    联系生活实际大胆发挥想象，展现童话世界的神奇，表现某个主题或讲述某个道理。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grpSp>
        <p:nvGrpSpPr>
          <p:cNvPr id="9" name="组合 24"/>
          <p:cNvGrpSpPr/>
          <p:nvPr/>
        </p:nvGrpSpPr>
        <p:grpSpPr>
          <a:xfrm>
            <a:off x="323379" y="979934"/>
            <a:ext cx="565150" cy="711200"/>
            <a:chOff x="4278403" y="1563638"/>
            <a:chExt cx="1055059" cy="1325305"/>
          </a:xfrm>
          <a:solidFill>
            <a:srgbClr val="FFC000"/>
          </a:solidFill>
        </p:grpSpPr>
        <p:sp>
          <p:nvSpPr>
            <p:cNvPr id="20" name="椭圆 19"/>
            <p:cNvSpPr/>
            <p:nvPr/>
          </p:nvSpPr>
          <p:spPr>
            <a:xfrm>
              <a:off x="4278403" y="1718269"/>
              <a:ext cx="1055059" cy="1055059"/>
            </a:xfrm>
            <a:prstGeom prst="ellipse">
              <a:avLst/>
            </a:prstGeom>
            <a:grpFill/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752587" y="2175999"/>
              <a:ext cx="115583" cy="11537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0" name="组合 27"/>
            <p:cNvGrpSpPr/>
            <p:nvPr/>
          </p:nvGrpSpPr>
          <p:grpSpPr>
            <a:xfrm>
              <a:off x="4788024" y="1563638"/>
              <a:ext cx="45719" cy="1325305"/>
              <a:chOff x="8244408" y="2399358"/>
              <a:chExt cx="45719" cy="1325305"/>
            </a:xfrm>
            <a:grpFill/>
          </p:grpSpPr>
          <p:sp>
            <p:nvSpPr>
              <p:cNvPr id="32" name="等腰三角形 31"/>
              <p:cNvSpPr/>
              <p:nvPr/>
            </p:nvSpPr>
            <p:spPr>
              <a:xfrm rot="10800000" flipH="1">
                <a:off x="8244535" y="3056094"/>
                <a:ext cx="44455" cy="66856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flipH="1">
                <a:off x="8244535" y="2399358"/>
                <a:ext cx="44455" cy="66856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组合 28"/>
            <p:cNvGrpSpPr/>
            <p:nvPr/>
          </p:nvGrpSpPr>
          <p:grpSpPr>
            <a:xfrm>
              <a:off x="4327385" y="2209350"/>
              <a:ext cx="983562" cy="47057"/>
              <a:chOff x="7718586" y="2031690"/>
              <a:chExt cx="983562" cy="47057"/>
            </a:xfrm>
            <a:grpFill/>
          </p:grpSpPr>
          <p:sp>
            <p:nvSpPr>
              <p:cNvPr id="30" name="等腰三角形 29"/>
              <p:cNvSpPr/>
              <p:nvPr/>
            </p:nvSpPr>
            <p:spPr>
              <a:xfrm rot="5400000" flipH="1">
                <a:off x="8432787" y="1810046"/>
                <a:ext cx="47333" cy="48900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16200000">
                <a:off x="7942304" y="1808564"/>
                <a:ext cx="47333" cy="49196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组合 29"/>
            <p:cNvGrpSpPr/>
            <p:nvPr/>
          </p:nvGrpSpPr>
          <p:grpSpPr>
            <a:xfrm>
              <a:off x="4716016" y="1972280"/>
              <a:ext cx="194050" cy="571845"/>
              <a:chOff x="4556500" y="1700150"/>
              <a:chExt cx="272261" cy="802323"/>
            </a:xfrm>
            <a:grpFill/>
          </p:grpSpPr>
          <p:sp>
            <p:nvSpPr>
              <p:cNvPr id="28" name="等腰三角形 27"/>
              <p:cNvSpPr/>
              <p:nvPr/>
            </p:nvSpPr>
            <p:spPr>
              <a:xfrm rot="12715935" flipH="1">
                <a:off x="4557912" y="2060687"/>
                <a:ext cx="45741" cy="43996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1955480">
                <a:off x="4782452" y="1699588"/>
                <a:ext cx="45741" cy="43996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组合 30"/>
            <p:cNvGrpSpPr/>
            <p:nvPr/>
          </p:nvGrpSpPr>
          <p:grpSpPr>
            <a:xfrm>
              <a:off x="4502556" y="2120588"/>
              <a:ext cx="548115" cy="198227"/>
              <a:chOff x="4673723" y="2190313"/>
              <a:chExt cx="819251" cy="296284"/>
            </a:xfrm>
            <a:grpFill/>
          </p:grpSpPr>
          <p:sp>
            <p:nvSpPr>
              <p:cNvPr id="26" name="等腰三角形 25"/>
              <p:cNvSpPr/>
              <p:nvPr/>
            </p:nvSpPr>
            <p:spPr>
              <a:xfrm rot="7386253" flipH="1">
                <a:off x="5253457" y="2243994"/>
                <a:ext cx="44216" cy="43853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18163868" flipH="1">
                <a:off x="4872506" y="1991962"/>
                <a:ext cx="44216" cy="43853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201" name="矩形 3"/>
          <p:cNvSpPr/>
          <p:nvPr/>
        </p:nvSpPr>
        <p:spPr>
          <a:xfrm>
            <a:off x="888048" y="1053783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写法指导</a:t>
            </a:r>
            <a:endParaRPr lang="zh-CN" altLang="en-US" sz="3200" b="1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674370" y="2007870"/>
            <a:ext cx="8135938" cy="267652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第三步：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选材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   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在选择童话的角色时，要选择自己熟悉的，并利用你所熟知的这些事物的特点来行文，使角色的形象鲜明、生动。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841490" y="3710940"/>
            <a:ext cx="2298065" cy="31451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612775" y="1256348"/>
            <a:ext cx="5400675" cy="69151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第四步：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思路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（以范文为例）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11188" y="3519329"/>
            <a:ext cx="1511300" cy="69151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龙公主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908175" y="2264093"/>
            <a:ext cx="287338" cy="3168650"/>
          </a:xfrm>
          <a:prstGeom prst="leftBrace">
            <a:avLst>
              <a:gd name="adj1" fmla="val 43771"/>
              <a:gd name="adj2" fmla="val 50000"/>
            </a:avLst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68538" y="1976755"/>
            <a:ext cx="6048375" cy="3820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000" b="1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开头：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国王让三位王子取山顶上的龙胸前的火石</a:t>
            </a:r>
            <a:endParaRPr lang="zh-CN" altLang="en-US" sz="3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spcBef>
                <a:spcPts val="500"/>
              </a:spcBef>
            </a:pPr>
            <a:r>
              <a:rPr lang="zh-CN" altLang="en-US" sz="3000" b="1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中间：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一位王子取得火石并送给公主，公主变成巨龙</a:t>
            </a:r>
            <a:endParaRPr lang="en-US" altLang="zh-CN" sz="3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spcBef>
                <a:spcPts val="500"/>
              </a:spcBef>
            </a:pPr>
            <a:r>
              <a:rPr lang="zh-CN" altLang="en-US" sz="3000" b="1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结尾：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王子砍伤公主所变的巨龙，巨龙飞回山顶</a:t>
            </a:r>
            <a:endParaRPr lang="zh-CN" altLang="en-US" sz="3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755650" y="1413352"/>
            <a:ext cx="7632700" cy="382016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第五步：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方法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   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想象，是编好童话故事的关键，编写童话时要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以现实生活为基础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，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插上想象的翅膀来写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；要注意赋予各种事物以“人性”，让它们有思想、会说话，内容要具体，语言要生动。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10800000" flipV="1">
            <a:off x="7209790" y="4479290"/>
            <a:ext cx="1924685" cy="24796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" name="矩形 1"/>
          <p:cNvSpPr/>
          <p:nvPr/>
        </p:nvSpPr>
        <p:spPr>
          <a:xfrm>
            <a:off x="468313" y="1628775"/>
            <a:ext cx="7991475" cy="3808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龙公主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很久以前，一位国王有一个美若天仙的女儿。这位公主到了待嫁的年龄，三个来自不同国家的王子前来求婚。国王一时不知如何选择，便告诉他们，城堡对面的山顶上住着一条龙，通体漆黑，头生双角，它的胸前有一颗发光的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5"/>
          <p:cNvGrpSpPr/>
          <p:nvPr/>
        </p:nvGrpSpPr>
        <p:grpSpPr>
          <a:xfrm>
            <a:off x="2339502" y="1122931"/>
            <a:ext cx="565152" cy="711202"/>
            <a:chOff x="4278403" y="1563638"/>
            <a:chExt cx="1055059" cy="1325305"/>
          </a:xfrm>
          <a:solidFill>
            <a:srgbClr val="FFC000"/>
          </a:solidFill>
        </p:grpSpPr>
        <p:sp>
          <p:nvSpPr>
            <p:cNvPr id="7" name="椭圆 6"/>
            <p:cNvSpPr/>
            <p:nvPr/>
          </p:nvSpPr>
          <p:spPr>
            <a:xfrm>
              <a:off x="4278403" y="1718269"/>
              <a:ext cx="1055059" cy="1055059"/>
            </a:xfrm>
            <a:prstGeom prst="ellipse">
              <a:avLst/>
            </a:prstGeom>
            <a:grpFill/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4752587" y="2173042"/>
              <a:ext cx="115581" cy="118331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" name="组合 8"/>
            <p:cNvGrpSpPr/>
            <p:nvPr/>
          </p:nvGrpSpPr>
          <p:grpSpPr>
            <a:xfrm>
              <a:off x="4788024" y="1563638"/>
              <a:ext cx="45719" cy="1325305"/>
              <a:chOff x="8244408" y="2399358"/>
              <a:chExt cx="45719" cy="1325305"/>
            </a:xfrm>
            <a:grpFill/>
          </p:grpSpPr>
          <p:sp>
            <p:nvSpPr>
              <p:cNvPr id="19" name="等腰三角形 18"/>
              <p:cNvSpPr/>
              <p:nvPr/>
            </p:nvSpPr>
            <p:spPr>
              <a:xfrm rot="10800000" flipH="1">
                <a:off x="8244535" y="3053135"/>
                <a:ext cx="44453" cy="67152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flipH="1">
                <a:off x="8244535" y="2399358"/>
                <a:ext cx="44453" cy="67152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4" name="组合 9"/>
            <p:cNvGrpSpPr/>
            <p:nvPr/>
          </p:nvGrpSpPr>
          <p:grpSpPr>
            <a:xfrm>
              <a:off x="4327385" y="2209350"/>
              <a:ext cx="983562" cy="47057"/>
              <a:chOff x="7718586" y="2031690"/>
              <a:chExt cx="983562" cy="47057"/>
            </a:xfrm>
            <a:grpFill/>
          </p:grpSpPr>
          <p:sp>
            <p:nvSpPr>
              <p:cNvPr id="17" name="等腰三角形 16"/>
              <p:cNvSpPr/>
              <p:nvPr/>
            </p:nvSpPr>
            <p:spPr>
              <a:xfrm rot="5400000" flipH="1">
                <a:off x="8432785" y="1810046"/>
                <a:ext cx="47333" cy="48900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等腰三角形 17"/>
              <p:cNvSpPr/>
              <p:nvPr/>
            </p:nvSpPr>
            <p:spPr>
              <a:xfrm rot="16200000">
                <a:off x="7942302" y="1808564"/>
                <a:ext cx="47333" cy="49196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组合 10"/>
            <p:cNvGrpSpPr/>
            <p:nvPr/>
          </p:nvGrpSpPr>
          <p:grpSpPr>
            <a:xfrm>
              <a:off x="4716016" y="1972280"/>
              <a:ext cx="194050" cy="571845"/>
              <a:chOff x="4556500" y="1700150"/>
              <a:chExt cx="272261" cy="802323"/>
            </a:xfrm>
            <a:grpFill/>
          </p:grpSpPr>
          <p:sp>
            <p:nvSpPr>
              <p:cNvPr id="15" name="等腰三角形 14"/>
              <p:cNvSpPr/>
              <p:nvPr/>
            </p:nvSpPr>
            <p:spPr>
              <a:xfrm rot="12715935" flipH="1">
                <a:off x="4557912" y="2060687"/>
                <a:ext cx="45738" cy="43996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 rot="1955480">
                <a:off x="4782452" y="1699588"/>
                <a:ext cx="45738" cy="43996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组合 11"/>
            <p:cNvGrpSpPr/>
            <p:nvPr/>
          </p:nvGrpSpPr>
          <p:grpSpPr>
            <a:xfrm>
              <a:off x="4502556" y="2120588"/>
              <a:ext cx="548115" cy="198227"/>
              <a:chOff x="4673723" y="2190313"/>
              <a:chExt cx="819251" cy="296284"/>
            </a:xfrm>
            <a:grpFill/>
          </p:grpSpPr>
          <p:sp>
            <p:nvSpPr>
              <p:cNvPr id="13" name="等腰三角形 12"/>
              <p:cNvSpPr/>
              <p:nvPr/>
            </p:nvSpPr>
            <p:spPr>
              <a:xfrm rot="7386253" flipH="1">
                <a:off x="5253455" y="2243997"/>
                <a:ext cx="44216" cy="43853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rot="18163868" flipH="1">
                <a:off x="4872503" y="1991965"/>
                <a:ext cx="44216" cy="43853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" name="组合 24"/>
          <p:cNvGrpSpPr/>
          <p:nvPr/>
        </p:nvGrpSpPr>
        <p:grpSpPr>
          <a:xfrm>
            <a:off x="394816" y="1122931"/>
            <a:ext cx="565148" cy="711202"/>
            <a:chOff x="4278403" y="1563638"/>
            <a:chExt cx="1055059" cy="1325305"/>
          </a:xfrm>
          <a:solidFill>
            <a:srgbClr val="FFC000"/>
          </a:solidFill>
        </p:grpSpPr>
        <p:sp>
          <p:nvSpPr>
            <p:cNvPr id="22" name="椭圆 21"/>
            <p:cNvSpPr/>
            <p:nvPr/>
          </p:nvSpPr>
          <p:spPr>
            <a:xfrm>
              <a:off x="4278403" y="1718269"/>
              <a:ext cx="1055059" cy="1055059"/>
            </a:xfrm>
            <a:prstGeom prst="ellipse">
              <a:avLst/>
            </a:prstGeom>
            <a:grpFill/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752587" y="2175999"/>
              <a:ext cx="115583" cy="11537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0" name="组合 27"/>
            <p:cNvGrpSpPr/>
            <p:nvPr/>
          </p:nvGrpSpPr>
          <p:grpSpPr>
            <a:xfrm>
              <a:off x="4788024" y="1563638"/>
              <a:ext cx="45719" cy="1325305"/>
              <a:chOff x="8244408" y="2399358"/>
              <a:chExt cx="45719" cy="1325305"/>
            </a:xfrm>
            <a:grpFill/>
          </p:grpSpPr>
          <p:sp>
            <p:nvSpPr>
              <p:cNvPr id="34" name="等腰三角形 33"/>
              <p:cNvSpPr/>
              <p:nvPr/>
            </p:nvSpPr>
            <p:spPr>
              <a:xfrm rot="10800000" flipH="1">
                <a:off x="8244535" y="3056094"/>
                <a:ext cx="44455" cy="66856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 flipH="1">
                <a:off x="8244535" y="2399358"/>
                <a:ext cx="44455" cy="66856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组合 28"/>
            <p:cNvGrpSpPr/>
            <p:nvPr/>
          </p:nvGrpSpPr>
          <p:grpSpPr>
            <a:xfrm>
              <a:off x="4327385" y="2209350"/>
              <a:ext cx="983562" cy="47057"/>
              <a:chOff x="7718586" y="2031690"/>
              <a:chExt cx="983562" cy="47057"/>
            </a:xfrm>
            <a:grpFill/>
          </p:grpSpPr>
          <p:sp>
            <p:nvSpPr>
              <p:cNvPr id="32" name="等腰三角形 31"/>
              <p:cNvSpPr/>
              <p:nvPr/>
            </p:nvSpPr>
            <p:spPr>
              <a:xfrm rot="5400000" flipH="1">
                <a:off x="8432787" y="1810046"/>
                <a:ext cx="47333" cy="48900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16200000">
                <a:off x="7942304" y="1808564"/>
                <a:ext cx="47333" cy="49196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组合 29"/>
            <p:cNvGrpSpPr/>
            <p:nvPr/>
          </p:nvGrpSpPr>
          <p:grpSpPr>
            <a:xfrm>
              <a:off x="4716016" y="1972280"/>
              <a:ext cx="194050" cy="571845"/>
              <a:chOff x="4556500" y="1700150"/>
              <a:chExt cx="272261" cy="802323"/>
            </a:xfrm>
            <a:grpFill/>
          </p:grpSpPr>
          <p:sp>
            <p:nvSpPr>
              <p:cNvPr id="30" name="等腰三角形 29"/>
              <p:cNvSpPr/>
              <p:nvPr/>
            </p:nvSpPr>
            <p:spPr>
              <a:xfrm rot="12715935" flipH="1">
                <a:off x="4557912" y="2060687"/>
                <a:ext cx="45741" cy="43996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1955480">
                <a:off x="4782452" y="1699588"/>
                <a:ext cx="45741" cy="43996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组合 30"/>
            <p:cNvGrpSpPr/>
            <p:nvPr/>
          </p:nvGrpSpPr>
          <p:grpSpPr>
            <a:xfrm>
              <a:off x="4502556" y="2120588"/>
              <a:ext cx="548115" cy="198227"/>
              <a:chOff x="4673723" y="2190313"/>
              <a:chExt cx="819251" cy="296284"/>
            </a:xfrm>
            <a:grpFill/>
          </p:grpSpPr>
          <p:sp>
            <p:nvSpPr>
              <p:cNvPr id="28" name="等腰三角形 27"/>
              <p:cNvSpPr/>
              <p:nvPr/>
            </p:nvSpPr>
            <p:spPr>
              <a:xfrm rot="7386253" flipH="1">
                <a:off x="5253457" y="2243994"/>
                <a:ext cx="44216" cy="43853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18163868" flipH="1">
                <a:off x="4872506" y="1991962"/>
                <a:ext cx="44216" cy="43853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8297" name="矩形 3"/>
          <p:cNvSpPr/>
          <p:nvPr/>
        </p:nvSpPr>
        <p:spPr>
          <a:xfrm>
            <a:off x="755650" y="1196975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习作欣赏</a:t>
            </a:r>
            <a:endParaRPr lang="zh-CN" altLang="en-US" sz="3200" b="1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/>
          <p:nvPr/>
        </p:nvSpPr>
        <p:spPr>
          <a:xfrm>
            <a:off x="611188" y="2205038"/>
            <a:ext cx="5329237" cy="189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火石，谁能把那条龙胸前的火石取下来，谁就可以娶公主为妻。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43663" y="2636838"/>
            <a:ext cx="2376487" cy="1641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b="1">
                <a:solidFill>
                  <a:srgbClr val="3333FF"/>
                </a:solidFill>
                <a:latin typeface="Arial" panose="020B0604020202020204" pitchFamily="34" charset="0"/>
              </a:rPr>
              <a:t>①点明故事发展的起因，引起下文。</a:t>
            </a:r>
            <a:endParaRPr lang="zh-CN" altLang="en-US" sz="28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6280150" y="1792288"/>
            <a:ext cx="0" cy="3600450"/>
          </a:xfrm>
          <a:prstGeom prst="line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矩形 4"/>
          <p:cNvSpPr/>
          <p:nvPr/>
        </p:nvSpPr>
        <p:spPr>
          <a:xfrm>
            <a:off x="1258888" y="3408363"/>
            <a:ext cx="4114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3333FF"/>
                </a:solidFill>
                <a:latin typeface="Arial" panose="020B0604020202020204" pitchFamily="34" charset="0"/>
              </a:rPr>
              <a:t>①</a:t>
            </a:r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10800000" flipV="1">
            <a:off x="7209790" y="4479290"/>
            <a:ext cx="1924685" cy="24796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" name="矩形 1"/>
          <p:cNvSpPr/>
          <p:nvPr/>
        </p:nvSpPr>
        <p:spPr>
          <a:xfrm>
            <a:off x="755650" y="1398905"/>
            <a:ext cx="7848600" cy="30918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于是，三位王子带着武器便上山了，在山顶上，他们找到了那条巨龙。三位王子与巨龙展开了搏斗，经过几天几夜的激战，最终世袭被斩杀，但三位王子只有一位活了下来，活下来的王子取下巨龙胸前的火石，火石的亮光瞬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10800000" flipV="1">
            <a:off x="7209790" y="4479290"/>
            <a:ext cx="1924685" cy="247967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5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1122</Words>
  <Application>WPS 演示</Application>
  <PresentationFormat>全屏显示(4:3)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Calibri</vt:lpstr>
      <vt:lpstr>楷体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2022-11-26T16:46:00Z</cp:lastPrinted>
  <dcterms:created xsi:type="dcterms:W3CDTF">2022-11-26T16:46:00Z</dcterms:created>
  <dcterms:modified xsi:type="dcterms:W3CDTF">2023-10-22T06:33:33Z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DBF19D09BB1F4F4E89A84AEE270DD139_12</vt:lpwstr>
  </property>
  <property fmtid="{D5CDD505-2E9C-101B-9397-08002B2CF9AE}" pid="3" name="KSOProductBuildVer">
    <vt:lpwstr>2052-12.1.0.15712</vt:lpwstr>
  </property>
</Properties>
</file>