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470" r:id="rId3"/>
    <p:sldId id="475" r:id="rId4"/>
    <p:sldId id="471" r:id="rId5"/>
    <p:sldId id="472" r:id="rId7"/>
    <p:sldId id="473" r:id="rId8"/>
    <p:sldId id="474" r:id="rId9"/>
    <p:sldId id="476" r:id="rId10"/>
    <p:sldId id="477" r:id="rId11"/>
    <p:sldId id="478" r:id="rId12"/>
    <p:sldId id="479" r:id="rId13"/>
    <p:sldId id="480" r:id="rId14"/>
    <p:sldId id="481" r:id="rId15"/>
    <p:sldId id="482" r:id="rId16"/>
    <p:sldId id="483" r:id="rId17"/>
    <p:sldId id="484" r:id="rId18"/>
    <p:sldId id="485" r:id="rId19"/>
  </p:sldIdLst>
  <p:sldSz cx="9144000" cy="6858000" type="screen4x3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子叶" initials="子叶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06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210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D5F1B-B758-4B88-B5B4-85746B3551B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675B5-C5C4-49AD-A103-F8643969092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1048644" name="文本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675B5-C5C4-49AD-A103-F86439690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675B5-C5C4-49AD-A103-F86439690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675B5-C5C4-49AD-A103-F86439690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675B5-C5C4-49AD-A103-F86439690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F675B5-C5C4-49AD-A103-F8643969092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image" Target="../media/image1.jpeg"/><Relationship Id="rId2" Type="http://schemas.openxmlformats.org/officeDocument/2006/relationships/tags" Target="../tags/tag64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image" Target="../media/image1.jpeg"/><Relationship Id="rId2" Type="http://schemas.openxmlformats.org/officeDocument/2006/relationships/tags" Target="../tags/tag76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88.xml"/><Relationship Id="rId8" Type="http://schemas.openxmlformats.org/officeDocument/2006/relationships/tags" Target="../tags/tag87.xml"/><Relationship Id="rId7" Type="http://schemas.openxmlformats.org/officeDocument/2006/relationships/tags" Target="../tags/tag86.xml"/><Relationship Id="rId6" Type="http://schemas.openxmlformats.org/officeDocument/2006/relationships/tags" Target="../tags/tag85.xml"/><Relationship Id="rId5" Type="http://schemas.openxmlformats.org/officeDocument/2006/relationships/tags" Target="../tags/tag84.xml"/><Relationship Id="rId4" Type="http://schemas.openxmlformats.org/officeDocument/2006/relationships/tags" Target="../tags/tag83.xml"/><Relationship Id="rId3" Type="http://schemas.openxmlformats.org/officeDocument/2006/relationships/image" Target="../media/image1.jpeg"/><Relationship Id="rId2" Type="http://schemas.openxmlformats.org/officeDocument/2006/relationships/tags" Target="../tags/tag82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image" Target="../media/image1.jpeg"/><Relationship Id="rId2" Type="http://schemas.openxmlformats.org/officeDocument/2006/relationships/tags" Target="../tags/tag89.xml"/><Relationship Id="rId11" Type="http://schemas.openxmlformats.org/officeDocument/2006/relationships/tags" Target="../tags/tag97.xml"/><Relationship Id="rId10" Type="http://schemas.openxmlformats.org/officeDocument/2006/relationships/tags" Target="../tags/tag96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04.xml"/><Relationship Id="rId8" Type="http://schemas.openxmlformats.org/officeDocument/2006/relationships/tags" Target="../tags/tag103.xm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3" Type="http://schemas.openxmlformats.org/officeDocument/2006/relationships/image" Target="../media/image1.jpeg"/><Relationship Id="rId2" Type="http://schemas.openxmlformats.org/officeDocument/2006/relationships/tags" Target="../tags/tag98.xml"/><Relationship Id="rId11" Type="http://schemas.openxmlformats.org/officeDocument/2006/relationships/tags" Target="../tags/tag106.xml"/><Relationship Id="rId10" Type="http://schemas.openxmlformats.org/officeDocument/2006/relationships/tags" Target="../tags/tag105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image" Target="../media/image1.jpeg"/><Relationship Id="rId2" Type="http://schemas.openxmlformats.org/officeDocument/2006/relationships/tags" Target="../tags/tag107.xml"/><Relationship Id="rId11" Type="http://schemas.openxmlformats.org/officeDocument/2006/relationships/tags" Target="../tags/tag115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22.xml"/><Relationship Id="rId8" Type="http://schemas.openxmlformats.org/officeDocument/2006/relationships/tags" Target="../tags/tag121.xml"/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image" Target="../media/image1.jpeg"/><Relationship Id="rId2" Type="http://schemas.openxmlformats.org/officeDocument/2006/relationships/tags" Target="../tags/tag116.xml"/><Relationship Id="rId13" Type="http://schemas.openxmlformats.org/officeDocument/2006/relationships/tags" Target="../tags/tag126.xml"/><Relationship Id="rId12" Type="http://schemas.openxmlformats.org/officeDocument/2006/relationships/tags" Target="../tags/tag125.xml"/><Relationship Id="rId11" Type="http://schemas.openxmlformats.org/officeDocument/2006/relationships/tags" Target="../tags/tag124.xml"/><Relationship Id="rId10" Type="http://schemas.openxmlformats.org/officeDocument/2006/relationships/tags" Target="../tags/tag123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33.xml"/><Relationship Id="rId8" Type="http://schemas.openxmlformats.org/officeDocument/2006/relationships/tags" Target="../tags/tag132.xml"/><Relationship Id="rId7" Type="http://schemas.openxmlformats.org/officeDocument/2006/relationships/tags" Target="../tags/tag131.xml"/><Relationship Id="rId6" Type="http://schemas.openxmlformats.org/officeDocument/2006/relationships/tags" Target="../tags/tag130.xml"/><Relationship Id="rId5" Type="http://schemas.openxmlformats.org/officeDocument/2006/relationships/tags" Target="../tags/tag129.xml"/><Relationship Id="rId4" Type="http://schemas.openxmlformats.org/officeDocument/2006/relationships/tags" Target="../tags/tag128.xml"/><Relationship Id="rId3" Type="http://schemas.openxmlformats.org/officeDocument/2006/relationships/image" Target="../media/image1.jpeg"/><Relationship Id="rId2" Type="http://schemas.openxmlformats.org/officeDocument/2006/relationships/tags" Target="../tags/tag127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image" Target="../media/image1.jpe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7" Type="http://schemas.openxmlformats.org/officeDocument/2006/relationships/tags" Target="../tags/tag18.xml"/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26.xml"/><Relationship Id="rId8" Type="http://schemas.openxmlformats.org/officeDocument/2006/relationships/tags" Target="../tags/tag25.xml"/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tags" Target="../tags/tag21.xml"/><Relationship Id="rId3" Type="http://schemas.openxmlformats.org/officeDocument/2006/relationships/image" Target="../media/image1.jpeg"/><Relationship Id="rId2" Type="http://schemas.openxmlformats.org/officeDocument/2006/relationships/tags" Target="../tags/tag20.xml"/><Relationship Id="rId10" Type="http://schemas.openxmlformats.org/officeDocument/2006/relationships/tags" Target="../tags/tag2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3" Type="http://schemas.openxmlformats.org/officeDocument/2006/relationships/image" Target="../media/image1.jpeg"/><Relationship Id="rId2" Type="http://schemas.openxmlformats.org/officeDocument/2006/relationships/tags" Target="../tags/tag28.xml"/><Relationship Id="rId12" Type="http://schemas.openxmlformats.org/officeDocument/2006/relationships/tags" Target="../tags/tag37.xml"/><Relationship Id="rId11" Type="http://schemas.openxmlformats.org/officeDocument/2006/relationships/tags" Target="../tags/tag36.xml"/><Relationship Id="rId10" Type="http://schemas.openxmlformats.org/officeDocument/2006/relationships/tags" Target="../tags/tag35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image" Target="../media/image1.jpeg"/><Relationship Id="rId2" Type="http://schemas.openxmlformats.org/officeDocument/2006/relationships/tags" Target="../tags/tag4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5.xml"/><Relationship Id="rId8" Type="http://schemas.openxmlformats.org/officeDocument/2006/relationships/tags" Target="../tags/tag54.xml"/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image" Target="../media/image1.jpeg"/><Relationship Id="rId2" Type="http://schemas.openxmlformats.org/officeDocument/2006/relationships/tags" Target="../tags/tag49.xml"/><Relationship Id="rId10" Type="http://schemas.openxmlformats.org/officeDocument/2006/relationships/tags" Target="../tags/tag5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" Type="http://schemas.openxmlformats.org/officeDocument/2006/relationships/image" Target="../media/image1.jpeg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pic_su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1033939" y="1909445"/>
            <a:ext cx="7077551" cy="2038350"/>
          </a:xfrm>
          <a:prstGeom prst="rect">
            <a:avLst/>
          </a:prstGeom>
          <a:solidFill>
            <a:srgbClr val="FDEDE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副标题 4"/>
          <p:cNvSpPr>
            <a:spLocks noGrp="1"/>
          </p:cNvSpPr>
          <p:nvPr>
            <p:ph type="subTitle" idx="3" hasCustomPrompt="1"/>
            <p:custDataLst>
              <p:tags r:id="rId7"/>
            </p:custDataLst>
          </p:nvPr>
        </p:nvSpPr>
        <p:spPr>
          <a:xfrm>
            <a:off x="1400722" y="3636115"/>
            <a:ext cx="6344603" cy="373856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575" b="0" i="0" u="none" strike="noStrike" kern="1200" cap="none" spc="20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defRPr>
            </a:lvl1pPr>
            <a:lvl2pPr marL="257175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51435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771525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02870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1285875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3" name="标题 5"/>
          <p:cNvSpPr>
            <a:spLocks noGrp="1"/>
          </p:cNvSpPr>
          <p:nvPr>
            <p:ph type="ctrTitle" idx="2" hasCustomPrompt="1"/>
            <p:custDataLst>
              <p:tags r:id="rId8"/>
            </p:custDataLst>
          </p:nvPr>
        </p:nvSpPr>
        <p:spPr>
          <a:xfrm>
            <a:off x="1400722" y="1979877"/>
            <a:ext cx="6344603" cy="1165384"/>
          </a:xfrm>
        </p:spPr>
        <p:txBody>
          <a:bodyPr vert="horz" wrap="square" lIns="0" tIns="0" rIns="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050" b="1" i="0" u="none" strike="noStrike" kern="1200" cap="none" spc="7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ic_s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502447" y="1626121"/>
            <a:ext cx="8139178" cy="4041680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ic_su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1033939" y="1909445"/>
            <a:ext cx="7077551" cy="2038350"/>
          </a:xfrm>
          <a:prstGeom prst="rect">
            <a:avLst/>
          </a:prstGeom>
          <a:solidFill>
            <a:srgbClr val="FDEDE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2"/>
          <p:cNvSpPr>
            <a:spLocks noGrp="1"/>
          </p:cNvSpPr>
          <p:nvPr>
            <p:ph type="body" idx="1" hasCustomPrompt="1"/>
            <p:custDataLst>
              <p:tags r:id="rId7"/>
            </p:custDataLst>
          </p:nvPr>
        </p:nvSpPr>
        <p:spPr>
          <a:xfrm>
            <a:off x="2030563" y="3702235"/>
            <a:ext cx="5084921" cy="317183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350" b="0" i="0" u="none" strike="noStrike" kern="1200" cap="none" spc="20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defRPr>
            </a:lvl1pPr>
            <a:lvl2pPr marL="257175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51435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771525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028700" indent="0" algn="ctr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1285875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8" name="标题 3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2030563" y="1990434"/>
            <a:ext cx="5084921" cy="1228725"/>
          </a:xfrm>
        </p:spPr>
        <p:txBody>
          <a:bodyPr vert="horz" wrap="square" lIns="0" tIns="0" rIns="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kumimoji="0" lang="zh-CN" altLang="en-US" sz="4500" b="1" i="0" u="none" strike="noStrike" kern="1200" cap="none" spc="10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pic_s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02411" y="498476"/>
            <a:ext cx="8139178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pic_s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18599" y="303530"/>
            <a:ext cx="8706326" cy="625030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pic_s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302260"/>
            <a:ext cx="9144000" cy="625284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0" y="0"/>
            <a:ext cx="3618071" cy="6858000"/>
          </a:xfrm>
          <a:prstGeom prst="rect">
            <a:avLst/>
          </a:prstGeom>
          <a:solidFill>
            <a:srgbClr val="FDEDE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 anchorCtr="0"/>
          <a:lstStyle>
            <a:lvl1pPr>
              <a:defRPr sz="2025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pic_s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0"/>
            <a:ext cx="9144000" cy="654875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0" y="0"/>
            <a:ext cx="9144000" cy="2663825"/>
          </a:xfrm>
          <a:prstGeom prst="rect">
            <a:avLst/>
          </a:prstGeom>
          <a:solidFill>
            <a:srgbClr val="FDEDE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pic_s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302260"/>
            <a:ext cx="9144000" cy="654939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0" y="5028565"/>
            <a:ext cx="9144000" cy="1829435"/>
          </a:xfrm>
          <a:prstGeom prst="rect">
            <a:avLst/>
          </a:prstGeom>
          <a:solidFill>
            <a:srgbClr val="FDEDE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 anchorCtr="0"/>
          <a:lstStyle>
            <a:lvl1pPr algn="ctr"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1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pic_s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0"/>
            <a:ext cx="9144000" cy="6548755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FDEDE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2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3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pic_s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1572022"/>
            <a:ext cx="9144000" cy="3713321"/>
          </a:xfrm>
          <a:prstGeom prst="rect">
            <a:avLst/>
          </a:prstGeom>
          <a:solidFill>
            <a:srgbClr val="FDEDE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3375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pic_s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02411" y="498479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6"/>
            </p:custDataLst>
          </p:nvPr>
        </p:nvSpPr>
        <p:spPr>
          <a:xfrm>
            <a:off x="502411" y="1626121"/>
            <a:ext cx="8139178" cy="4041680"/>
          </a:xfrm>
        </p:spPr>
        <p:txBody>
          <a:bodyPr vert="horz" lIns="90170" tIns="46990" rIns="90170" bIns="4699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pic_su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3"/>
            </p:custDataLst>
          </p:nvPr>
        </p:nvSpPr>
        <p:spPr>
          <a:xfrm>
            <a:off x="0" y="1572022"/>
            <a:ext cx="9144000" cy="3713321"/>
          </a:xfrm>
          <a:prstGeom prst="rect">
            <a:avLst/>
          </a:prstGeom>
          <a:solidFill>
            <a:srgbClr val="FDEDE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标题 7"/>
          <p:cNvSpPr>
            <a:spLocks noGrp="1"/>
          </p:cNvSpPr>
          <p:nvPr>
            <p:ph type="ctrTitle" idx="2" hasCustomPrompt="1"/>
            <p:custDataLst>
              <p:tags r:id="rId7"/>
            </p:custDataLst>
          </p:nvPr>
        </p:nvSpPr>
        <p:spPr>
          <a:xfrm>
            <a:off x="1743788" y="3177617"/>
            <a:ext cx="5656421" cy="819626"/>
          </a:xfrm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2700" b="1" i="0" u="none" strike="noStrike" kern="1200" cap="none" spc="400" normalizeH="0" baseline="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8" name="副标题 8"/>
          <p:cNvSpPr>
            <a:spLocks noGrp="1"/>
          </p:cNvSpPr>
          <p:nvPr>
            <p:ph type="subTitle" idx="3" hasCustomPrompt="1"/>
            <p:custDataLst>
              <p:tags r:id="rId8"/>
            </p:custDataLst>
          </p:nvPr>
        </p:nvSpPr>
        <p:spPr>
          <a:xfrm>
            <a:off x="1743788" y="4515562"/>
            <a:ext cx="5656421" cy="701516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1240" b="0" i="0" u="none" strike="noStrike" kern="1200" cap="none" spc="200" normalizeH="0" baseline="0" noProof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57175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1125" u="none" strike="noStrike" kern="1200" cap="none" spc="15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51435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771525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02870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tint val="7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1285875" indent="0" algn="l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543050" indent="0" algn="l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800225" indent="0" algn="l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0" algn="l" defTabSz="91440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pic_s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02411" y="498479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6"/>
            </p:custDataLst>
          </p:nvPr>
        </p:nvSpPr>
        <p:spPr>
          <a:xfrm>
            <a:off x="502447" y="162612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7"/>
            </p:custDataLst>
          </p:nvPr>
        </p:nvSpPr>
        <p:spPr>
          <a:xfrm>
            <a:off x="4679158" y="1626121"/>
            <a:ext cx="3962432" cy="4041680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eaLnBrk="1" fontAlgn="auto" latinLnBrk="0" hangingPunct="1">
              <a:defRPr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pic_s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02411" y="498479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6"/>
            </p:custDataLst>
          </p:nvPr>
        </p:nvSpPr>
        <p:spPr>
          <a:xfrm>
            <a:off x="502447" y="1000133"/>
            <a:ext cx="3962432" cy="285752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125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7"/>
            </p:custDataLst>
          </p:nvPr>
        </p:nvSpPr>
        <p:spPr>
          <a:xfrm>
            <a:off x="502444" y="2023369"/>
            <a:ext cx="3962400" cy="3701064"/>
          </a:xfrm>
        </p:spPr>
        <p:txBody>
          <a:bodyPr vert="horz" lIns="90170" tIns="46990" rIns="90170" bIns="4699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8"/>
            </p:custDataLst>
          </p:nvPr>
        </p:nvSpPr>
        <p:spPr>
          <a:xfrm>
            <a:off x="4676812" y="1000133"/>
            <a:ext cx="3962432" cy="285752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9"/>
            </p:custDataLst>
          </p:nvPr>
        </p:nvSpPr>
        <p:spPr>
          <a:xfrm>
            <a:off x="4676812" y="2023369"/>
            <a:ext cx="3962432" cy="3701064"/>
          </a:xfrm>
        </p:spPr>
        <p:txBody>
          <a:bodyPr vert="horz" lIns="90170" tIns="46990" rIns="90170" bIns="4699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whole_pi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>
              <a:alpha val="40000"/>
            </a:srgbClr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3240405" y="0"/>
            <a:ext cx="5899785" cy="6858000"/>
          </a:xfrm>
          <a:prstGeom prst="rect">
            <a:avLst/>
          </a:prstGeom>
          <a:solidFill>
            <a:srgbClr val="FDEDE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02411" y="498476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pic_s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pic_s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02447" y="498479"/>
            <a:ext cx="8139178" cy="33147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6"/>
            </p:custDataLst>
          </p:nvPr>
        </p:nvSpPr>
        <p:spPr>
          <a:xfrm>
            <a:off x="502447" y="162612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7"/>
            </p:custDataLst>
          </p:nvPr>
        </p:nvSpPr>
        <p:spPr>
          <a:xfrm>
            <a:off x="4679194" y="1626121"/>
            <a:ext cx="3962432" cy="4041680"/>
          </a:xfrm>
        </p:spPr>
        <p:txBody>
          <a:bodyPr vert="horz" lIns="90170" tIns="46990" rIns="90170" bIns="4699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pic_su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5"/>
            </p:custDataLst>
          </p:nvPr>
        </p:nvSpPr>
        <p:spPr>
          <a:xfrm>
            <a:off x="7928351" y="1626121"/>
            <a:ext cx="713238" cy="4041680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135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6"/>
            </p:custDataLst>
          </p:nvPr>
        </p:nvSpPr>
        <p:spPr>
          <a:xfrm>
            <a:off x="502444" y="1626113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image" Target="file:///D:\qq&#25991;&#20214;\712321467\Image\C2C\Image2\%7b75232B38-A165-1FB7-499C-2E1C792CACB5%7d.png" TargetMode="External"/><Relationship Id="rId25" Type="http://schemas.openxmlformats.org/officeDocument/2006/relationships/image" Target="../media/image3.png"/><Relationship Id="rId24" Type="http://schemas.openxmlformats.org/officeDocument/2006/relationships/tags" Target="../tags/tag139.xml"/><Relationship Id="rId23" Type="http://schemas.openxmlformats.org/officeDocument/2006/relationships/tags" Target="../tags/tag138.xml"/><Relationship Id="rId22" Type="http://schemas.openxmlformats.org/officeDocument/2006/relationships/tags" Target="../tags/tag137.xml"/><Relationship Id="rId21" Type="http://schemas.openxmlformats.org/officeDocument/2006/relationships/tags" Target="../tags/tag136.xml"/><Relationship Id="rId20" Type="http://schemas.openxmlformats.org/officeDocument/2006/relationships/tags" Target="../tags/tag135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34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1189673"/>
            <a:ext cx="8139178" cy="331473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1578299"/>
            <a:ext cx="8139178" cy="4041680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5619625"/>
            <a:ext cx="2025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5619625"/>
            <a:ext cx="2970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625"/>
            <a:ext cx="2025000" cy="2376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 flipH="1"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5" r:link="rId2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1.xml"/><Relationship Id="rId1" Type="http://schemas.openxmlformats.org/officeDocument/2006/relationships/tags" Target="../tags/tag140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" Type="http://schemas.openxmlformats.org/officeDocument/2006/relationships/tags" Target="../tags/tag17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7.xml"/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tags" Target="../tags/tag181.xml"/><Relationship Id="rId2" Type="http://schemas.openxmlformats.org/officeDocument/2006/relationships/image" Target="../media/image1.jpeg"/><Relationship Id="rId1" Type="http://schemas.openxmlformats.org/officeDocument/2006/relationships/tags" Target="../tags/tag180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88.xml"/><Relationship Id="rId3" Type="http://schemas.openxmlformats.org/officeDocument/2006/relationships/tags" Target="../tags/tag187.xml"/><Relationship Id="rId2" Type="http://schemas.openxmlformats.org/officeDocument/2006/relationships/tags" Target="../tags/tag186.xml"/><Relationship Id="rId1" Type="http://schemas.openxmlformats.org/officeDocument/2006/relationships/tags" Target="../tags/tag185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92.xml"/><Relationship Id="rId4" Type="http://schemas.openxmlformats.org/officeDocument/2006/relationships/tags" Target="../tags/tag191.xml"/><Relationship Id="rId3" Type="http://schemas.openxmlformats.org/officeDocument/2006/relationships/tags" Target="../tags/tag190.xml"/><Relationship Id="rId2" Type="http://schemas.openxmlformats.org/officeDocument/2006/relationships/image" Target="../media/image1.jpeg"/><Relationship Id="rId1" Type="http://schemas.openxmlformats.org/officeDocument/2006/relationships/tags" Target="../tags/tag189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96.xml"/><Relationship Id="rId4" Type="http://schemas.openxmlformats.org/officeDocument/2006/relationships/tags" Target="../tags/tag195.xml"/><Relationship Id="rId3" Type="http://schemas.openxmlformats.org/officeDocument/2006/relationships/tags" Target="../tags/tag194.xml"/><Relationship Id="rId2" Type="http://schemas.openxmlformats.org/officeDocument/2006/relationships/image" Target="../media/image1.jpeg"/><Relationship Id="rId1" Type="http://schemas.openxmlformats.org/officeDocument/2006/relationships/tags" Target="../tags/tag193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204.xml"/><Relationship Id="rId8" Type="http://schemas.openxmlformats.org/officeDocument/2006/relationships/tags" Target="../tags/tag203.xml"/><Relationship Id="rId7" Type="http://schemas.openxmlformats.org/officeDocument/2006/relationships/tags" Target="../tags/tag202.xml"/><Relationship Id="rId6" Type="http://schemas.openxmlformats.org/officeDocument/2006/relationships/tags" Target="../tags/tag201.xml"/><Relationship Id="rId5" Type="http://schemas.openxmlformats.org/officeDocument/2006/relationships/tags" Target="../tags/tag200.xml"/><Relationship Id="rId4" Type="http://schemas.openxmlformats.org/officeDocument/2006/relationships/tags" Target="../tags/tag199.xml"/><Relationship Id="rId3" Type="http://schemas.openxmlformats.org/officeDocument/2006/relationships/tags" Target="../tags/tag198.xml"/><Relationship Id="rId2" Type="http://schemas.openxmlformats.org/officeDocument/2006/relationships/image" Target="../media/image1.jpeg"/><Relationship Id="rId11" Type="http://schemas.openxmlformats.org/officeDocument/2006/relationships/notesSlide" Target="../notesSlides/notesSlide7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19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3.xml"/><Relationship Id="rId6" Type="http://schemas.openxmlformats.org/officeDocument/2006/relationships/tags" Target="../tags/tag209.xml"/><Relationship Id="rId5" Type="http://schemas.openxmlformats.org/officeDocument/2006/relationships/image" Target="../media/image4.png"/><Relationship Id="rId4" Type="http://schemas.openxmlformats.org/officeDocument/2006/relationships/tags" Target="../tags/tag208.xml"/><Relationship Id="rId3" Type="http://schemas.openxmlformats.org/officeDocument/2006/relationships/tags" Target="../tags/tag207.xml"/><Relationship Id="rId2" Type="http://schemas.openxmlformats.org/officeDocument/2006/relationships/tags" Target="../tags/tag206.xml"/><Relationship Id="rId1" Type="http://schemas.openxmlformats.org/officeDocument/2006/relationships/tags" Target="../tags/tag205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" Type="http://schemas.openxmlformats.org/officeDocument/2006/relationships/tags" Target="../tags/tag142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image" Target="../media/image1.jpeg"/><Relationship Id="rId1" Type="http://schemas.openxmlformats.org/officeDocument/2006/relationships/tags" Target="../tags/tag146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52.xml"/><Relationship Id="rId3" Type="http://schemas.openxmlformats.org/officeDocument/2006/relationships/tags" Target="../tags/tag151.xml"/><Relationship Id="rId2" Type="http://schemas.openxmlformats.org/officeDocument/2006/relationships/image" Target="../media/image1.jpeg"/><Relationship Id="rId1" Type="http://schemas.openxmlformats.org/officeDocument/2006/relationships/tags" Target="../tags/tag150.xml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image" Target="../media/image1.jpeg"/><Relationship Id="rId1" Type="http://schemas.openxmlformats.org/officeDocument/2006/relationships/tags" Target="../tags/tag153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159.xml"/><Relationship Id="rId3" Type="http://schemas.openxmlformats.org/officeDocument/2006/relationships/tags" Target="../tags/tag158.xml"/><Relationship Id="rId2" Type="http://schemas.openxmlformats.org/officeDocument/2006/relationships/image" Target="../media/image1.jpeg"/><Relationship Id="rId1" Type="http://schemas.openxmlformats.org/officeDocument/2006/relationships/tags" Target="../tags/tag15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67.xml"/><Relationship Id="rId8" Type="http://schemas.openxmlformats.org/officeDocument/2006/relationships/tags" Target="../tags/tag166.xml"/><Relationship Id="rId7" Type="http://schemas.openxmlformats.org/officeDocument/2006/relationships/tags" Target="../tags/tag165.xml"/><Relationship Id="rId6" Type="http://schemas.openxmlformats.org/officeDocument/2006/relationships/tags" Target="../tags/tag164.xml"/><Relationship Id="rId5" Type="http://schemas.openxmlformats.org/officeDocument/2006/relationships/tags" Target="../tags/tag163.xml"/><Relationship Id="rId4" Type="http://schemas.openxmlformats.org/officeDocument/2006/relationships/tags" Target="../tags/tag162.xml"/><Relationship Id="rId3" Type="http://schemas.openxmlformats.org/officeDocument/2006/relationships/tags" Target="../tags/tag161.xml"/><Relationship Id="rId2" Type="http://schemas.openxmlformats.org/officeDocument/2006/relationships/image" Target="../media/image1.jpeg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160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tags" Target="../tags/tag171.xml"/><Relationship Id="rId4" Type="http://schemas.openxmlformats.org/officeDocument/2006/relationships/tags" Target="../tags/tag170.xml"/><Relationship Id="rId3" Type="http://schemas.openxmlformats.org/officeDocument/2006/relationships/tags" Target="../tags/tag169.xml"/><Relationship Id="rId2" Type="http://schemas.openxmlformats.org/officeDocument/2006/relationships/image" Target="../media/image1.jpeg"/><Relationship Id="rId1" Type="http://schemas.openxmlformats.org/officeDocument/2006/relationships/tags" Target="../tags/tag168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75.xml"/><Relationship Id="rId4" Type="http://schemas.openxmlformats.org/officeDocument/2006/relationships/tags" Target="../tags/tag174.xml"/><Relationship Id="rId3" Type="http://schemas.openxmlformats.org/officeDocument/2006/relationships/tags" Target="../tags/tag173.xml"/><Relationship Id="rId2" Type="http://schemas.openxmlformats.org/officeDocument/2006/relationships/image" Target="../media/image1.jpeg"/><Relationship Id="rId1" Type="http://schemas.openxmlformats.org/officeDocument/2006/relationships/tags" Target="../tags/tag1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 idx="2"/>
            <p:custDataLst>
              <p:tags r:id="rId1"/>
            </p:custDataLst>
          </p:nvPr>
        </p:nvSpPr>
        <p:spPr>
          <a:xfrm>
            <a:off x="1437768" y="2132856"/>
            <a:ext cx="6344603" cy="1165384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12 总也倒不了的老屋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/>
        </p:nvSpPr>
        <p:spPr>
          <a:xfrm>
            <a:off x="539720" y="1916895"/>
            <a:ext cx="8140700" cy="3389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  <a:lvl2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defTabSz="6858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defTabSz="6858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defTabSz="6858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defTabSz="6858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5800" fontAlgn="base">
              <a:defRPr/>
            </a:pPr>
            <a:r>
              <a:rPr lang="en-US" altLang="zh-CN" sz="3200">
                <a:solidFill>
                  <a:srgbClr val="000000"/>
                </a:solidFill>
                <a:sym typeface="微软雅黑" panose="020B0503020204020204" pitchFamily="34" charset="-122"/>
              </a:rPr>
              <a:t>   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rPr>
              <a:t>      </a:t>
            </a:r>
            <a:endParaRPr lang="en-US" altLang="zh-CN" sz="32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sym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>
            <p:custDataLst>
              <p:tags r:id="rId1"/>
            </p:custDataLst>
          </p:nvPr>
        </p:nvSpPr>
        <p:spPr>
          <a:xfrm>
            <a:off x="4083604" y="1686876"/>
            <a:ext cx="977265" cy="9772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1350" spc="20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ctrTitle" idx="2"/>
            <p:custDataLst>
              <p:tags r:id="rId2"/>
            </p:custDataLst>
          </p:nvPr>
        </p:nvSpPr>
        <p:spPr>
          <a:xfrm>
            <a:off x="1743788" y="3177617"/>
            <a:ext cx="5656421" cy="819626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3600">
                <a:solidFill>
                  <a:schemeClr val="accent1">
                    <a:lumMod val="50000"/>
                  </a:schemeClr>
                </a:solidFill>
              </a:rPr>
              <a:t>第二次出现</a:t>
            </a:r>
            <a:endParaRPr lang="zh-CN" altLang="en-US" sz="36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2"/>
          <p:cNvSpPr txBox="1"/>
          <p:nvPr>
            <p:custDataLst>
              <p:tags r:id="rId3"/>
            </p:custDataLst>
          </p:nvPr>
        </p:nvSpPr>
        <p:spPr>
          <a:xfrm>
            <a:off x="4038360" y="1723944"/>
            <a:ext cx="1068229" cy="9024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 defTabSz="914400" fontAlgn="auto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z="2400" spc="20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02</a:t>
            </a:r>
            <a:endParaRPr lang="en-US" altLang="zh-CN" sz="2400" spc="20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custDataLst>
      <p:tags r:id="rId4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chemeClr val="lt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4" name="内容占位符 17410"/>
          <p:cNvSpPr>
            <a:spLocks noGrp="1"/>
          </p:cNvSpPr>
          <p:nvPr/>
        </p:nvSpPr>
        <p:spPr>
          <a:xfrm>
            <a:off x="683568" y="1166019"/>
            <a:ext cx="7632700" cy="26230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4000" b="1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FontTx/>
              <a:buNone/>
            </a:pPr>
            <a:r>
              <a:rPr lang="zh-CN" altLang="en-US" sz="3600" b="1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3600" b="1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07704" y="3995148"/>
            <a:ext cx="5472608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Tx/>
              <a:buNone/>
            </a:pPr>
            <a:endParaRPr lang="zh-CN" altLang="en-US" sz="3200" b="1" noProof="1">
              <a:solidFill>
                <a:srgbClr val="A5002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1547664" y="1700808"/>
            <a:ext cx="5310336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3200" b="1" smtClean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1547664" y="2204864"/>
            <a:ext cx="5310336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母鸡说：</a:t>
            </a:r>
            <a:r>
              <a:rPr lang="en-US" altLang="zh-CN" sz="3600" b="1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3600" b="1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等等，老屋！再过二十一天行吗？主人想拿走我的蛋，可是我想孵小鸡。我找不到一个安心孵蛋的地方。</a:t>
            </a:r>
            <a:r>
              <a:rPr lang="en-US" altLang="zh-CN" sz="3600" b="1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endParaRPr lang="en-US" altLang="zh-CN" sz="3600" b="1" dirty="0" smtClean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>
            <p:custDataLst>
              <p:tags r:id="rId1"/>
            </p:custDataLst>
          </p:nvPr>
        </p:nvSpPr>
        <p:spPr>
          <a:xfrm>
            <a:off x="4083604" y="1686876"/>
            <a:ext cx="977265" cy="9772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1015" spc="20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ctrTitle" idx="2"/>
            <p:custDataLst>
              <p:tags r:id="rId2"/>
            </p:custDataLst>
          </p:nvPr>
        </p:nvSpPr>
        <p:spPr>
          <a:xfrm>
            <a:off x="1743788" y="3177617"/>
            <a:ext cx="5656421" cy="819626"/>
          </a:xfrm>
        </p:spPr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 dirty="0">
                <a:solidFill>
                  <a:schemeClr val="accent1">
                    <a:lumMod val="50000"/>
                  </a:schemeClr>
                </a:solidFill>
              </a:rPr>
              <a:t>第三次出现</a:t>
            </a:r>
            <a:endParaRPr lang="zh-CN" altLang="en-US" sz="27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2"/>
          <p:cNvSpPr txBox="1"/>
          <p:nvPr>
            <p:custDataLst>
              <p:tags r:id="rId3"/>
            </p:custDataLst>
          </p:nvPr>
        </p:nvSpPr>
        <p:spPr>
          <a:xfrm>
            <a:off x="4038360" y="1723944"/>
            <a:ext cx="1068229" cy="9024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 defTabSz="914400" fontAlgn="auto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pc="20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03</a:t>
            </a:r>
            <a:endParaRPr lang="en-US" altLang="zh-CN" spc="20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custDataLst>
      <p:tags r:id="rId4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chemeClr val="lt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4"/>
            </p:custDataLst>
          </p:nvPr>
        </p:nvSpPr>
        <p:spPr>
          <a:xfrm>
            <a:off x="1231842" y="1340768"/>
            <a:ext cx="6912480" cy="4365104"/>
          </a:xfrm>
          <a:noFill/>
          <a:ln w="9525">
            <a:noFill/>
            <a:miter lim="800000"/>
          </a:ln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sz="3600" b="1" smtClean="0">
                <a:solidFill>
                  <a:schemeClr val="dk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小蜘蛛说：“请再站一会儿吧，我肚子好饿好饿，外面的树被砍光了，我找不到一个安心织网抓虫的地方。”</a:t>
            </a:r>
            <a:endParaRPr sz="3600" b="1" smtClean="0">
              <a:solidFill>
                <a:schemeClr val="dk1"/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sz="3600" b="1" smtClean="0">
                <a:solidFill>
                  <a:schemeClr val="dk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</a:t>
            </a:r>
            <a:endParaRPr sz="3600" b="1" smtClean="0">
              <a:solidFill>
                <a:schemeClr val="dk1"/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179864" y="-13752"/>
            <a:ext cx="8706326" cy="6858000"/>
          </a:xfrm>
          <a:prstGeom prst="rect">
            <a:avLst/>
          </a:prstGeom>
          <a:solidFill>
            <a:schemeClr val="lt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502412" y="952508"/>
            <a:ext cx="8139178" cy="5388907"/>
          </a:xfrm>
          <a:noFill/>
          <a:ln w="9525">
            <a:noFill/>
            <a:miter lim="800000"/>
          </a:ln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l">
              <a:buClrTx/>
              <a:buSzTx/>
              <a:buNone/>
            </a:pPr>
            <a:endParaRPr smtClean="0">
              <a:solidFill>
                <a:srgbClr val="000000"/>
              </a:solidFill>
              <a:latin typeface="微软雅黑" panose="020B0503020204020204" pitchFamily="34" charset="-122"/>
              <a:sym typeface="+mn-ea"/>
            </a:endParaRPr>
          </a:p>
          <a:p>
            <a:pPr lvl="0" algn="l">
              <a:buClrTx/>
              <a:buSzTx/>
            </a:pPr>
            <a:endParaRPr smtClean="0">
              <a:solidFill>
                <a:srgbClr val="000000"/>
              </a:solidFill>
              <a:latin typeface="微软雅黑" panose="020B0503020204020204" pitchFamily="34" charset="-122"/>
              <a:sym typeface="+mn-ea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1043608" y="2564904"/>
            <a:ext cx="8100393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老屋边晒太阳，边听小蜘蛛讲故事。</a:t>
            </a:r>
            <a:endParaRPr lang="zh-CN" altLang="en-US" sz="3200" dirty="0" smtClean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5"/>
    </p:custData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chemeClr val="lt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79512" y="1484402"/>
            <a:ext cx="432048" cy="3815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⑫</a:t>
            </a:r>
            <a:endParaRPr lang="en-US" altLang="zh-CN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总也倒不了的老屋</a:t>
            </a:r>
            <a:endParaRPr lang="zh-CN" altLang="en-US" sz="2800" dirty="0" smtClean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左大括号 6"/>
          <p:cNvSpPr/>
          <p:nvPr>
            <p:custDataLst>
              <p:tags r:id="rId5"/>
            </p:custDataLst>
          </p:nvPr>
        </p:nvSpPr>
        <p:spPr>
          <a:xfrm>
            <a:off x="611560" y="836712"/>
            <a:ext cx="648072" cy="4248472"/>
          </a:xfrm>
          <a:prstGeom prst="leftBrace">
            <a:avLst/>
          </a:prstGeom>
          <a:ln>
            <a:solidFill>
              <a:schemeClr val="dk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6"/>
            </p:custDataLst>
          </p:nvPr>
        </p:nvSpPr>
        <p:spPr>
          <a:xfrm>
            <a:off x="1138555" y="4614545"/>
            <a:ext cx="704723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结尾：（</a:t>
            </a:r>
            <a:r>
              <a:rPr lang="zh-CN" altLang="en-US" sz="2800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2800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17</a:t>
            </a:r>
            <a:r>
              <a:rPr lang="zh-CN" altLang="en-US" sz="2800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</a:t>
            </a:r>
            <a:r>
              <a:rPr lang="zh-CN" altLang="en-US" sz="2800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然段</a:t>
            </a:r>
            <a:r>
              <a:rPr lang="zh-CN" altLang="en-US" sz="2800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）老屋依然站在那里。</a:t>
            </a:r>
            <a:endParaRPr lang="zh-CN" altLang="en-US" sz="2800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 sz="2800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7"/>
            </p:custDataLst>
          </p:nvPr>
        </p:nvSpPr>
        <p:spPr>
          <a:xfrm>
            <a:off x="1132205" y="2941955"/>
            <a:ext cx="75806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发展：（第</a:t>
            </a:r>
            <a:r>
              <a:rPr lang="en-US" altLang="zh-CN" sz="2800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2-16</a:t>
            </a:r>
            <a:r>
              <a:rPr lang="zh-CN" altLang="en-US" sz="2800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</a:t>
            </a:r>
            <a:r>
              <a:rPr lang="zh-CN" altLang="en-US" sz="2800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然段</a:t>
            </a:r>
            <a:r>
              <a:rPr lang="zh-CN" altLang="en-US" sz="2800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）老屋帮助小猫、老母鸡、小蜘蛛的过程</a:t>
            </a:r>
            <a:r>
              <a:rPr lang="zh-CN" altLang="en-US" sz="2800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2800" dirty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8"/>
            </p:custDataLst>
          </p:nvPr>
        </p:nvSpPr>
        <p:spPr>
          <a:xfrm>
            <a:off x="1132205" y="914400"/>
            <a:ext cx="691832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开头： （第</a:t>
            </a:r>
            <a:r>
              <a:rPr lang="en-US" altLang="zh-CN" sz="3200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3200" dirty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自然段</a:t>
            </a:r>
            <a:r>
              <a:rPr lang="zh-CN" altLang="en-US" sz="3200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）老屋破旧不堪，很久没人住了。</a:t>
            </a:r>
            <a:endParaRPr lang="zh-CN" altLang="en-US" sz="3200" dirty="0" smtClean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070" y="-269354"/>
            <a:ext cx="26294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4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9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>
            <p:custDataLst>
              <p:tags r:id="rId1"/>
            </p:custDataLst>
          </p:nvPr>
        </p:nvSpPr>
        <p:spPr>
          <a:xfrm>
            <a:off x="4083604" y="1686876"/>
            <a:ext cx="977265" cy="9772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1015" spc="20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ctrTitle" idx="2"/>
            <p:custDataLst>
              <p:tags r:id="rId2"/>
            </p:custDataLst>
          </p:nvPr>
        </p:nvSpPr>
        <p:spPr>
          <a:xfrm>
            <a:off x="-549832" y="1628852"/>
            <a:ext cx="5656421" cy="819626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2700">
                <a:solidFill>
                  <a:schemeClr val="accent1">
                    <a:lumMod val="50000"/>
                  </a:schemeClr>
                </a:solidFill>
              </a:rPr>
              <a:t>拓展提升</a:t>
            </a:r>
            <a:endParaRPr lang="zh-CN" altLang="en-US" sz="27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3"/>
            <p:custDataLst>
              <p:tags r:id="rId3"/>
            </p:custDataLst>
          </p:nvPr>
        </p:nvSpPr>
        <p:spPr>
          <a:xfrm>
            <a:off x="1744263" y="3284984"/>
            <a:ext cx="5656421" cy="701516"/>
          </a:xfrm>
        </p:spPr>
        <p:txBody>
          <a:bodyPr>
            <a:noAutofit/>
          </a:bodyPr>
          <a:lstStyle/>
          <a:p>
            <a:pPr marL="0" indent="0" algn="ctr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en-US" altLang="zh-CN" sz="3600" dirty="0" err="1">
                <a:solidFill>
                  <a:schemeClr val="dk1">
                    <a:lumMod val="65000"/>
                    <a:lumOff val="35000"/>
                  </a:schemeClr>
                </a:solidFill>
              </a:rPr>
              <a:t>你觉得老屋最后能倒下吗</a:t>
            </a:r>
            <a:r>
              <a:rPr lang="en-US" altLang="zh-CN" sz="3600" dirty="0">
                <a:solidFill>
                  <a:schemeClr val="dk1">
                    <a:lumMod val="65000"/>
                    <a:lumOff val="35000"/>
                  </a:schemeClr>
                </a:solidFill>
              </a:rPr>
              <a:t>？</a:t>
            </a:r>
            <a:endParaRPr lang="en-US" altLang="zh-CN" sz="3600" dirty="0">
              <a:solidFill>
                <a:schemeClr val="dk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2"/>
          <p:cNvSpPr txBox="1"/>
          <p:nvPr>
            <p:custDataLst>
              <p:tags r:id="rId4"/>
            </p:custDataLst>
          </p:nvPr>
        </p:nvSpPr>
        <p:spPr>
          <a:xfrm>
            <a:off x="4038360" y="1723944"/>
            <a:ext cx="1068229" cy="9024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 defTabSz="914400" fontAlgn="auto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pc="20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04</a:t>
            </a:r>
            <a:endParaRPr lang="en-US" altLang="zh-CN" spc="20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pic>
        <p:nvPicPr>
          <p:cNvPr id="9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0617200" y="10883900"/>
            <a:ext cx="330200" cy="241300"/>
          </a:xfrm>
          <a:prstGeom prst="cube">
            <a:avLst/>
          </a:prstGeom>
        </p:spPr>
      </p:pic>
    </p:spTree>
    <p:custDataLst>
      <p:tags r:id="rId6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>
            <p:custDataLst>
              <p:tags r:id="rId1"/>
            </p:custDataLst>
          </p:nvPr>
        </p:nvSpPr>
        <p:spPr>
          <a:xfrm>
            <a:off x="4083604" y="1686876"/>
            <a:ext cx="977265" cy="9772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 sz="1015" spc="20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ctrTitle" idx="2"/>
            <p:custDataLst>
              <p:tags r:id="rId2"/>
            </p:custDataLst>
          </p:nvPr>
        </p:nvSpPr>
        <p:spPr>
          <a:xfrm>
            <a:off x="1475818" y="3141422"/>
            <a:ext cx="5656421" cy="819626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5400">
                <a:solidFill>
                  <a:schemeClr val="accent1">
                    <a:lumMod val="50000"/>
                  </a:schemeClr>
                </a:solidFill>
              </a:rPr>
              <a:t>读一读</a:t>
            </a:r>
            <a:endParaRPr lang="zh-CN" altLang="en-US" sz="54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2"/>
          <p:cNvSpPr txBox="1"/>
          <p:nvPr>
            <p:custDataLst>
              <p:tags r:id="rId3"/>
            </p:custDataLst>
          </p:nvPr>
        </p:nvSpPr>
        <p:spPr>
          <a:xfrm>
            <a:off x="4038360" y="1723944"/>
            <a:ext cx="1068229" cy="9024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 defTabSz="914400" fontAlgn="auto">
              <a:spcBef>
                <a:spcPct val="0"/>
              </a:spcBef>
              <a:spcAft>
                <a:spcPct val="0"/>
              </a:spcAft>
              <a:buClrTx/>
              <a:buSzTx/>
              <a:buFontTx/>
            </a:pPr>
            <a:r>
              <a:rPr lang="en-US" altLang="zh-CN" spc="20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01</a:t>
            </a:r>
            <a:endParaRPr lang="en-US" altLang="zh-CN" spc="20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chemeClr val="lt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41" name="标题 1"/>
          <p:cNvSpPr>
            <a:spLocks noGrp="1"/>
          </p:cNvSpPr>
          <p:nvPr>
            <p:ph type="title" idx="4294967295"/>
            <p:custDataLst>
              <p:tags r:id="rId4"/>
            </p:custDataLst>
          </p:nvPr>
        </p:nvSpPr>
        <p:spPr>
          <a:xfrm>
            <a:off x="729298" y="2181225"/>
            <a:ext cx="8324850" cy="2758678"/>
          </a:xfrm>
          <a:noFill/>
          <a:ln w="9525">
            <a:noFill/>
            <a:miter lim="800000"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wrap="square" lIns="90000" tIns="46800" rIns="90000" bIns="46800" numCol="1" rtlCol="0" anchor="t" anchorCtr="0" compatLnSpc="1">
            <a:normAutofit fontScale="90000"/>
          </a:bodyPr>
          <a:lstStyle>
            <a:lvl1pPr algn="dist" defTabSz="685800" rtl="0" eaLnBrk="0" fontAlgn="base" hangingPunct="0">
              <a:spcBef>
                <a:spcPct val="0"/>
              </a:spcBef>
              <a:spcAft>
                <a:spcPct val="0"/>
              </a:spcAft>
              <a:defRPr sz="3300" b="1" u="none" strike="noStrike" kern="1200" cap="none" spc="3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</a:defRPr>
            </a:lvl1pPr>
            <a:lvl2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defTabSz="6858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defTabSz="6858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defTabSz="6858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defTabSz="6858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ctr" defTabSz="914400" eaLnBrk="1" fontAlgn="auto" hangingPunct="1">
              <a:spcAft>
                <a:spcPct val="0"/>
              </a:spcAft>
              <a:buClrTx/>
              <a:buSzTx/>
              <a:buFontTx/>
            </a:pPr>
            <a:r>
              <a:rPr lang="zh-CN" altLang="en-US" sz="5400" dirty="0" smtClean="0">
                <a:solidFill>
                  <a:schemeClr val="accent1">
                    <a:lumMod val="75000"/>
                  </a:schemeClr>
                </a:solidFill>
                <a:latin typeface="汉仪旗黑-85S" charset="0"/>
                <a:ea typeface="楷体_GB2312" panose="02010609030101010101" charset="-122"/>
                <a:cs typeface="汉仪旗黑-85S" charset="0"/>
                <a:sym typeface="+mn-ea"/>
              </a:rPr>
              <a:t>门板  破洞  准备 安心</a:t>
            </a:r>
            <a:br>
              <a:rPr lang="zh-CN" altLang="en-US" sz="5400" dirty="0" smtClean="0">
                <a:solidFill>
                  <a:schemeClr val="accent1">
                    <a:lumMod val="75000"/>
                  </a:schemeClr>
                </a:solidFill>
                <a:latin typeface="汉仪旗黑-85S" charset="0"/>
                <a:ea typeface="楷体_GB2312" panose="02010609030101010101" charset="-122"/>
                <a:cs typeface="汉仪旗黑-85S" charset="0"/>
                <a:sym typeface="+mn-ea"/>
              </a:rPr>
            </a:br>
            <a:r>
              <a:rPr lang="zh-CN" altLang="en-US" sz="5400" dirty="0" smtClean="0">
                <a:solidFill>
                  <a:schemeClr val="accent1">
                    <a:lumMod val="75000"/>
                  </a:schemeClr>
                </a:solidFill>
                <a:latin typeface="汉仪旗黑-85S" charset="0"/>
                <a:ea typeface="楷体_GB2312" panose="02010609030101010101" charset="-122"/>
                <a:cs typeface="汉仪旗黑-85S" charset="0"/>
                <a:sym typeface="+mn-ea"/>
              </a:rPr>
              <a:t>暴风雨 墙壁 吃饱 注意</a:t>
            </a:r>
            <a:br>
              <a:rPr lang="zh-CN" altLang="en-US" sz="5400" dirty="0" smtClean="0">
                <a:solidFill>
                  <a:schemeClr val="accent1">
                    <a:lumMod val="75000"/>
                  </a:schemeClr>
                </a:solidFill>
                <a:latin typeface="汉仪旗黑-85S" charset="0"/>
                <a:ea typeface="楷体_GB2312" panose="02010609030101010101" charset="-122"/>
                <a:cs typeface="汉仪旗黑-85S" charset="0"/>
                <a:sym typeface="+mn-ea"/>
              </a:rPr>
            </a:br>
            <a:r>
              <a:rPr lang="zh-CN" altLang="en-US" sz="5400" dirty="0" smtClean="0">
                <a:solidFill>
                  <a:schemeClr val="accent1">
                    <a:lumMod val="75000"/>
                  </a:schemeClr>
                </a:solidFill>
                <a:latin typeface="汉仪旗黑-85S" charset="0"/>
                <a:ea typeface="楷体_GB2312" panose="02010609030101010101" charset="-122"/>
                <a:cs typeface="汉仪旗黑-85S" charset="0"/>
                <a:sym typeface="+mn-ea"/>
              </a:rPr>
              <a:t>自言自语</a:t>
            </a:r>
            <a:br>
              <a:rPr lang="zh-CN" altLang="en-US" sz="5400" dirty="0" smtClean="0">
                <a:solidFill>
                  <a:schemeClr val="accent1">
                    <a:lumMod val="75000"/>
                  </a:schemeClr>
                </a:solidFill>
                <a:latin typeface="汉仪旗黑-85S" charset="0"/>
                <a:ea typeface="楷体_GB2312" panose="02010609030101010101" charset="-122"/>
                <a:cs typeface="汉仪旗黑-85S" charset="0"/>
                <a:sym typeface="+mn-ea"/>
              </a:rPr>
            </a:br>
            <a:r>
              <a:rPr lang="zh-CN" altLang="en-US" sz="5400" dirty="0" smtClean="0">
                <a:solidFill>
                  <a:schemeClr val="accent1">
                    <a:lumMod val="75000"/>
                  </a:schemeClr>
                </a:solidFill>
                <a:latin typeface="汉仪旗黑-85S" charset="0"/>
                <a:ea typeface="楷体_GB2312" panose="02010609030101010101" charset="-122"/>
                <a:cs typeface="汉仪旗黑-85S" charset="0"/>
                <a:sym typeface="+mn-ea"/>
              </a:rPr>
              <a:t>  </a:t>
            </a:r>
            <a:endParaRPr lang="zh-CN" altLang="en-US" sz="5400" dirty="0" smtClean="0">
              <a:solidFill>
                <a:schemeClr val="accent1">
                  <a:lumMod val="75000"/>
                </a:schemeClr>
              </a:solidFill>
              <a:latin typeface="汉仪旗黑-85S" charset="0"/>
              <a:ea typeface="楷体_GB2312" panose="02010609030101010101" charset="-122"/>
              <a:cs typeface="汉仪旗黑-85S" charset="0"/>
              <a:sym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764704"/>
            <a:ext cx="18002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</a:t>
            </a:r>
            <a:r>
              <a:rPr lang="zh-CN" altLang="en-US" sz="4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4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5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chemeClr val="lt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596" name="标题 1"/>
          <p:cNvSpPr>
            <a:spLocks noGrp="1"/>
          </p:cNvSpPr>
          <p:nvPr/>
        </p:nvSpPr>
        <p:spPr>
          <a:xfrm>
            <a:off x="251521" y="476672"/>
            <a:ext cx="2664296" cy="93610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lIns="90000" tIns="46800" rIns="9000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4400" b="0" spc="200" noProof="1">
                <a:solidFill>
                  <a:schemeClr val="accent1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词语解释：</a:t>
            </a:r>
            <a:endParaRPr kumimoji="0" lang="zh-CN" altLang="en-US" sz="4400" b="0" i="0" u="none" strike="noStrike" kern="1200" cap="all" spc="200" normalizeH="0" baseline="0" noProof="1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87624" y="1772816"/>
            <a:ext cx="648072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安心：心情安定。</a:t>
            </a:r>
            <a:endParaRPr lang="en-US" altLang="zh-CN" sz="3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偶尔：间或，有时候。</a:t>
            </a:r>
            <a:endParaRPr lang="en-US" altLang="zh-CN" sz="3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自言自语：自己跟自己说话。</a:t>
            </a:r>
            <a:endParaRPr lang="zh-CN" altLang="en-US" sz="3200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4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chemeClr val="lt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597" name="文本框 2"/>
          <p:cNvSpPr txBox="1"/>
          <p:nvPr>
            <p:custDataLst>
              <p:tags r:id="rId4"/>
            </p:custDataLst>
          </p:nvPr>
        </p:nvSpPr>
        <p:spPr>
          <a:xfrm>
            <a:off x="2152040" y="1406938"/>
            <a:ext cx="4470052" cy="3043555"/>
          </a:xfrm>
          <a:prstGeom prst="rect">
            <a:avLst/>
          </a:prstGeom>
          <a:noFill/>
          <a:ln w="9525">
            <a:solidFill>
              <a:schemeClr val="lt1"/>
            </a:solidFill>
          </a:ln>
        </p:spPr>
        <p:txBody>
          <a:bodyPr wrap="square" anchor="t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zh-CN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   </a:t>
            </a:r>
            <a:r>
              <a:rPr lang="en-US" altLang="zh-CN" b="1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</a:t>
            </a:r>
            <a:r>
              <a:rPr lang="en-US" altLang="zh-CN" sz="2400" b="1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</a:t>
            </a:r>
            <a:endParaRPr lang="en-US" altLang="zh-CN" sz="2400" b="1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2400" b="1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     </a:t>
            </a:r>
            <a:endParaRPr lang="en-US" altLang="zh-CN" sz="2400" b="1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2800" b="1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      </a:t>
            </a:r>
            <a:r>
              <a:rPr lang="en-US" altLang="zh-CN" sz="2800" b="1" err="1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dǎo</a:t>
            </a:r>
            <a:r>
              <a:rPr lang="zh-CN" altLang="en-US" sz="2800" b="1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（倒下）</a:t>
            </a:r>
            <a:r>
              <a:rPr lang="zh-CN" altLang="en-US" sz="2000" b="1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                                  </a:t>
            </a:r>
            <a:endParaRPr lang="en-US" altLang="zh-CN" sz="2000" b="1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4000" b="1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倒</a:t>
            </a:r>
            <a:endParaRPr lang="zh-CN" altLang="en-US" sz="4000" b="1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000" b="1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     </a:t>
            </a:r>
            <a:r>
              <a:rPr lang="zh-CN" altLang="en-US" sz="2800" b="1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 </a:t>
            </a:r>
            <a:r>
              <a:rPr lang="en-US" altLang="zh-CN" sz="2800" b="1" err="1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dào</a:t>
            </a:r>
            <a:r>
              <a:rPr lang="zh-CN" altLang="en-US" sz="2800" b="1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（倒车）</a:t>
            </a:r>
            <a:r>
              <a:rPr lang="zh-CN" altLang="en-US" sz="2000" b="1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                                                                                        </a:t>
            </a:r>
            <a:endParaRPr lang="zh-CN" altLang="en-US" sz="2000" b="1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80000"/>
              </a:lnSpc>
            </a:pPr>
            <a:r>
              <a:rPr lang="zh-CN" altLang="en-US" sz="2000" b="1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                            </a:t>
            </a:r>
            <a:endParaRPr lang="zh-CN" altLang="en-US" sz="2000" b="1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80000"/>
              </a:lnSpc>
            </a:pPr>
            <a:endParaRPr lang="zh-CN" altLang="en-US" sz="2800" b="1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20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      </a:t>
            </a:r>
            <a:endParaRPr lang="zh-CN" altLang="en-US" sz="20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80000"/>
              </a:lnSpc>
            </a:pPr>
            <a:r>
              <a:rPr lang="en-US" altLang="zh-CN" sz="2800" b="1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      </a:t>
            </a:r>
            <a:r>
              <a:rPr lang="zh-CN" altLang="en-US" sz="2800" b="1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  </a:t>
            </a:r>
            <a:r>
              <a:rPr lang="zh-CN" altLang="en-US" sz="2400" b="1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宋体" panose="02010600030101010101" pitchFamily="2" charset="-122"/>
              </a:rPr>
              <a:t>                                            </a:t>
            </a:r>
            <a:endParaRPr lang="zh-CN" altLang="en-US" sz="2400" b="1" smtClean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1048596" name="标题 1"/>
          <p:cNvSpPr>
            <a:spLocks noGrp="1"/>
          </p:cNvSpPr>
          <p:nvPr/>
        </p:nvSpPr>
        <p:spPr>
          <a:xfrm>
            <a:off x="251520" y="476672"/>
            <a:ext cx="2682875" cy="93027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balanced" dir="t"/>
          </a:scene3d>
          <a:sp3d prstMaterial="plastic"/>
        </p:spPr>
        <p:txBody>
          <a:bodyPr vert="horz" lIns="90000" tIns="46800" rIns="9000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4400" b="0" i="0" u="none" strike="noStrike" kern="1200" cap="all" spc="200" normalizeH="0" baseline="0" noProof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多音字</a:t>
            </a:r>
            <a:r>
              <a:rPr kumimoji="0" lang="zh-CN" altLang="en-US" sz="3300" b="0" i="0" u="none" strike="noStrike" kern="1200" cap="all" spc="200" normalizeH="0" baseline="0" noProof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：</a:t>
            </a:r>
            <a:endParaRPr kumimoji="0" lang="zh-CN" altLang="en-US" sz="3300" b="0" i="0" u="none" strike="noStrike" kern="1200" cap="all" spc="200" normalizeH="0" baseline="0" noProof="1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  <p:custDataLst>
      <p:tags r:id="rId5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chemeClr val="lt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8603" name="标题 1"/>
          <p:cNvSpPr>
            <a:spLocks noGrp="1"/>
          </p:cNvSpPr>
          <p:nvPr>
            <p:ph type="title" idx="4294967295"/>
          </p:nvPr>
        </p:nvSpPr>
        <p:spPr>
          <a:xfrm>
            <a:off x="683568" y="1484784"/>
            <a:ext cx="8362315" cy="2860675"/>
          </a:xfrm>
          <a:noFill/>
          <a:ln w="9525">
            <a:noFill/>
            <a:miter lim="800000"/>
          </a:ln>
        </p:spPr>
        <p:txBody>
          <a:bodyPr vert="horz" wrap="square" lIns="90000" tIns="46800" rIns="90000" bIns="46800" numCol="1" rtlCol="0" anchor="ctr" anchorCtr="0" compatLnSpc="1">
            <a:normAutofit fontScale="90000"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  <a:lvl2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defTabSz="6858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defTabSz="6858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defTabSz="6858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defTabSz="6858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l">
              <a:buClrTx/>
              <a:buSzTx/>
              <a:buFontTx/>
            </a:pPr>
            <a:b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</a:br>
            <a:b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</a:br>
            <a:b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</a:br>
            <a:r>
              <a:rPr lang="en-US" altLang="zh-CN" sz="4400" dirty="0" err="1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近义词</a:t>
            </a:r>
            <a: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：</a:t>
            </a:r>
            <a:b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</a:br>
            <a:r>
              <a:rPr lang="en-US" altLang="zh-CN" sz="4400" dirty="0" err="1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安心</a:t>
            </a:r>
            <a: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——</a:t>
            </a:r>
            <a:r>
              <a:rPr lang="en-US" altLang="zh-CN" sz="4400" dirty="0" err="1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放心</a:t>
            </a:r>
            <a: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     </a:t>
            </a:r>
            <a:r>
              <a:rPr lang="en-US" altLang="zh-CN" sz="4400" dirty="0" err="1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使劲</a:t>
            </a:r>
            <a: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——</a:t>
            </a:r>
            <a:r>
              <a:rPr lang="en-US" altLang="zh-CN" sz="4400" dirty="0" err="1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用力</a:t>
            </a:r>
            <a: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      </a:t>
            </a:r>
            <a:r>
              <a:rPr lang="en-US" altLang="zh-CN" sz="4400" dirty="0" err="1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注意</a:t>
            </a:r>
            <a: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——</a:t>
            </a:r>
            <a:r>
              <a:rPr lang="en-US" altLang="zh-CN" sz="4400" dirty="0" err="1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留心</a:t>
            </a:r>
            <a:b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</a:br>
            <a:r>
              <a:rPr lang="en-US" altLang="zh-CN" sz="4400" dirty="0" err="1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反义词</a:t>
            </a:r>
            <a: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：</a:t>
            </a:r>
            <a:b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</a:br>
            <a:r>
              <a:rPr lang="en-US" altLang="zh-CN" sz="4400" dirty="0" err="1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偶尔</a:t>
            </a:r>
            <a: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——</a:t>
            </a:r>
            <a:r>
              <a:rPr lang="en-US" altLang="zh-CN" sz="4400" dirty="0" err="1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经常</a:t>
            </a:r>
            <a: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     </a:t>
            </a:r>
            <a:r>
              <a:rPr lang="en-US" altLang="zh-CN" sz="4400" dirty="0" err="1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安心</a:t>
            </a:r>
            <a: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——</a:t>
            </a:r>
            <a:r>
              <a:rPr lang="en-US" altLang="zh-CN" sz="4400" dirty="0" err="1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担心</a:t>
            </a:r>
            <a: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      </a:t>
            </a:r>
            <a:r>
              <a:rPr lang="en-US" altLang="zh-CN" sz="4400" dirty="0" err="1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漂亮</a:t>
            </a:r>
            <a: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——</a:t>
            </a:r>
            <a:r>
              <a:rPr lang="en-US" altLang="zh-CN" sz="4400" dirty="0" err="1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  <a:t>丑陋</a:t>
            </a:r>
            <a:b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</a:br>
            <a:br>
              <a:rPr lang="en-US" altLang="zh-CN" sz="4400" dirty="0" smtClean="0">
                <a:solidFill>
                  <a:srgbClr val="000000"/>
                </a:solidFill>
                <a:latin typeface="汉仪旗黑-85S" charset="0"/>
                <a:cs typeface="汉仪旗黑-85S" charset="0"/>
                <a:sym typeface="+mn-ea"/>
              </a:rPr>
            </a:br>
            <a:endParaRPr lang="en-US" altLang="zh-CN" sz="4400" dirty="0" smtClean="0">
              <a:solidFill>
                <a:srgbClr val="000000"/>
              </a:solidFill>
              <a:latin typeface="汉仪旗黑-85S" charset="0"/>
              <a:cs typeface="汉仪旗黑-85S" charset="0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chemeClr val="lt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8" name="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12788" y="306388"/>
            <a:ext cx="1862137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4" name="文本占位符 14338"/>
          <p:cNvSpPr>
            <a:spLocks noGrp="1" noChangeArrowheads="1"/>
          </p:cNvSpPr>
          <p:nvPr>
            <p:custDataLst>
              <p:tags r:id="rId5"/>
            </p:custDataLst>
          </p:nvPr>
        </p:nvSpPr>
        <p:spPr>
          <a:xfrm>
            <a:off x="791210" y="1136650"/>
            <a:ext cx="7957820" cy="5175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b="1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Tx/>
              <a:buNone/>
            </a:pPr>
            <a:endParaRPr lang="zh-CN" altLang="en-US" b="1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6" name="文本框 1434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77925" y="2693988"/>
            <a:ext cx="782955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 sz="3200" b="1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7" name="文本框 1434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177925" y="3276600"/>
            <a:ext cx="30988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endParaRPr lang="zh-CN" altLang="en-US" sz="3200" b="1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>
            <p:custDataLst>
              <p:tags r:id="rId8"/>
            </p:custDataLst>
          </p:nvPr>
        </p:nvSpPr>
        <p:spPr>
          <a:xfrm>
            <a:off x="1619885" y="1557020"/>
            <a:ext cx="6182995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Bef>
                <a:spcPct val="50000"/>
              </a:spcBef>
              <a:buFont typeface="Arial" panose="020B0604020202020204" pitchFamily="34" charset="0"/>
              <a:buAutoNum type="arabicPeriod"/>
              <a:defRPr/>
            </a:pPr>
            <a:r>
              <a:rPr lang="zh-CN" altLang="en-US" sz="2800" b="1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老屋已经活了一百多岁了，它的窗户变成了黑窟窿，门板也破了洞，它很久很久没人住了。</a:t>
            </a:r>
            <a:endParaRPr lang="zh-CN" altLang="en-US" sz="2800" b="1" dirty="0" smtClean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23729" y="3717032"/>
            <a:ext cx="3470346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表明了老屋的破旧。</a:t>
            </a:r>
            <a:endParaRPr lang="zh-CN" altLang="en-US" sz="24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9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chemeClr val="lt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502412" y="1052736"/>
            <a:ext cx="8139178" cy="1944216"/>
          </a:xfrm>
          <a:noFill/>
          <a:ln w="9525">
            <a:noFill/>
            <a:miter lim="800000"/>
          </a:ln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  <a:lvl2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defTabSz="6858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defTabSz="6858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defTabSz="6858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defTabSz="6858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defTabSz="685800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l">
              <a:buClrTx/>
              <a:buSzTx/>
              <a:buFontTx/>
            </a:pPr>
            <a:r>
              <a:rPr lang="en-US" altLang="zh-CN" sz="3200" dirty="0" smtClean="0">
                <a:solidFill>
                  <a:schemeClr val="accent1">
                    <a:lumMod val="75000"/>
                  </a:schemeClr>
                </a:solidFill>
                <a:latin typeface="汉仪旗黑-85S" charset="0"/>
                <a:ea typeface="华文细黑" panose="02010600040101010101" pitchFamily="2" charset="-122"/>
                <a:cs typeface="汉仪旗黑-85S" charset="0"/>
                <a:sym typeface="宋体" panose="02010600030101010101" pitchFamily="2" charset="-122"/>
              </a:rPr>
              <a:t>2.</a:t>
            </a:r>
            <a:r>
              <a:rPr lang="en-US" altLang="zh-CN" sz="3200" dirty="0" smtClean="0">
                <a:solidFill>
                  <a:schemeClr val="accent1">
                    <a:lumMod val="75000"/>
                  </a:schemeClr>
                </a:solidFill>
                <a:latin typeface="汉仪旗黑-85S" charset="0"/>
                <a:ea typeface="华文细黑" panose="02010600040101010101" pitchFamily="2" charset="-122"/>
                <a:cs typeface="汉仪旗黑-85S" charset="0"/>
                <a:sym typeface="+mn-ea"/>
              </a:rPr>
              <a:t> “</a:t>
            </a:r>
            <a:r>
              <a:rPr lang="en-US" altLang="zh-CN" sz="3200" dirty="0" err="1" smtClean="0">
                <a:solidFill>
                  <a:schemeClr val="accent1">
                    <a:lumMod val="75000"/>
                  </a:schemeClr>
                </a:solidFill>
                <a:latin typeface="汉仪旗黑-85S" charset="0"/>
                <a:ea typeface="华文细黑" panose="02010600040101010101" pitchFamily="2" charset="-122"/>
                <a:cs typeface="汉仪旗黑-85S" charset="0"/>
                <a:sym typeface="+mn-ea"/>
              </a:rPr>
              <a:t>好了，我到了倒下的时候了</a:t>
            </a:r>
            <a:r>
              <a:rPr lang="en-US" altLang="zh-CN" sz="3200" dirty="0" smtClean="0">
                <a:solidFill>
                  <a:schemeClr val="accent1">
                    <a:lumMod val="75000"/>
                  </a:schemeClr>
                </a:solidFill>
                <a:latin typeface="汉仪旗黑-85S" charset="0"/>
                <a:ea typeface="华文细黑" panose="02010600040101010101" pitchFamily="2" charset="-122"/>
                <a:cs typeface="汉仪旗黑-85S" charset="0"/>
                <a:sym typeface="+mn-ea"/>
              </a:rPr>
              <a:t>！”</a:t>
            </a:r>
            <a:br>
              <a:rPr lang="en-US" altLang="zh-CN" sz="3200" dirty="0" smtClean="0">
                <a:solidFill>
                  <a:schemeClr val="accent1">
                    <a:lumMod val="75000"/>
                  </a:schemeClr>
                </a:solidFill>
                <a:latin typeface="汉仪旗黑-85S" charset="0"/>
                <a:ea typeface="华文细黑" panose="02010600040101010101" pitchFamily="2" charset="-122"/>
                <a:cs typeface="汉仪旗黑-85S" charset="0"/>
                <a:sym typeface="+mn-ea"/>
              </a:rPr>
            </a:br>
            <a:endParaRPr lang="en-US" altLang="zh-CN" sz="3200" dirty="0" smtClean="0">
              <a:solidFill>
                <a:schemeClr val="accent1">
                  <a:lumMod val="75000"/>
                </a:schemeClr>
              </a:solidFill>
              <a:latin typeface="汉仪旗黑-85S" charset="0"/>
              <a:ea typeface="华文细黑" panose="02010600040101010101" pitchFamily="2" charset="-122"/>
              <a:cs typeface="汉仪旗黑-85S" charset="0"/>
              <a:sym typeface="+mn-ea"/>
            </a:endParaRPr>
          </a:p>
        </p:txBody>
      </p:sp>
      <p:sp>
        <p:nvSpPr>
          <p:cNvPr id="14338" name="文本占位符 13314"/>
          <p:cNvSpPr>
            <a:spLocks noGrp="1" noChangeArrowheads="1"/>
          </p:cNvSpPr>
          <p:nvPr>
            <p:custDataLst>
              <p:tags r:id="rId4"/>
            </p:custDataLst>
          </p:nvPr>
        </p:nvSpPr>
        <p:spPr>
          <a:xfrm>
            <a:off x="-635" y="404664"/>
            <a:ext cx="9144635" cy="645270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Tx/>
              <a:buNone/>
            </a:pPr>
            <a:r>
              <a:rPr lang="en-US" altLang="zh-CN" b="1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b="1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b="1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b="1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39" name="文本框 1"/>
          <p:cNvSpPr txBox="1">
            <a:spLocks noChangeArrowheads="1"/>
          </p:cNvSpPr>
          <p:nvPr/>
        </p:nvSpPr>
        <p:spPr bwMode="auto">
          <a:xfrm>
            <a:off x="835830" y="3375232"/>
            <a:ext cx="780288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5696" y="2636912"/>
            <a:ext cx="446449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这句话在文中出现了几次？</a:t>
            </a:r>
            <a:endParaRPr lang="zh-CN" altLang="en-US" sz="28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218599" y="0"/>
            <a:ext cx="8706326" cy="6858000"/>
          </a:xfrm>
          <a:prstGeom prst="rect">
            <a:avLst/>
          </a:prstGeom>
          <a:solidFill>
            <a:schemeClr val="lt2"/>
          </a:solidFill>
          <a:ln w="12700" cap="flat" cmpd="sng" algn="ctr">
            <a:noFill/>
            <a:prstDash val="solid"/>
            <a:miter lim="800000"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6" name="文本占位符 19459"/>
          <p:cNvSpPr>
            <a:spLocks noGrp="1"/>
          </p:cNvSpPr>
          <p:nvPr/>
        </p:nvSpPr>
        <p:spPr>
          <a:xfrm>
            <a:off x="611188" y="981075"/>
            <a:ext cx="8229600" cy="29519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 noProof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b="1" noProof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b="1" noProof="1" smtClean="0">
                <a:gradFill>
                  <a:gsLst>
                    <a:gs pos="0">
                      <a:srgbClr val="00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b="1" noProof="1">
              <a:gradFill>
                <a:gsLst>
                  <a:gs pos="0">
                    <a:srgbClr val="000000"/>
                  </a:gs>
                  <a:gs pos="100000">
                    <a:srgbClr val="760303"/>
                  </a:gs>
                </a:gsLst>
                <a:lin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0"/>
              </a:spcBef>
              <a:buFontTx/>
              <a:buNone/>
            </a:pPr>
            <a:endParaRPr lang="zh-CN" altLang="en-US" b="1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Tx/>
              <a:buNone/>
            </a:pPr>
            <a:endParaRPr lang="zh-CN" altLang="en-US" b="1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FontTx/>
              <a:buNone/>
            </a:pPr>
            <a:endParaRPr lang="zh-CN" altLang="en-US" b="1" noProof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31640" y="3933056"/>
            <a:ext cx="712879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zh-CN" altLang="en-US" sz="3200" noProof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读出请求的语气。</a:t>
            </a:r>
            <a:endParaRPr lang="zh-CN" altLang="en-US" sz="3200" noProof="1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971600" y="1484784"/>
            <a:ext cx="5886400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小猫说：</a:t>
            </a:r>
            <a:r>
              <a:rPr lang="en-US" altLang="zh-CN" sz="2800" b="1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“</a:t>
            </a:r>
            <a:r>
              <a:rPr lang="zh-CN" altLang="en-US" sz="2800" b="1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等等，老屋！再过一个晚上，行吗？今天晚上有暴风雨，我找不到一个安心睡觉的地方。</a:t>
            </a:r>
            <a:r>
              <a:rPr lang="en-US" altLang="zh-CN" sz="2800" b="1" dirty="0" smtClean="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”</a:t>
            </a:r>
            <a:endParaRPr lang="en-US" altLang="zh-CN" sz="2800" b="1" dirty="0" smtClean="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p="http://schemas.openxmlformats.org/presentationml/2006/main">
  <p:tag name="KSO_WM_UNIT_FILL_FORE_SCHEMECOLOR_INDEX" val="15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</p:tagLst>
</file>

<file path=ppt/tags/tag10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00.xml><?xml version="1.0" encoding="utf-8"?>
<p:tagLst xmlns:p="http://schemas.openxmlformats.org/presentationml/2006/main">
  <p:tag name="KSO_WM_SLIDE_BACKGROUND_TYPE" val="topBottom"/>
  <p:tag name="KSO_WM_UNIT_FILL_FORE_SCHEMECOLOR_INDEX" val="15"/>
  <p:tag name="KSO_WM_UNIT_FILL_FORE_SCHEMECOLOR_INDEX_BRIGHTNESS" val="0"/>
  <p:tag name="KSO_WM_UNIT_FILL_TYPE" val="1"/>
  <p:tag name="KSO_WM_UNIT_IGNORE_FIXCOLOR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101.xml><?xml version="1.0" encoding="utf-8"?>
<p:tagLst xmlns:p="http://schemas.openxmlformats.org/presentationml/2006/main">
  <p:tag name="KSO_WM_SLIDE_BACKGROUND_TYPE" val="topBottom"/>
  <p:tag name="KSO_WM_UNIT_TEXT_FILL_FORE_SCHEMECOLOR_INDEX" val="13"/>
  <p:tag name="KSO_WM_UNIT_TEXT_FILL_FORE_SCHEMECOLOR_INDEX_BRIGHTNESS" val="0"/>
  <p:tag name="KSO_WM_UNIT_TEXT_FILL_TYPE" val="1"/>
</p:tagLst>
</file>

<file path=ppt/tags/tag102.xml><?xml version="1.0" encoding="utf-8"?>
<p:tagLst xmlns:p="http://schemas.openxmlformats.org/presentationml/2006/main">
  <p:tag name="KSO_WM_SLIDE_BACKGROUND_TYPE" val="topBottom"/>
  <p:tag name="KSO_WM_UNIT_TEXT_FILL_FORE_SCHEMECOLOR_INDEX" val="13"/>
  <p:tag name="KSO_WM_UNIT_TEXT_FILL_FORE_SCHEMECOLOR_INDEX_BRIGHTNESS" val="0"/>
  <p:tag name="KSO_WM_UNIT_TEXT_FILL_TYPE" val="1"/>
</p:tagLst>
</file>

<file path=ppt/tags/tag103.xml><?xml version="1.0" encoding="utf-8"?>
<p:tagLst xmlns:p="http://schemas.openxmlformats.org/presentationml/2006/main">
  <p:tag name="KSO_WM_SLIDE_BACKGROUND_TYPE" val="topBottom"/>
  <p:tag name="KSO_WM_UNIT_TEXT_FILL_FORE_SCHEMECOLOR_INDEX" val="13"/>
  <p:tag name="KSO_WM_UNIT_TEXT_FILL_FORE_SCHEMECOLOR_INDEX_BRIGHTNESS" val="0"/>
  <p:tag name="KSO_WM_UNIT_TEXT_FILL_TYPE" val="1"/>
</p:tagLst>
</file>

<file path=ppt/tags/tag104.xml><?xml version="1.0" encoding="utf-8"?>
<p:tagLst xmlns:p="http://schemas.openxmlformats.org/presentationml/2006/main">
  <p:tag name="KSO_WM_SLIDE_BACKGROUND_TYPE" val="topBottom"/>
  <p:tag name="KSO_WM_UNIT_TEXT_FILL_FORE_SCHEMECOLOR_INDEX" val="13"/>
  <p:tag name="KSO_WM_UNIT_TEXT_FILL_FORE_SCHEMECOLOR_INDEX_BRIGHTNESS" val="0"/>
  <p:tag name="KSO_WM_UNIT_TEXT_FILL_TYPE" val="1"/>
</p:tagLst>
</file>

<file path=ppt/tags/tag105.xml><?xml version="1.0" encoding="utf-8"?>
<p:tagLst xmlns:p="http://schemas.openxmlformats.org/presentationml/2006/main">
  <p:tag name="KSO_WM_SLIDE_BACKGROUND_TYPE" val="topBottom"/>
  <p:tag name="KSO_WM_UNIT_TEXT_FILL_FORE_SCHEMECOLOR_INDEX" val="13"/>
  <p:tag name="KSO_WM_UNIT_TEXT_FILL_FORE_SCHEMECOLOR_INDEX_BRIGHTNESS" val="0"/>
  <p:tag name="KSO_WM_UNIT_TEXT_FILL_TYPE" val="1"/>
</p:tagLst>
</file>

<file path=ppt/tags/tag106.xml><?xml version="1.0" encoding="utf-8"?>
<p:tagLst xmlns:p="http://schemas.openxmlformats.org/presentationml/2006/main">
  <p:tag name="KSO_WM_SLIDE_BACKGROUND_TYPE" val="topBottom"/>
  <p:tag name="KSO_WM_UNIT_TEXT_FILL_FORE_SCHEMECOLOR_INDEX" val="13"/>
  <p:tag name="KSO_WM_UNIT_TEXT_FILL_FORE_SCHEMECOLOR_INDEX_BRIGHTNESS" val="0"/>
  <p:tag name="KSO_WM_UNIT_TEXT_FILL_TYPE" val="1"/>
</p:tagLst>
</file>

<file path=ppt/tags/tag107.xml><?xml version="1.0" encoding="utf-8"?>
<p:tagLst xmlns:p="http://schemas.openxmlformats.org/presentationml/2006/main">
  <p:tag name="KSO_WM_SLIDE_BACKGROUND_TYPE" val="bottomTop"/>
</p:tagLst>
</file>

<file path=ppt/tags/tag108.xml><?xml version="1.0" encoding="utf-8"?>
<p:tagLst xmlns:p="http://schemas.openxmlformats.org/presentationml/2006/main">
  <p:tag name="KSO_WM_SLIDE_BACKGROUND_TYPE" val="bottomTop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</p:tagLst>
</file>

<file path=ppt/tags/tag109.xml><?xml version="1.0" encoding="utf-8"?>
<p:tagLst xmlns:p="http://schemas.openxmlformats.org/presentationml/2006/main">
  <p:tag name="KSO_WM_SLIDE_BACKGROUND_TYPE" val="bottomTop"/>
  <p:tag name="KSO_WM_UNIT_FILL_FORE_SCHEMECOLOR_INDEX" val="15"/>
  <p:tag name="KSO_WM_UNIT_FILL_FORE_SCHEMECOLOR_INDEX_BRIGHTNESS" val="0"/>
  <p:tag name="KSO_WM_UNIT_FILL_TYPE" val="1"/>
  <p:tag name="KSO_WM_UNIT_IGNORE_FIXCOLOR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1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10.xml><?xml version="1.0" encoding="utf-8"?>
<p:tagLst xmlns:p="http://schemas.openxmlformats.org/presentationml/2006/main">
  <p:tag name="KSO_WM_SLIDE_BACKGROUND_TYPE" val="bottomTop"/>
  <p:tag name="KSO_WM_UNIT_TEXT_FILL_FORE_SCHEMECOLOR_INDEX" val="13"/>
  <p:tag name="KSO_WM_UNIT_TEXT_FILL_FORE_SCHEMECOLOR_INDEX_BRIGHTNESS" val="0"/>
  <p:tag name="KSO_WM_UNIT_TEXT_FILL_TYPE" val="1"/>
</p:tagLst>
</file>

<file path=ppt/tags/tag111.xml><?xml version="1.0" encoding="utf-8"?>
<p:tagLst xmlns:p="http://schemas.openxmlformats.org/presentationml/2006/main">
  <p:tag name="KSO_WM_SLIDE_BACKGROUND_TYPE" val="bottomTop"/>
  <p:tag name="KSO_WM_UNIT_TEXT_FILL_FORE_SCHEMECOLOR_INDEX" val="13"/>
  <p:tag name="KSO_WM_UNIT_TEXT_FILL_FORE_SCHEMECOLOR_INDEX_BRIGHTNESS" val="0"/>
  <p:tag name="KSO_WM_UNIT_TEXT_FILL_TYPE" val="1"/>
</p:tagLst>
</file>

<file path=ppt/tags/tag112.xml><?xml version="1.0" encoding="utf-8"?>
<p:tagLst xmlns:p="http://schemas.openxmlformats.org/presentationml/2006/main">
  <p:tag name="KSO_WM_SLIDE_BACKGROUND_TYPE" val="bottomTop"/>
  <p:tag name="KSO_WM_UNIT_TEXT_FILL_FORE_SCHEMECOLOR_INDEX" val="13"/>
  <p:tag name="KSO_WM_UNIT_TEXT_FILL_FORE_SCHEMECOLOR_INDEX_BRIGHTNESS" val="0"/>
  <p:tag name="KSO_WM_UNIT_TEXT_FILL_TYPE" val="1"/>
</p:tagLst>
</file>

<file path=ppt/tags/tag113.xml><?xml version="1.0" encoding="utf-8"?>
<p:tagLst xmlns:p="http://schemas.openxmlformats.org/presentationml/2006/main">
  <p:tag name="KSO_WM_SLIDE_BACKGROUND_TYPE" val="bottomTop"/>
  <p:tag name="KSO_WM_UNIT_TEXT_FILL_FORE_SCHEMECOLOR_INDEX" val="13"/>
  <p:tag name="KSO_WM_UNIT_TEXT_FILL_FORE_SCHEMECOLOR_INDEX_BRIGHTNESS" val="0"/>
  <p:tag name="KSO_WM_UNIT_TEXT_FILL_TYPE" val="1"/>
</p:tagLst>
</file>

<file path=ppt/tags/tag114.xml><?xml version="1.0" encoding="utf-8"?>
<p:tagLst xmlns:p="http://schemas.openxmlformats.org/presentationml/2006/main">
  <p:tag name="KSO_WM_SLIDE_BACKGROUND_TYPE" val="bottomTop"/>
  <p:tag name="KSO_WM_UNIT_TEXT_FILL_FORE_SCHEMECOLOR_INDEX" val="13"/>
  <p:tag name="KSO_WM_UNIT_TEXT_FILL_FORE_SCHEMECOLOR_INDEX_BRIGHTNESS" val="0"/>
  <p:tag name="KSO_WM_UNIT_TEXT_FILL_TYPE" val="1"/>
</p:tagLst>
</file>

<file path=ppt/tags/tag115.xml><?xml version="1.0" encoding="utf-8"?>
<p:tagLst xmlns:p="http://schemas.openxmlformats.org/presentationml/2006/main">
  <p:tag name="KSO_WM_SLIDE_BACKGROUND_TYPE" val="bottomTop"/>
  <p:tag name="KSO_WM_UNIT_TEXT_FILL_FORE_SCHEMECOLOR_INDEX" val="13"/>
  <p:tag name="KSO_WM_UNIT_TEXT_FILL_FORE_SCHEMECOLOR_INDEX_BRIGHTNESS" val="0"/>
  <p:tag name="KSO_WM_UNIT_TEXT_FILL_TYPE" val="1"/>
</p:tagLst>
</file>

<file path=ppt/tags/tag116.xml><?xml version="1.0" encoding="utf-8"?>
<p:tagLst xmlns:p="http://schemas.openxmlformats.org/presentationml/2006/main">
  <p:tag name="KSO_WM_SLIDE_BACKGROUND_TYPE" val="navigation"/>
</p:tagLst>
</file>

<file path=ppt/tags/tag117.xml><?xml version="1.0" encoding="utf-8"?>
<p:tagLst xmlns:p="http://schemas.openxmlformats.org/presentationml/2006/main">
  <p:tag name="KSO_WM_SLIDE_BACKGROUND_TYPE" val="navigation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</p:tagLst>
</file>

<file path=ppt/tags/tag118.xml><?xml version="1.0" encoding="utf-8"?>
<p:tagLst xmlns:p="http://schemas.openxmlformats.org/presentationml/2006/main">
  <p:tag name="KSO_WM_SLIDE_BACKGROUND_TYPE" val="navigation"/>
  <p:tag name="KSO_WM_UNIT_FILL_FORE_SCHEMECOLOR_INDEX" val="15"/>
  <p:tag name="KSO_WM_UNIT_FILL_FORE_SCHEMECOLOR_INDEX_BRIGHTNESS" val="0"/>
  <p:tag name="KSO_WM_UNIT_FILL_TYPE" val="1"/>
  <p:tag name="KSO_WM_UNIT_IGNORE_FIXCOLOR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119.xml><?xml version="1.0" encoding="utf-8"?>
<p:tagLst xmlns:p="http://schemas.openxmlformats.org/presentationml/2006/main">
  <p:tag name="KSO_WM_SLIDE_BACKGROUND_TYPE" val="navigation"/>
  <p:tag name="KSO_WM_UNIT_TEXT_FILL_FORE_SCHEMECOLOR_INDEX" val="13"/>
  <p:tag name="KSO_WM_UNIT_TEXT_FILL_FORE_SCHEMECOLOR_INDEX_BRIGHTNESS" val="0"/>
  <p:tag name="KSO_WM_UNIT_TEXT_FILL_TYPE" val="1"/>
</p:tagLst>
</file>

<file path=ppt/tags/tag1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20.xml><?xml version="1.0" encoding="utf-8"?>
<p:tagLst xmlns:p="http://schemas.openxmlformats.org/presentationml/2006/main">
  <p:tag name="KSO_WM_SLIDE_BACKGROUND_TYPE" val="navigation"/>
  <p:tag name="KSO_WM_UNIT_TEXT_FILL_FORE_SCHEMECOLOR_INDEX" val="13"/>
  <p:tag name="KSO_WM_UNIT_TEXT_FILL_FORE_SCHEMECOLOR_INDEX_BRIGHTNESS" val="0"/>
  <p:tag name="KSO_WM_UNIT_TEXT_FILL_TYPE" val="1"/>
</p:tagLst>
</file>

<file path=ppt/tags/tag121.xml><?xml version="1.0" encoding="utf-8"?>
<p:tagLst xmlns:p="http://schemas.openxmlformats.org/presentationml/2006/main">
  <p:tag name="KSO_WM_SLIDE_BACKGROUND_TYPE" val="navigation"/>
  <p:tag name="KSO_WM_UNIT_TEXT_FILL_FORE_SCHEMECOLOR_INDEX" val="13"/>
  <p:tag name="KSO_WM_UNIT_TEXT_FILL_FORE_SCHEMECOLOR_INDEX_BRIGHTNESS" val="0"/>
  <p:tag name="KSO_WM_UNIT_TEXT_FILL_TYPE" val="1"/>
</p:tagLst>
</file>

<file path=ppt/tags/tag122.xml><?xml version="1.0" encoding="utf-8"?>
<p:tagLst xmlns:p="http://schemas.openxmlformats.org/presentationml/2006/main">
  <p:tag name="KSO_WM_SLIDE_BACKGROUND_TYPE" val="navigation"/>
  <p:tag name="KSO_WM_UNIT_TEXT_FILL_FORE_SCHEMECOLOR_INDEX" val="13"/>
  <p:tag name="KSO_WM_UNIT_TEXT_FILL_FORE_SCHEMECOLOR_INDEX_BRIGHTNESS" val="0"/>
  <p:tag name="KSO_WM_UNIT_TEXT_FILL_TYPE" val="1"/>
</p:tagLst>
</file>

<file path=ppt/tags/tag123.xml><?xml version="1.0" encoding="utf-8"?>
<p:tagLst xmlns:p="http://schemas.openxmlformats.org/presentationml/2006/main">
  <p:tag name="KSO_WM_SLIDE_BACKGROUND_TYPE" val="navigation"/>
  <p:tag name="KSO_WM_UNIT_TEXT_FILL_FORE_SCHEMECOLOR_INDEX" val="13"/>
  <p:tag name="KSO_WM_UNIT_TEXT_FILL_FORE_SCHEMECOLOR_INDEX_BRIGHTNESS" val="0"/>
  <p:tag name="KSO_WM_UNIT_TEXT_FILL_TYPE" val="1"/>
</p:tagLst>
</file>

<file path=ppt/tags/tag124.xml><?xml version="1.0" encoding="utf-8"?>
<p:tagLst xmlns:p="http://schemas.openxmlformats.org/presentationml/2006/main">
  <p:tag name="KSO_WM_SLIDE_BACKGROUND_TYPE" val="navigation"/>
  <p:tag name="KSO_WM_UNIT_TEXT_FILL_FORE_SCHEMECOLOR_INDEX" val="13"/>
  <p:tag name="KSO_WM_UNIT_TEXT_FILL_FORE_SCHEMECOLOR_INDEX_BRIGHTNESS" val="0"/>
  <p:tag name="KSO_WM_UNIT_TEXT_FILL_TYPE" val="1"/>
</p:tagLst>
</file>

<file path=ppt/tags/tag125.xml><?xml version="1.0" encoding="utf-8"?>
<p:tagLst xmlns:p="http://schemas.openxmlformats.org/presentationml/2006/main">
  <p:tag name="KSO_WM_SLIDE_BACKGROUND_TYPE" val="navigation"/>
  <p:tag name="KSO_WM_UNIT_TEXT_FILL_FORE_SCHEMECOLOR_INDEX" val="13"/>
  <p:tag name="KSO_WM_UNIT_TEXT_FILL_FORE_SCHEMECOLOR_INDEX_BRIGHTNESS" val="0"/>
  <p:tag name="KSO_WM_UNIT_TEXT_FILL_TYPE" val="1"/>
</p:tagLst>
</file>

<file path=ppt/tags/tag126.xml><?xml version="1.0" encoding="utf-8"?>
<p:tagLst xmlns:p="http://schemas.openxmlformats.org/presentationml/2006/main">
  <p:tag name="KSO_WM_SLIDE_BACKGROUND_TYPE" val="navigation"/>
  <p:tag name="KSO_WM_UNIT_TEXT_FILL_FORE_SCHEMECOLOR_INDEX" val="13"/>
  <p:tag name="KSO_WM_UNIT_TEXT_FILL_FORE_SCHEMECOLOR_INDEX_BRIGHTNESS" val="0"/>
  <p:tag name="KSO_WM_UNIT_TEXT_FILL_TYPE" val="1"/>
</p:tagLst>
</file>

<file path=ppt/tags/tag127.xml><?xml version="1.0" encoding="utf-8"?>
<p:tagLst xmlns:p="http://schemas.openxmlformats.org/presentationml/2006/main">
  <p:tag name="KSO_WM_SLIDE_BACKGROUND_TYPE" val="belt"/>
</p:tagLst>
</file>

<file path=ppt/tags/tag128.xml><?xml version="1.0" encoding="utf-8"?>
<p:tagLst xmlns:p="http://schemas.openxmlformats.org/presentationml/2006/main">
  <p:tag name="KSO_WM_SLIDE_BACKGROUND_TYPE" val="belt"/>
  <p:tag name="KSO_WM_UNIT_FILL_FORE_SCHEMECOLOR_INDEX" val="15"/>
  <p:tag name="KSO_WM_UNIT_FILL_FORE_SCHEMECOLOR_INDEX_BRIGHTNESS" val="0"/>
  <p:tag name="KSO_WM_UNIT_FILL_TYPE" val="1"/>
  <p:tag name="KSO_WM_UNIT_IGNORE_FIXCOLOR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129.xml><?xml version="1.0" encoding="utf-8"?>
<p:tagLst xmlns:p="http://schemas.openxmlformats.org/presentationml/2006/main">
  <p:tag name="KSO_WM_SLIDE_BACKGROUND_TYPE" val="belt"/>
  <p:tag name="KSO_WM_UNIT_TEXT_FILL_FORE_SCHEMECOLOR_INDEX" val="13"/>
  <p:tag name="KSO_WM_UNIT_TEXT_FILL_FORE_SCHEMECOLOR_INDEX_BRIGHTNESS" val="0"/>
  <p:tag name="KSO_WM_UNIT_TEXT_FILL_TYPE" val="1"/>
</p:tagLst>
</file>

<file path=ppt/tags/tag1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30.xml><?xml version="1.0" encoding="utf-8"?>
<p:tagLst xmlns:p="http://schemas.openxmlformats.org/presentationml/2006/main">
  <p:tag name="KSO_WM_SLIDE_BACKGROUND_TYPE" val="belt"/>
  <p:tag name="KSO_WM_UNIT_TEXT_FILL_FORE_SCHEMECOLOR_INDEX" val="13"/>
  <p:tag name="KSO_WM_UNIT_TEXT_FILL_FORE_SCHEMECOLOR_INDEX_BRIGHTNESS" val="0"/>
  <p:tag name="KSO_WM_UNIT_TEXT_FILL_TYPE" val="1"/>
</p:tagLst>
</file>

<file path=ppt/tags/tag131.xml><?xml version="1.0" encoding="utf-8"?>
<p:tagLst xmlns:p="http://schemas.openxmlformats.org/presentationml/2006/main">
  <p:tag name="KSO_WM_SLIDE_BACKGROUND_TYPE" val="belt"/>
  <p:tag name="KSO_WM_UNIT_TEXT_FILL_FORE_SCHEMECOLOR_INDEX" val="13"/>
  <p:tag name="KSO_WM_UNIT_TEXT_FILL_FORE_SCHEMECOLOR_INDEX_BRIGHTNESS" val="0"/>
  <p:tag name="KSO_WM_UNIT_TEXT_FILL_TYPE" val="1"/>
</p:tagLst>
</file>

<file path=ppt/tags/tag132.xml><?xml version="1.0" encoding="utf-8"?>
<p:tagLst xmlns:p="http://schemas.openxmlformats.org/presentationml/2006/main">
  <p:tag name="KSO_WM_SLIDE_BACKGROUND_TYPE" val="belt"/>
  <p:tag name="KSO_WM_UNIT_TEXT_FILL_FORE_SCHEMECOLOR_INDEX" val="13"/>
  <p:tag name="KSO_WM_UNIT_TEXT_FILL_FORE_SCHEMECOLOR_INDEX_BRIGHTNESS" val="0"/>
  <p:tag name="KSO_WM_UNIT_TEXT_FILL_TYPE" val="1"/>
</p:tagLst>
</file>

<file path=ppt/tags/tag133.xml><?xml version="1.0" encoding="utf-8"?>
<p:tagLst xmlns:p="http://schemas.openxmlformats.org/presentationml/2006/main">
  <p:tag name="KSO_WM_SLIDE_BACKGROUND_TYPE" val="belt"/>
  <p:tag name="KSO_WM_UNIT_TEXT_FILL_FORE_SCHEMECOLOR_INDEX" val="13"/>
  <p:tag name="KSO_WM_UNIT_TEXT_FILL_FORE_SCHEMECOLOR_INDEX_BRIGHTNESS" val="0"/>
  <p:tag name="KSO_WM_UNIT_TEXT_FILL_TYPE" val="1"/>
</p:tagLst>
</file>

<file path=ppt/tags/tag134.xml><?xml version="1.0" encoding="utf-8"?>
<p:tagLst xmlns:p="http://schemas.openxmlformats.org/presentationml/2006/main">
  <p:tag name="KSO_WM_TEMPLATE_CATEGORY" val="custom"/>
  <p:tag name="KSO_WM_TEMPLATE_INDEX" val="20208847"/>
  <p:tag name="KSO_WM_UNIT_TEXT_FILL_FORE_SCHEMECOLOR_INDEX" val="13"/>
  <p:tag name="KSO_WM_UNIT_TEXT_FILL_FORE_SCHEMECOLOR_INDEX_BRIGHTNESS" val="0"/>
  <p:tag name="KSO_WM_UNIT_TEXT_FILL_TYPE" val="1"/>
</p:tagLst>
</file>

<file path=ppt/tags/tag135.xml><?xml version="1.0" encoding="utf-8"?>
<p:tagLst xmlns:p="http://schemas.openxmlformats.org/presentationml/2006/main">
  <p:tag name="KSO_WM_TEMPLATE_CATEGORY" val="custom"/>
  <p:tag name="KSO_WM_TEMPLATE_INDEX" val="20208847"/>
  <p:tag name="KSO_WM_UNIT_TEXT_FILL_FORE_SCHEMECOLOR_INDEX" val="13"/>
  <p:tag name="KSO_WM_UNIT_TEXT_FILL_FORE_SCHEMECOLOR_INDEX_BRIGHTNESS" val="0"/>
  <p:tag name="KSO_WM_UNIT_TEXT_FILL_TYPE" val="1"/>
</p:tagLst>
</file>

<file path=ppt/tags/tag13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37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38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8847"/>
</p:tagLst>
</file>

<file path=ppt/tags/tag14.xml><?xml version="1.0" encoding="utf-8"?>
<p:tagLst xmlns:p="http://schemas.openxmlformats.org/presentationml/2006/main">
  <p:tag name="KSO_WM_UNIT_FILL_FORE_SCHEMECOLOR_INDEX" val="15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</p:tagLst>
</file>

<file path=ppt/tags/tag140.xml><?xml version="1.0" encoding="utf-8"?>
<p:tagLst xmlns:p="http://schemas.openxmlformats.org/presentationml/2006/main">
  <p:tag name="KSO_WM_ASSEMBLE_CHIP_INDEX" val="d0535058c0ec452db8c512070e988371"/>
  <p:tag name="KSO_WM_BEAUTIFY_FLAG" val="#wm#"/>
  <p:tag name="KSO_WM_CHIP_GROUPID" val="5ebd04330ac41c4a0a525403"/>
  <p:tag name="KSO_WM_CHIP_XID" val="5ebd04330ac41c4a0a525404"/>
  <p:tag name="KSO_WM_TAG_VERSION" val="1.0"/>
  <p:tag name="KSO_WM_TEMPLATE_CATEGORY" val="custom"/>
  <p:tag name="KSO_WM_TEMPLATE_INDEX" val="20208847"/>
  <p:tag name="KSO_WM_UNIT_BLOCK" val="0"/>
  <p:tag name="KSO_WM_UNIT_COMPATIBLE" val="0"/>
  <p:tag name="KSO_WM_UNIT_DEC_AREA_ID" val="406655e758de4eec87dbd394a4ed3e8a"/>
  <p:tag name="KSO_WM_UNIT_DEFAULT_FONT" val="60;74;4"/>
  <p:tag name="KSO_WM_UNIT_DIAGRAM_ISNUMVISUAL" val="0"/>
  <p:tag name="KSO_WM_UNIT_DIAGRAM_ISREFERUNIT" val="0"/>
  <p:tag name="KSO_WM_UNIT_HIGHLIGHT" val="0"/>
  <p:tag name="KSO_WM_UNIT_ID" val="custom2020884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编辑标题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10"/>
</p:tagLst>
</file>

<file path=ppt/tags/tag141.xml><?xml version="1.0" encoding="utf-8"?>
<p:tagLst xmlns:p="http://schemas.openxmlformats.org/presentationml/2006/main">
  <p:tag name="KSO_WM_BEAUTIFY_FLAG" val="#wm#"/>
  <p:tag name="KSO_WM_CHIP_FILLPROP" val="[[{&quot;fill_id&quot;:&quot;a4c0727b8e904b97a0aae8e5481eb2d6&quot;,&quot;fill_align&quot;:&quot;cm&quot;,&quot;text_align&quot;:&quot;cm&quot;,&quot;text_direction&quot;:&quot;horizontal&quot;,&quot;chip_types&quot;:[&quot;text&quot;,&quot;header&quot;]}]]"/>
  <p:tag name="KSO_WM_CHIP_GROUPID" val="5ebf6661ddc3daf3fef3f760"/>
  <p:tag name="KSO_WM_CHIP_INFOS" val="{&quot;layout_type&quot;:&quot;formiddle4&quot;,&quot;slide_type&quot;:[&quot;title&quot;],&quot;aspect_ratio&quot;:&quot;16:9&quot;}"/>
  <p:tag name="KSO_WM_CHIP_XID" val="5ebe041a0ac41c4a0a52557f"/>
  <p:tag name="KSO_WM_SLIDE_BACKGROUND_TYPE" val="general"/>
  <p:tag name="KSO_WM_SLIDE_BK_DARK_LIGHT" val="2"/>
  <p:tag name="KSO_WM_SLIDE_ID" val="custom20208847_1"/>
  <p:tag name="KSO_WM_SLIDE_INDEX" val="1"/>
  <p:tag name="KSO_WM_SLIDE_ITEM_CNT" val="0"/>
  <p:tag name="KSO_WM_SLIDE_LAYOUT" val="a_b"/>
  <p:tag name="KSO_WM_SLIDE_LAYOUT_CNT" val="1_1"/>
  <p:tag name="KSO_WM_SLIDE_LAYOUT_INFO" val="{&quot;id&quot;:&quot;2020-07-10T17:01:02&quot;,&quot;maxSize&quot;:{&quot;size1&quot;:57.401303213614},&quot;minSize&quot;:{&quot;size1&quot;:37.90130321361401},&quot;normalSize&quot;:{&quot;size1&quot;:49.50130321361401},&quot;subLayout&quot;:[{&quot;id&quot;:&quot;2020-07-10T17:01:02&quot;,&quot;margin&quot;:{&quot;bottom&quot;:0.15363459289073944,&quot;left&quot;:2.91817045211792,&quot;right&quot;:2.913907527923584,&quot;top&quot;:4.960127353668213},&quot;type&quot;:0},{&quot;id&quot;:&quot;2020-07-10T17:01:02&quot;,&quot;margin&quot;:{&quot;bottom&quot;:7.7381086349487305,&quot;left&quot;:2.91817045211792,&quot;right&quot;:2.913907527923584,&quot;top&quot;:0.49724042415618896},&quot;type&quot;:0}],&quot;type&quot;:0}"/>
  <p:tag name="KSO_WM_SLIDE_POSITION" val="130*140"/>
  <p:tag name="KSO_WM_SLIDE_SIZE" val="700*180"/>
  <p:tag name="KSO_WM_SLIDE_SUBTYPE" val="pureTxt"/>
  <p:tag name="KSO_WM_SLIDE_SUPPORT_FEATURE_TYPE" val="0"/>
  <p:tag name="KSO_WM_SLIDE_TYPE" val="title"/>
  <p:tag name="KSO_WM_TAG_VERSION" val="1.0"/>
  <p:tag name="KSO_WM_TEMPLATE_ASSEMBLE_GROUPID" val="5efb4ed6c9a2f50afb51218d"/>
  <p:tag name="KSO_WM_TEMPLATE_ASSEMBLE_XID" val="5f082e1a8050c250ba645f1a"/>
  <p:tag name="KSO_WM_TEMPLATE_CATEGORY" val="custom"/>
  <p:tag name="KSO_WM_TEMPLATE_COLOR_TYPE" val="1"/>
  <p:tag name="KSO_WM_TEMPLATE_INDEX" val="20208847"/>
  <p:tag name="KSO_WM_TEMPLATE_MASTER_THUMB_INDEX" val="13"/>
  <p:tag name="KSO_WM_TEMPLATE_MASTER_TYPE" val="1"/>
  <p:tag name="KSO_WM_TEMPLATE_SUBCATEGORY" val="21"/>
  <p:tag name="KSO_WM_TEMPLATE_THUMBS_INDEX" val="1、2、4、5、7、47"/>
</p:tagLst>
</file>

<file path=ppt/tags/tag142.xml><?xml version="1.0" encoding="utf-8"?>
<p:tagLst xmlns:p="http://schemas.openxmlformats.org/presentationml/2006/main">
  <p:tag name="KSO_WM_ASSEMBLE_CHIP_INDEX" val="45d45bb4813b4e9281f6b43b27c51277"/>
  <p:tag name="KSO_WM_BEAUTIFY_FLAG" val="#wm#"/>
  <p:tag name="KSO_WM_CHIP_GROUPID" val="5ebe55f20ac41c4a0a52567c"/>
  <p:tag name="KSO_WM_CHIP_XID" val="5ebe55f20ac41c4a0a52567d"/>
  <p:tag name="KSO_WM_TAG_VERSION" val="1.0"/>
  <p:tag name="KSO_WM_TEMPLATE_CATEGORY" val="custom"/>
  <p:tag name="KSO_WM_TEMPLATE_INDEX" val="20208847"/>
  <p:tag name="KSO_WM_UNIT_BLOCK" val="0"/>
  <p:tag name="KSO_WM_UNIT_COMPATIBLE" val="0"/>
  <p:tag name="KSO_WM_UNIT_DEC_AREA_ID" val="71dba74593a04fda8e27cbf4328f31d2"/>
  <p:tag name="KSO_WM_UNIT_DECORATE_INFO" val="{&quot;DecorateInfoH&quot;:{&quot;IsAbs&quot;:false},&quot;DecorateInfoW&quot;:{&quot;IsAbs&quot;:false},&quot;DecorateInfoX&quot;:{&quot;IsAbs&quot;:false,&quot;Pos&quot;:1},&quot;DecorateInfoY&quot;:{&quot;IsAbs&quot;:false,&quot;Pos&quot;:1},&quot;ReferentInfo&quot;:{&quot;Id&quot;:&quot;527727ab9bd1427baa0baa7ad99707b7&quot;,&quot;X&quot;:{&quot;Pos&quot;:1},&quot;Y&quot;:{&quot;Pos&quot;:1}}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08847_7*i*1"/>
  <p:tag name="KSO_WM_UNIT_INDEX" val="1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25"/>
</p:tagLst>
</file>

<file path=ppt/tags/tag143.xml><?xml version="1.0" encoding="utf-8"?>
<p:tagLst xmlns:p="http://schemas.openxmlformats.org/presentationml/2006/main">
  <p:tag name="KSO_WM_ASSEMBLE_CHIP_INDEX" val="45d45bb4813b4e9281f6b43b27c51277"/>
  <p:tag name="KSO_WM_BEAUTIFY_FLAG" val="#wm#"/>
  <p:tag name="KSO_WM_CHIP_GROUPID" val="5ebe55f20ac41c4a0a52567c"/>
  <p:tag name="KSO_WM_CHIP_XID" val="5ebe55f20ac41c4a0a52567d"/>
  <p:tag name="KSO_WM_TAG_VERSION" val="1.0"/>
  <p:tag name="KSO_WM_TEMPLATE_CATEGORY" val="custom"/>
  <p:tag name="KSO_WM_TEMPLATE_INDEX" val="20208847"/>
  <p:tag name="KSO_WM_UNIT_BLOCK" val="0"/>
  <p:tag name="KSO_WM_UNIT_COMPATIBLE" val="0"/>
  <p:tag name="KSO_WM_UNIT_DEC_AREA_ID" val="a71d3c7fcac04d4397bfd84db094b7ef"/>
  <p:tag name="KSO_WM_UNIT_DEFAULT_FONT" val="40;50;4"/>
  <p:tag name="KSO_WM_UNIT_DIAGRAM_ISNUMVISUAL" val="0"/>
  <p:tag name="KSO_WM_UNIT_DIAGRAM_ISREFERUNIT" val="0"/>
  <p:tag name="KSO_WM_UNIT_HIGHLIGHT" val="0"/>
  <p:tag name="KSO_WM_UNIT_ID" val="custom20208847_7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标题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13"/>
</p:tagLst>
</file>

<file path=ppt/tags/tag144.xml><?xml version="1.0" encoding="utf-8"?>
<p:tagLst xmlns:p="http://schemas.openxmlformats.org/presentationml/2006/main">
  <p:tag name="KSO_WM_ASSEMBLE_CHIP_INDEX" val="45d45bb4813b4e9281f6b43b27c51277"/>
  <p:tag name="KSO_WM_BEAUTIFY_FLAG" val="#wm#"/>
  <p:tag name="KSO_WM_CHIP_GROUPID" val="5ebe55f20ac41c4a0a52567c"/>
  <p:tag name="KSO_WM_CHIP_XID" val="5ebe55f20ac41c4a0a52567d"/>
  <p:tag name="KSO_WM_TAG_VERSION" val="1.0"/>
  <p:tag name="KSO_WM_TEMPLATE_CATEGORY" val="custom"/>
  <p:tag name="KSO_WM_TEMPLATE_INDEX" val="20208847"/>
  <p:tag name="KSO_WM_UNIT_BLOCK" val="0"/>
  <p:tag name="KSO_WM_UNIT_COMPATIBLE" val="1"/>
  <p:tag name="KSO_WM_UNIT_DEC_AREA_ID" val="527727ab9bd1427baa0baa7ad99707b7"/>
  <p:tag name="KSO_WM_UNIT_DIAGRAM_ISNUMVISUAL" val="0"/>
  <p:tag name="KSO_WM_UNIT_DIAGRAM_ISREFERUNIT" val="0"/>
  <p:tag name="KSO_WM_UNIT_HIGHLIGHT" val="0"/>
  <p:tag name="KSO_WM_UNIT_ID" val="custom20208847_7*e*1"/>
  <p:tag name="KSO_WM_UNIT_INDEX" val="1"/>
  <p:tag name="KSO_WM_UNIT_LAYERLEVEL" val="1"/>
  <p:tag name="KSO_WM_UNIT_NOCLEAR" val="0"/>
  <p:tag name="KSO_WM_UNIT_PRESET_TEXT" val="01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e"/>
  <p:tag name="KSO_WM_UNIT_VALUE" val="8"/>
</p:tagLst>
</file>

<file path=ppt/tags/tag145.xml><?xml version="1.0" encoding="utf-8"?>
<p:tagLst xmlns:p="http://schemas.openxmlformats.org/presentationml/2006/main">
  <p:tag name="KSO_WM_BEAUTIFY_FLAG" val="#wm#"/>
  <p:tag name="KSO_WM_CHIP_FILLPROP" val="[[{&quot;fill_id&quot;:&quot;1dc1cf96fcc84f858df78e7d4b5f2f95&quot;,&quot;fill_align&quot;:&quot;cm&quot;,&quot;text_align&quot;:&quot;cm&quot;,&quot;text_direction&quot;:&quot;horizontal&quot;,&quot;chip_types&quot;:[&quot;text&quot;,&quot;header&quot;]}]]"/>
  <p:tag name="KSO_WM_CHIP_GROUPID" val="5ebf6661ddc3daf3fef3f760"/>
  <p:tag name="KSO_WM_CHIP_INFOS" val="{&quot;layout_type&quot;:&quot;formiddle2&quot;,&quot;slide_type&quot;:[&quot;sectionTitle&quot;],&quot;aspect_ratio&quot;:&quot;16:9&quot;}"/>
  <p:tag name="KSO_WM_CHIP_XID" val="5ebe041a0ac41c4a0a525593"/>
  <p:tag name="KSO_WM_SLIDE_BACKGROUND_TYPE" val="general"/>
  <p:tag name="KSO_WM_SLIDE_BK_DARK_LIGHT" val="2"/>
  <p:tag name="KSO_WM_SLIDE_ID" val="custom20208847_7"/>
  <p:tag name="KSO_WM_SLIDE_INDEX" val="7"/>
  <p:tag name="KSO_WM_SLIDE_ITEM_CNT" val="0"/>
  <p:tag name="KSO_WM_SLIDE_LAYOUT" val="a_b_e"/>
  <p:tag name="KSO_WM_SLIDE_LAYOUT_CNT" val="1_1_1"/>
  <p:tag name="KSO_WM_SLIDE_LAYOUT_INFO" val="{&quot;id&quot;:&quot;2020-07-10T17:02:13&quot;,&quot;maxSize&quot;:{&quot;size1&quot;:67.66515480324074},&quot;minSize&quot;:{&quot;size1&quot;:58.865154803240735},&quot;normalSize&quot;:{&quot;size1&quot;:63.26515480324074},&quot;subLayout&quot;:[{&quot;id&quot;:&quot;2020-07-10T17:02:13&quot;,&quot;margin&quot;:{&quot;bottom&quot;:0.5691018104553223,&quot;left&quot;:3.632889747619629,&quot;right&quot;:3.632899284362793,&quot;top&quot;:4.370910167694092},&quot;type&quot;:0},{&quot;id&quot;:&quot;2020-07-10T17:02:13&quot;,&quot;margin&quot;:{&quot;bottom&quot;:4.233339786529541,&quot;left&quot;:3.632889747619629,&quot;right&quot;:3.632899284362793,&quot;top&quot;:0.16643989086151123},&quot;type&quot;:0}],&quot;type&quot;:0}"/>
  <p:tag name="KSO_WM_SLIDE_POSITION" val="79*119"/>
  <p:tag name="KSO_WM_SLIDE_SIZE" val="800*300"/>
  <p:tag name="KSO_WM_SLIDE_SUBTYPE" val="pureTxt"/>
  <p:tag name="KSO_WM_SLIDE_SUPPORT_FEATURE_TYPE" val="0"/>
  <p:tag name="KSO_WM_SLIDE_TYPE" val="sectionTitle"/>
  <p:tag name="KSO_WM_TAG_VERSION" val="1.0"/>
  <p:tag name="KSO_WM_TEMPLATE_ASSEMBLE_GROUPID" val="5efb4ed6c9a2f50afb51218d"/>
  <p:tag name="KSO_WM_TEMPLATE_ASSEMBLE_XID" val="5f082e1a8050c250ba645f5c"/>
  <p:tag name="KSO_WM_TEMPLATE_CATEGORY" val="custom"/>
  <p:tag name="KSO_WM_TEMPLATE_COLOR_TYPE" val="1"/>
  <p:tag name="KSO_WM_TEMPLATE_INDEX" val="20208847"/>
  <p:tag name="KSO_WM_TEMPLATE_MASTER_TYPE" val="1"/>
  <p:tag name="KSO_WM_TEMPLATE_SUBCATEGORY" val="21"/>
</p:tagLst>
</file>

<file path=ppt/tags/tag146.xml><?xml version="1.0" encoding="utf-8"?>
<p:tagLst xmlns:p="http://schemas.openxmlformats.org/presentationml/2006/main">
  <p:tag name="KSO_WM_SLIDE_BACKGROUND_TYPE" val="general"/>
  <p:tag name="KSO_WM_UNIT_TYPE" val="i"/>
  <p:tag name="WM_BEAUTIFY_SHAPE_IDENTITY" val="{4c65078e-b48d-4ac1-9ed9-4a1bf0ea77cd}"/>
</p:tagLst>
</file>

<file path=ppt/tags/tag147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  <p:tag name="KSO_WM_UNIT_TYPE" val="i"/>
  <p:tag name="WM_BEAUTIFY_SHAPE_IDENTITY" val="{d6ea4534-5c71-42d7-97a8-da3d32ec4b44}"/>
</p:tagLst>
</file>

<file path=ppt/tags/tag148.xml><?xml version="1.0" encoding="utf-8"?>
<p:tagLst xmlns:p="http://schemas.openxmlformats.org/presentationml/2006/main">
  <p:tag name="KSO_WM_UNIT_TEXT_FILL_FORE_SCHEMECOLOR_INDEX" val="5"/>
  <p:tag name="KSO_WM_UNIT_TEXT_FILL_FORE_SCHEMECOLOR_INDEX_BRIGHTNESS" val="0"/>
  <p:tag name="KSO_WM_UNIT_TEXT_FILL_TYPE" val="1"/>
</p:tagLst>
</file>

<file path=ppt/tags/tag149.xml><?xml version="1.0" encoding="utf-8"?>
<p:tagLst xmlns:p="http://schemas.openxmlformats.org/presentationml/2006/main">
  <p:tag name="KSO_WM_SLIDE_BACKGROUND_TYPE" val="general"/>
  <p:tag name="KSO_WM_SLIDE_BK_DARK_LIGHT" val=""/>
  <p:tag name="KSO_WM_TEMPLATE_CATEGORY" val="custom"/>
  <p:tag name="KSO_WM_TEMPLATE_INDEX" val="20187143"/>
</p:tagLst>
</file>

<file path=ppt/tags/tag15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50.xml><?xml version="1.0" encoding="utf-8"?>
<p:tagLst xmlns:p="http://schemas.openxmlformats.org/presentationml/2006/main">
  <p:tag name="KSO_WM_SLIDE_BACKGROUND_TYPE" val="general"/>
  <p:tag name="KSO_WM_UNIT_TYPE" val="i"/>
  <p:tag name="WM_BEAUTIFY_SHAPE_IDENTITY" val="{4c65078e-b48d-4ac1-9ed9-4a1bf0ea77cd}"/>
</p:tagLst>
</file>

<file path=ppt/tags/tag151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  <p:tag name="KSO_WM_UNIT_TYPE" val="i"/>
  <p:tag name="WM_BEAUTIFY_SHAPE_IDENTITY" val="{d6ea4534-5c71-42d7-97a8-da3d32ec4b44}"/>
</p:tagLst>
</file>

<file path=ppt/tags/tag15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"/>
  <p:tag name="KSO_WM_TEMPLATE_CATEGORY" val="custom"/>
  <p:tag name="KSO_WM_TEMPLATE_INDEX" val="20202601"/>
</p:tagLst>
</file>

<file path=ppt/tags/tag153.xml><?xml version="1.0" encoding="utf-8"?>
<p:tagLst xmlns:p="http://schemas.openxmlformats.org/presentationml/2006/main">
  <p:tag name="KSO_WM_SLIDE_BACKGROUND_TYPE" val="general"/>
  <p:tag name="KSO_WM_UNIT_TYPE" val="i"/>
  <p:tag name="WM_BEAUTIFY_SHAPE_IDENTITY" val="{4c65078e-b48d-4ac1-9ed9-4a1bf0ea77cd}"/>
</p:tagLst>
</file>

<file path=ppt/tags/tag154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  <p:tag name="KSO_WM_UNIT_TYPE" val="i"/>
  <p:tag name="WM_BEAUTIFY_SHAPE_IDENTITY" val="{d6ea4534-5c71-42d7-97a8-da3d32ec4b44}"/>
</p:tagLst>
</file>

<file path=ppt/tags/tag155.xml><?xml version="1.0" encoding="utf-8"?>
<p:tagLst xmlns:p="http://schemas.openxmlformats.org/presentationml/2006/main">
  <p:tag name="KSO_WM_UNIT_LINE_FILL_TYPE" val="2"/>
  <p:tag name="KSO_WM_UNIT_LINE_FORE_SCHEMECOLOR_INDEX" val="14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15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"/>
  <p:tag name="KSO_WM_TEMPLATE_CATEGORY" val="custom"/>
  <p:tag name="KSO_WM_TEMPLATE_INDEX" val="20202601"/>
</p:tagLst>
</file>

<file path=ppt/tags/tag157.xml><?xml version="1.0" encoding="utf-8"?>
<p:tagLst xmlns:p="http://schemas.openxmlformats.org/presentationml/2006/main">
  <p:tag name="KSO_WM_SLIDE_BACKGROUND_TYPE" val="general"/>
  <p:tag name="KSO_WM_UNIT_TYPE" val="i"/>
  <p:tag name="WM_BEAUTIFY_SHAPE_IDENTITY" val="{4c65078e-b48d-4ac1-9ed9-4a1bf0ea77cd}"/>
</p:tagLst>
</file>

<file path=ppt/tags/tag158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  <p:tag name="KSO_WM_UNIT_TYPE" val="i"/>
  <p:tag name="WM_BEAUTIFY_SHAPE_IDENTITY" val="{d6ea4534-5c71-42d7-97a8-da3d32ec4b44}"/>
</p:tagLst>
</file>

<file path=ppt/tags/tag159.xml><?xml version="1.0" encoding="utf-8"?>
<p:tagLst xmlns:p="http://schemas.openxmlformats.org/presentationml/2006/main">
  <p:tag name="KSO_WM_SLIDE_BACKGROUND_TYPE" val="general"/>
  <p:tag name="KSO_WM_SLIDE_BK_DARK_LIGHT" val=""/>
</p:tagLst>
</file>

<file path=ppt/tags/tag1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60.xml><?xml version="1.0" encoding="utf-8"?>
<p:tagLst xmlns:p="http://schemas.openxmlformats.org/presentationml/2006/main">
  <p:tag name="KSO_WM_SLIDE_BACKGROUND_TYPE" val="general"/>
  <p:tag name="KSO_WM_UNIT_TYPE" val="i"/>
  <p:tag name="WM_BEAUTIFY_SHAPE_IDENTITY" val="{4c65078e-b48d-4ac1-9ed9-4a1bf0ea77cd}"/>
</p:tagLst>
</file>

<file path=ppt/tags/tag161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  <p:tag name="KSO_WM_UNIT_TYPE" val="i"/>
  <p:tag name="WM_BEAUTIFY_SHAPE_IDENTITY" val="{d6ea4534-5c71-42d7-97a8-da3d32ec4b44}"/>
</p:tagLst>
</file>

<file path=ppt/tags/tag16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6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64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65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6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67.xml><?xml version="1.0" encoding="utf-8"?>
<p:tagLst xmlns:p="http://schemas.openxmlformats.org/presentationml/2006/main">
  <p:tag name="KSO_WM_SLIDE_BACKGROUND_TYPE" val="general"/>
  <p:tag name="KSO_WM_SLIDE_BK_DARK_LIGHT" val=""/>
</p:tagLst>
</file>

<file path=ppt/tags/tag168.xml><?xml version="1.0" encoding="utf-8"?>
<p:tagLst xmlns:p="http://schemas.openxmlformats.org/presentationml/2006/main">
  <p:tag name="KSO_WM_SLIDE_BACKGROUND_TYPE" val="general"/>
  <p:tag name="KSO_WM_UNIT_TYPE" val="i"/>
  <p:tag name="WM_BEAUTIFY_SHAPE_IDENTITY" val="{4c65078e-b48d-4ac1-9ed9-4a1bf0ea77cd}"/>
</p:tagLst>
</file>

<file path=ppt/tags/tag169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  <p:tag name="KSO_WM_UNIT_TYPE" val="i"/>
  <p:tag name="WM_BEAUTIFY_SHAPE_IDENTITY" val="{d6ea4534-5c71-42d7-97a8-da3d32ec4b44}"/>
</p:tagLst>
</file>

<file path=ppt/tags/tag17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70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71.xml><?xml version="1.0" encoding="utf-8"?>
<p:tagLst xmlns:p="http://schemas.openxmlformats.org/presentationml/2006/main">
  <p:tag name="KSO_WM_SLIDE_BACKGROUND_TYPE" val="general"/>
  <p:tag name="KSO_WM_SLIDE_BK_DARK_LIGHT" val=""/>
</p:tagLst>
</file>

<file path=ppt/tags/tag172.xml><?xml version="1.0" encoding="utf-8"?>
<p:tagLst xmlns:p="http://schemas.openxmlformats.org/presentationml/2006/main">
  <p:tag name="KSO_WM_SLIDE_BACKGROUND_TYPE" val="general"/>
  <p:tag name="KSO_WM_UNIT_TYPE" val="i"/>
  <p:tag name="WM_BEAUTIFY_SHAPE_IDENTITY" val="{4c65078e-b48d-4ac1-9ed9-4a1bf0ea77cd}"/>
</p:tagLst>
</file>

<file path=ppt/tags/tag173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  <p:tag name="KSO_WM_UNIT_TYPE" val="i"/>
  <p:tag name="WM_BEAUTIFY_SHAPE_IDENTITY" val="{d6ea4534-5c71-42d7-97a8-da3d32ec4b44}"/>
</p:tagLst>
</file>

<file path=ppt/tags/tag174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75.xml><?xml version="1.0" encoding="utf-8"?>
<p:tagLst xmlns:p="http://schemas.openxmlformats.org/presentationml/2006/main">
  <p:tag name="KSO_WM_SLIDE_BACKGROUND_TYPE" val="general"/>
  <p:tag name="KSO_WM_SLIDE_BK_DARK_LIGHT" val=""/>
</p:tagLst>
</file>

<file path=ppt/tags/tag176.xml><?xml version="1.0" encoding="utf-8"?>
<p:tagLst xmlns:p="http://schemas.openxmlformats.org/presentationml/2006/main">
  <p:tag name="KSO_WM_ASSEMBLE_CHIP_INDEX" val="45d45bb4813b4e9281f6b43b27c51277"/>
  <p:tag name="KSO_WM_BEAUTIFY_FLAG" val="#wm#"/>
  <p:tag name="KSO_WM_CHIP_GROUPID" val="5ebe55f20ac41c4a0a52567c"/>
  <p:tag name="KSO_WM_CHIP_XID" val="5ebe55f20ac41c4a0a52567d"/>
  <p:tag name="KSO_WM_TAG_VERSION" val="1.0"/>
  <p:tag name="KSO_WM_TEMPLATE_CATEGORY" val="custom"/>
  <p:tag name="KSO_WM_TEMPLATE_INDEX" val="20208847"/>
  <p:tag name="KSO_WM_UNIT_BLOCK" val="0"/>
  <p:tag name="KSO_WM_UNIT_COMPATIBLE" val="0"/>
  <p:tag name="KSO_WM_UNIT_DEC_AREA_ID" val="71dba74593a04fda8e27cbf4328f31d2"/>
  <p:tag name="KSO_WM_UNIT_DECORATE_INFO" val="{&quot;DecorateInfoH&quot;:{&quot;IsAbs&quot;:false},&quot;DecorateInfoW&quot;:{&quot;IsAbs&quot;:false},&quot;DecorateInfoX&quot;:{&quot;IsAbs&quot;:false,&quot;Pos&quot;:1},&quot;DecorateInfoY&quot;:{&quot;IsAbs&quot;:false,&quot;Pos&quot;:1},&quot;ReferentInfo&quot;:{&quot;Id&quot;:&quot;527727ab9bd1427baa0baa7ad99707b7&quot;,&quot;X&quot;:{&quot;Pos&quot;:1},&quot;Y&quot;:{&quot;Pos&quot;:1}}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08847_7*i*1"/>
  <p:tag name="KSO_WM_UNIT_INDEX" val="1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25"/>
</p:tagLst>
</file>

<file path=ppt/tags/tag177.xml><?xml version="1.0" encoding="utf-8"?>
<p:tagLst xmlns:p="http://schemas.openxmlformats.org/presentationml/2006/main">
  <p:tag name="KSO_WM_ASSEMBLE_CHIP_INDEX" val="45d45bb4813b4e9281f6b43b27c51277"/>
  <p:tag name="KSO_WM_BEAUTIFY_FLAG" val="#wm#"/>
  <p:tag name="KSO_WM_CHIP_GROUPID" val="5ebe55f20ac41c4a0a52567c"/>
  <p:tag name="KSO_WM_CHIP_XID" val="5ebe55f20ac41c4a0a52567d"/>
  <p:tag name="KSO_WM_TAG_VERSION" val="1.0"/>
  <p:tag name="KSO_WM_TEMPLATE_CATEGORY" val="custom"/>
  <p:tag name="KSO_WM_TEMPLATE_INDEX" val="20208847"/>
  <p:tag name="KSO_WM_UNIT_BLOCK" val="0"/>
  <p:tag name="KSO_WM_UNIT_COMPATIBLE" val="0"/>
  <p:tag name="KSO_WM_UNIT_DEC_AREA_ID" val="a71d3c7fcac04d4397bfd84db094b7ef"/>
  <p:tag name="KSO_WM_UNIT_DEFAULT_FONT" val="40;50;4"/>
  <p:tag name="KSO_WM_UNIT_DIAGRAM_ISNUMVISUAL" val="0"/>
  <p:tag name="KSO_WM_UNIT_DIAGRAM_ISREFERUNIT" val="0"/>
  <p:tag name="KSO_WM_UNIT_HIGHLIGHT" val="0"/>
  <p:tag name="KSO_WM_UNIT_ID" val="custom20208847_7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标题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13"/>
</p:tagLst>
</file>

<file path=ppt/tags/tag178.xml><?xml version="1.0" encoding="utf-8"?>
<p:tagLst xmlns:p="http://schemas.openxmlformats.org/presentationml/2006/main">
  <p:tag name="KSO_WM_ASSEMBLE_CHIP_INDEX" val="45d45bb4813b4e9281f6b43b27c51277"/>
  <p:tag name="KSO_WM_BEAUTIFY_FLAG" val="#wm#"/>
  <p:tag name="KSO_WM_CHIP_GROUPID" val="5ebe55f20ac41c4a0a52567c"/>
  <p:tag name="KSO_WM_CHIP_XID" val="5ebe55f20ac41c4a0a52567d"/>
  <p:tag name="KSO_WM_TAG_VERSION" val="1.0"/>
  <p:tag name="KSO_WM_TEMPLATE_CATEGORY" val="custom"/>
  <p:tag name="KSO_WM_TEMPLATE_INDEX" val="20208847"/>
  <p:tag name="KSO_WM_UNIT_BLOCK" val="0"/>
  <p:tag name="KSO_WM_UNIT_COMPATIBLE" val="1"/>
  <p:tag name="KSO_WM_UNIT_DEC_AREA_ID" val="527727ab9bd1427baa0baa7ad99707b7"/>
  <p:tag name="KSO_WM_UNIT_DIAGRAM_ISNUMVISUAL" val="0"/>
  <p:tag name="KSO_WM_UNIT_DIAGRAM_ISREFERUNIT" val="0"/>
  <p:tag name="KSO_WM_UNIT_HIGHLIGHT" val="0"/>
  <p:tag name="KSO_WM_UNIT_ID" val="custom20208847_7*e*1"/>
  <p:tag name="KSO_WM_UNIT_INDEX" val="1"/>
  <p:tag name="KSO_WM_UNIT_LAYERLEVEL" val="1"/>
  <p:tag name="KSO_WM_UNIT_NOCLEAR" val="0"/>
  <p:tag name="KSO_WM_UNIT_PRESET_TEXT" val="02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e"/>
  <p:tag name="KSO_WM_UNIT_VALUE" val="8"/>
</p:tagLst>
</file>

<file path=ppt/tags/tag179.xml><?xml version="1.0" encoding="utf-8"?>
<p:tagLst xmlns:p="http://schemas.openxmlformats.org/presentationml/2006/main">
  <p:tag name="KSO_WM_BEAUTIFY_FLAG" val="#wm#"/>
  <p:tag name="KSO_WM_CHIP_FILLPROP" val="[[{&quot;fill_id&quot;:&quot;1dc1cf96fcc84f858df78e7d4b5f2f95&quot;,&quot;fill_align&quot;:&quot;cm&quot;,&quot;text_align&quot;:&quot;cm&quot;,&quot;text_direction&quot;:&quot;horizontal&quot;,&quot;chip_types&quot;:[&quot;text&quot;,&quot;header&quot;]}]]"/>
  <p:tag name="KSO_WM_CHIP_GROUPID" val="5ebf6661ddc3daf3fef3f760"/>
  <p:tag name="KSO_WM_CHIP_INFOS" val="{&quot;layout_type&quot;:&quot;formiddle2&quot;,&quot;slide_type&quot;:[&quot;sectionTitle&quot;],&quot;aspect_ratio&quot;:&quot;16:9&quot;}"/>
  <p:tag name="KSO_WM_CHIP_XID" val="5ebe041a0ac41c4a0a525593"/>
  <p:tag name="KSO_WM_SLIDE_BACKGROUND_TYPE" val="general"/>
  <p:tag name="KSO_WM_SLIDE_BK_DARK_LIGHT" val="2"/>
  <p:tag name="KSO_WM_SLIDE_ID" val="custom20208847_7"/>
  <p:tag name="KSO_WM_SLIDE_INDEX" val="7"/>
  <p:tag name="KSO_WM_SLIDE_ITEM_CNT" val="0"/>
  <p:tag name="KSO_WM_SLIDE_LAYOUT" val="a_b_e"/>
  <p:tag name="KSO_WM_SLIDE_LAYOUT_CNT" val="1_1_1"/>
  <p:tag name="KSO_WM_SLIDE_LAYOUT_INFO" val="{&quot;id&quot;:&quot;2020-07-10T17:02:13&quot;,&quot;maxSize&quot;:{&quot;size1&quot;:67.66515480324074},&quot;minSize&quot;:{&quot;size1&quot;:58.865154803240735},&quot;normalSize&quot;:{&quot;size1&quot;:63.26515480324074},&quot;subLayout&quot;:[{&quot;id&quot;:&quot;2020-07-10T17:02:13&quot;,&quot;margin&quot;:{&quot;bottom&quot;:0.5691018104553223,&quot;left&quot;:4.84385347366333,&quot;right&quot;:4.843865394592285,&quot;top&quot;:4.370910167694092},&quot;type&quot;:0},{&quot;id&quot;:&quot;2020-07-10T17:02:13&quot;,&quot;margin&quot;:{&quot;bottom&quot;:4.233339786529541,&quot;left&quot;:4.84385347366333,&quot;right&quot;:4.843865394592285,&quot;top&quot;:0.16643989086151123},&quot;type&quot;:0}],&quot;type&quot;:0}"/>
  <p:tag name="KSO_WM_SLIDE_POSITION" val="79*119"/>
  <p:tag name="KSO_WM_SLIDE_SIZE" val="800*300"/>
  <p:tag name="KSO_WM_SLIDE_SUBTYPE" val="pureTxt"/>
  <p:tag name="KSO_WM_SLIDE_SUPPORT_FEATURE_TYPE" val="0"/>
  <p:tag name="KSO_WM_SLIDE_TYPE" val="sectionTitle"/>
  <p:tag name="KSO_WM_TAG_VERSION" val="1.0"/>
  <p:tag name="KSO_WM_TEMPLATE_ASSEMBLE_GROUPID" val="5efb4ed6c9a2f50afb51218d"/>
  <p:tag name="KSO_WM_TEMPLATE_ASSEMBLE_XID" val="5f082e1a8050c250ba645f5c"/>
  <p:tag name="KSO_WM_TEMPLATE_CATEGORY" val="custom"/>
  <p:tag name="KSO_WM_TEMPLATE_COLOR_TYPE" val="1"/>
  <p:tag name="KSO_WM_TEMPLATE_INDEX" val="20208847"/>
  <p:tag name="KSO_WM_TEMPLATE_MASTER_TYPE" val="1"/>
  <p:tag name="KSO_WM_TEMPLATE_SUBCATEGORY" val="21"/>
</p:tagLst>
</file>

<file path=ppt/tags/tag18.xml><?xml version="1.0" encoding="utf-8"?>
<p:tagLst xmlns:p="http://schemas.openxmlformats.org/presentationml/2006/main">
  <p:tag name="KSO_WM_ASSEMBLE_CHIP_INDEX" val="45d45bb4813b4e9281f6b43b27c51277"/>
  <p:tag name="KSO_WM_BEAUTIFY_FLAG" val="#wm#"/>
  <p:tag name="KSO_WM_CHIP_GROUPID" val="5ebe55f20ac41c4a0a52567c"/>
  <p:tag name="KSO_WM_CHIP_XID" val="5ebe55f20ac41c4a0a52567d"/>
  <p:tag name="KSO_WM_TAG_VERSION" val="1.0"/>
  <p:tag name="KSO_WM_TEMPLATE_ASSEMBLE_GROUPID" val="5efb4ed6c9a2f50afb51218d"/>
  <p:tag name="KSO_WM_TEMPLATE_ASSEMBLE_XID" val="5f082e1a8050c250ba645f5c"/>
  <p:tag name="KSO_WM_TEMPLATE_CATEGORY" val="custom"/>
  <p:tag name="KSO_WM_TEMPLATE_INDEX" val="20208847"/>
  <p:tag name="KSO_WM_UNIT_BLOCK" val="0"/>
  <p:tag name="KSO_WM_UNIT_COMPATIBLE" val="0"/>
  <p:tag name="KSO_WM_UNIT_DEC_AREA_ID" val="a71d3c7fcac04d4397bfd84db094b7ef"/>
  <p:tag name="KSO_WM_UNIT_DEFAULT_FONT" val="40;50;4"/>
  <p:tag name="KSO_WM_UNIT_DIAGRAM_ISNUMVISUAL" val="0"/>
  <p:tag name="KSO_WM_UNIT_DIAGRAM_ISREFERUNIT" val="0"/>
  <p:tag name="KSO_WM_UNIT_HIGHLIGHT" val="0"/>
  <p:tag name="KSO_WM_UNIT_ID" val="custom2020884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标题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13"/>
</p:tagLst>
</file>

<file path=ppt/tags/tag180.xml><?xml version="1.0" encoding="utf-8"?>
<p:tagLst xmlns:p="http://schemas.openxmlformats.org/presentationml/2006/main">
  <p:tag name="KSO_WM_SLIDE_BACKGROUND_TYPE" val="general"/>
  <p:tag name="KSO_WM_UNIT_TYPE" val="i"/>
  <p:tag name="WM_BEAUTIFY_SHAPE_IDENTITY" val="{4c65078e-b48d-4ac1-9ed9-4a1bf0ea77cd}"/>
</p:tagLst>
</file>

<file path=ppt/tags/tag181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  <p:tag name="KSO_WM_UNIT_TYPE" val="i"/>
  <p:tag name="WM_BEAUTIFY_SHAPE_IDENTITY" val="{d6ea4534-5c71-42d7-97a8-da3d32ec4b44}"/>
</p:tagLst>
</file>

<file path=ppt/tags/tag18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8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84.xml><?xml version="1.0" encoding="utf-8"?>
<p:tagLst xmlns:p="http://schemas.openxmlformats.org/presentationml/2006/main">
  <p:tag name="KSO_WM_SLIDE_BACKGROUND_TYPE" val="general"/>
  <p:tag name="KSO_WM_SLIDE_BK_DARK_LIGHT" val=""/>
</p:tagLst>
</file>

<file path=ppt/tags/tag185.xml><?xml version="1.0" encoding="utf-8"?>
<p:tagLst xmlns:p="http://schemas.openxmlformats.org/presentationml/2006/main">
  <p:tag name="KSO_WM_ASSEMBLE_CHIP_INDEX" val="45d45bb4813b4e9281f6b43b27c51277"/>
  <p:tag name="KSO_WM_BEAUTIFY_FLAG" val="#wm#"/>
  <p:tag name="KSO_WM_CHIP_GROUPID" val="5ebe55f20ac41c4a0a52567c"/>
  <p:tag name="KSO_WM_CHIP_XID" val="5ebe55f20ac41c4a0a52567d"/>
  <p:tag name="KSO_WM_TAG_VERSION" val="1.0"/>
  <p:tag name="KSO_WM_TEMPLATE_CATEGORY" val="custom"/>
  <p:tag name="KSO_WM_TEMPLATE_INDEX" val="20208847"/>
  <p:tag name="KSO_WM_UNIT_BLOCK" val="0"/>
  <p:tag name="KSO_WM_UNIT_COMPATIBLE" val="0"/>
  <p:tag name="KSO_WM_UNIT_DEC_AREA_ID" val="71dba74593a04fda8e27cbf4328f31d2"/>
  <p:tag name="KSO_WM_UNIT_DECORATE_INFO" val="{&quot;DecorateInfoH&quot;:{&quot;IsAbs&quot;:false},&quot;DecorateInfoW&quot;:{&quot;IsAbs&quot;:false},&quot;DecorateInfoX&quot;:{&quot;IsAbs&quot;:false,&quot;Pos&quot;:1},&quot;DecorateInfoY&quot;:{&quot;IsAbs&quot;:false,&quot;Pos&quot;:1},&quot;ReferentInfo&quot;:{&quot;Id&quot;:&quot;527727ab9bd1427baa0baa7ad99707b7&quot;,&quot;X&quot;:{&quot;Pos&quot;:1},&quot;Y&quot;:{&quot;Pos&quot;:1}}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08847_7*i*1"/>
  <p:tag name="KSO_WM_UNIT_INDEX" val="1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25"/>
</p:tagLst>
</file>

<file path=ppt/tags/tag186.xml><?xml version="1.0" encoding="utf-8"?>
<p:tagLst xmlns:p="http://schemas.openxmlformats.org/presentationml/2006/main">
  <p:tag name="KSO_WM_ASSEMBLE_CHIP_INDEX" val="45d45bb4813b4e9281f6b43b27c51277"/>
  <p:tag name="KSO_WM_BEAUTIFY_FLAG" val="#wm#"/>
  <p:tag name="KSO_WM_CHIP_GROUPID" val="5ebe55f20ac41c4a0a52567c"/>
  <p:tag name="KSO_WM_CHIP_XID" val="5ebe55f20ac41c4a0a52567d"/>
  <p:tag name="KSO_WM_TAG_VERSION" val="1.0"/>
  <p:tag name="KSO_WM_TEMPLATE_CATEGORY" val="custom"/>
  <p:tag name="KSO_WM_TEMPLATE_INDEX" val="20208847"/>
  <p:tag name="KSO_WM_UNIT_BLOCK" val="0"/>
  <p:tag name="KSO_WM_UNIT_COMPATIBLE" val="0"/>
  <p:tag name="KSO_WM_UNIT_DEC_AREA_ID" val="a71d3c7fcac04d4397bfd84db094b7ef"/>
  <p:tag name="KSO_WM_UNIT_DEFAULT_FONT" val="40;50;4"/>
  <p:tag name="KSO_WM_UNIT_DIAGRAM_ISNUMVISUAL" val="0"/>
  <p:tag name="KSO_WM_UNIT_DIAGRAM_ISREFERUNIT" val="0"/>
  <p:tag name="KSO_WM_UNIT_HIGHLIGHT" val="0"/>
  <p:tag name="KSO_WM_UNIT_ID" val="custom20208847_7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标题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13"/>
</p:tagLst>
</file>

<file path=ppt/tags/tag187.xml><?xml version="1.0" encoding="utf-8"?>
<p:tagLst xmlns:p="http://schemas.openxmlformats.org/presentationml/2006/main">
  <p:tag name="KSO_WM_ASSEMBLE_CHIP_INDEX" val="45d45bb4813b4e9281f6b43b27c51277"/>
  <p:tag name="KSO_WM_BEAUTIFY_FLAG" val="#wm#"/>
  <p:tag name="KSO_WM_CHIP_GROUPID" val="5ebe55f20ac41c4a0a52567c"/>
  <p:tag name="KSO_WM_CHIP_XID" val="5ebe55f20ac41c4a0a52567d"/>
  <p:tag name="KSO_WM_TAG_VERSION" val="1.0"/>
  <p:tag name="KSO_WM_TEMPLATE_CATEGORY" val="custom"/>
  <p:tag name="KSO_WM_TEMPLATE_INDEX" val="20208847"/>
  <p:tag name="KSO_WM_UNIT_BLOCK" val="0"/>
  <p:tag name="KSO_WM_UNIT_COMPATIBLE" val="1"/>
  <p:tag name="KSO_WM_UNIT_DEC_AREA_ID" val="527727ab9bd1427baa0baa7ad99707b7"/>
  <p:tag name="KSO_WM_UNIT_DIAGRAM_ISNUMVISUAL" val="0"/>
  <p:tag name="KSO_WM_UNIT_DIAGRAM_ISREFERUNIT" val="0"/>
  <p:tag name="KSO_WM_UNIT_HIGHLIGHT" val="0"/>
  <p:tag name="KSO_WM_UNIT_ID" val="custom20208847_7*e*1"/>
  <p:tag name="KSO_WM_UNIT_INDEX" val="1"/>
  <p:tag name="KSO_WM_UNIT_LAYERLEVEL" val="1"/>
  <p:tag name="KSO_WM_UNIT_NOCLEAR" val="0"/>
  <p:tag name="KSO_WM_UNIT_PRESET_TEXT" val="03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e"/>
  <p:tag name="KSO_WM_UNIT_VALUE" val="8"/>
</p:tagLst>
</file>

<file path=ppt/tags/tag188.xml><?xml version="1.0" encoding="utf-8"?>
<p:tagLst xmlns:p="http://schemas.openxmlformats.org/presentationml/2006/main">
  <p:tag name="KSO_WM_BEAUTIFY_FLAG" val="#wm#"/>
  <p:tag name="KSO_WM_CHIP_FILLPROP" val="[[{&quot;fill_id&quot;:&quot;1dc1cf96fcc84f858df78e7d4b5f2f95&quot;,&quot;fill_align&quot;:&quot;cm&quot;,&quot;text_align&quot;:&quot;cm&quot;,&quot;text_direction&quot;:&quot;horizontal&quot;,&quot;chip_types&quot;:[&quot;text&quot;,&quot;header&quot;]}]]"/>
  <p:tag name="KSO_WM_CHIP_GROUPID" val="5ebf6661ddc3daf3fef3f760"/>
  <p:tag name="KSO_WM_CHIP_INFOS" val="{&quot;layout_type&quot;:&quot;formiddle2&quot;,&quot;slide_type&quot;:[&quot;sectionTitle&quot;],&quot;aspect_ratio&quot;:&quot;16:9&quot;}"/>
  <p:tag name="KSO_WM_CHIP_XID" val="5ebe041a0ac41c4a0a525593"/>
  <p:tag name="KSO_WM_SLIDE_BACKGROUND_TYPE" val="general"/>
  <p:tag name="KSO_WM_SLIDE_BK_DARK_LIGHT" val="2"/>
  <p:tag name="KSO_WM_SLIDE_ID" val="custom20208847_7"/>
  <p:tag name="KSO_WM_SLIDE_INDEX" val="7"/>
  <p:tag name="KSO_WM_SLIDE_ITEM_CNT" val="0"/>
  <p:tag name="KSO_WM_SLIDE_LAYOUT" val="a_b_e"/>
  <p:tag name="KSO_WM_SLIDE_LAYOUT_CNT" val="1_1_1"/>
  <p:tag name="KSO_WM_SLIDE_LAYOUT_INFO" val="{&quot;id&quot;:&quot;2020-07-10T17:02:13&quot;,&quot;maxSize&quot;:{&quot;size1&quot;:67.66515480324074},&quot;minSize&quot;:{&quot;size1&quot;:58.865154803240735},&quot;normalSize&quot;:{&quot;size1&quot;:63.26515480324074},&quot;subLayout&quot;:[{&quot;id&quot;:&quot;2020-07-10T17:02:13&quot;,&quot;margin&quot;:{&quot;bottom&quot;:0.5691018104553223,&quot;left&quot;:3.632889747619629,&quot;right&quot;:3.632899284362793,&quot;top&quot;:4.370910167694092},&quot;type&quot;:0},{&quot;id&quot;:&quot;2020-07-10T17:02:13&quot;,&quot;margin&quot;:{&quot;bottom&quot;:4.233339786529541,&quot;left&quot;:3.632889747619629,&quot;right&quot;:3.632899284362793,&quot;top&quot;:0.16643989086151123},&quot;type&quot;:0}],&quot;type&quot;:0}"/>
  <p:tag name="KSO_WM_SLIDE_POSITION" val="79*119"/>
  <p:tag name="KSO_WM_SLIDE_SIZE" val="800*300"/>
  <p:tag name="KSO_WM_SLIDE_SUBTYPE" val="pureTxt"/>
  <p:tag name="KSO_WM_SLIDE_SUPPORT_FEATURE_TYPE" val="0"/>
  <p:tag name="KSO_WM_SLIDE_TYPE" val="sectionTitle"/>
  <p:tag name="KSO_WM_TAG_VERSION" val="1.0"/>
  <p:tag name="KSO_WM_TEMPLATE_ASSEMBLE_GROUPID" val="5efb4ed6c9a2f50afb51218d"/>
  <p:tag name="KSO_WM_TEMPLATE_ASSEMBLE_XID" val="5f082e1a8050c250ba645f5c"/>
  <p:tag name="KSO_WM_TEMPLATE_CATEGORY" val="custom"/>
  <p:tag name="KSO_WM_TEMPLATE_COLOR_TYPE" val="1"/>
  <p:tag name="KSO_WM_TEMPLATE_INDEX" val="20208847"/>
  <p:tag name="KSO_WM_TEMPLATE_MASTER_TYPE" val="1"/>
  <p:tag name="KSO_WM_TEMPLATE_SUBCATEGORY" val="21"/>
</p:tagLst>
</file>

<file path=ppt/tags/tag189.xml><?xml version="1.0" encoding="utf-8"?>
<p:tagLst xmlns:p="http://schemas.openxmlformats.org/presentationml/2006/main">
  <p:tag name="KSO_WM_SLIDE_BACKGROUND_TYPE" val="general"/>
  <p:tag name="KSO_WM_UNIT_TYPE" val="i"/>
  <p:tag name="WM_BEAUTIFY_SHAPE_IDENTITY" val="{4c65078e-b48d-4ac1-9ed9-4a1bf0ea77cd}"/>
</p:tagLst>
</file>

<file path=ppt/tags/tag19.xml><?xml version="1.0" encoding="utf-8"?>
<p:tagLst xmlns:p="http://schemas.openxmlformats.org/presentationml/2006/main">
  <p:tag name="KSO_WM_ASSEMBLE_CHIP_INDEX" val="45d45bb4813b4e9281f6b43b27c51277"/>
  <p:tag name="KSO_WM_BEAUTIFY_FLAG" val="#wm#"/>
  <p:tag name="KSO_WM_CHIP_GROUPID" val="5ebe55f20ac41c4a0a52567c"/>
  <p:tag name="KSO_WM_CHIP_XID" val="5ebe55f20ac41c4a0a52567d"/>
  <p:tag name="KSO_WM_TAG_VERSION" val="1.0"/>
  <p:tag name="KSO_WM_TEMPLATE_ASSEMBLE_GROUPID" val="5efb4ed6c9a2f50afb51218d"/>
  <p:tag name="KSO_WM_TEMPLATE_ASSEMBLE_XID" val="5f082e1a8050c250ba645f5c"/>
  <p:tag name="KSO_WM_TEMPLATE_CATEGORY" val="custom"/>
  <p:tag name="KSO_WM_TEMPLATE_INDEX" val="20208847"/>
  <p:tag name="KSO_WM_UNIT_BLOCK" val="0"/>
  <p:tag name="KSO_WM_UNIT_COMPATIBLE" val="0"/>
  <p:tag name="KSO_WM_UNIT_DEC_AREA_ID" val="b15da4d116a34a0e87cb58a5d4276973"/>
  <p:tag name="KSO_WM_UNIT_DEFAULT_FONT" val="16;24;2"/>
  <p:tag name="KSO_WM_UNIT_DIAGRAM_ISNUMVISUAL" val="0"/>
  <p:tag name="KSO_WM_UNIT_DIAGRAM_ISREFERUNIT" val="0"/>
  <p:tag name="KSO_WM_UNIT_HIGHLIGHT" val="0"/>
  <p:tag name="KSO_WM_UNIT_ID" val="custom20208847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输入你的副标题，文字是您思想的提炼，请尽量言简意赅的阐述观点"/>
  <p:tag name="KSO_WM_UNIT_TEXT_FILL_FORE_SCHEMECOLOR_INDEX" val="13"/>
  <p:tag name="KSO_WM_UNIT_TEXT_FILL_FORE_SCHEMECOLOR_INDEX_BRIGHTNESS" val="0.35"/>
  <p:tag name="KSO_WM_UNIT_TEXT_FILL_TYPE" val="1"/>
  <p:tag name="KSO_WM_UNIT_TYPE" val="b"/>
  <p:tag name="KSO_WM_UNIT_VALUE" val="58"/>
</p:tagLst>
</file>

<file path=ppt/tags/tag190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  <p:tag name="KSO_WM_UNIT_TYPE" val="i"/>
  <p:tag name="WM_BEAUTIFY_SHAPE_IDENTITY" val="{d6ea4534-5c71-42d7-97a8-da3d32ec4b44}"/>
</p:tagLst>
</file>

<file path=ppt/tags/tag19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92.xml><?xml version="1.0" encoding="utf-8"?>
<p:tagLst xmlns:p="http://schemas.openxmlformats.org/presentationml/2006/main">
  <p:tag name="KSO_WM_SLIDE_BACKGROUND_TYPE" val="general"/>
  <p:tag name="KSO_WM_SLIDE_BK_DARK_LIGHT" val=""/>
</p:tagLst>
</file>

<file path=ppt/tags/tag193.xml><?xml version="1.0" encoding="utf-8"?>
<p:tagLst xmlns:p="http://schemas.openxmlformats.org/presentationml/2006/main">
  <p:tag name="KSO_WM_SLIDE_BACKGROUND_TYPE" val="general"/>
  <p:tag name="KSO_WM_UNIT_TYPE" val="i"/>
  <p:tag name="WM_BEAUTIFY_SHAPE_IDENTITY" val="{4c65078e-b48d-4ac1-9ed9-4a1bf0ea77cd}"/>
</p:tagLst>
</file>

<file path=ppt/tags/tag194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  <p:tag name="KSO_WM_UNIT_TYPE" val="i"/>
  <p:tag name="WM_BEAUTIFY_SHAPE_IDENTITY" val="{d6ea4534-5c71-42d7-97a8-da3d32ec4b44}"/>
</p:tagLst>
</file>

<file path=ppt/tags/tag195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196.xml><?xml version="1.0" encoding="utf-8"?>
<p:tagLst xmlns:p="http://schemas.openxmlformats.org/presentationml/2006/main">
  <p:tag name="KSO_WM_SLIDE_BACKGROUND_TYPE" val="general"/>
  <p:tag name="KSO_WM_SLIDE_BK_DARK_LIGHT" val=""/>
</p:tagLst>
</file>

<file path=ppt/tags/tag197.xml><?xml version="1.0" encoding="utf-8"?>
<p:tagLst xmlns:p="http://schemas.openxmlformats.org/presentationml/2006/main">
  <p:tag name="KSO_WM_SLIDE_BACKGROUND_TYPE" val="general"/>
  <p:tag name="KSO_WM_UNIT_TYPE" val="i"/>
  <p:tag name="WM_BEAUTIFY_SHAPE_IDENTITY" val="{4c65078e-b48d-4ac1-9ed9-4a1bf0ea77cd}"/>
</p:tagLst>
</file>

<file path=ppt/tags/tag198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  <p:tag name="KSO_WM_UNIT_TYPE" val="i"/>
  <p:tag name="WM_BEAUTIFY_SHAPE_IDENTITY" val="{d6ea4534-5c71-42d7-97a8-da3d32ec4b44}"/>
</p:tagLst>
</file>

<file path=ppt/tags/tag19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0.xml><?xml version="1.0" encoding="utf-8"?>
<p:tagLst xmlns:p="http://schemas.openxmlformats.org/presentationml/2006/main">
  <p:tag name="KSO_WM_SLIDE_BACKGROUND_TYPE" val="general"/>
</p:tagLst>
</file>

<file path=ppt/tags/tag200.xml><?xml version="1.0" encoding="utf-8"?>
<p:tagLst xmlns:p="http://schemas.openxmlformats.org/presentationml/2006/main">
  <p:tag name="KSO_WM_UNIT_LINE_FILL_TYPE" val="2"/>
  <p:tag name="KSO_WM_UNIT_LINE_FORE_SCHEMECOLOR_INDEX" val="1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0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0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0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04.xml><?xml version="1.0" encoding="utf-8"?>
<p:tagLst xmlns:p="http://schemas.openxmlformats.org/presentationml/2006/main">
  <p:tag name="KSO_WM_SLIDE_BACKGROUND_TYPE" val="general"/>
  <p:tag name="KSO_WM_SLIDE_BK_DARK_LIGHT" val=""/>
</p:tagLst>
</file>

<file path=ppt/tags/tag205.xml><?xml version="1.0" encoding="utf-8"?>
<p:tagLst xmlns:p="http://schemas.openxmlformats.org/presentationml/2006/main">
  <p:tag name="KSO_WM_ASSEMBLE_CHIP_INDEX" val="45d45bb4813b4e9281f6b43b27c51277"/>
  <p:tag name="KSO_WM_BEAUTIFY_FLAG" val="#wm#"/>
  <p:tag name="KSO_WM_CHIP_GROUPID" val="5ebe55f20ac41c4a0a52567c"/>
  <p:tag name="KSO_WM_CHIP_XID" val="5ebe55f20ac41c4a0a52567d"/>
  <p:tag name="KSO_WM_TAG_VERSION" val="1.0"/>
  <p:tag name="KSO_WM_TEMPLATE_CATEGORY" val="custom"/>
  <p:tag name="KSO_WM_TEMPLATE_INDEX" val="20208847"/>
  <p:tag name="KSO_WM_UNIT_BLOCK" val="0"/>
  <p:tag name="KSO_WM_UNIT_COMPATIBLE" val="0"/>
  <p:tag name="KSO_WM_UNIT_DEC_AREA_ID" val="71dba74593a04fda8e27cbf4328f31d2"/>
  <p:tag name="KSO_WM_UNIT_DECORATE_INFO" val="{&quot;DecorateInfoH&quot;:{&quot;IsAbs&quot;:false},&quot;DecorateInfoW&quot;:{&quot;IsAbs&quot;:false},&quot;DecorateInfoX&quot;:{&quot;IsAbs&quot;:false,&quot;Pos&quot;:1},&quot;DecorateInfoY&quot;:{&quot;IsAbs&quot;:false,&quot;Pos&quot;:1},&quot;ReferentInfo&quot;:{&quot;Id&quot;:&quot;527727ab9bd1427baa0baa7ad99707b7&quot;,&quot;X&quot;:{&quot;Pos&quot;:1},&quot;Y&quot;:{&quot;Pos&quot;:1}}}"/>
  <p:tag name="KSO_WM_UNIT_DIAGRAM_ISNUMVISUAL" val="0"/>
  <p:tag name="KSO_WM_UNIT_DIAGRAM_ISREFERUNIT" val="0"/>
  <p:tag name="KSO_WM_UNIT_FILL_FORE_SCHEMECOLOR_INDEX" val="5"/>
  <p:tag name="KSO_WM_UNIT_FILL_FORE_SCHEMECOLOR_INDEX_BRIGHTNESS" val="0"/>
  <p:tag name="KSO_WM_UNIT_FILL_TYPE" val="1"/>
  <p:tag name="KSO_WM_UNIT_HIGHLIGHT" val="0"/>
  <p:tag name="KSO_WM_UNIT_ID" val="custom20208847_7*i*1"/>
  <p:tag name="KSO_WM_UNIT_INDEX" val="1"/>
  <p:tag name="KSO_WM_UNIT_LAYERLEVEL" val="1"/>
  <p:tag name="KSO_WM_UNIT_SM_LIMIT_TYPE" val="2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25"/>
</p:tagLst>
</file>

<file path=ppt/tags/tag206.xml><?xml version="1.0" encoding="utf-8"?>
<p:tagLst xmlns:p="http://schemas.openxmlformats.org/presentationml/2006/main">
  <p:tag name="KSO_WM_ASSEMBLE_CHIP_INDEX" val="45d45bb4813b4e9281f6b43b27c51277"/>
  <p:tag name="KSO_WM_BEAUTIFY_FLAG" val="#wm#"/>
  <p:tag name="KSO_WM_CHIP_GROUPID" val="5ebe55f20ac41c4a0a52567c"/>
  <p:tag name="KSO_WM_CHIP_XID" val="5ebe55f20ac41c4a0a52567d"/>
  <p:tag name="KSO_WM_TAG_VERSION" val="1.0"/>
  <p:tag name="KSO_WM_TEMPLATE_CATEGORY" val="custom"/>
  <p:tag name="KSO_WM_TEMPLATE_INDEX" val="20208847"/>
  <p:tag name="KSO_WM_UNIT_BLOCK" val="0"/>
  <p:tag name="KSO_WM_UNIT_COMPATIBLE" val="0"/>
  <p:tag name="KSO_WM_UNIT_DEC_AREA_ID" val="a71d3c7fcac04d4397bfd84db094b7ef"/>
  <p:tag name="KSO_WM_UNIT_DEFAULT_FONT" val="40;50;4"/>
  <p:tag name="KSO_WM_UNIT_DIAGRAM_ISNUMVISUAL" val="0"/>
  <p:tag name="KSO_WM_UNIT_DIAGRAM_ISREFERUNIT" val="0"/>
  <p:tag name="KSO_WM_UNIT_HIGHLIGHT" val="0"/>
  <p:tag name="KSO_WM_UNIT_ID" val="custom20208847_7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标题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13"/>
</p:tagLst>
</file>

<file path=ppt/tags/tag207.xml><?xml version="1.0" encoding="utf-8"?>
<p:tagLst xmlns:p="http://schemas.openxmlformats.org/presentationml/2006/main">
  <p:tag name="KSO_WM_ASSEMBLE_CHIP_INDEX" val="45d45bb4813b4e9281f6b43b27c51277"/>
  <p:tag name="KSO_WM_BEAUTIFY_FLAG" val="#wm#"/>
  <p:tag name="KSO_WM_CHIP_GROUPID" val="5ebe55f20ac41c4a0a52567c"/>
  <p:tag name="KSO_WM_CHIP_XID" val="5ebe55f20ac41c4a0a52567d"/>
  <p:tag name="KSO_WM_TAG_VERSION" val="1.0"/>
  <p:tag name="KSO_WM_TEMPLATE_CATEGORY" val="custom"/>
  <p:tag name="KSO_WM_TEMPLATE_INDEX" val="20208847"/>
  <p:tag name="KSO_WM_UNIT_BLOCK" val="0"/>
  <p:tag name="KSO_WM_UNIT_COMPATIBLE" val="0"/>
  <p:tag name="KSO_WM_UNIT_DEC_AREA_ID" val="b15da4d116a34a0e87cb58a5d4276973"/>
  <p:tag name="KSO_WM_UNIT_DEFAULT_FONT" val="16;24;2"/>
  <p:tag name="KSO_WM_UNIT_DIAGRAM_ISNUMVISUAL" val="0"/>
  <p:tag name="KSO_WM_UNIT_DIAGRAM_ISREFERUNIT" val="0"/>
  <p:tag name="KSO_WM_UNIT_HIGHLIGHT" val="0"/>
  <p:tag name="KSO_WM_UNIT_ID" val="custom20208847_7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输入你的副标题，文字是您思想的提炼，请尽量言简意赅的阐述观点"/>
  <p:tag name="KSO_WM_UNIT_TEXT_FILL_FORE_SCHEMECOLOR_INDEX" val="13"/>
  <p:tag name="KSO_WM_UNIT_TEXT_FILL_FORE_SCHEMECOLOR_INDEX_BRIGHTNESS" val="0.35"/>
  <p:tag name="KSO_WM_UNIT_TEXT_FILL_TYPE" val="1"/>
  <p:tag name="KSO_WM_UNIT_TYPE" val="b"/>
  <p:tag name="KSO_WM_UNIT_VALUE" val="58"/>
</p:tagLst>
</file>

<file path=ppt/tags/tag208.xml><?xml version="1.0" encoding="utf-8"?>
<p:tagLst xmlns:p="http://schemas.openxmlformats.org/presentationml/2006/main">
  <p:tag name="KSO_WM_ASSEMBLE_CHIP_INDEX" val="45d45bb4813b4e9281f6b43b27c51277"/>
  <p:tag name="KSO_WM_BEAUTIFY_FLAG" val="#wm#"/>
  <p:tag name="KSO_WM_CHIP_GROUPID" val="5ebe55f20ac41c4a0a52567c"/>
  <p:tag name="KSO_WM_CHIP_XID" val="5ebe55f20ac41c4a0a52567d"/>
  <p:tag name="KSO_WM_TAG_VERSION" val="1.0"/>
  <p:tag name="KSO_WM_TEMPLATE_CATEGORY" val="custom"/>
  <p:tag name="KSO_WM_TEMPLATE_INDEX" val="20208847"/>
  <p:tag name="KSO_WM_UNIT_BLOCK" val="0"/>
  <p:tag name="KSO_WM_UNIT_COMPATIBLE" val="1"/>
  <p:tag name="KSO_WM_UNIT_DEC_AREA_ID" val="527727ab9bd1427baa0baa7ad99707b7"/>
  <p:tag name="KSO_WM_UNIT_DIAGRAM_ISNUMVISUAL" val="0"/>
  <p:tag name="KSO_WM_UNIT_DIAGRAM_ISREFERUNIT" val="0"/>
  <p:tag name="KSO_WM_UNIT_HIGHLIGHT" val="0"/>
  <p:tag name="KSO_WM_UNIT_ID" val="custom20208847_7*e*1"/>
  <p:tag name="KSO_WM_UNIT_INDEX" val="1"/>
  <p:tag name="KSO_WM_UNIT_LAYERLEVEL" val="1"/>
  <p:tag name="KSO_WM_UNIT_NOCLEAR" val="0"/>
  <p:tag name="KSO_WM_UNIT_PRESET_TEXT" val="04"/>
  <p:tag name="KSO_WM_UNIT_SM_LIMIT_TYPE" val="2"/>
  <p:tag name="KSO_WM_UNIT_TEXT_FILL_FORE_SCHEMECOLOR_INDEX" val="14"/>
  <p:tag name="KSO_WM_UNIT_TEXT_FILL_FORE_SCHEMECOLOR_INDEX_BRIGHTNESS" val="0"/>
  <p:tag name="KSO_WM_UNIT_TEXT_FILL_TYPE" val="1"/>
  <p:tag name="KSO_WM_UNIT_TYPE" val="e"/>
  <p:tag name="KSO_WM_UNIT_VALUE" val="8"/>
</p:tagLst>
</file>

<file path=ppt/tags/tag209.xml><?xml version="1.0" encoding="utf-8"?>
<p:tagLst xmlns:p="http://schemas.openxmlformats.org/presentationml/2006/main">
  <p:tag name="KSO_WM_BEAUTIFY_FLAG" val="#wm#"/>
  <p:tag name="KSO_WM_CHIP_FILLPROP" val="[[{&quot;fill_id&quot;:&quot;1dc1cf96fcc84f858df78e7d4b5f2f95&quot;,&quot;fill_align&quot;:&quot;cm&quot;,&quot;text_align&quot;:&quot;cm&quot;,&quot;text_direction&quot;:&quot;horizontal&quot;,&quot;chip_types&quot;:[&quot;text&quot;,&quot;header&quot;]}]]"/>
  <p:tag name="KSO_WM_CHIP_GROUPID" val="5ebf6661ddc3daf3fef3f760"/>
  <p:tag name="KSO_WM_CHIP_INFOS" val="{&quot;layout_type&quot;:&quot;formiddle2&quot;,&quot;slide_type&quot;:[&quot;sectionTitle&quot;],&quot;aspect_ratio&quot;:&quot;16:9&quot;}"/>
  <p:tag name="KSO_WM_CHIP_XID" val="5ebe041a0ac41c4a0a525593"/>
  <p:tag name="KSO_WM_SLIDE_BACKGROUND_TYPE" val="general"/>
  <p:tag name="KSO_WM_SLIDE_BK_DARK_LIGHT" val="2"/>
  <p:tag name="KSO_WM_SLIDE_ID" val="custom20208847_7"/>
  <p:tag name="KSO_WM_SLIDE_INDEX" val="7"/>
  <p:tag name="KSO_WM_SLIDE_ITEM_CNT" val="0"/>
  <p:tag name="KSO_WM_SLIDE_LAYOUT" val="a_b_e"/>
  <p:tag name="KSO_WM_SLIDE_LAYOUT_CNT" val="1_1_1"/>
  <p:tag name="KSO_WM_SLIDE_LAYOUT_INFO" val="{&quot;id&quot;:&quot;2020-07-10T17:02:13&quot;,&quot;maxSize&quot;:{&quot;size1&quot;:67.66515480324074},&quot;minSize&quot;:{&quot;size1&quot;:58.865154803240735},&quot;normalSize&quot;:{&quot;size1&quot;:63.26515480324074},&quot;subLayout&quot;:[{&quot;id&quot;:&quot;2020-07-10T17:02:13&quot;,&quot;margin&quot;:{&quot;bottom&quot;:0.5691018104553223,&quot;left&quot;:3.632889747619629,&quot;right&quot;:3.632899284362793,&quot;top&quot;:4.370910167694092},&quot;type&quot;:0},{&quot;id&quot;:&quot;2020-07-10T17:02:13&quot;,&quot;margin&quot;:{&quot;bottom&quot;:4.233339786529541,&quot;left&quot;:3.632889747619629,&quot;right&quot;:3.632899284362793,&quot;top&quot;:0.16643989086151123},&quot;type&quot;:0}],&quot;type&quot;:0}"/>
  <p:tag name="KSO_WM_SLIDE_POSITION" val="79*119"/>
  <p:tag name="KSO_WM_SLIDE_SIZE" val="800*300"/>
  <p:tag name="KSO_WM_SLIDE_SUBTYPE" val="pureTxt"/>
  <p:tag name="KSO_WM_SLIDE_SUPPORT_FEATURE_TYPE" val="0"/>
  <p:tag name="KSO_WM_SLIDE_TYPE" val="sectionTitle"/>
  <p:tag name="KSO_WM_TAG_VERSION" val="1.0"/>
  <p:tag name="KSO_WM_TEMPLATE_ASSEMBLE_GROUPID" val="5efb4ed6c9a2f50afb51218d"/>
  <p:tag name="KSO_WM_TEMPLATE_ASSEMBLE_XID" val="5f082e1a8050c250ba645f5c"/>
  <p:tag name="KSO_WM_TEMPLATE_CATEGORY" val="custom"/>
  <p:tag name="KSO_WM_TEMPLATE_COLOR_TYPE" val="1"/>
  <p:tag name="KSO_WM_TEMPLATE_INDEX" val="20208847"/>
  <p:tag name="KSO_WM_TEMPLATE_MASTER_TYPE" val="1"/>
  <p:tag name="KSO_WM_TEMPLATE_SUBCATEGORY" val="21"/>
</p:tagLst>
</file>

<file path=ppt/tags/tag21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</p:tagLst>
</file>

<file path=ppt/tags/tag210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DljZTBhZWY0M2I1YmY0ZDZhZTEwZjY4YTJiMzAxNDkifQ=="/>
  <p:tag name="KSO_WPP_MARK_KEY" val="81afebbc-af50-49b3-b121-6ccd26b1df11"/>
  <p:tag name="commondata" val="eyJoZGlkIjoiN2YzNjBkOTgyNWQ1YTMxYzM3MzMwNWFiODNmOWIzYWMifQ=="/>
</p:tagLst>
</file>

<file path=ppt/tags/tag2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4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5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7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8.xml><?xml version="1.0" encoding="utf-8"?>
<p:tagLst xmlns:p="http://schemas.openxmlformats.org/presentationml/2006/main">
  <p:tag name="KSO_WM_SLIDE_BACKGROUND_TYPE" val="general"/>
</p:tagLst>
</file>

<file path=ppt/tags/tag29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</p:tagLst>
</file>

<file path=ppt/tags/tag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0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4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5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7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38.xml><?xml version="1.0" encoding="utf-8"?>
<p:tagLst xmlns:p="http://schemas.openxmlformats.org/presentationml/2006/main">
  <p:tag name="KSO_WM_UNIT_FILL_FORE_SCHEMECOLOR_INDEX" val="1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</p:tagLst>
</file>

<file path=ppt/tags/tag39.xml><?xml version="1.0" encoding="utf-8"?>
<p:tagLst xmlns:p="http://schemas.openxmlformats.org/presentationml/2006/main">
  <p:tag name="KSO_WM_UNIT_FILL_FORE_SCHEMECOLOR_INDEX" val="15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</p:tagLst>
</file>

<file path=ppt/tags/tag4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0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4.xml><?xml version="1.0" encoding="utf-8"?>
<p:tagLst xmlns:p="http://schemas.openxmlformats.org/presentationml/2006/main">
  <p:tag name="KSO_WM_SLIDE_BACKGROUND_TYPE" val="general"/>
</p:tagLst>
</file>

<file path=ppt/tags/tag45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</p:tagLst>
</file>

<file path=ppt/tags/tag4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7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8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49.xml><?xml version="1.0" encoding="utf-8"?>
<p:tagLst xmlns:p="http://schemas.openxmlformats.org/presentationml/2006/main">
  <p:tag name="KSO_WM_SLIDE_BACKGROUND_TYPE" val="general"/>
</p:tagLst>
</file>

<file path=ppt/tags/tag5.xml><?xml version="1.0" encoding="utf-8"?>
<p:tagLst xmlns:p="http://schemas.openxmlformats.org/presentationml/2006/main">
  <p:tag name="KSO_WM_ASSEMBLE_CHIP_INDEX" val="d0535058c0ec452db8c512070e988371"/>
  <p:tag name="KSO_WM_BEAUTIFY_FLAG" val="#wm#"/>
  <p:tag name="KSO_WM_CHIP_GROUPID" val="5ebd04330ac41c4a0a525403"/>
  <p:tag name="KSO_WM_CHIP_XID" val="5ebd04330ac41c4a0a525404"/>
  <p:tag name="KSO_WM_TAG_VERSION" val="1.0"/>
  <p:tag name="KSO_WM_TEMPLATE_ASSEMBLE_GROUPID" val="5efb4ed6c9a2f50afb51218d"/>
  <p:tag name="KSO_WM_TEMPLATE_ASSEMBLE_XID" val="5f082e1a8050c250ba645f1a"/>
  <p:tag name="KSO_WM_TEMPLATE_CATEGORY" val="custom"/>
  <p:tag name="KSO_WM_TEMPLATE_INDEX" val="20208847"/>
  <p:tag name="KSO_WM_UNIT_BLOCK" val="0"/>
  <p:tag name="KSO_WM_UNIT_COMPATIBLE" val="0"/>
  <p:tag name="KSO_WM_UNIT_DEC_AREA_ID" val="406655e758de4eec87dbd394a4ed3e8a"/>
  <p:tag name="KSO_WM_UNIT_DEFAULT_FONT" val="18;28;2"/>
  <p:tag name="KSO_WM_UNIT_DIAGRAM_ISNUMVISUAL" val="0"/>
  <p:tag name="KSO_WM_UNIT_DIAGRAM_ISREFERUNIT" val="0"/>
  <p:tag name="KSO_WM_UNIT_HIGHLIGHT" val="0"/>
  <p:tag name="KSO_WM_UNIT_ID" val="custom20208847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/击/此/处/添/加/副/标/题/内/容"/>
  <p:tag name="KSO_WM_UNIT_TEXT_FILL_FORE_SCHEMECOLOR_INDEX" val="13"/>
  <p:tag name="KSO_WM_UNIT_TEXT_FILL_FORE_SCHEMECOLOR_INDEX_BRIGHTNESS" val="0.35"/>
  <p:tag name="KSO_WM_UNIT_TEXT_FILL_TYPE" val="1"/>
  <p:tag name="KSO_WM_UNIT_TYPE" val="b"/>
  <p:tag name="KSO_WM_UNIT_VALUE" val="27"/>
</p:tagLst>
</file>

<file path=ppt/tags/tag50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</p:tagLst>
</file>

<file path=ppt/tags/tag5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5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5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54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55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5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57.xml><?xml version="1.0" encoding="utf-8"?>
<p:tagLst xmlns:p="http://schemas.openxmlformats.org/presentationml/2006/main">
  <p:tag name="KSO_WM_SLIDE_BACKGROUND_TYPE" val="general"/>
</p:tagLst>
</file>

<file path=ppt/tags/tag58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</p:tagLst>
</file>

<file path=ppt/tags/tag5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6.xml><?xml version="1.0" encoding="utf-8"?>
<p:tagLst xmlns:p="http://schemas.openxmlformats.org/presentationml/2006/main">
  <p:tag name="KSO_WM_ASSEMBLE_CHIP_INDEX" val="d0535058c0ec452db8c512070e988371"/>
  <p:tag name="KSO_WM_BEAUTIFY_FLAG" val="#wm#"/>
  <p:tag name="KSO_WM_CHIP_GROUPID" val="5ebd04330ac41c4a0a525403"/>
  <p:tag name="KSO_WM_CHIP_XID" val="5ebd04330ac41c4a0a525404"/>
  <p:tag name="KSO_WM_TAG_VERSION" val="1.0"/>
  <p:tag name="KSO_WM_TEMPLATE_ASSEMBLE_GROUPID" val="5efb4ed6c9a2f50afb51218d"/>
  <p:tag name="KSO_WM_TEMPLATE_ASSEMBLE_XID" val="5f082e1a8050c250ba645f1a"/>
  <p:tag name="KSO_WM_TEMPLATE_CATEGORY" val="custom"/>
  <p:tag name="KSO_WM_TEMPLATE_INDEX" val="20208847"/>
  <p:tag name="KSO_WM_UNIT_BLOCK" val="0"/>
  <p:tag name="KSO_WM_UNIT_COMPATIBLE" val="0"/>
  <p:tag name="KSO_WM_UNIT_DEC_AREA_ID" val="406655e758de4eec87dbd394a4ed3e8a"/>
  <p:tag name="KSO_WM_UNIT_DEFAULT_FONT" val="60;74;4"/>
  <p:tag name="KSO_WM_UNIT_DIAGRAM_ISNUMVISUAL" val="0"/>
  <p:tag name="KSO_WM_UNIT_DIAGRAM_ISREFERUNIT" val="0"/>
  <p:tag name="KSO_WM_UNIT_HIGHLIGHT" val="0"/>
  <p:tag name="KSO_WM_UNIT_ID" val="custom20208847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编辑标题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10"/>
</p:tagLst>
</file>

<file path=ppt/tags/tag60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6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6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6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64.xml><?xml version="1.0" encoding="utf-8"?>
<p:tagLst xmlns:p="http://schemas.openxmlformats.org/presentationml/2006/main">
  <p:tag name="KSO_WM_SLIDE_BACKGROUND_TYPE" val="general"/>
</p:tagLst>
</file>

<file path=ppt/tags/tag65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</p:tagLst>
</file>

<file path=ppt/tags/tag6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67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68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6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7.xml><?xml version="1.0" encoding="utf-8"?>
<p:tagLst xmlns:p="http://schemas.openxmlformats.org/presentationml/2006/main">
  <p:tag name="KSO_WM_SLIDE_BACKGROUND_TYPE" val="general"/>
</p:tagLst>
</file>

<file path=ppt/tags/tag70.xml><?xml version="1.0" encoding="utf-8"?>
<p:tagLst xmlns:p="http://schemas.openxmlformats.org/presentationml/2006/main">
  <p:tag name="KSO_WM_UNIT_FILL_FORE_SCHEMECOLOR_INDEX" val="15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</p:tagLst>
</file>

<file path=ppt/tags/tag7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7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73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74.xml><?xml version="1.0" encoding="utf-8"?>
<p:tagLst xmlns:p="http://schemas.openxmlformats.org/presentationml/2006/main">
  <p:tag name="KSO_WM_ASSEMBLE_CHIP_INDEX" val="199052d5c936476f88151aea5cdec594"/>
  <p:tag name="KSO_WM_BEAUTIFY_FLAG" val="#wm#"/>
  <p:tag name="KSO_WM_CHIP_GROUPID" val="5ebce5b80ac41c4a0a525374"/>
  <p:tag name="KSO_WM_CHIP_XID" val="5ebce5b80ac41c4a0a525375"/>
  <p:tag name="KSO_WM_TAG_VERSION" val="1.0"/>
  <p:tag name="KSO_WM_TEMPLATE_ASSEMBLE_GROUPID" val="5efb4ed6c9a2f50afb51218d"/>
  <p:tag name="KSO_WM_TEMPLATE_ASSEMBLE_XID" val="5f082e1a8050c250ba645f2e"/>
  <p:tag name="KSO_WM_TEMPLATE_CATEGORY" val="custom"/>
  <p:tag name="KSO_WM_TEMPLATE_INDEX" val="20208847"/>
  <p:tag name="KSO_WM_UNIT_BLOCK" val="0"/>
  <p:tag name="KSO_WM_UNIT_COMPATIBLE" val="0"/>
  <p:tag name="KSO_WM_UNIT_DEC_AREA_ID" val="02fecb659bbd435987b665817523d7c1"/>
  <p:tag name="KSO_WM_UNIT_DEFAULT_FONT" val="18;24;2"/>
  <p:tag name="KSO_WM_UNIT_DIAGRAM_ISNUMVISUAL" val="0"/>
  <p:tag name="KSO_WM_UNIT_DIAGRAM_ISREFERUNIT" val="0"/>
  <p:tag name="KSO_WM_UNIT_HIGHLIGHT" val="0"/>
  <p:tag name="KSO_WM_UNIT_ID" val="custom20208847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副标题内容"/>
  <p:tag name="KSO_WM_UNIT_TEXT_FILL_FORE_SCHEMECOLOR_INDEX" val="13"/>
  <p:tag name="KSO_WM_UNIT_TEXT_FILL_FORE_SCHEMECOLOR_INDEX_BRIGHTNESS" val="0.35"/>
  <p:tag name="KSO_WM_UNIT_TEXT_FILL_TYPE" val="1"/>
  <p:tag name="KSO_WM_UNIT_TYPE" val="b"/>
  <p:tag name="KSO_WM_UNIT_VALUE" val="26"/>
</p:tagLst>
</file>

<file path=ppt/tags/tag75.xml><?xml version="1.0" encoding="utf-8"?>
<p:tagLst xmlns:p="http://schemas.openxmlformats.org/presentationml/2006/main">
  <p:tag name="KSO_WM_ASSEMBLE_CHIP_INDEX" val="199052d5c936476f88151aea5cdec594"/>
  <p:tag name="KSO_WM_BEAUTIFY_FLAG" val="#wm#"/>
  <p:tag name="KSO_WM_CHIP_GROUPID" val="5ebce5b80ac41c4a0a525374"/>
  <p:tag name="KSO_WM_CHIP_XID" val="5ebce5b80ac41c4a0a525375"/>
  <p:tag name="KSO_WM_TAG_VERSION" val="1.0"/>
  <p:tag name="KSO_WM_TEMPLATE_ASSEMBLE_GROUPID" val="5efb4ed6c9a2f50afb51218d"/>
  <p:tag name="KSO_WM_TEMPLATE_ASSEMBLE_XID" val="5f082e1a8050c250ba645f2e"/>
  <p:tag name="KSO_WM_TEMPLATE_CATEGORY" val="custom"/>
  <p:tag name="KSO_WM_TEMPLATE_INDEX" val="20208847"/>
  <p:tag name="KSO_WM_UNIT_BLOCK" val="0"/>
  <p:tag name="KSO_WM_UNIT_COMPATIBLE" val="0"/>
  <p:tag name="KSO_WM_UNIT_DEC_AREA_ID" val="02fecb659bbd435987b665817523d7c1"/>
  <p:tag name="KSO_WM_UNIT_DEFAULT_FONT" val="24;44;4"/>
  <p:tag name="KSO_WM_UNIT_DIAGRAM_ISNUMVISUAL" val="0"/>
  <p:tag name="KSO_WM_UNIT_DIAGRAM_ISREFERUNIT" val="0"/>
  <p:tag name="KSO_WM_UNIT_HIGHLIGHT" val="0"/>
  <p:tag name="KSO_WM_UNIT_ID" val="custom20208847_1*a*1"/>
  <p:tag name="KSO_WM_UNIT_INDEX" val="1"/>
  <p:tag name="KSO_WM_UNIT_ISCONTENTSTITLE" val="0"/>
  <p:tag name="KSO_WM_UNIT_ISNUMDGMTITLE" val="0"/>
  <p:tag name="KSO_WM_UNIT_LAYERLEVEL" val="1"/>
  <p:tag name="KSO_WM_UNIT_NOCLEAR" val="1"/>
  <p:tag name="KSO_WM_UNIT_PRESET_TEXT" val="谢谢观看"/>
  <p:tag name="KSO_WM_UNIT_TEXT_FILL_FORE_SCHEMECOLOR_INDEX" val="13"/>
  <p:tag name="KSO_WM_UNIT_TEXT_FILL_FORE_SCHEMECOLOR_INDEX_BRIGHTNESS" val="0.15"/>
  <p:tag name="KSO_WM_UNIT_TEXT_FILL_TYPE" val="1"/>
  <p:tag name="KSO_WM_UNIT_TYPE" val="a"/>
  <p:tag name="KSO_WM_UNIT_VALUE" val="7"/>
</p:tagLst>
</file>

<file path=ppt/tags/tag76.xml><?xml version="1.0" encoding="utf-8"?>
<p:tagLst xmlns:p="http://schemas.openxmlformats.org/presentationml/2006/main">
  <p:tag name="KSO_WM_SLIDE_BACKGROUND_TYPE" val="general"/>
  <p:tag name="WM_BEAUTIFY_SHAPE_IDENTITY" val="{4c65078e-b48d-4ac1-9ed9-4a1bf0ea77cd}"/>
</p:tagLst>
</file>

<file path=ppt/tags/tag77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  <p:tag name="WM_BEAUTIFY_SHAPE_IDENTITY" val="{d6ea4534-5c71-42d7-97a8-da3d32ec4b44}"/>
</p:tagLst>
</file>

<file path=ppt/tags/tag78.xml><?xml version="1.0" encoding="utf-8"?>
<p:tagLst xmlns:p="http://schemas.openxmlformats.org/presentationml/2006/main">
  <p:tag name="KSO_WM_SLIDE_BACKGROUND_TYPE" val="general"/>
  <p:tag name="KSO_WM_UNIT_TEXT_FILL_FORE_SCHEMECOLOR_INDEX" val="13"/>
  <p:tag name="KSO_WM_UNIT_TEXT_FILL_FORE_SCHEMECOLOR_INDEX_BRIGHTNESS" val="0"/>
  <p:tag name="KSO_WM_UNIT_TEXT_FILL_TYPE" val="1"/>
</p:tagLst>
</file>

<file path=ppt/tags/tag79.xml><?xml version="1.0" encoding="utf-8"?>
<p:tagLst xmlns:p="http://schemas.openxmlformats.org/presentationml/2006/main">
  <p:tag name="KSO_WM_SLIDE_BACKGROUND_TYPE" val="general"/>
  <p:tag name="KSO_WM_UNIT_TEXT_FILL_FORE_SCHEMECOLOR_INDEX" val="13"/>
  <p:tag name="KSO_WM_UNIT_TEXT_FILL_FORE_SCHEMECOLOR_INDEX_BRIGHTNESS" val="0"/>
  <p:tag name="KSO_WM_UNIT_TEXT_FILL_TYPE" val="1"/>
</p:tagLst>
</file>

<file path=ppt/tags/tag8.xml><?xml version="1.0" encoding="utf-8"?>
<p:tagLst xmlns:p="http://schemas.openxmlformats.org/presentationml/2006/main">
  <p:tag name="KSO_WM_SLIDE_BACKGROUND_TYPE" val="general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</p:tagLst>
</file>

<file path=ppt/tags/tag80.xml><?xml version="1.0" encoding="utf-8"?>
<p:tagLst xmlns:p="http://schemas.openxmlformats.org/presentationml/2006/main">
  <p:tag name="KSO_WM_SLIDE_BACKGROUND_TYPE" val="general"/>
  <p:tag name="KSO_WM_UNIT_TEXT_FILL_FORE_SCHEMECOLOR_INDEX" val="13"/>
  <p:tag name="KSO_WM_UNIT_TEXT_FILL_FORE_SCHEMECOLOR_INDEX_BRIGHTNESS" val="0"/>
  <p:tag name="KSO_WM_UNIT_TEXT_FILL_TYPE" val="1"/>
</p:tagLst>
</file>

<file path=ppt/tags/tag81.xml><?xml version="1.0" encoding="utf-8"?>
<p:tagLst xmlns:p="http://schemas.openxmlformats.org/presentationml/2006/main">
  <p:tag name="KSO_WM_SLIDE_BACKGROUND_TYPE" val="general"/>
  <p:tag name="KSO_WM_UNIT_TEXT_FILL_FORE_SCHEMECOLOR_INDEX" val="13"/>
  <p:tag name="KSO_WM_UNIT_TEXT_FILL_FORE_SCHEMECOLOR_INDEX_BRIGHTNESS" val="0"/>
  <p:tag name="KSO_WM_UNIT_TEXT_FILL_TYPE" val="1"/>
</p:tagLst>
</file>

<file path=ppt/tags/tag82.xml><?xml version="1.0" encoding="utf-8"?>
<p:tagLst xmlns:p="http://schemas.openxmlformats.org/presentationml/2006/main">
  <p:tag name="KSO_WM_SLIDE_BACKGROUND_TYPE" val="frame"/>
</p:tagLst>
</file>

<file path=ppt/tags/tag83.xml><?xml version="1.0" encoding="utf-8"?>
<p:tagLst xmlns:p="http://schemas.openxmlformats.org/presentationml/2006/main">
  <p:tag name="KSO_WM_SLIDE_BACKGROUND_TYPE" val="frame"/>
  <p:tag name="KSO_WM_UNIT_FILL_FORE_SCHEMECOLOR_INDEX" val="16"/>
  <p:tag name="KSO_WM_UNIT_FILL_FORE_SCHEMECOLOR_INDEX_BRIGHTNESS" val="0"/>
  <p:tag name="KSO_WM_UNIT_FILL_TYPE" val="1"/>
  <p:tag name="KSO_WM_UNIT_IGNORE_FIXCOLOR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84.xml><?xml version="1.0" encoding="utf-8"?>
<p:tagLst xmlns:p="http://schemas.openxmlformats.org/presentationml/2006/main">
  <p:tag name="KSO_WM_SLIDE_BACKGROUND_TYPE" val="frame"/>
  <p:tag name="KSO_WM_UNIT_TEXT_FILL_FORE_SCHEMECOLOR_INDEX" val="13"/>
  <p:tag name="KSO_WM_UNIT_TEXT_FILL_FORE_SCHEMECOLOR_INDEX_BRIGHTNESS" val="0"/>
  <p:tag name="KSO_WM_UNIT_TEXT_FILL_TYPE" val="1"/>
</p:tagLst>
</file>

<file path=ppt/tags/tag85.xml><?xml version="1.0" encoding="utf-8"?>
<p:tagLst xmlns:p="http://schemas.openxmlformats.org/presentationml/2006/main">
  <p:tag name="KSO_WM_SLIDE_BACKGROUND_TYPE" val="frame"/>
  <p:tag name="KSO_WM_UNIT_TEXT_FILL_FORE_SCHEMECOLOR_INDEX" val="13"/>
  <p:tag name="KSO_WM_UNIT_TEXT_FILL_FORE_SCHEMECOLOR_INDEX_BRIGHTNESS" val="0"/>
  <p:tag name="KSO_WM_UNIT_TEXT_FILL_TYPE" val="1"/>
</p:tagLst>
</file>

<file path=ppt/tags/tag86.xml><?xml version="1.0" encoding="utf-8"?>
<p:tagLst xmlns:p="http://schemas.openxmlformats.org/presentationml/2006/main">
  <p:tag name="KSO_WM_SLIDE_BACKGROUND_TYPE" val="frame"/>
  <p:tag name="KSO_WM_UNIT_TEXT_FILL_FORE_SCHEMECOLOR_INDEX" val="13"/>
  <p:tag name="KSO_WM_UNIT_TEXT_FILL_FORE_SCHEMECOLOR_INDEX_BRIGHTNESS" val="0"/>
  <p:tag name="KSO_WM_UNIT_TEXT_FILL_TYPE" val="1"/>
</p:tagLst>
</file>

<file path=ppt/tags/tag87.xml><?xml version="1.0" encoding="utf-8"?>
<p:tagLst xmlns:p="http://schemas.openxmlformats.org/presentationml/2006/main">
  <p:tag name="KSO_WM_SLIDE_BACKGROUND_TYPE" val="frame"/>
  <p:tag name="KSO_WM_UNIT_TEXT_FILL_FORE_SCHEMECOLOR_INDEX" val="13"/>
  <p:tag name="KSO_WM_UNIT_TEXT_FILL_FORE_SCHEMECOLOR_INDEX_BRIGHTNESS" val="0"/>
  <p:tag name="KSO_WM_UNIT_TEXT_FILL_TYPE" val="1"/>
</p:tagLst>
</file>

<file path=ppt/tags/tag88.xml><?xml version="1.0" encoding="utf-8"?>
<p:tagLst xmlns:p="http://schemas.openxmlformats.org/presentationml/2006/main">
  <p:tag name="KSO_WM_SLIDE_BACKGROUND_TYPE" val="frame"/>
  <p:tag name="KSO_WM_UNIT_TEXT_FILL_FORE_SCHEMECOLOR_INDEX" val="13"/>
  <p:tag name="KSO_WM_UNIT_TEXT_FILL_FORE_SCHEMECOLOR_INDEX_BRIGHTNESS" val="0"/>
  <p:tag name="KSO_WM_UNIT_TEXT_FILL_TYPE" val="1"/>
</p:tagLst>
</file>

<file path=ppt/tags/tag89.xml><?xml version="1.0" encoding="utf-8"?>
<p:tagLst xmlns:p="http://schemas.openxmlformats.org/presentationml/2006/main">
  <p:tag name="KSO_WM_SLIDE_BACKGROUND_TYPE" val="leftRight"/>
</p:tagLst>
</file>

<file path=ppt/tags/tag9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90.xml><?xml version="1.0" encoding="utf-8"?>
<p:tagLst xmlns:p="http://schemas.openxmlformats.org/presentationml/2006/main">
  <p:tag name="KSO_WM_SLIDE_BACKGROUND_TYPE" val="leftRight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</p:tagLst>
</file>

<file path=ppt/tags/tag91.xml><?xml version="1.0" encoding="utf-8"?>
<p:tagLst xmlns:p="http://schemas.openxmlformats.org/presentationml/2006/main">
  <p:tag name="KSO_WM_SLIDE_BACKGROUND_TYPE" val="leftRight"/>
  <p:tag name="KSO_WM_UNIT_FILL_FORE_SCHEMECOLOR_INDEX" val="15"/>
  <p:tag name="KSO_WM_UNIT_FILL_FORE_SCHEMECOLOR_INDEX_BRIGHTNESS" val="0"/>
  <p:tag name="KSO_WM_UNIT_FILL_TYPE" val="1"/>
  <p:tag name="KSO_WM_UNIT_IGNORE_FIXCOLOR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</p:tagLst>
</file>

<file path=ppt/tags/tag92.xml><?xml version="1.0" encoding="utf-8"?>
<p:tagLst xmlns:p="http://schemas.openxmlformats.org/presentationml/2006/main">
  <p:tag name="KSO_WM_SLIDE_BACKGROUND_TYPE" val="leftRight"/>
  <p:tag name="KSO_WM_UNIT_TEXT_FILL_FORE_SCHEMECOLOR_INDEX" val="13"/>
  <p:tag name="KSO_WM_UNIT_TEXT_FILL_FORE_SCHEMECOLOR_INDEX_BRIGHTNESS" val="0"/>
  <p:tag name="KSO_WM_UNIT_TEXT_FILL_TYPE" val="1"/>
</p:tagLst>
</file>

<file path=ppt/tags/tag93.xml><?xml version="1.0" encoding="utf-8"?>
<p:tagLst xmlns:p="http://schemas.openxmlformats.org/presentationml/2006/main">
  <p:tag name="KSO_WM_SLIDE_BACKGROUND_TYPE" val="leftRight"/>
  <p:tag name="KSO_WM_UNIT_TEXT_FILL_FORE_SCHEMECOLOR_INDEX" val="13"/>
  <p:tag name="KSO_WM_UNIT_TEXT_FILL_FORE_SCHEMECOLOR_INDEX_BRIGHTNESS" val="0"/>
  <p:tag name="KSO_WM_UNIT_TEXT_FILL_TYPE" val="1"/>
</p:tagLst>
</file>

<file path=ppt/tags/tag94.xml><?xml version="1.0" encoding="utf-8"?>
<p:tagLst xmlns:p="http://schemas.openxmlformats.org/presentationml/2006/main">
  <p:tag name="KSO_WM_SLIDE_BACKGROUND_TYPE" val="leftRight"/>
  <p:tag name="KSO_WM_UNIT_TEXT_FILL_FORE_SCHEMECOLOR_INDEX" val="13"/>
  <p:tag name="KSO_WM_UNIT_TEXT_FILL_FORE_SCHEMECOLOR_INDEX_BRIGHTNESS" val="0"/>
  <p:tag name="KSO_WM_UNIT_TEXT_FILL_TYPE" val="1"/>
</p:tagLst>
</file>

<file path=ppt/tags/tag95.xml><?xml version="1.0" encoding="utf-8"?>
<p:tagLst xmlns:p="http://schemas.openxmlformats.org/presentationml/2006/main">
  <p:tag name="KSO_WM_SLIDE_BACKGROUND_TYPE" val="leftRight"/>
  <p:tag name="KSO_WM_UNIT_TEXT_FILL_FORE_SCHEMECOLOR_INDEX" val="13"/>
  <p:tag name="KSO_WM_UNIT_TEXT_FILL_FORE_SCHEMECOLOR_INDEX_BRIGHTNESS" val="0"/>
  <p:tag name="KSO_WM_UNIT_TEXT_FILL_TYPE" val="1"/>
</p:tagLst>
</file>

<file path=ppt/tags/tag96.xml><?xml version="1.0" encoding="utf-8"?>
<p:tagLst xmlns:p="http://schemas.openxmlformats.org/presentationml/2006/main">
  <p:tag name="KSO_WM_SLIDE_BACKGROUND_TYPE" val="leftRight"/>
  <p:tag name="KSO_WM_UNIT_TEXT_FILL_FORE_SCHEMECOLOR_INDEX" val="13"/>
  <p:tag name="KSO_WM_UNIT_TEXT_FILL_FORE_SCHEMECOLOR_INDEX_BRIGHTNESS" val="0"/>
  <p:tag name="KSO_WM_UNIT_TEXT_FILL_TYPE" val="1"/>
</p:tagLst>
</file>

<file path=ppt/tags/tag97.xml><?xml version="1.0" encoding="utf-8"?>
<p:tagLst xmlns:p="http://schemas.openxmlformats.org/presentationml/2006/main">
  <p:tag name="KSO_WM_SLIDE_BACKGROUND_TYPE" val="leftRight"/>
  <p:tag name="KSO_WM_UNIT_TEXT_FILL_FORE_SCHEMECOLOR_INDEX" val="13"/>
  <p:tag name="KSO_WM_UNIT_TEXT_FILL_FORE_SCHEMECOLOR_INDEX_BRIGHTNESS" val="0"/>
  <p:tag name="KSO_WM_UNIT_TEXT_FILL_TYPE" val="1"/>
</p:tagLst>
</file>

<file path=ppt/tags/tag98.xml><?xml version="1.0" encoding="utf-8"?>
<p:tagLst xmlns:p="http://schemas.openxmlformats.org/presentationml/2006/main">
  <p:tag name="KSO_WM_SLIDE_BACKGROUND_TYPE" val="topBottom"/>
</p:tagLst>
</file>

<file path=ppt/tags/tag99.xml><?xml version="1.0" encoding="utf-8"?>
<p:tagLst xmlns:p="http://schemas.openxmlformats.org/presentationml/2006/main">
  <p:tag name="KSO_WM_SLIDE_BACKGROUND_TYPE" val="topBottom"/>
  <p:tag name="KSO_WM_UNIT_FILL_FORE_SCHEMECOLOR_INDEX" val="16"/>
  <p:tag name="KSO_WM_UNIT_FILL_FORE_SCHEMECOLOR_INDEX_BRIGHTNESS" val="0"/>
  <p:tag name="KSO_WM_UNIT_FILL_TYPE" val="1"/>
  <p:tag name="KSO_WM_UNIT_IGNORE_FIXCOLOR" val="1"/>
  <p:tag name="KSO_WM_UNIT_TEXT_FILL_FORE_SCHEMECOLOR_INDEX" val="2"/>
  <p:tag name="KSO_WM_UNIT_TEXT_FILL_FORE_SCHEMECOLOR_INDEX_BRIGHTNESS" val="0"/>
  <p:tag name="KSO_WM_UNIT_TEXT_FILL_TYPE" val="1"/>
</p:tagLst>
</file>

<file path=ppt/theme/theme1.xml><?xml version="1.0" encoding="utf-8"?>
<a:theme xmlns:a="http://schemas.openxmlformats.org/drawingml/2006/main" name="第一PPT模板网-WWW.1PPT.COM​">
  <a:themeElements>
    <a:clrScheme name="Adjacency">
      <a:dk1>
        <a:srgbClr val="000000"/>
      </a:dk1>
      <a:lt1>
        <a:srgbClr val="FFFFFF"/>
      </a:lt1>
      <a:dk2>
        <a:srgbClr val="FDEDE2"/>
      </a:dk2>
      <a:lt2>
        <a:srgbClr val="FFFFFF"/>
      </a:lt2>
      <a:accent1>
        <a:srgbClr val="F2995D"/>
      </a:accent1>
      <a:accent2>
        <a:srgbClr val="D1AD5C"/>
      </a:accent2>
      <a:accent3>
        <a:srgbClr val="ACC269"/>
      </a:accent3>
      <a:accent4>
        <a:srgbClr val="89D583"/>
      </a:accent4>
      <a:accent5>
        <a:srgbClr val="6CE5AC"/>
      </a:accent5>
      <a:accent6>
        <a:srgbClr val="5CF1E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863</Words>
  <Application>WPS 演示</Application>
  <PresentationFormat>全屏显示(4:3)</PresentationFormat>
  <Paragraphs>93</Paragraphs>
  <Slides>16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汉仪旗黑-85S</vt:lpstr>
      <vt:lpstr>黑体</vt:lpstr>
      <vt:lpstr>汉仪旗黑-85S</vt:lpstr>
      <vt:lpstr>楷体_GB2312</vt:lpstr>
      <vt:lpstr>华文细黑</vt:lpstr>
      <vt:lpstr>Arial</vt:lpstr>
      <vt:lpstr>Arial Unicode MS</vt:lpstr>
      <vt:lpstr>Calibri</vt:lpstr>
      <vt:lpstr>新宋体</vt:lpstr>
      <vt:lpstr>第一PPT模板网-WWW.1PPT.COM​</vt:lpstr>
      <vt:lpstr>12 总也倒不了的老屋</vt:lpstr>
      <vt:lpstr>读一读</vt:lpstr>
      <vt:lpstr>门板  破洞  准备 安心 暴风雨 墙壁 吃饱 注意 自言自语   </vt:lpstr>
      <vt:lpstr>PowerPoint 演示文稿</vt:lpstr>
      <vt:lpstr>PowerPoint 演示文稿</vt:lpstr>
      <vt:lpstr>   近义词： 安心——放心     使劲——用力      注意——留心 反义词： 偶尔——经常     安心——担心      漂亮——丑陋  </vt:lpstr>
      <vt:lpstr>PowerPoint 演示文稿</vt:lpstr>
      <vt:lpstr>2. “好了，我到了倒下的时候了！” </vt:lpstr>
      <vt:lpstr>PowerPoint 演示文稿</vt:lpstr>
      <vt:lpstr>第二次出现</vt:lpstr>
      <vt:lpstr>PowerPoint 演示文稿</vt:lpstr>
      <vt:lpstr>第三次出现</vt:lpstr>
      <vt:lpstr>PowerPoint 演示文稿</vt:lpstr>
      <vt:lpstr>PowerPoint 演示文稿</vt:lpstr>
      <vt:lpstr>PowerPoint 演示文稿</vt:lpstr>
      <vt:lpstr>拓展提升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2022-07-05T10:49:00Z</cp:lastPrinted>
  <dcterms:created xsi:type="dcterms:W3CDTF">2022-07-05T10:49:00Z</dcterms:created>
  <dcterms:modified xsi:type="dcterms:W3CDTF">2023-10-22T06:35:06Z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8C9C765346FC44FD99C76C798DD6C590_12</vt:lpwstr>
  </property>
  <property fmtid="{D5CDD505-2E9C-101B-9397-08002B2CF9AE}" pid="3" name="KSOProductBuildVer">
    <vt:lpwstr>2052-12.1.0.15712</vt:lpwstr>
  </property>
</Properties>
</file>