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sldIdLst>
    <p:sldId id="284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8" r:id="rId11"/>
  </p:sldIdLst>
  <p:sldSz cx="9144000" cy="5143500" type="screen16x9"/>
  <p:notesSz cx="6858000" cy="9144000"/>
  <p:embeddedFontLst>
    <p:embeddedFont>
      <p:font typeface="Calibri Light" panose="020F0302020204030204" pitchFamily="34" charset="0"/>
      <p:regular r:id="rId15"/>
      <p:italic r:id="rId16"/>
    </p:embeddedFont>
    <p:embeddedFont>
      <p:font typeface="Calibri" panose="020F0502020204030204"/>
      <p:regular r:id="rId17"/>
      <p:bold r:id="rId18"/>
      <p:italic r:id="rId19"/>
      <p:boldItalic r:id="rId20"/>
    </p:embeddedFont>
    <p:embeddedFont>
      <p:font typeface="微软雅黑" panose="020B0503020204020204" pitchFamily="34" charset="-122"/>
      <p:regular r:id="rId21"/>
    </p:embeddedFont>
    <p:embeddedFont>
      <p:font typeface="楷体" panose="02010609060101010101" pitchFamily="49" charset="-122"/>
      <p:regular r:id="rId22"/>
    </p:embeddedFont>
    <p:embeddedFont>
      <p:font typeface="黑体" panose="02010609060101010101" pitchFamily="49" charset="-122"/>
      <p:regular r:id="rId23"/>
    </p:embeddedFont>
    <p:embeddedFont>
      <p:font typeface="taozhi.cn_PY" panose="02010600030101010101" charset="-122"/>
      <p:regular r:id="rId24"/>
    </p:embeddedFont>
  </p:embeddedFontLst>
  <p:custDataLst>
    <p:tags r:id="rId25"/>
  </p:custData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5" autoAdjust="0"/>
    <p:restoredTop sz="94660"/>
  </p:normalViewPr>
  <p:slideViewPr>
    <p:cSldViewPr>
      <p:cViewPr>
        <p:scale>
          <a:sx n="140" d="100"/>
          <a:sy n="140" d="100"/>
        </p:scale>
        <p:origin x="-996" y="-33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1.xml"/><Relationship Id="rId24" Type="http://schemas.openxmlformats.org/officeDocument/2006/relationships/font" Target="fonts/font10.fntdata"/><Relationship Id="rId23" Type="http://schemas.openxmlformats.org/officeDocument/2006/relationships/font" Target="fonts/font9.fntdata"/><Relationship Id="rId22" Type="http://schemas.openxmlformats.org/officeDocument/2006/relationships/font" Target="fonts/font8.fntdata"/><Relationship Id="rId21" Type="http://schemas.openxmlformats.org/officeDocument/2006/relationships/font" Target="fonts/font7.fntdata"/><Relationship Id="rId20" Type="http://schemas.openxmlformats.org/officeDocument/2006/relationships/font" Target="fonts/font6.fntdata"/><Relationship Id="rId2" Type="http://schemas.openxmlformats.org/officeDocument/2006/relationships/theme" Target="theme/theme1.xml"/><Relationship Id="rId19" Type="http://schemas.openxmlformats.org/officeDocument/2006/relationships/font" Target="fonts/font5.fntdata"/><Relationship Id="rId18" Type="http://schemas.openxmlformats.org/officeDocument/2006/relationships/font" Target="fonts/font4.fntdata"/><Relationship Id="rId17" Type="http://schemas.openxmlformats.org/officeDocument/2006/relationships/font" Target="fonts/font3.fntdata"/><Relationship Id="rId16" Type="http://schemas.openxmlformats.org/officeDocument/2006/relationships/font" Target="fonts/font2.fntdata"/><Relationship Id="rId15" Type="http://schemas.openxmlformats.org/officeDocument/2006/relationships/font" Target="fonts/font1.fntdata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80" tIns="34290" rIns="68580" bIns="3429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80" tIns="34290" rIns="68580" bIns="3429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52CB3DE-03EB-4558-B710-494E52188D2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ct val="0"/>
              </a:spcBef>
              <a:spcAft>
                <a:spcPct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0B9C251-C89D-41DD-880F-E79EF0C49791}" type="slidenum">
              <a:rPr lang="zh-CN" altLang="en-US"/>
            </a:fld>
            <a:endParaRPr lang="zh-CN" altLang="en-US"/>
          </a:p>
        </p:txBody>
      </p:sp>
      <p:pic>
        <p:nvPicPr>
          <p:cNvPr id="1028" name="图片 1073743875" descr="学科网 zxxk.com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slow">
    <p:push dir="u"/>
  </p:transition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5"/>
          <p:cNvSpPr/>
          <p:nvPr/>
        </p:nvSpPr>
        <p:spPr>
          <a:xfrm>
            <a:off x="388938" y="776535"/>
            <a:ext cx="8421687" cy="2112963"/>
          </a:xfrm>
          <a:prstGeom prst="roundRect">
            <a:avLst>
              <a:gd name="adj" fmla="val 8624"/>
            </a:avLst>
          </a:prstGeom>
          <a:solidFill>
            <a:schemeClr val="bg1"/>
          </a:solidFill>
          <a:ln>
            <a:solidFill>
              <a:srgbClr val="5FC2C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3200"/>
          </a:p>
        </p:txBody>
      </p:sp>
      <p:pic>
        <p:nvPicPr>
          <p:cNvPr id="4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7883525" y="1910010"/>
            <a:ext cx="1362075" cy="136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1"/>
          <p:cNvSpPr txBox="1"/>
          <p:nvPr/>
        </p:nvSpPr>
        <p:spPr>
          <a:xfrm>
            <a:off x="-546" y="1419622"/>
            <a:ext cx="9140327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13《胡萝卜先生的长胡子》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11"/>
          <p:cNvGrpSpPr/>
          <p:nvPr/>
        </p:nvGrpSpPr>
        <p:grpSpPr>
          <a:xfrm>
            <a:off x="-36513" y="3275013"/>
            <a:ext cx="9212263" cy="1868487"/>
            <a:chOff x="-36512" y="3275090"/>
            <a:chExt cx="9212340" cy="1868410"/>
          </a:xfrm>
        </p:grpSpPr>
        <p:sp>
          <p:nvSpPr>
            <p:cNvPr id="6" name="矩形 5"/>
            <p:cNvSpPr/>
            <p:nvPr/>
          </p:nvSpPr>
          <p:spPr>
            <a:xfrm>
              <a:off x="1" y="4773628"/>
              <a:ext cx="9144076" cy="369872"/>
            </a:xfrm>
            <a:prstGeom prst="rect">
              <a:avLst/>
            </a:prstGeom>
            <a:solidFill>
              <a:srgbClr val="84C1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pic>
          <p:nvPicPr>
            <p:cNvPr id="7" name="图片 13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-36512" y="3275090"/>
              <a:ext cx="9212340" cy="1868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02268" y="1419622"/>
            <a:ext cx="2604588" cy="17221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32953" y="1419622"/>
            <a:ext cx="2339871" cy="17221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60651" y="1419622"/>
            <a:ext cx="2604220" cy="17221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8436" name="图片 4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36513" y="3148013"/>
            <a:ext cx="9182101" cy="200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52438" y="627063"/>
            <a:ext cx="8239125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576513" y="1131888"/>
            <a:ext cx="429895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胡萝卜先生的长胡子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401888" y="3003550"/>
            <a:ext cx="4473575" cy="1498600"/>
            <a:chOff x="1115616" y="3219822"/>
            <a:chExt cx="4474818" cy="1498848"/>
          </a:xfrm>
        </p:grpSpPr>
        <p:grpSp>
          <p:nvGrpSpPr>
            <p:cNvPr id="19463" name="组合 13"/>
            <p:cNvGrpSpPr/>
            <p:nvPr/>
          </p:nvGrpSpPr>
          <p:grpSpPr>
            <a:xfrm>
              <a:off x="1115616" y="3219822"/>
              <a:ext cx="4320480" cy="1498848"/>
              <a:chOff x="1115616" y="3219822"/>
              <a:chExt cx="4320480" cy="1498848"/>
            </a:xfrm>
          </p:grpSpPr>
          <p:sp>
            <p:nvSpPr>
              <p:cNvPr id="13" name="圆角矩形 12"/>
              <p:cNvSpPr/>
              <p:nvPr/>
            </p:nvSpPr>
            <p:spPr>
              <a:xfrm>
                <a:off x="1187073" y="3472277"/>
                <a:ext cx="4249330" cy="1246393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466" name="文本框 2"/>
              <p:cNvSpPr txBox="1">
                <a:spLocks noChangeArrowheads="1"/>
              </p:cNvSpPr>
              <p:nvPr/>
            </p:nvSpPr>
            <p:spPr bwMode="auto">
              <a:xfrm>
                <a:off x="1433840" y="3723878"/>
                <a:ext cx="3570208" cy="91986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400">
                    <a:latin typeface="楷体" panose="02010609060101010101" pitchFamily="49" charset="-122"/>
                    <a:ea typeface="楷体" panose="02010609060101010101" pitchFamily="49" charset="-122"/>
                  </a:rPr>
                  <a:t>插图、题目、故事内容、</a:t>
                </a:r>
                <a:endParaRPr lang="zh-CN" altLang="en-US" sz="24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2400">
                    <a:latin typeface="楷体" panose="02010609060101010101" pitchFamily="49" charset="-122"/>
                    <a:ea typeface="楷体" panose="02010609060101010101" pitchFamily="49" charset="-122"/>
                  </a:rPr>
                  <a:t>生活经验以及重点词句。</a:t>
                </a:r>
                <a:endParaRPr lang="zh-CN" altLang="en-US" sz="24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1145786" y="3219822"/>
                <a:ext cx="504965" cy="503321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1542772" y="3219822"/>
                <a:ext cx="503378" cy="503321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1901646" y="3219822"/>
                <a:ext cx="504965" cy="503321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2298632" y="3219822"/>
                <a:ext cx="503378" cy="503321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471" name="文本框 8"/>
              <p:cNvSpPr txBox="1">
                <a:spLocks noChangeArrowheads="1"/>
              </p:cNvSpPr>
              <p:nvPr/>
            </p:nvSpPr>
            <p:spPr bwMode="auto">
              <a:xfrm>
                <a:off x="1115616" y="3219822"/>
                <a:ext cx="543739" cy="52322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800">
                    <a:latin typeface="楷体" panose="02010609060101010101" pitchFamily="49" charset="-122"/>
                    <a:ea typeface="楷体" panose="02010609060101010101" pitchFamily="49" charset="-122"/>
                  </a:rPr>
                  <a:t>预</a:t>
                </a:r>
                <a:endParaRPr lang="zh-CN" altLang="en-US" sz="2800">
                  <a:latin typeface="Calibri" panose="020F0502020204030204" pitchFamily="34" charset="0"/>
                </a:endParaRPr>
              </a:p>
            </p:txBody>
          </p:sp>
          <p:sp>
            <p:nvSpPr>
              <p:cNvPr id="19472" name="文本框 9"/>
              <p:cNvSpPr txBox="1">
                <a:spLocks noChangeArrowheads="1"/>
              </p:cNvSpPr>
              <p:nvPr/>
            </p:nvSpPr>
            <p:spPr bwMode="auto">
              <a:xfrm>
                <a:off x="1502295" y="3219822"/>
                <a:ext cx="543739" cy="52322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800">
                    <a:latin typeface="楷体" panose="02010609060101010101" pitchFamily="49" charset="-122"/>
                    <a:ea typeface="楷体" panose="02010609060101010101" pitchFamily="49" charset="-122"/>
                  </a:rPr>
                  <a:t>测</a:t>
                </a:r>
                <a:endParaRPr lang="zh-CN" altLang="en-US" sz="2800">
                  <a:latin typeface="Calibri" panose="020F0502020204030204" pitchFamily="34" charset="0"/>
                </a:endParaRPr>
              </a:p>
            </p:txBody>
          </p:sp>
          <p:sp>
            <p:nvSpPr>
              <p:cNvPr id="19473" name="文本框 10"/>
              <p:cNvSpPr txBox="1">
                <a:spLocks noChangeArrowheads="1"/>
              </p:cNvSpPr>
              <p:nvPr/>
            </p:nvSpPr>
            <p:spPr bwMode="auto">
              <a:xfrm>
                <a:off x="1884412" y="3219822"/>
                <a:ext cx="543739" cy="52322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800">
                    <a:latin typeface="楷体" panose="02010609060101010101" pitchFamily="49" charset="-122"/>
                    <a:ea typeface="楷体" panose="02010609060101010101" pitchFamily="49" charset="-122"/>
                  </a:rPr>
                  <a:t>依</a:t>
                </a:r>
                <a:endParaRPr lang="zh-CN" altLang="en-US" sz="2800">
                  <a:latin typeface="Calibri" panose="020F0502020204030204" pitchFamily="34" charset="0"/>
                </a:endParaRPr>
              </a:p>
            </p:txBody>
          </p:sp>
          <p:sp>
            <p:nvSpPr>
              <p:cNvPr id="19474" name="文本框 11"/>
              <p:cNvSpPr txBox="1">
                <a:spLocks noChangeArrowheads="1"/>
              </p:cNvSpPr>
              <p:nvPr/>
            </p:nvSpPr>
            <p:spPr bwMode="auto">
              <a:xfrm>
                <a:off x="2298062" y="3219822"/>
                <a:ext cx="543739" cy="52322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800">
                    <a:latin typeface="楷体" panose="02010609060101010101" pitchFamily="49" charset="-122"/>
                    <a:ea typeface="楷体" panose="02010609060101010101" pitchFamily="49" charset="-122"/>
                  </a:rPr>
                  <a:t>据</a:t>
                </a:r>
                <a:endParaRPr lang="zh-CN" altLang="en-US" sz="2800">
                  <a:latin typeface="Calibri" panose="020F0502020204030204" pitchFamily="34" charset="0"/>
                </a:endParaRPr>
              </a:p>
            </p:txBody>
          </p:sp>
        </p:grpSp>
        <p:pic>
          <p:nvPicPr>
            <p:cNvPr id="19464" name="图片 1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4756099" y="3823996"/>
              <a:ext cx="834335" cy="894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9460" name="组合 18"/>
          <p:cNvGrpSpPr/>
          <p:nvPr/>
        </p:nvGrpSpPr>
        <p:grpSpPr>
          <a:xfrm>
            <a:off x="-36513" y="3275013"/>
            <a:ext cx="9212263" cy="1868487"/>
            <a:chOff x="-36512" y="3275090"/>
            <a:chExt cx="9212340" cy="1868410"/>
          </a:xfrm>
        </p:grpSpPr>
        <p:sp>
          <p:nvSpPr>
            <p:cNvPr id="18" name="矩形 17"/>
            <p:cNvSpPr/>
            <p:nvPr/>
          </p:nvSpPr>
          <p:spPr>
            <a:xfrm>
              <a:off x="1" y="4773628"/>
              <a:ext cx="9144076" cy="369872"/>
            </a:xfrm>
            <a:prstGeom prst="rect">
              <a:avLst/>
            </a:prstGeom>
            <a:solidFill>
              <a:srgbClr val="84C1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pic>
          <p:nvPicPr>
            <p:cNvPr id="19462" name="图片 16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-36512" y="3275090"/>
              <a:ext cx="9212340" cy="1868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25"/>
          <p:cNvSpPr/>
          <p:nvPr/>
        </p:nvSpPr>
        <p:spPr>
          <a:xfrm>
            <a:off x="388938" y="1543050"/>
            <a:ext cx="8421687" cy="2112963"/>
          </a:xfrm>
          <a:prstGeom prst="roundRect">
            <a:avLst>
              <a:gd name="adj" fmla="val 8624"/>
            </a:avLst>
          </a:prstGeom>
          <a:solidFill>
            <a:schemeClr val="bg1"/>
          </a:solidFill>
          <a:ln>
            <a:solidFill>
              <a:srgbClr val="5FC2C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3200"/>
          </a:p>
        </p:txBody>
      </p:sp>
      <p:sp>
        <p:nvSpPr>
          <p:cNvPr id="20482" name="矩形 12"/>
          <p:cNvSpPr>
            <a:spLocks noChangeArrowheads="1"/>
          </p:cNvSpPr>
          <p:nvPr/>
        </p:nvSpPr>
        <p:spPr bwMode="auto">
          <a:xfrm>
            <a:off x="746125" y="2360613"/>
            <a:ext cx="7848600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        发        到      尿布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0483" name="组合 3"/>
          <p:cNvGrpSpPr/>
          <p:nvPr/>
        </p:nvGrpSpPr>
        <p:grpSpPr>
          <a:xfrm>
            <a:off x="323850" y="555625"/>
            <a:ext cx="1470025" cy="534988"/>
            <a:chOff x="3131840" y="2188312"/>
            <a:chExt cx="1471085" cy="534600"/>
          </a:xfrm>
        </p:grpSpPr>
        <p:sp>
          <p:nvSpPr>
            <p:cNvPr id="5" name="圆角矩形 4"/>
            <p:cNvSpPr/>
            <p:nvPr/>
          </p:nvSpPr>
          <p:spPr>
            <a:xfrm>
              <a:off x="3131840" y="2212108"/>
              <a:ext cx="1471085" cy="510804"/>
            </a:xfrm>
            <a:prstGeom prst="roundRect">
              <a:avLst>
                <a:gd name="adj" fmla="val 27847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flipH="1">
              <a:off x="3131840" y="2212108"/>
              <a:ext cx="738720" cy="510804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0498" name="文本框 6"/>
            <p:cNvSpPr txBox="1">
              <a:spLocks noChangeArrowheads="1"/>
            </p:cNvSpPr>
            <p:nvPr/>
          </p:nvSpPr>
          <p:spPr bwMode="auto">
            <a:xfrm>
              <a:off x="3155079" y="2188312"/>
              <a:ext cx="1424607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认读词语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3165202" y="2243835"/>
              <a:ext cx="1404362" cy="447350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pic>
          <p:nvPicPr>
            <p:cNvPr id="20500" name="图片 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3455137" y="2608838"/>
              <a:ext cx="824491" cy="114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484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7883525" y="2676525"/>
            <a:ext cx="1362075" cy="136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5" name="组合 11"/>
          <p:cNvGrpSpPr/>
          <p:nvPr/>
        </p:nvGrpSpPr>
        <p:grpSpPr>
          <a:xfrm>
            <a:off x="-36513" y="3275013"/>
            <a:ext cx="9212263" cy="1868487"/>
            <a:chOff x="-36512" y="3275090"/>
            <a:chExt cx="9212340" cy="1868410"/>
          </a:xfrm>
        </p:grpSpPr>
        <p:sp>
          <p:nvSpPr>
            <p:cNvPr id="13" name="矩形 12"/>
            <p:cNvSpPr/>
            <p:nvPr/>
          </p:nvSpPr>
          <p:spPr>
            <a:xfrm>
              <a:off x="1" y="4773628"/>
              <a:ext cx="9144076" cy="369872"/>
            </a:xfrm>
            <a:prstGeom prst="rect">
              <a:avLst/>
            </a:prstGeom>
            <a:solidFill>
              <a:srgbClr val="84C1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pic>
          <p:nvPicPr>
            <p:cNvPr id="20495" name="图片 13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-36512" y="3275090"/>
              <a:ext cx="9212340" cy="1868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文本框 11"/>
          <p:cNvSpPr txBox="1">
            <a:spLocks noChangeArrowheads="1"/>
          </p:cNvSpPr>
          <p:nvPr/>
        </p:nvSpPr>
        <p:spPr bwMode="auto">
          <a:xfrm>
            <a:off x="793750" y="2019300"/>
            <a:ext cx="1546225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CC0000"/>
                </a:solidFill>
                <a:latin typeface="taozhi.cn_PY" panose="02010600030101010101" charset="-122"/>
              </a:rPr>
              <a:t>luó </a:t>
            </a:r>
            <a:r>
              <a:rPr lang="zh-CN" altLang="en-US" sz="2400">
                <a:solidFill>
                  <a:srgbClr val="CC0000"/>
                </a:solidFill>
                <a:latin typeface="taozhi.cn_PY" panose="02010600030101010101" charset="-122"/>
              </a:rPr>
              <a:t> </a:t>
            </a:r>
            <a:r>
              <a:rPr lang="en-US" altLang="zh-CN" sz="2400">
                <a:solidFill>
                  <a:srgbClr val="CC0000"/>
                </a:solidFill>
                <a:latin typeface="taozhi.cn_PY" panose="02010600030101010101" charset="-122"/>
              </a:rPr>
              <a:t>bo      </a:t>
            </a:r>
            <a:r>
              <a:rPr lang="zh-CN" altLang="en-US" sz="2400">
                <a:solidFill>
                  <a:srgbClr val="CC0000"/>
                </a:solidFill>
                <a:latin typeface="taozhi.cn_PY" panose="02010600030101010101" charset="-122"/>
              </a:rPr>
              <a:t>　　　  </a:t>
            </a:r>
            <a:endParaRPr lang="zh-CN" altLang="en-US" sz="2400">
              <a:solidFill>
                <a:srgbClr val="CC0000"/>
              </a:solidFill>
              <a:latin typeface="taozhi.cn_PY" panose="02010600030101010101" charset="-122"/>
            </a:endParaRPr>
          </a:p>
        </p:txBody>
      </p:sp>
      <p:sp>
        <p:nvSpPr>
          <p:cNvPr id="16" name="文本框 11"/>
          <p:cNvSpPr txBox="1">
            <a:spLocks noChangeArrowheads="1"/>
          </p:cNvSpPr>
          <p:nvPr/>
        </p:nvSpPr>
        <p:spPr bwMode="auto">
          <a:xfrm>
            <a:off x="3190875" y="2019300"/>
            <a:ext cx="1165225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CC0000"/>
                </a:solidFill>
                <a:latin typeface="taozhi.cn_PY" panose="02010600030101010101" charset="-122"/>
              </a:rPr>
              <a:t>chóu</a:t>
            </a:r>
            <a:endParaRPr lang="zh-CN" altLang="en-US" sz="2400">
              <a:solidFill>
                <a:srgbClr val="CC0000"/>
              </a:solidFill>
              <a:latin typeface="taozhi.cn_PY" panose="02010600030101010101" charset="-122"/>
            </a:endParaRPr>
          </a:p>
        </p:txBody>
      </p:sp>
      <p:sp>
        <p:nvSpPr>
          <p:cNvPr id="17" name="文本框 11"/>
          <p:cNvSpPr txBox="1">
            <a:spLocks noChangeArrowheads="1"/>
          </p:cNvSpPr>
          <p:nvPr/>
        </p:nvSpPr>
        <p:spPr bwMode="auto">
          <a:xfrm>
            <a:off x="4813300" y="2019300"/>
            <a:ext cx="1165225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CC0000"/>
                </a:solidFill>
                <a:latin typeface="taozhi.cn_PY" panose="02010600030101010101" charset="-122"/>
              </a:rPr>
              <a:t>zhān </a:t>
            </a:r>
            <a:endParaRPr lang="zh-CN" altLang="en-US" sz="2400">
              <a:solidFill>
                <a:srgbClr val="CC0000"/>
              </a:solidFill>
              <a:latin typeface="taozhi.cn_PY" panose="02010600030101010101" charset="-122"/>
            </a:endParaRPr>
          </a:p>
        </p:txBody>
      </p:sp>
      <p:sp>
        <p:nvSpPr>
          <p:cNvPr id="18" name="文本框 11"/>
          <p:cNvSpPr txBox="1">
            <a:spLocks noChangeArrowheads="1"/>
          </p:cNvSpPr>
          <p:nvPr/>
        </p:nvSpPr>
        <p:spPr bwMode="auto">
          <a:xfrm>
            <a:off x="6772275" y="2019300"/>
            <a:ext cx="1165225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CC0000"/>
                </a:solidFill>
                <a:latin typeface="taozhi.cn_PY" panose="02010600030101010101" charset="-122"/>
              </a:rPr>
              <a:t>liàng</a:t>
            </a:r>
            <a:endParaRPr lang="zh-CN" altLang="en-US" sz="2400">
              <a:solidFill>
                <a:srgbClr val="CC0000"/>
              </a:solidFill>
              <a:latin typeface="taozhi.cn_PY" panose="02010600030101010101" charset="-122"/>
            </a:endParaRPr>
          </a:p>
        </p:txBody>
      </p:sp>
      <p:sp>
        <p:nvSpPr>
          <p:cNvPr id="19" name="矩形 12"/>
          <p:cNvSpPr>
            <a:spLocks noChangeArrowheads="1"/>
          </p:cNvSpPr>
          <p:nvPr/>
        </p:nvSpPr>
        <p:spPr bwMode="auto">
          <a:xfrm>
            <a:off x="746125" y="2355850"/>
            <a:ext cx="1304925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萝卜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2"/>
          <p:cNvSpPr>
            <a:spLocks noChangeArrowheads="1"/>
          </p:cNvSpPr>
          <p:nvPr/>
        </p:nvSpPr>
        <p:spPr bwMode="auto">
          <a:xfrm>
            <a:off x="3286125" y="2355850"/>
            <a:ext cx="1304925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愁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12"/>
          <p:cNvSpPr>
            <a:spLocks noChangeArrowheads="1"/>
          </p:cNvSpPr>
          <p:nvPr/>
        </p:nvSpPr>
        <p:spPr bwMode="auto">
          <a:xfrm>
            <a:off x="4806950" y="2355850"/>
            <a:ext cx="1306513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沾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12"/>
          <p:cNvSpPr>
            <a:spLocks noChangeArrowheads="1"/>
          </p:cNvSpPr>
          <p:nvPr/>
        </p:nvSpPr>
        <p:spPr bwMode="auto">
          <a:xfrm>
            <a:off x="6842125" y="2355850"/>
            <a:ext cx="1306513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晾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2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5" presetClass="emph" presetSubtype="0" repeatCount="2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0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5" presetClass="emph" presetSubtype="0" repeatCount="2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2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5" presetClass="emph" presetSubtype="0" repeatCount="2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1"/>
      <p:bldP spid="19" grpId="2"/>
      <p:bldP spid="20" grpId="1"/>
      <p:bldP spid="20" grpId="2"/>
      <p:bldP spid="21" grpId="1"/>
      <p:bldP spid="21" grpId="2"/>
      <p:bldP spid="22" grpId="1"/>
      <p:bldP spid="22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组合 9"/>
          <p:cNvGrpSpPr/>
          <p:nvPr/>
        </p:nvGrpSpPr>
        <p:grpSpPr>
          <a:xfrm>
            <a:off x="323850" y="555625"/>
            <a:ext cx="1470025" cy="534988"/>
            <a:chOff x="3131840" y="2188312"/>
            <a:chExt cx="1471085" cy="534600"/>
          </a:xfrm>
        </p:grpSpPr>
        <p:sp>
          <p:nvSpPr>
            <p:cNvPr id="11" name="圆角矩形 10"/>
            <p:cNvSpPr/>
            <p:nvPr/>
          </p:nvSpPr>
          <p:spPr>
            <a:xfrm>
              <a:off x="3131840" y="2212108"/>
              <a:ext cx="1471085" cy="510804"/>
            </a:xfrm>
            <a:prstGeom prst="roundRect">
              <a:avLst>
                <a:gd name="adj" fmla="val 27847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 flipH="1">
              <a:off x="3131840" y="2212108"/>
              <a:ext cx="738720" cy="510804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1519" name="文本框 12"/>
            <p:cNvSpPr txBox="1">
              <a:spLocks noChangeArrowheads="1"/>
            </p:cNvSpPr>
            <p:nvPr/>
          </p:nvSpPr>
          <p:spPr bwMode="auto">
            <a:xfrm>
              <a:off x="3155079" y="2188312"/>
              <a:ext cx="1424607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梳理层次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3165202" y="2243835"/>
              <a:ext cx="1404362" cy="447350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pic>
          <p:nvPicPr>
            <p:cNvPr id="21521" name="图片 1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3455137" y="2608838"/>
              <a:ext cx="824491" cy="114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矩形 12"/>
          <p:cNvSpPr>
            <a:spLocks noChangeArrowheads="1"/>
          </p:cNvSpPr>
          <p:nvPr/>
        </p:nvSpPr>
        <p:spPr bwMode="auto">
          <a:xfrm>
            <a:off x="755650" y="1895475"/>
            <a:ext cx="7704138" cy="28940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第一部分</a:t>
            </a:r>
            <a:r>
              <a:rPr lang="en-US" altLang="zh-CN" sz="2000" dirty="0">
                <a:latin typeface="+mj-ea"/>
                <a:ea typeface="+mj-ea"/>
              </a:rPr>
              <a:t>(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000" dirty="0">
                <a:latin typeface="+mj-ea"/>
                <a:ea typeface="+mj-ea"/>
              </a:rPr>
              <a:t>)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：写胡萝卜先生常常为胡子发愁。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第二部分</a:t>
            </a:r>
            <a:r>
              <a:rPr lang="en-US" altLang="zh-CN" sz="2000" dirty="0">
                <a:latin typeface="+mj-ea"/>
                <a:ea typeface="+mn-ea"/>
              </a:rPr>
              <a:t>(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dirty="0">
                <a:latin typeface="+mj-ea"/>
                <a:ea typeface="+mj-ea"/>
              </a:rPr>
              <a:t>～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en-US" altLang="zh-CN" sz="2000" dirty="0">
                <a:latin typeface="+mj-ea"/>
                <a:ea typeface="+mn-ea"/>
              </a:rPr>
              <a:t>)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：写胡萝卜先生吃果酱面包，一根胡子因沾到了果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酱而逐渐变长。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第三部分</a:t>
            </a:r>
            <a:r>
              <a:rPr lang="en-US" altLang="zh-CN" sz="2000" dirty="0">
                <a:latin typeface="+mj-ea"/>
                <a:ea typeface="+mn-ea"/>
              </a:rPr>
              <a:t>(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en-US" altLang="zh-CN" sz="2000" dirty="0">
                <a:latin typeface="+mj-ea"/>
                <a:ea typeface="+mn-ea"/>
              </a:rPr>
              <a:t>)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：写有一个男孩剪了一段胡萝卜先生的胡子，用来　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　　　　　　　　放风筝。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第四部分</a:t>
            </a:r>
            <a:r>
              <a:rPr lang="en-US" altLang="zh-CN" sz="2000" dirty="0">
                <a:latin typeface="+mj-ea"/>
                <a:ea typeface="+mn-ea"/>
              </a:rPr>
              <a:t>(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en-US" altLang="zh-CN" sz="2000" dirty="0">
                <a:latin typeface="+mj-ea"/>
                <a:ea typeface="+mn-ea"/>
              </a:rPr>
              <a:t>)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：写当鸟太太正在找绳子晾小鸟的尿布时，胡萝卜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　　　　　　　　先生的胡子刚好在风里飘动着。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7550" y="1317625"/>
            <a:ext cx="110807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刮胡子</a:t>
            </a:r>
            <a:endParaRPr lang="zh-CN" altLang="en-US" sz="2400">
              <a:solidFill>
                <a:schemeClr val="accent6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763713" y="1317625"/>
            <a:ext cx="2087562" cy="461963"/>
            <a:chOff x="1844486" y="1092061"/>
            <a:chExt cx="2086671" cy="461665"/>
          </a:xfrm>
        </p:grpSpPr>
        <p:pic>
          <p:nvPicPr>
            <p:cNvPr id="21515" name="图片 1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1844486" y="1217814"/>
              <a:ext cx="424386" cy="229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文本框 17"/>
            <p:cNvSpPr txBox="1"/>
            <p:nvPr/>
          </p:nvSpPr>
          <p:spPr>
            <a:xfrm>
              <a:off x="2207868" y="1092061"/>
              <a:ext cx="1723289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dirty="0">
                  <a:solidFill>
                    <a:schemeClr val="accent6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胡子长长了</a:t>
              </a:r>
              <a:endParaRPr lang="zh-CN" altLang="en-US" sz="2400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727450" y="1317625"/>
            <a:ext cx="2111375" cy="461963"/>
            <a:chOff x="3808629" y="1092061"/>
            <a:chExt cx="2109835" cy="461665"/>
          </a:xfrm>
        </p:grpSpPr>
        <p:pic>
          <p:nvPicPr>
            <p:cNvPr id="21513" name="图片 1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3808629" y="1217814"/>
              <a:ext cx="424386" cy="229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文本框 19"/>
            <p:cNvSpPr txBox="1"/>
            <p:nvPr/>
          </p:nvSpPr>
          <p:spPr>
            <a:xfrm>
              <a:off x="4195696" y="1092061"/>
              <a:ext cx="1722768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>
                  <a:solidFill>
                    <a:schemeClr val="accent6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男孩剪胡子</a:t>
              </a:r>
              <a:endParaRPr lang="zh-CN" altLang="en-US" sz="240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810250" y="1317625"/>
            <a:ext cx="2722563" cy="461963"/>
            <a:chOff x="5891161" y="1092061"/>
            <a:chExt cx="2721706" cy="461665"/>
          </a:xfrm>
        </p:grpSpPr>
        <p:pic>
          <p:nvPicPr>
            <p:cNvPr id="21511" name="图片 20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5891161" y="1217814"/>
              <a:ext cx="424386" cy="229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文本框 21"/>
            <p:cNvSpPr txBox="1"/>
            <p:nvPr/>
          </p:nvSpPr>
          <p:spPr>
            <a:xfrm>
              <a:off x="6273629" y="1092061"/>
              <a:ext cx="2339238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>
                  <a:solidFill>
                    <a:schemeClr val="accent6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鸟太太发现胡子</a:t>
              </a:r>
              <a:endParaRPr lang="zh-CN" altLang="en-US" sz="240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组合 1"/>
          <p:cNvGrpSpPr/>
          <p:nvPr/>
        </p:nvGrpSpPr>
        <p:grpSpPr>
          <a:xfrm>
            <a:off x="323850" y="555625"/>
            <a:ext cx="1470025" cy="534988"/>
            <a:chOff x="3131840" y="2188312"/>
            <a:chExt cx="1471085" cy="534600"/>
          </a:xfrm>
        </p:grpSpPr>
        <p:sp>
          <p:nvSpPr>
            <p:cNvPr id="3" name="圆角矩形 2"/>
            <p:cNvSpPr/>
            <p:nvPr/>
          </p:nvSpPr>
          <p:spPr>
            <a:xfrm>
              <a:off x="3131840" y="2212108"/>
              <a:ext cx="1471085" cy="510804"/>
            </a:xfrm>
            <a:prstGeom prst="roundRect">
              <a:avLst>
                <a:gd name="adj" fmla="val 27847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H="1">
              <a:off x="3131840" y="2212108"/>
              <a:ext cx="738720" cy="510804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2540" name="文本框 4"/>
            <p:cNvSpPr txBox="1">
              <a:spLocks noChangeArrowheads="1"/>
            </p:cNvSpPr>
            <p:nvPr/>
          </p:nvSpPr>
          <p:spPr bwMode="auto">
            <a:xfrm>
              <a:off x="3155079" y="2188312"/>
              <a:ext cx="1424607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猜一猜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165202" y="2243835"/>
              <a:ext cx="1404362" cy="447350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pic>
          <p:nvPicPr>
            <p:cNvPr id="22542" name="图片 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3455137" y="2608838"/>
              <a:ext cx="824491" cy="114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530" name="文本框 14"/>
          <p:cNvSpPr txBox="1">
            <a:spLocks noChangeArrowheads="1"/>
          </p:cNvSpPr>
          <p:nvPr/>
        </p:nvSpPr>
        <p:spPr bwMode="auto">
          <a:xfrm>
            <a:off x="755650" y="1520825"/>
            <a:ext cx="6192838" cy="9794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在很远的街口，有一个男孩正在放风筝。线实在太短了，他的风筝只能飞过屋顶。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5"/>
          <p:cNvSpPr>
            <a:spLocks noChangeArrowheads="1"/>
          </p:cNvSpPr>
          <p:nvPr/>
        </p:nvSpPr>
        <p:spPr bwMode="auto">
          <a:xfrm>
            <a:off x="1763713" y="3051175"/>
            <a:ext cx="6958012" cy="1465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“这绳子够长了，就是不知道够不够牢固。”小男孩说完就扯了扯胡子，他确定足够牢固，就剪了一段用来放风筝。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532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07988" y="2395538"/>
            <a:ext cx="1284287" cy="30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" name="组合 18"/>
          <p:cNvGrpSpPr/>
          <p:nvPr/>
        </p:nvGrpSpPr>
        <p:grpSpPr>
          <a:xfrm>
            <a:off x="5345113" y="484188"/>
            <a:ext cx="3114675" cy="2535237"/>
            <a:chOff x="5192084" y="3895245"/>
            <a:chExt cx="3115621" cy="2535740"/>
          </a:xfrm>
        </p:grpSpPr>
        <p:pic>
          <p:nvPicPr>
            <p:cNvPr id="22534" name="图片 1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6805197" y="4928477"/>
              <a:ext cx="1502508" cy="1502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2535" name="组合 19"/>
            <p:cNvGrpSpPr/>
            <p:nvPr/>
          </p:nvGrpSpPr>
          <p:grpSpPr>
            <a:xfrm>
              <a:off x="5192084" y="3895245"/>
              <a:ext cx="1939049" cy="1292885"/>
              <a:chOff x="5055443" y="1237867"/>
              <a:chExt cx="1939049" cy="1292885"/>
            </a:xfrm>
          </p:grpSpPr>
          <p:sp>
            <p:nvSpPr>
              <p:cNvPr id="22" name="云形标注 6"/>
              <p:cNvSpPr/>
              <p:nvPr/>
            </p:nvSpPr>
            <p:spPr>
              <a:xfrm rot="21148240" flipH="1">
                <a:off x="5055443" y="1237867"/>
                <a:ext cx="1938926" cy="12924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-1" fmla="*/ 143143 w 1936538"/>
                  <a:gd name="connsiteY0-2" fmla="*/ 1266862 h 1061557"/>
                  <a:gd name="connsiteX1-3" fmla="*/ 113655 w 1936538"/>
                  <a:gd name="connsiteY1-4" fmla="*/ 1296350 h 1061557"/>
                  <a:gd name="connsiteX2-5" fmla="*/ 84167 w 1936538"/>
                  <a:gd name="connsiteY2-6" fmla="*/ 1266862 h 1061557"/>
                  <a:gd name="connsiteX3-7" fmla="*/ 113655 w 1936538"/>
                  <a:gd name="connsiteY3-8" fmla="*/ 1237374 h 1061557"/>
                  <a:gd name="connsiteX4-9" fmla="*/ 143143 w 1936538"/>
                  <a:gd name="connsiteY4-10" fmla="*/ 1266862 h 1061557"/>
                  <a:gd name="connsiteX0-11" fmla="*/ 269311 w 1936538"/>
                  <a:gd name="connsiteY0-12" fmla="*/ 1183591 h 1061557"/>
                  <a:gd name="connsiteX1-13" fmla="*/ 210336 w 1936538"/>
                  <a:gd name="connsiteY1-14" fmla="*/ 1242566 h 1061557"/>
                  <a:gd name="connsiteX2-15" fmla="*/ 151361 w 1936538"/>
                  <a:gd name="connsiteY2-16" fmla="*/ 1183591 h 1061557"/>
                  <a:gd name="connsiteX3-17" fmla="*/ 210336 w 1936538"/>
                  <a:gd name="connsiteY3-18" fmla="*/ 1124616 h 1061557"/>
                  <a:gd name="connsiteX4-19" fmla="*/ 269311 w 1936538"/>
                  <a:gd name="connsiteY4-20" fmla="*/ 1183591 h 1061557"/>
                  <a:gd name="connsiteX0-21" fmla="*/ 440165 w 1936538"/>
                  <a:gd name="connsiteY0-22" fmla="*/ 1061831 h 1061557"/>
                  <a:gd name="connsiteX1-23" fmla="*/ 351702 w 1936538"/>
                  <a:gd name="connsiteY1-24" fmla="*/ 1150294 h 1061557"/>
                  <a:gd name="connsiteX2-25" fmla="*/ 263239 w 1936538"/>
                  <a:gd name="connsiteY2-26" fmla="*/ 1061831 h 1061557"/>
                  <a:gd name="connsiteX3-27" fmla="*/ 351702 w 1936538"/>
                  <a:gd name="connsiteY3-28" fmla="*/ 973368 h 1061557"/>
                  <a:gd name="connsiteX4-29" fmla="*/ 440165 w 1936538"/>
                  <a:gd name="connsiteY4-30" fmla="*/ 1061831 h 1061557"/>
                  <a:gd name="connsiteX0-31" fmla="*/ 4693 w 43200"/>
                  <a:gd name="connsiteY0-32" fmla="*/ 26177 h 43200"/>
                  <a:gd name="connsiteX1-33" fmla="*/ 2160 w 43200"/>
                  <a:gd name="connsiteY1-34" fmla="*/ 25380 h 43200"/>
                  <a:gd name="connsiteX2-35" fmla="*/ 6928 w 43200"/>
                  <a:gd name="connsiteY2-36" fmla="*/ 34899 h 43200"/>
                  <a:gd name="connsiteX3-37" fmla="*/ 5820 w 43200"/>
                  <a:gd name="connsiteY3-38" fmla="*/ 35280 h 43200"/>
                  <a:gd name="connsiteX4-39" fmla="*/ 16478 w 43200"/>
                  <a:gd name="connsiteY4-40" fmla="*/ 39090 h 43200"/>
                  <a:gd name="connsiteX5-41" fmla="*/ 15810 w 43200"/>
                  <a:gd name="connsiteY5-42" fmla="*/ 37350 h 43200"/>
                  <a:gd name="connsiteX6-43" fmla="*/ 28827 w 43200"/>
                  <a:gd name="connsiteY6-44" fmla="*/ 34751 h 43200"/>
                  <a:gd name="connsiteX7-45" fmla="*/ 28560 w 43200"/>
                  <a:gd name="connsiteY7-46" fmla="*/ 36660 h 43200"/>
                  <a:gd name="connsiteX8-47" fmla="*/ 34129 w 43200"/>
                  <a:gd name="connsiteY8-48" fmla="*/ 22954 h 43200"/>
                  <a:gd name="connsiteX9-49" fmla="*/ 37380 w 43200"/>
                  <a:gd name="connsiteY9-50" fmla="*/ 30090 h 43200"/>
                  <a:gd name="connsiteX10-51" fmla="*/ 41798 w 43200"/>
                  <a:gd name="connsiteY10-52" fmla="*/ 15354 h 43200"/>
                  <a:gd name="connsiteX11-53" fmla="*/ 40350 w 43200"/>
                  <a:gd name="connsiteY11-54" fmla="*/ 18030 h 43200"/>
                  <a:gd name="connsiteX12-55" fmla="*/ 38324 w 43200"/>
                  <a:gd name="connsiteY12-56" fmla="*/ 5426 h 43200"/>
                  <a:gd name="connsiteX13-57" fmla="*/ 38400 w 43200"/>
                  <a:gd name="connsiteY13-58" fmla="*/ 6690 h 43200"/>
                  <a:gd name="connsiteX14-59" fmla="*/ 29078 w 43200"/>
                  <a:gd name="connsiteY14-60" fmla="*/ 3952 h 43200"/>
                  <a:gd name="connsiteX15-61" fmla="*/ 29820 w 43200"/>
                  <a:gd name="connsiteY15-62" fmla="*/ 2340 h 43200"/>
                  <a:gd name="connsiteX16-63" fmla="*/ 22141 w 43200"/>
                  <a:gd name="connsiteY16-64" fmla="*/ 4720 h 43200"/>
                  <a:gd name="connsiteX17-65" fmla="*/ 22500 w 43200"/>
                  <a:gd name="connsiteY17-66" fmla="*/ 3330 h 43200"/>
                  <a:gd name="connsiteX18-67" fmla="*/ 14000 w 43200"/>
                  <a:gd name="connsiteY18-68" fmla="*/ 5192 h 43200"/>
                  <a:gd name="connsiteX19-69" fmla="*/ 15300 w 43200"/>
                  <a:gd name="connsiteY19-70" fmla="*/ 6540 h 43200"/>
                  <a:gd name="connsiteX20-71" fmla="*/ 4127 w 43200"/>
                  <a:gd name="connsiteY20-72" fmla="*/ 15789 h 43200"/>
                  <a:gd name="connsiteX21-73" fmla="*/ 3900 w 43200"/>
                  <a:gd name="connsiteY21-74" fmla="*/ 14370 h 43200"/>
                  <a:gd name="connsiteX0-75" fmla="*/ 3936 w 43256"/>
                  <a:gd name="connsiteY0-76" fmla="*/ 14229 h 52614"/>
                  <a:gd name="connsiteX1-77" fmla="*/ 5659 w 43256"/>
                  <a:gd name="connsiteY1-78" fmla="*/ 6766 h 52614"/>
                  <a:gd name="connsiteX2-79" fmla="*/ 14041 w 43256"/>
                  <a:gd name="connsiteY2-80" fmla="*/ 5061 h 52614"/>
                  <a:gd name="connsiteX3-81" fmla="*/ 22492 w 43256"/>
                  <a:gd name="connsiteY3-82" fmla="*/ 3291 h 52614"/>
                  <a:gd name="connsiteX4-83" fmla="*/ 25785 w 43256"/>
                  <a:gd name="connsiteY4-84" fmla="*/ 59 h 52614"/>
                  <a:gd name="connsiteX5-85" fmla="*/ 29869 w 43256"/>
                  <a:gd name="connsiteY5-86" fmla="*/ 2340 h 52614"/>
                  <a:gd name="connsiteX6-87" fmla="*/ 35499 w 43256"/>
                  <a:gd name="connsiteY6-88" fmla="*/ 549 h 52614"/>
                  <a:gd name="connsiteX7-89" fmla="*/ 38354 w 43256"/>
                  <a:gd name="connsiteY7-90" fmla="*/ 5435 h 52614"/>
                  <a:gd name="connsiteX8-91" fmla="*/ 42018 w 43256"/>
                  <a:gd name="connsiteY8-92" fmla="*/ 10177 h 52614"/>
                  <a:gd name="connsiteX9-93" fmla="*/ 41854 w 43256"/>
                  <a:gd name="connsiteY9-94" fmla="*/ 15319 h 52614"/>
                  <a:gd name="connsiteX10-95" fmla="*/ 43052 w 43256"/>
                  <a:gd name="connsiteY10-96" fmla="*/ 23181 h 52614"/>
                  <a:gd name="connsiteX11-97" fmla="*/ 37440 w 43256"/>
                  <a:gd name="connsiteY11-98" fmla="*/ 30063 h 52614"/>
                  <a:gd name="connsiteX12-99" fmla="*/ 35431 w 43256"/>
                  <a:gd name="connsiteY12-100" fmla="*/ 35960 h 52614"/>
                  <a:gd name="connsiteX13-101" fmla="*/ 28591 w 43256"/>
                  <a:gd name="connsiteY13-102" fmla="*/ 36674 h 52614"/>
                  <a:gd name="connsiteX14-103" fmla="*/ 23703 w 43256"/>
                  <a:gd name="connsiteY14-104" fmla="*/ 42965 h 52614"/>
                  <a:gd name="connsiteX15-105" fmla="*/ 16516 w 43256"/>
                  <a:gd name="connsiteY15-106" fmla="*/ 39125 h 52614"/>
                  <a:gd name="connsiteX16-107" fmla="*/ 5840 w 43256"/>
                  <a:gd name="connsiteY16-108" fmla="*/ 35331 h 52614"/>
                  <a:gd name="connsiteX17-109" fmla="*/ 1146 w 43256"/>
                  <a:gd name="connsiteY17-110" fmla="*/ 31109 h 52614"/>
                  <a:gd name="connsiteX18-111" fmla="*/ 2149 w 43256"/>
                  <a:gd name="connsiteY18-112" fmla="*/ 25410 h 52614"/>
                  <a:gd name="connsiteX19-113" fmla="*/ 31 w 43256"/>
                  <a:gd name="connsiteY19-114" fmla="*/ 19563 h 52614"/>
                  <a:gd name="connsiteX20-115" fmla="*/ 3899 w 43256"/>
                  <a:gd name="connsiteY20-116" fmla="*/ 14366 h 52614"/>
                  <a:gd name="connsiteX21-117" fmla="*/ 3936 w 43256"/>
                  <a:gd name="connsiteY21-118" fmla="*/ 14229 h 52614"/>
                  <a:gd name="connsiteX0-119" fmla="*/ 144757 w 1939049"/>
                  <a:gd name="connsiteY0-120" fmla="*/ 1263397 h 1292885"/>
                  <a:gd name="connsiteX1-121" fmla="*/ 115269 w 1939049"/>
                  <a:gd name="connsiteY1-122" fmla="*/ 1292885 h 1292885"/>
                  <a:gd name="connsiteX2-123" fmla="*/ 85781 w 1939049"/>
                  <a:gd name="connsiteY2-124" fmla="*/ 1263397 h 1292885"/>
                  <a:gd name="connsiteX3-125" fmla="*/ 115269 w 1939049"/>
                  <a:gd name="connsiteY3-126" fmla="*/ 1233909 h 1292885"/>
                  <a:gd name="connsiteX4-127" fmla="*/ 144757 w 1939049"/>
                  <a:gd name="connsiteY4-128" fmla="*/ 1263397 h 1292885"/>
                  <a:gd name="connsiteX0-129" fmla="*/ 270925 w 1939049"/>
                  <a:gd name="connsiteY0-130" fmla="*/ 1180126 h 1292885"/>
                  <a:gd name="connsiteX1-131" fmla="*/ 211950 w 1939049"/>
                  <a:gd name="connsiteY1-132" fmla="*/ 1239101 h 1292885"/>
                  <a:gd name="connsiteX2-133" fmla="*/ 152975 w 1939049"/>
                  <a:gd name="connsiteY2-134" fmla="*/ 1180126 h 1292885"/>
                  <a:gd name="connsiteX3-135" fmla="*/ 211950 w 1939049"/>
                  <a:gd name="connsiteY3-136" fmla="*/ 1121151 h 1292885"/>
                  <a:gd name="connsiteX4-137" fmla="*/ 270925 w 1939049"/>
                  <a:gd name="connsiteY4-138" fmla="*/ 1180126 h 1292885"/>
                  <a:gd name="connsiteX0-139" fmla="*/ 441779 w 1939049"/>
                  <a:gd name="connsiteY0-140" fmla="*/ 1058366 h 1292885"/>
                  <a:gd name="connsiteX1-141" fmla="*/ 353316 w 1939049"/>
                  <a:gd name="connsiteY1-142" fmla="*/ 1146829 h 1292885"/>
                  <a:gd name="connsiteX2-143" fmla="*/ 264853 w 1939049"/>
                  <a:gd name="connsiteY2-144" fmla="*/ 1058366 h 1292885"/>
                  <a:gd name="connsiteX3-145" fmla="*/ 353316 w 1939049"/>
                  <a:gd name="connsiteY3-146" fmla="*/ 969903 h 1292885"/>
                  <a:gd name="connsiteX4-147" fmla="*/ 441779 w 1939049"/>
                  <a:gd name="connsiteY4-148" fmla="*/ 1058366 h 1292885"/>
                  <a:gd name="connsiteX0-149" fmla="*/ 4729 w 43256"/>
                  <a:gd name="connsiteY0-150" fmla="*/ 26036 h 52614"/>
                  <a:gd name="connsiteX1-151" fmla="*/ 2196 w 43256"/>
                  <a:gd name="connsiteY1-152" fmla="*/ 25239 h 52614"/>
                  <a:gd name="connsiteX2-153" fmla="*/ 6964 w 43256"/>
                  <a:gd name="connsiteY2-154" fmla="*/ 34758 h 52614"/>
                  <a:gd name="connsiteX3-155" fmla="*/ 5856 w 43256"/>
                  <a:gd name="connsiteY3-156" fmla="*/ 35139 h 52614"/>
                  <a:gd name="connsiteX4-157" fmla="*/ 16514 w 43256"/>
                  <a:gd name="connsiteY4-158" fmla="*/ 38949 h 52614"/>
                  <a:gd name="connsiteX5-159" fmla="*/ 15846 w 43256"/>
                  <a:gd name="connsiteY5-160" fmla="*/ 37209 h 52614"/>
                  <a:gd name="connsiteX6-161" fmla="*/ 28863 w 43256"/>
                  <a:gd name="connsiteY6-162" fmla="*/ 34610 h 52614"/>
                  <a:gd name="connsiteX7-163" fmla="*/ 28596 w 43256"/>
                  <a:gd name="connsiteY7-164" fmla="*/ 36519 h 52614"/>
                  <a:gd name="connsiteX8-165" fmla="*/ 41834 w 43256"/>
                  <a:gd name="connsiteY8-166" fmla="*/ 15213 h 52614"/>
                  <a:gd name="connsiteX9-167" fmla="*/ 40386 w 43256"/>
                  <a:gd name="connsiteY9-168" fmla="*/ 17889 h 52614"/>
                  <a:gd name="connsiteX10-169" fmla="*/ 38360 w 43256"/>
                  <a:gd name="connsiteY10-170" fmla="*/ 5285 h 52614"/>
                  <a:gd name="connsiteX11-171" fmla="*/ 38436 w 43256"/>
                  <a:gd name="connsiteY11-172" fmla="*/ 6549 h 52614"/>
                  <a:gd name="connsiteX12-173" fmla="*/ 29114 w 43256"/>
                  <a:gd name="connsiteY12-174" fmla="*/ 3811 h 52614"/>
                  <a:gd name="connsiteX13-175" fmla="*/ 29856 w 43256"/>
                  <a:gd name="connsiteY13-176" fmla="*/ 2199 h 52614"/>
                  <a:gd name="connsiteX14-177" fmla="*/ 22177 w 43256"/>
                  <a:gd name="connsiteY14-178" fmla="*/ 4579 h 52614"/>
                  <a:gd name="connsiteX15-179" fmla="*/ 22536 w 43256"/>
                  <a:gd name="connsiteY15-180" fmla="*/ 3189 h 52614"/>
                  <a:gd name="connsiteX16-181" fmla="*/ 14036 w 43256"/>
                  <a:gd name="connsiteY16-182" fmla="*/ 5051 h 52614"/>
                  <a:gd name="connsiteX17-183" fmla="*/ 15336 w 43256"/>
                  <a:gd name="connsiteY17-184" fmla="*/ 6399 h 52614"/>
                  <a:gd name="connsiteX18-185" fmla="*/ 4163 w 43256"/>
                  <a:gd name="connsiteY18-186" fmla="*/ 15648 h 52614"/>
                  <a:gd name="connsiteX19-187" fmla="*/ 3936 w 43256"/>
                  <a:gd name="connsiteY19-188" fmla="*/ 14229 h 5261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41" y="connsiteY5-42"/>
                  </a:cxn>
                  <a:cxn ang="0">
                    <a:pos x="connsiteX6-43" y="connsiteY6-44"/>
                  </a:cxn>
                  <a:cxn ang="0">
                    <a:pos x="connsiteX7-45" y="connsiteY7-46"/>
                  </a:cxn>
                  <a:cxn ang="0">
                    <a:pos x="connsiteX8-47" y="connsiteY8-48"/>
                  </a:cxn>
                  <a:cxn ang="0">
                    <a:pos x="connsiteX9-49" y="connsiteY9-50"/>
                  </a:cxn>
                  <a:cxn ang="0">
                    <a:pos x="connsiteX10-51" y="connsiteY10-52"/>
                  </a:cxn>
                  <a:cxn ang="0">
                    <a:pos x="connsiteX11-53" y="connsiteY11-54"/>
                  </a:cxn>
                  <a:cxn ang="0">
                    <a:pos x="connsiteX12-55" y="connsiteY12-56"/>
                  </a:cxn>
                  <a:cxn ang="0">
                    <a:pos x="connsiteX13-57" y="connsiteY13-58"/>
                  </a:cxn>
                  <a:cxn ang="0">
                    <a:pos x="connsiteX14-59" y="connsiteY14-60"/>
                  </a:cxn>
                  <a:cxn ang="0">
                    <a:pos x="connsiteX15-61" y="connsiteY15-62"/>
                  </a:cxn>
                  <a:cxn ang="0">
                    <a:pos x="connsiteX16-63" y="connsiteY16-64"/>
                  </a:cxn>
                  <a:cxn ang="0">
                    <a:pos x="connsiteX17-65" y="connsiteY17-66"/>
                  </a:cxn>
                  <a:cxn ang="0">
                    <a:pos x="connsiteX18-67" y="connsiteY18-68"/>
                  </a:cxn>
                  <a:cxn ang="0">
                    <a:pos x="connsiteX19-69" y="connsiteY19-70"/>
                  </a:cxn>
                </a:cxnLst>
                <a:rect l="l" t="t" r="r" b="b"/>
                <a:pathLst>
                  <a:path w="43256" h="52612">
                    <a:moveTo>
                      <a:pt x="3936" y="14229"/>
                    </a:moveTo>
                    <a:cubicBezTo>
                      <a:pt x="3665" y="11516"/>
                      <a:pt x="4297" y="8780"/>
                      <a:pt x="5659" y="6766"/>
                    </a:cubicBezTo>
                    <a:cubicBezTo>
                      <a:pt x="7811" y="3585"/>
                      <a:pt x="11300" y="2876"/>
                      <a:pt x="14041" y="5061"/>
                    </a:cubicBezTo>
                    <a:cubicBezTo>
                      <a:pt x="15714" y="768"/>
                      <a:pt x="19950" y="-119"/>
                      <a:pt x="22492" y="3291"/>
                    </a:cubicBezTo>
                    <a:cubicBezTo>
                      <a:pt x="23133" y="1542"/>
                      <a:pt x="24364" y="333"/>
                      <a:pt x="25785" y="59"/>
                    </a:cubicBezTo>
                    <a:cubicBezTo>
                      <a:pt x="27349" y="-243"/>
                      <a:pt x="28911" y="629"/>
                      <a:pt x="29869" y="2340"/>
                    </a:cubicBezTo>
                    <a:cubicBezTo>
                      <a:pt x="31251" y="126"/>
                      <a:pt x="33537" y="-601"/>
                      <a:pt x="35499" y="549"/>
                    </a:cubicBezTo>
                    <a:cubicBezTo>
                      <a:pt x="36994" y="1425"/>
                      <a:pt x="38066" y="3259"/>
                      <a:pt x="38354" y="5435"/>
                    </a:cubicBezTo>
                    <a:cubicBezTo>
                      <a:pt x="40082" y="6077"/>
                      <a:pt x="41458" y="7857"/>
                      <a:pt x="42018" y="10177"/>
                    </a:cubicBezTo>
                    <a:cubicBezTo>
                      <a:pt x="42425" y="11861"/>
                      <a:pt x="42367" y="13690"/>
                      <a:pt x="41854" y="15319"/>
                    </a:cubicBezTo>
                    <a:cubicBezTo>
                      <a:pt x="43115" y="17553"/>
                      <a:pt x="43556" y="20449"/>
                      <a:pt x="43052" y="23181"/>
                    </a:cubicBezTo>
                    <a:cubicBezTo>
                      <a:pt x="42382" y="26813"/>
                      <a:pt x="40164" y="29533"/>
                      <a:pt x="37440" y="30063"/>
                    </a:cubicBezTo>
                    <a:cubicBezTo>
                      <a:pt x="37427" y="32330"/>
                      <a:pt x="36694" y="34480"/>
                      <a:pt x="35431" y="35960"/>
                    </a:cubicBezTo>
                    <a:cubicBezTo>
                      <a:pt x="33512" y="38209"/>
                      <a:pt x="30740" y="38498"/>
                      <a:pt x="28591" y="36674"/>
                    </a:cubicBezTo>
                    <a:cubicBezTo>
                      <a:pt x="27896" y="39807"/>
                      <a:pt x="26035" y="42202"/>
                      <a:pt x="23703" y="42965"/>
                    </a:cubicBezTo>
                    <a:cubicBezTo>
                      <a:pt x="20955" y="43864"/>
                      <a:pt x="18087" y="42332"/>
                      <a:pt x="16516" y="39125"/>
                    </a:cubicBezTo>
                    <a:cubicBezTo>
                      <a:pt x="12808" y="42169"/>
                      <a:pt x="7992" y="40458"/>
                      <a:pt x="5840" y="35331"/>
                    </a:cubicBezTo>
                    <a:cubicBezTo>
                      <a:pt x="3726" y="35668"/>
                      <a:pt x="1741" y="33883"/>
                      <a:pt x="1146" y="31109"/>
                    </a:cubicBezTo>
                    <a:cubicBezTo>
                      <a:pt x="715" y="29102"/>
                      <a:pt x="1096" y="26936"/>
                      <a:pt x="2149" y="25410"/>
                    </a:cubicBezTo>
                    <a:cubicBezTo>
                      <a:pt x="655" y="24213"/>
                      <a:pt x="-177" y="21916"/>
                      <a:pt x="31" y="19563"/>
                    </a:cubicBezTo>
                    <a:cubicBezTo>
                      <a:pt x="275" y="16808"/>
                      <a:pt x="1881" y="14650"/>
                      <a:pt x="3899" y="14366"/>
                    </a:cubicBezTo>
                    <a:cubicBezTo>
                      <a:pt x="3911" y="14320"/>
                      <a:pt x="3924" y="14275"/>
                      <a:pt x="3936" y="14229"/>
                    </a:cubicBezTo>
                    <a:close/>
                  </a:path>
                  <a:path w="1939048" h="1292885">
                    <a:moveTo>
                      <a:pt x="144757" y="1263397"/>
                    </a:moveTo>
                    <a:cubicBezTo>
                      <a:pt x="144757" y="1279683"/>
                      <a:pt x="131555" y="1292885"/>
                      <a:pt x="115269" y="1292885"/>
                    </a:cubicBezTo>
                    <a:cubicBezTo>
                      <a:pt x="98983" y="1292885"/>
                      <a:pt x="85781" y="1279683"/>
                      <a:pt x="85781" y="1263397"/>
                    </a:cubicBezTo>
                    <a:cubicBezTo>
                      <a:pt x="85781" y="1247111"/>
                      <a:pt x="98983" y="1233909"/>
                      <a:pt x="115269" y="1233909"/>
                    </a:cubicBezTo>
                    <a:cubicBezTo>
                      <a:pt x="131555" y="1233909"/>
                      <a:pt x="144757" y="1247111"/>
                      <a:pt x="144757" y="1263397"/>
                    </a:cubicBezTo>
                    <a:close/>
                  </a:path>
                  <a:path w="1939048" h="1292885">
                    <a:moveTo>
                      <a:pt x="270925" y="1180126"/>
                    </a:moveTo>
                    <a:cubicBezTo>
                      <a:pt x="270925" y="1212697"/>
                      <a:pt x="244521" y="1239101"/>
                      <a:pt x="211950" y="1239101"/>
                    </a:cubicBezTo>
                    <a:cubicBezTo>
                      <a:pt x="179379" y="1239101"/>
                      <a:pt x="152975" y="1212697"/>
                      <a:pt x="152975" y="1180126"/>
                    </a:cubicBezTo>
                    <a:cubicBezTo>
                      <a:pt x="152975" y="1147555"/>
                      <a:pt x="179379" y="1121151"/>
                      <a:pt x="211950" y="1121151"/>
                    </a:cubicBezTo>
                    <a:cubicBezTo>
                      <a:pt x="244521" y="1121151"/>
                      <a:pt x="270925" y="1147555"/>
                      <a:pt x="270925" y="1180126"/>
                    </a:cubicBezTo>
                    <a:close/>
                  </a:path>
                  <a:path w="1939048" h="1292885">
                    <a:moveTo>
                      <a:pt x="441779" y="1058366"/>
                    </a:moveTo>
                    <a:cubicBezTo>
                      <a:pt x="441779" y="1107223"/>
                      <a:pt x="402173" y="1146829"/>
                      <a:pt x="353316" y="1146829"/>
                    </a:cubicBezTo>
                    <a:cubicBezTo>
                      <a:pt x="304459" y="1146829"/>
                      <a:pt x="264853" y="1107223"/>
                      <a:pt x="264853" y="1058366"/>
                    </a:cubicBezTo>
                    <a:cubicBezTo>
                      <a:pt x="264853" y="1009509"/>
                      <a:pt x="304459" y="969903"/>
                      <a:pt x="353316" y="969903"/>
                    </a:cubicBezTo>
                    <a:cubicBezTo>
                      <a:pt x="402173" y="969903"/>
                      <a:pt x="441779" y="1009509"/>
                      <a:pt x="441779" y="1058366"/>
                    </a:cubicBezTo>
                    <a:close/>
                  </a:path>
                  <a:path w="43256" h="52612" fill="none" extrusionOk="0">
                    <a:moveTo>
                      <a:pt x="4729" y="26036"/>
                    </a:moveTo>
                    <a:cubicBezTo>
                      <a:pt x="3845" y="26130"/>
                      <a:pt x="2961" y="25852"/>
                      <a:pt x="2196" y="25239"/>
                    </a:cubicBezTo>
                    <a:moveTo>
                      <a:pt x="6964" y="34758"/>
                    </a:moveTo>
                    <a:cubicBezTo>
                      <a:pt x="6609" y="34951"/>
                      <a:pt x="6236" y="35079"/>
                      <a:pt x="5856" y="35139"/>
                    </a:cubicBezTo>
                    <a:moveTo>
                      <a:pt x="16514" y="38949"/>
                    </a:moveTo>
                    <a:cubicBezTo>
                      <a:pt x="16247" y="38403"/>
                      <a:pt x="16023" y="37820"/>
                      <a:pt x="15846" y="37209"/>
                    </a:cubicBezTo>
                    <a:moveTo>
                      <a:pt x="28863" y="34610"/>
                    </a:moveTo>
                    <a:cubicBezTo>
                      <a:pt x="28824" y="35257"/>
                      <a:pt x="28734" y="35897"/>
                      <a:pt x="28596" y="36519"/>
                    </a:cubicBezTo>
                    <a:moveTo>
                      <a:pt x="41834" y="15213"/>
                    </a:moveTo>
                    <a:cubicBezTo>
                      <a:pt x="41509" y="16245"/>
                      <a:pt x="41014" y="17161"/>
                      <a:pt x="40386" y="17889"/>
                    </a:cubicBezTo>
                    <a:moveTo>
                      <a:pt x="38360" y="5285"/>
                    </a:moveTo>
                    <a:cubicBezTo>
                      <a:pt x="38415" y="5702"/>
                      <a:pt x="38441" y="6125"/>
                      <a:pt x="38436" y="6549"/>
                    </a:cubicBezTo>
                    <a:moveTo>
                      <a:pt x="29114" y="3811"/>
                    </a:moveTo>
                    <a:cubicBezTo>
                      <a:pt x="29303" y="3228"/>
                      <a:pt x="29552" y="2685"/>
                      <a:pt x="29856" y="2199"/>
                    </a:cubicBezTo>
                    <a:moveTo>
                      <a:pt x="22177" y="4579"/>
                    </a:moveTo>
                    <a:cubicBezTo>
                      <a:pt x="22254" y="4097"/>
                      <a:pt x="22375" y="3630"/>
                      <a:pt x="22536" y="3189"/>
                    </a:cubicBezTo>
                    <a:moveTo>
                      <a:pt x="14036" y="5051"/>
                    </a:moveTo>
                    <a:cubicBezTo>
                      <a:pt x="14508" y="5427"/>
                      <a:pt x="14944" y="5880"/>
                      <a:pt x="15336" y="6399"/>
                    </a:cubicBezTo>
                    <a:moveTo>
                      <a:pt x="4163" y="15648"/>
                    </a:moveTo>
                    <a:cubicBezTo>
                      <a:pt x="4060" y="15184"/>
                      <a:pt x="3984" y="14710"/>
                      <a:pt x="3936" y="14229"/>
                    </a:cubicBezTo>
                  </a:path>
                </a:pathLst>
              </a:custGeom>
              <a:solidFill>
                <a:schemeClr val="bg1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537" name="文本框 21"/>
              <p:cNvSpPr txBox="1">
                <a:spLocks noChangeArrowheads="1"/>
              </p:cNvSpPr>
              <p:nvPr/>
            </p:nvSpPr>
            <p:spPr bwMode="auto">
              <a:xfrm>
                <a:off x="5285715" y="1385580"/>
                <a:ext cx="1697660" cy="70203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000">
                    <a:latin typeface="楷体" panose="02010609060101010101" pitchFamily="49" charset="-122"/>
                    <a:ea typeface="楷体" panose="02010609060101010101" pitchFamily="49" charset="-122"/>
                  </a:rPr>
                  <a:t>后来发生了什么事儿？</a:t>
                </a:r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424363" y="1274763"/>
            <a:ext cx="4395787" cy="2952750"/>
            <a:chOff x="4211886" y="1256317"/>
            <a:chExt cx="4396631" cy="2952567"/>
          </a:xfrm>
        </p:grpSpPr>
        <p:sp>
          <p:nvSpPr>
            <p:cNvPr id="5" name="圆角矩形 4"/>
            <p:cNvSpPr/>
            <p:nvPr/>
          </p:nvSpPr>
          <p:spPr bwMode="auto">
            <a:xfrm>
              <a:off x="4211886" y="1256317"/>
              <a:ext cx="4320416" cy="2952567"/>
            </a:xfrm>
            <a:prstGeom prst="roundRect">
              <a:avLst>
                <a:gd name="adj" fmla="val 9677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3565" name="文本框 36"/>
            <p:cNvSpPr txBox="1">
              <a:spLocks noChangeArrowheads="1"/>
            </p:cNvSpPr>
            <p:nvPr/>
          </p:nvSpPr>
          <p:spPr bwMode="auto">
            <a:xfrm>
              <a:off x="4290517" y="1275607"/>
              <a:ext cx="4318000" cy="283076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　　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“这里正好有根绳子，就是不知道够不够牢固。”鸟太太说完就扯了扯胡子，她确定足够牢固，就剪下一段用来晾小鸟的尿布。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50825" y="1279525"/>
            <a:ext cx="3973513" cy="3455988"/>
            <a:chOff x="251520" y="1279929"/>
            <a:chExt cx="3972538" cy="3455584"/>
          </a:xfrm>
        </p:grpSpPr>
        <p:pic>
          <p:nvPicPr>
            <p:cNvPr id="23561" name="图片 3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251520" y="2932113"/>
              <a:ext cx="1804987" cy="180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云形标注 6"/>
            <p:cNvSpPr/>
            <p:nvPr/>
          </p:nvSpPr>
          <p:spPr bwMode="auto">
            <a:xfrm rot="295760">
              <a:off x="765744" y="1279929"/>
              <a:ext cx="3458314" cy="2331765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-1" fmla="*/ 1190652 w 3454394"/>
                <a:gd name="connsiteY0-2" fmla="*/ 2290102 h 1703387"/>
                <a:gd name="connsiteX1-3" fmla="*/ 1143336 w 3454394"/>
                <a:gd name="connsiteY1-4" fmla="*/ 2337418 h 1703387"/>
                <a:gd name="connsiteX2-5" fmla="*/ 1096020 w 3454394"/>
                <a:gd name="connsiteY2-6" fmla="*/ 2290102 h 1703387"/>
                <a:gd name="connsiteX3-7" fmla="*/ 1143336 w 3454394"/>
                <a:gd name="connsiteY3-8" fmla="*/ 2242786 h 1703387"/>
                <a:gd name="connsiteX4-9" fmla="*/ 1190652 w 3454394"/>
                <a:gd name="connsiteY4-10" fmla="*/ 2290102 h 1703387"/>
                <a:gd name="connsiteX0-11" fmla="*/ 1307729 w 3454394"/>
                <a:gd name="connsiteY0-12" fmla="*/ 2118237 h 1703387"/>
                <a:gd name="connsiteX1-13" fmla="*/ 1213096 w 3454394"/>
                <a:gd name="connsiteY1-14" fmla="*/ 2212870 h 1703387"/>
                <a:gd name="connsiteX2-15" fmla="*/ 1118463 w 3454394"/>
                <a:gd name="connsiteY2-16" fmla="*/ 2118237 h 1703387"/>
                <a:gd name="connsiteX3-17" fmla="*/ 1213096 w 3454394"/>
                <a:gd name="connsiteY3-18" fmla="*/ 2023604 h 1703387"/>
                <a:gd name="connsiteX4-19" fmla="*/ 1307729 w 3454394"/>
                <a:gd name="connsiteY4-20" fmla="*/ 2118237 h 1703387"/>
                <a:gd name="connsiteX0-21" fmla="*/ 1460399 w 3454394"/>
                <a:gd name="connsiteY0-22" fmla="*/ 1858687 h 1703387"/>
                <a:gd name="connsiteX1-23" fmla="*/ 1318450 w 3454394"/>
                <a:gd name="connsiteY1-24" fmla="*/ 2000636 h 1703387"/>
                <a:gd name="connsiteX2-25" fmla="*/ 1176501 w 3454394"/>
                <a:gd name="connsiteY2-26" fmla="*/ 1858687 h 1703387"/>
                <a:gd name="connsiteX3-27" fmla="*/ 1318450 w 3454394"/>
                <a:gd name="connsiteY3-28" fmla="*/ 1716738 h 1703387"/>
                <a:gd name="connsiteX4-29" fmla="*/ 1460399 w 3454394"/>
                <a:gd name="connsiteY4-30" fmla="*/ 1858687 h 1703387"/>
                <a:gd name="connsiteX0-31" fmla="*/ 4693 w 43200"/>
                <a:gd name="connsiteY0-32" fmla="*/ 26177 h 43200"/>
                <a:gd name="connsiteX1-33" fmla="*/ 2160 w 43200"/>
                <a:gd name="connsiteY1-34" fmla="*/ 25380 h 43200"/>
                <a:gd name="connsiteX2-35" fmla="*/ 6928 w 43200"/>
                <a:gd name="connsiteY2-36" fmla="*/ 34899 h 43200"/>
                <a:gd name="connsiteX3-37" fmla="*/ 5820 w 43200"/>
                <a:gd name="connsiteY3-38" fmla="*/ 35280 h 43200"/>
                <a:gd name="connsiteX4-39" fmla="*/ 16478 w 43200"/>
                <a:gd name="connsiteY4-40" fmla="*/ 39090 h 43200"/>
                <a:gd name="connsiteX5-41" fmla="*/ 15810 w 43200"/>
                <a:gd name="connsiteY5-42" fmla="*/ 37350 h 43200"/>
                <a:gd name="connsiteX6-43" fmla="*/ 28827 w 43200"/>
                <a:gd name="connsiteY6-44" fmla="*/ 34751 h 43200"/>
                <a:gd name="connsiteX7-45" fmla="*/ 28560 w 43200"/>
                <a:gd name="connsiteY7-46" fmla="*/ 36660 h 43200"/>
                <a:gd name="connsiteX8-47" fmla="*/ 34129 w 43200"/>
                <a:gd name="connsiteY8-48" fmla="*/ 22954 h 43200"/>
                <a:gd name="connsiteX9-49" fmla="*/ 37380 w 43200"/>
                <a:gd name="connsiteY9-50" fmla="*/ 30090 h 43200"/>
                <a:gd name="connsiteX10-51" fmla="*/ 41798 w 43200"/>
                <a:gd name="connsiteY10-52" fmla="*/ 15354 h 43200"/>
                <a:gd name="connsiteX11-53" fmla="*/ 40350 w 43200"/>
                <a:gd name="connsiteY11-54" fmla="*/ 18030 h 43200"/>
                <a:gd name="connsiteX12-55" fmla="*/ 38324 w 43200"/>
                <a:gd name="connsiteY12-56" fmla="*/ 5426 h 43200"/>
                <a:gd name="connsiteX13-57" fmla="*/ 38400 w 43200"/>
                <a:gd name="connsiteY13-58" fmla="*/ 6690 h 43200"/>
                <a:gd name="connsiteX14-59" fmla="*/ 29078 w 43200"/>
                <a:gd name="connsiteY14-60" fmla="*/ 3952 h 43200"/>
                <a:gd name="connsiteX15-61" fmla="*/ 29820 w 43200"/>
                <a:gd name="connsiteY15-62" fmla="*/ 2340 h 43200"/>
                <a:gd name="connsiteX16-63" fmla="*/ 22141 w 43200"/>
                <a:gd name="connsiteY16-64" fmla="*/ 4720 h 43200"/>
                <a:gd name="connsiteX17-65" fmla="*/ 22500 w 43200"/>
                <a:gd name="connsiteY17-66" fmla="*/ 3330 h 43200"/>
                <a:gd name="connsiteX18-67" fmla="*/ 14000 w 43200"/>
                <a:gd name="connsiteY18-68" fmla="*/ 5192 h 43200"/>
                <a:gd name="connsiteX19-69" fmla="*/ 15300 w 43200"/>
                <a:gd name="connsiteY19-70" fmla="*/ 6540 h 43200"/>
                <a:gd name="connsiteX20-71" fmla="*/ 4127 w 43200"/>
                <a:gd name="connsiteY20-72" fmla="*/ 15789 h 43200"/>
                <a:gd name="connsiteX21-73" fmla="*/ 3900 w 43200"/>
                <a:gd name="connsiteY21-74" fmla="*/ 14370 h 43200"/>
                <a:gd name="connsiteX0-75" fmla="*/ 3936 w 43256"/>
                <a:gd name="connsiteY0-76" fmla="*/ 14229 h 59139"/>
                <a:gd name="connsiteX1-77" fmla="*/ 5659 w 43256"/>
                <a:gd name="connsiteY1-78" fmla="*/ 6766 h 59139"/>
                <a:gd name="connsiteX2-79" fmla="*/ 14041 w 43256"/>
                <a:gd name="connsiteY2-80" fmla="*/ 5061 h 59139"/>
                <a:gd name="connsiteX3-81" fmla="*/ 22492 w 43256"/>
                <a:gd name="connsiteY3-82" fmla="*/ 3291 h 59139"/>
                <a:gd name="connsiteX4-83" fmla="*/ 25785 w 43256"/>
                <a:gd name="connsiteY4-84" fmla="*/ 59 h 59139"/>
                <a:gd name="connsiteX5-85" fmla="*/ 29869 w 43256"/>
                <a:gd name="connsiteY5-86" fmla="*/ 2340 h 59139"/>
                <a:gd name="connsiteX6-87" fmla="*/ 35499 w 43256"/>
                <a:gd name="connsiteY6-88" fmla="*/ 549 h 59139"/>
                <a:gd name="connsiteX7-89" fmla="*/ 38354 w 43256"/>
                <a:gd name="connsiteY7-90" fmla="*/ 5435 h 59139"/>
                <a:gd name="connsiteX8-91" fmla="*/ 42018 w 43256"/>
                <a:gd name="connsiteY8-92" fmla="*/ 10177 h 59139"/>
                <a:gd name="connsiteX9-93" fmla="*/ 41854 w 43256"/>
                <a:gd name="connsiteY9-94" fmla="*/ 15319 h 59139"/>
                <a:gd name="connsiteX10-95" fmla="*/ 43052 w 43256"/>
                <a:gd name="connsiteY10-96" fmla="*/ 23181 h 59139"/>
                <a:gd name="connsiteX11-97" fmla="*/ 37440 w 43256"/>
                <a:gd name="connsiteY11-98" fmla="*/ 30063 h 59139"/>
                <a:gd name="connsiteX12-99" fmla="*/ 35431 w 43256"/>
                <a:gd name="connsiteY12-100" fmla="*/ 35960 h 59139"/>
                <a:gd name="connsiteX13-101" fmla="*/ 28591 w 43256"/>
                <a:gd name="connsiteY13-102" fmla="*/ 36674 h 59139"/>
                <a:gd name="connsiteX14-103" fmla="*/ 23703 w 43256"/>
                <a:gd name="connsiteY14-104" fmla="*/ 42965 h 59139"/>
                <a:gd name="connsiteX15-105" fmla="*/ 16516 w 43256"/>
                <a:gd name="connsiteY15-106" fmla="*/ 39125 h 59139"/>
                <a:gd name="connsiteX16-107" fmla="*/ 5840 w 43256"/>
                <a:gd name="connsiteY16-108" fmla="*/ 35331 h 59139"/>
                <a:gd name="connsiteX17-109" fmla="*/ 1146 w 43256"/>
                <a:gd name="connsiteY17-110" fmla="*/ 31109 h 59139"/>
                <a:gd name="connsiteX18-111" fmla="*/ 2149 w 43256"/>
                <a:gd name="connsiteY18-112" fmla="*/ 25410 h 59139"/>
                <a:gd name="connsiteX19-113" fmla="*/ 31 w 43256"/>
                <a:gd name="connsiteY19-114" fmla="*/ 19563 h 59139"/>
                <a:gd name="connsiteX20-115" fmla="*/ 3899 w 43256"/>
                <a:gd name="connsiteY20-116" fmla="*/ 14366 h 59139"/>
                <a:gd name="connsiteX21-117" fmla="*/ 3936 w 43256"/>
                <a:gd name="connsiteY21-118" fmla="*/ 14229 h 59139"/>
                <a:gd name="connsiteX0-119" fmla="*/ 1193531 w 3458872"/>
                <a:gd name="connsiteY0-120" fmla="*/ 2284542 h 2331858"/>
                <a:gd name="connsiteX1-121" fmla="*/ 1146215 w 3458872"/>
                <a:gd name="connsiteY1-122" fmla="*/ 2331858 h 2331858"/>
                <a:gd name="connsiteX2-123" fmla="*/ 1098899 w 3458872"/>
                <a:gd name="connsiteY2-124" fmla="*/ 2284542 h 2331858"/>
                <a:gd name="connsiteX3-125" fmla="*/ 1146215 w 3458872"/>
                <a:gd name="connsiteY3-126" fmla="*/ 2237226 h 2331858"/>
                <a:gd name="connsiteX4-127" fmla="*/ 1193531 w 3458872"/>
                <a:gd name="connsiteY4-128" fmla="*/ 2284542 h 2331858"/>
                <a:gd name="connsiteX0-129" fmla="*/ 1310608 w 3458872"/>
                <a:gd name="connsiteY0-130" fmla="*/ 2112677 h 2331858"/>
                <a:gd name="connsiteX1-131" fmla="*/ 1215975 w 3458872"/>
                <a:gd name="connsiteY1-132" fmla="*/ 2207310 h 2331858"/>
                <a:gd name="connsiteX2-133" fmla="*/ 1121342 w 3458872"/>
                <a:gd name="connsiteY2-134" fmla="*/ 2112677 h 2331858"/>
                <a:gd name="connsiteX3-135" fmla="*/ 1215975 w 3458872"/>
                <a:gd name="connsiteY3-136" fmla="*/ 2018044 h 2331858"/>
                <a:gd name="connsiteX4-137" fmla="*/ 1310608 w 3458872"/>
                <a:gd name="connsiteY4-138" fmla="*/ 2112677 h 2331858"/>
                <a:gd name="connsiteX0-139" fmla="*/ 1463278 w 3458872"/>
                <a:gd name="connsiteY0-140" fmla="*/ 1853127 h 2331858"/>
                <a:gd name="connsiteX1-141" fmla="*/ 1321329 w 3458872"/>
                <a:gd name="connsiteY1-142" fmla="*/ 1995076 h 2331858"/>
                <a:gd name="connsiteX2-143" fmla="*/ 1179380 w 3458872"/>
                <a:gd name="connsiteY2-144" fmla="*/ 1853127 h 2331858"/>
                <a:gd name="connsiteX3-145" fmla="*/ 1321329 w 3458872"/>
                <a:gd name="connsiteY3-146" fmla="*/ 1711178 h 2331858"/>
                <a:gd name="connsiteX4-147" fmla="*/ 1463278 w 3458872"/>
                <a:gd name="connsiteY4-148" fmla="*/ 1853127 h 2331858"/>
                <a:gd name="connsiteX0-149" fmla="*/ 4729 w 43256"/>
                <a:gd name="connsiteY0-150" fmla="*/ 26036 h 59139"/>
                <a:gd name="connsiteX1-151" fmla="*/ 2196 w 43256"/>
                <a:gd name="connsiteY1-152" fmla="*/ 25239 h 59139"/>
                <a:gd name="connsiteX2-153" fmla="*/ 6964 w 43256"/>
                <a:gd name="connsiteY2-154" fmla="*/ 34758 h 59139"/>
                <a:gd name="connsiteX3-155" fmla="*/ 5856 w 43256"/>
                <a:gd name="connsiteY3-156" fmla="*/ 35139 h 59139"/>
                <a:gd name="connsiteX4-157" fmla="*/ 16514 w 43256"/>
                <a:gd name="connsiteY4-158" fmla="*/ 38949 h 59139"/>
                <a:gd name="connsiteX5-159" fmla="*/ 15846 w 43256"/>
                <a:gd name="connsiteY5-160" fmla="*/ 37209 h 59139"/>
                <a:gd name="connsiteX6-161" fmla="*/ 28863 w 43256"/>
                <a:gd name="connsiteY6-162" fmla="*/ 34610 h 59139"/>
                <a:gd name="connsiteX7-163" fmla="*/ 28596 w 43256"/>
                <a:gd name="connsiteY7-164" fmla="*/ 36519 h 59139"/>
                <a:gd name="connsiteX8-165" fmla="*/ 41834 w 43256"/>
                <a:gd name="connsiteY8-166" fmla="*/ 15213 h 59139"/>
                <a:gd name="connsiteX9-167" fmla="*/ 40386 w 43256"/>
                <a:gd name="connsiteY9-168" fmla="*/ 17889 h 59139"/>
                <a:gd name="connsiteX10-169" fmla="*/ 38360 w 43256"/>
                <a:gd name="connsiteY10-170" fmla="*/ 5285 h 59139"/>
                <a:gd name="connsiteX11-171" fmla="*/ 38436 w 43256"/>
                <a:gd name="connsiteY11-172" fmla="*/ 6549 h 59139"/>
                <a:gd name="connsiteX12-173" fmla="*/ 29114 w 43256"/>
                <a:gd name="connsiteY12-174" fmla="*/ 3811 h 59139"/>
                <a:gd name="connsiteX13-175" fmla="*/ 29856 w 43256"/>
                <a:gd name="connsiteY13-176" fmla="*/ 2199 h 59139"/>
                <a:gd name="connsiteX14-177" fmla="*/ 22177 w 43256"/>
                <a:gd name="connsiteY14-178" fmla="*/ 4579 h 59139"/>
                <a:gd name="connsiteX15-179" fmla="*/ 22536 w 43256"/>
                <a:gd name="connsiteY15-180" fmla="*/ 3189 h 59139"/>
                <a:gd name="connsiteX16-181" fmla="*/ 14036 w 43256"/>
                <a:gd name="connsiteY16-182" fmla="*/ 5051 h 59139"/>
                <a:gd name="connsiteX17-183" fmla="*/ 15336 w 43256"/>
                <a:gd name="connsiteY17-184" fmla="*/ 6399 h 59139"/>
                <a:gd name="connsiteX18-185" fmla="*/ 4163 w 43256"/>
                <a:gd name="connsiteY18-186" fmla="*/ 15648 h 59139"/>
                <a:gd name="connsiteX19-187" fmla="*/ 3936 w 43256"/>
                <a:gd name="connsiteY19-188" fmla="*/ 14229 h 59139"/>
                <a:gd name="connsiteX0-189" fmla="*/ 3936 w 43256"/>
                <a:gd name="connsiteY0-190" fmla="*/ 14229 h 59139"/>
                <a:gd name="connsiteX1-191" fmla="*/ 5659 w 43256"/>
                <a:gd name="connsiteY1-192" fmla="*/ 6766 h 59139"/>
                <a:gd name="connsiteX2-193" fmla="*/ 14041 w 43256"/>
                <a:gd name="connsiteY2-194" fmla="*/ 5061 h 59139"/>
                <a:gd name="connsiteX3-195" fmla="*/ 22492 w 43256"/>
                <a:gd name="connsiteY3-196" fmla="*/ 3291 h 59139"/>
                <a:gd name="connsiteX4-197" fmla="*/ 25785 w 43256"/>
                <a:gd name="connsiteY4-198" fmla="*/ 59 h 59139"/>
                <a:gd name="connsiteX5-199" fmla="*/ 29869 w 43256"/>
                <a:gd name="connsiteY5-200" fmla="*/ 2340 h 59139"/>
                <a:gd name="connsiteX6-201" fmla="*/ 35499 w 43256"/>
                <a:gd name="connsiteY6-202" fmla="*/ 549 h 59139"/>
                <a:gd name="connsiteX7-203" fmla="*/ 38354 w 43256"/>
                <a:gd name="connsiteY7-204" fmla="*/ 5435 h 59139"/>
                <a:gd name="connsiteX8-205" fmla="*/ 42018 w 43256"/>
                <a:gd name="connsiteY8-206" fmla="*/ 10177 h 59139"/>
                <a:gd name="connsiteX9-207" fmla="*/ 41854 w 43256"/>
                <a:gd name="connsiteY9-208" fmla="*/ 15319 h 59139"/>
                <a:gd name="connsiteX10-209" fmla="*/ 43052 w 43256"/>
                <a:gd name="connsiteY10-210" fmla="*/ 23181 h 59139"/>
                <a:gd name="connsiteX11-211" fmla="*/ 37440 w 43256"/>
                <a:gd name="connsiteY11-212" fmla="*/ 30063 h 59139"/>
                <a:gd name="connsiteX12-213" fmla="*/ 35431 w 43256"/>
                <a:gd name="connsiteY12-214" fmla="*/ 35960 h 59139"/>
                <a:gd name="connsiteX13-215" fmla="*/ 28591 w 43256"/>
                <a:gd name="connsiteY13-216" fmla="*/ 36674 h 59139"/>
                <a:gd name="connsiteX14-217" fmla="*/ 23703 w 43256"/>
                <a:gd name="connsiteY14-218" fmla="*/ 42965 h 59139"/>
                <a:gd name="connsiteX15-219" fmla="*/ 16516 w 43256"/>
                <a:gd name="connsiteY15-220" fmla="*/ 39125 h 59139"/>
                <a:gd name="connsiteX16-221" fmla="*/ 5840 w 43256"/>
                <a:gd name="connsiteY16-222" fmla="*/ 35331 h 59139"/>
                <a:gd name="connsiteX17-223" fmla="*/ 1146 w 43256"/>
                <a:gd name="connsiteY17-224" fmla="*/ 31109 h 59139"/>
                <a:gd name="connsiteX18-225" fmla="*/ 2149 w 43256"/>
                <a:gd name="connsiteY18-226" fmla="*/ 25410 h 59139"/>
                <a:gd name="connsiteX19-227" fmla="*/ 31 w 43256"/>
                <a:gd name="connsiteY19-228" fmla="*/ 19563 h 59139"/>
                <a:gd name="connsiteX20-229" fmla="*/ 3899 w 43256"/>
                <a:gd name="connsiteY20-230" fmla="*/ 14366 h 59139"/>
                <a:gd name="connsiteX21-231" fmla="*/ 3936 w 43256"/>
                <a:gd name="connsiteY21-232" fmla="*/ 14229 h 59139"/>
                <a:gd name="connsiteX0-233" fmla="*/ 1193531 w 3458872"/>
                <a:gd name="connsiteY0-234" fmla="*/ 2284542 h 2331858"/>
                <a:gd name="connsiteX1-235" fmla="*/ 1146215 w 3458872"/>
                <a:gd name="connsiteY1-236" fmla="*/ 2331858 h 2331858"/>
                <a:gd name="connsiteX2-237" fmla="*/ 1098899 w 3458872"/>
                <a:gd name="connsiteY2-238" fmla="*/ 2284542 h 2331858"/>
                <a:gd name="connsiteX3-239" fmla="*/ 1146215 w 3458872"/>
                <a:gd name="connsiteY3-240" fmla="*/ 2237226 h 2331858"/>
                <a:gd name="connsiteX4-241" fmla="*/ 1193531 w 3458872"/>
                <a:gd name="connsiteY4-242" fmla="*/ 2284542 h 2331858"/>
                <a:gd name="connsiteX0-243" fmla="*/ 1310608 w 3458872"/>
                <a:gd name="connsiteY0-244" fmla="*/ 2112677 h 2331858"/>
                <a:gd name="connsiteX1-245" fmla="*/ 1215975 w 3458872"/>
                <a:gd name="connsiteY1-246" fmla="*/ 2207310 h 2331858"/>
                <a:gd name="connsiteX2-247" fmla="*/ 1121342 w 3458872"/>
                <a:gd name="connsiteY2-248" fmla="*/ 2112677 h 2331858"/>
                <a:gd name="connsiteX3-249" fmla="*/ 1215975 w 3458872"/>
                <a:gd name="connsiteY3-250" fmla="*/ 2018044 h 2331858"/>
                <a:gd name="connsiteX4-251" fmla="*/ 1310608 w 3458872"/>
                <a:gd name="connsiteY4-252" fmla="*/ 2112677 h 2331858"/>
                <a:gd name="connsiteX0-253" fmla="*/ 1463278 w 3458872"/>
                <a:gd name="connsiteY0-254" fmla="*/ 1853127 h 2331858"/>
                <a:gd name="connsiteX1-255" fmla="*/ 1321329 w 3458872"/>
                <a:gd name="connsiteY1-256" fmla="*/ 1995076 h 2331858"/>
                <a:gd name="connsiteX2-257" fmla="*/ 1179380 w 3458872"/>
                <a:gd name="connsiteY2-258" fmla="*/ 1853127 h 2331858"/>
                <a:gd name="connsiteX3-259" fmla="*/ 1321329 w 3458872"/>
                <a:gd name="connsiteY3-260" fmla="*/ 1711178 h 2331858"/>
                <a:gd name="connsiteX4-261" fmla="*/ 1463278 w 3458872"/>
                <a:gd name="connsiteY4-262" fmla="*/ 1853127 h 2331858"/>
                <a:gd name="connsiteX0-263" fmla="*/ 4729 w 43256"/>
                <a:gd name="connsiteY0-264" fmla="*/ 26036 h 59139"/>
                <a:gd name="connsiteX1-265" fmla="*/ 2196 w 43256"/>
                <a:gd name="connsiteY1-266" fmla="*/ 25239 h 59139"/>
                <a:gd name="connsiteX2-267" fmla="*/ 6964 w 43256"/>
                <a:gd name="connsiteY2-268" fmla="*/ 34758 h 59139"/>
                <a:gd name="connsiteX3-269" fmla="*/ 5856 w 43256"/>
                <a:gd name="connsiteY3-270" fmla="*/ 35139 h 59139"/>
                <a:gd name="connsiteX4-271" fmla="*/ 16514 w 43256"/>
                <a:gd name="connsiteY4-272" fmla="*/ 38949 h 59139"/>
                <a:gd name="connsiteX5-273" fmla="*/ 15846 w 43256"/>
                <a:gd name="connsiteY5-274" fmla="*/ 37209 h 59139"/>
                <a:gd name="connsiteX6-275" fmla="*/ 28863 w 43256"/>
                <a:gd name="connsiteY6-276" fmla="*/ 34610 h 59139"/>
                <a:gd name="connsiteX7-277" fmla="*/ 28596 w 43256"/>
                <a:gd name="connsiteY7-278" fmla="*/ 36519 h 59139"/>
                <a:gd name="connsiteX8-279" fmla="*/ 41834 w 43256"/>
                <a:gd name="connsiteY8-280" fmla="*/ 15213 h 59139"/>
                <a:gd name="connsiteX9-281" fmla="*/ 40386 w 43256"/>
                <a:gd name="connsiteY9-282" fmla="*/ 17889 h 59139"/>
                <a:gd name="connsiteX10-283" fmla="*/ 38360 w 43256"/>
                <a:gd name="connsiteY10-284" fmla="*/ 5285 h 59139"/>
                <a:gd name="connsiteX11-285" fmla="*/ 38436 w 43256"/>
                <a:gd name="connsiteY11-286" fmla="*/ 6549 h 59139"/>
                <a:gd name="connsiteX12-287" fmla="*/ 29114 w 43256"/>
                <a:gd name="connsiteY12-288" fmla="*/ 3811 h 59139"/>
                <a:gd name="connsiteX13-289" fmla="*/ 29856 w 43256"/>
                <a:gd name="connsiteY13-290" fmla="*/ 2199 h 59139"/>
                <a:gd name="connsiteX14-291" fmla="*/ 22177 w 43256"/>
                <a:gd name="connsiteY14-292" fmla="*/ 4579 h 59139"/>
                <a:gd name="connsiteX15-293" fmla="*/ 22536 w 43256"/>
                <a:gd name="connsiteY15-294" fmla="*/ 3189 h 59139"/>
                <a:gd name="connsiteX16-295" fmla="*/ 4163 w 43256"/>
                <a:gd name="connsiteY16-296" fmla="*/ 15648 h 59139"/>
                <a:gd name="connsiteX17-297" fmla="*/ 3936 w 43256"/>
                <a:gd name="connsiteY17-298" fmla="*/ 14229 h 59139"/>
                <a:gd name="connsiteX0-299" fmla="*/ 3936 w 43256"/>
                <a:gd name="connsiteY0-300" fmla="*/ 14229 h 59139"/>
                <a:gd name="connsiteX1-301" fmla="*/ 5659 w 43256"/>
                <a:gd name="connsiteY1-302" fmla="*/ 6766 h 59139"/>
                <a:gd name="connsiteX2-303" fmla="*/ 14041 w 43256"/>
                <a:gd name="connsiteY2-304" fmla="*/ 5061 h 59139"/>
                <a:gd name="connsiteX3-305" fmla="*/ 22492 w 43256"/>
                <a:gd name="connsiteY3-306" fmla="*/ 3291 h 59139"/>
                <a:gd name="connsiteX4-307" fmla="*/ 25785 w 43256"/>
                <a:gd name="connsiteY4-308" fmla="*/ 59 h 59139"/>
                <a:gd name="connsiteX5-309" fmla="*/ 29869 w 43256"/>
                <a:gd name="connsiteY5-310" fmla="*/ 2340 h 59139"/>
                <a:gd name="connsiteX6-311" fmla="*/ 35499 w 43256"/>
                <a:gd name="connsiteY6-312" fmla="*/ 549 h 59139"/>
                <a:gd name="connsiteX7-313" fmla="*/ 38354 w 43256"/>
                <a:gd name="connsiteY7-314" fmla="*/ 5435 h 59139"/>
                <a:gd name="connsiteX8-315" fmla="*/ 42018 w 43256"/>
                <a:gd name="connsiteY8-316" fmla="*/ 10177 h 59139"/>
                <a:gd name="connsiteX9-317" fmla="*/ 41854 w 43256"/>
                <a:gd name="connsiteY9-318" fmla="*/ 15319 h 59139"/>
                <a:gd name="connsiteX10-319" fmla="*/ 43052 w 43256"/>
                <a:gd name="connsiteY10-320" fmla="*/ 23181 h 59139"/>
                <a:gd name="connsiteX11-321" fmla="*/ 37440 w 43256"/>
                <a:gd name="connsiteY11-322" fmla="*/ 30063 h 59139"/>
                <a:gd name="connsiteX12-323" fmla="*/ 35431 w 43256"/>
                <a:gd name="connsiteY12-324" fmla="*/ 35960 h 59139"/>
                <a:gd name="connsiteX13-325" fmla="*/ 28591 w 43256"/>
                <a:gd name="connsiteY13-326" fmla="*/ 36674 h 59139"/>
                <a:gd name="connsiteX14-327" fmla="*/ 23703 w 43256"/>
                <a:gd name="connsiteY14-328" fmla="*/ 42965 h 59139"/>
                <a:gd name="connsiteX15-329" fmla="*/ 16516 w 43256"/>
                <a:gd name="connsiteY15-330" fmla="*/ 39125 h 59139"/>
                <a:gd name="connsiteX16-331" fmla="*/ 5840 w 43256"/>
                <a:gd name="connsiteY16-332" fmla="*/ 35331 h 59139"/>
                <a:gd name="connsiteX17-333" fmla="*/ 1146 w 43256"/>
                <a:gd name="connsiteY17-334" fmla="*/ 31109 h 59139"/>
                <a:gd name="connsiteX18-335" fmla="*/ 2149 w 43256"/>
                <a:gd name="connsiteY18-336" fmla="*/ 25410 h 59139"/>
                <a:gd name="connsiteX19-337" fmla="*/ 31 w 43256"/>
                <a:gd name="connsiteY19-338" fmla="*/ 19563 h 59139"/>
                <a:gd name="connsiteX20-339" fmla="*/ 3899 w 43256"/>
                <a:gd name="connsiteY20-340" fmla="*/ 14366 h 59139"/>
                <a:gd name="connsiteX21-341" fmla="*/ 3936 w 43256"/>
                <a:gd name="connsiteY21-342" fmla="*/ 14229 h 59139"/>
                <a:gd name="connsiteX0-343" fmla="*/ 1193531 w 3458872"/>
                <a:gd name="connsiteY0-344" fmla="*/ 2284542 h 2331858"/>
                <a:gd name="connsiteX1-345" fmla="*/ 1146215 w 3458872"/>
                <a:gd name="connsiteY1-346" fmla="*/ 2331858 h 2331858"/>
                <a:gd name="connsiteX2-347" fmla="*/ 1098899 w 3458872"/>
                <a:gd name="connsiteY2-348" fmla="*/ 2284542 h 2331858"/>
                <a:gd name="connsiteX3-349" fmla="*/ 1146215 w 3458872"/>
                <a:gd name="connsiteY3-350" fmla="*/ 2237226 h 2331858"/>
                <a:gd name="connsiteX4-351" fmla="*/ 1193531 w 3458872"/>
                <a:gd name="connsiteY4-352" fmla="*/ 2284542 h 2331858"/>
                <a:gd name="connsiteX0-353" fmla="*/ 1310608 w 3458872"/>
                <a:gd name="connsiteY0-354" fmla="*/ 2112677 h 2331858"/>
                <a:gd name="connsiteX1-355" fmla="*/ 1215975 w 3458872"/>
                <a:gd name="connsiteY1-356" fmla="*/ 2207310 h 2331858"/>
                <a:gd name="connsiteX2-357" fmla="*/ 1121342 w 3458872"/>
                <a:gd name="connsiteY2-358" fmla="*/ 2112677 h 2331858"/>
                <a:gd name="connsiteX3-359" fmla="*/ 1215975 w 3458872"/>
                <a:gd name="connsiteY3-360" fmla="*/ 2018044 h 2331858"/>
                <a:gd name="connsiteX4-361" fmla="*/ 1310608 w 3458872"/>
                <a:gd name="connsiteY4-362" fmla="*/ 2112677 h 2331858"/>
                <a:gd name="connsiteX0-363" fmla="*/ 1463278 w 3458872"/>
                <a:gd name="connsiteY0-364" fmla="*/ 1853127 h 2331858"/>
                <a:gd name="connsiteX1-365" fmla="*/ 1321329 w 3458872"/>
                <a:gd name="connsiteY1-366" fmla="*/ 1995076 h 2331858"/>
                <a:gd name="connsiteX2-367" fmla="*/ 1179380 w 3458872"/>
                <a:gd name="connsiteY2-368" fmla="*/ 1853127 h 2331858"/>
                <a:gd name="connsiteX3-369" fmla="*/ 1321329 w 3458872"/>
                <a:gd name="connsiteY3-370" fmla="*/ 1711178 h 2331858"/>
                <a:gd name="connsiteX4-371" fmla="*/ 1463278 w 3458872"/>
                <a:gd name="connsiteY4-372" fmla="*/ 1853127 h 2331858"/>
                <a:gd name="connsiteX0-373" fmla="*/ 6964 w 43256"/>
                <a:gd name="connsiteY0-374" fmla="*/ 34758 h 59139"/>
                <a:gd name="connsiteX1-375" fmla="*/ 5856 w 43256"/>
                <a:gd name="connsiteY1-376" fmla="*/ 35139 h 59139"/>
                <a:gd name="connsiteX2-377" fmla="*/ 16514 w 43256"/>
                <a:gd name="connsiteY2-378" fmla="*/ 38949 h 59139"/>
                <a:gd name="connsiteX3-379" fmla="*/ 15846 w 43256"/>
                <a:gd name="connsiteY3-380" fmla="*/ 37209 h 59139"/>
                <a:gd name="connsiteX4-381" fmla="*/ 28863 w 43256"/>
                <a:gd name="connsiteY4-382" fmla="*/ 34610 h 59139"/>
                <a:gd name="connsiteX5-383" fmla="*/ 28596 w 43256"/>
                <a:gd name="connsiteY5-384" fmla="*/ 36519 h 59139"/>
                <a:gd name="connsiteX6-385" fmla="*/ 41834 w 43256"/>
                <a:gd name="connsiteY6-386" fmla="*/ 15213 h 59139"/>
                <a:gd name="connsiteX7-387" fmla="*/ 40386 w 43256"/>
                <a:gd name="connsiteY7-388" fmla="*/ 17889 h 59139"/>
                <a:gd name="connsiteX8-389" fmla="*/ 38360 w 43256"/>
                <a:gd name="connsiteY8-390" fmla="*/ 5285 h 59139"/>
                <a:gd name="connsiteX9-391" fmla="*/ 38436 w 43256"/>
                <a:gd name="connsiteY9-392" fmla="*/ 6549 h 59139"/>
                <a:gd name="connsiteX10-393" fmla="*/ 29114 w 43256"/>
                <a:gd name="connsiteY10-394" fmla="*/ 3811 h 59139"/>
                <a:gd name="connsiteX11-395" fmla="*/ 29856 w 43256"/>
                <a:gd name="connsiteY11-396" fmla="*/ 2199 h 59139"/>
                <a:gd name="connsiteX12-397" fmla="*/ 22177 w 43256"/>
                <a:gd name="connsiteY12-398" fmla="*/ 4579 h 59139"/>
                <a:gd name="connsiteX13-399" fmla="*/ 22536 w 43256"/>
                <a:gd name="connsiteY13-400" fmla="*/ 3189 h 59139"/>
                <a:gd name="connsiteX14-401" fmla="*/ 4163 w 43256"/>
                <a:gd name="connsiteY14-402" fmla="*/ 15648 h 59139"/>
                <a:gd name="connsiteX15-403" fmla="*/ 3936 w 43256"/>
                <a:gd name="connsiteY15-404" fmla="*/ 14229 h 59139"/>
                <a:gd name="connsiteX0-405" fmla="*/ 3936 w 43256"/>
                <a:gd name="connsiteY0-406" fmla="*/ 14229 h 59139"/>
                <a:gd name="connsiteX1-407" fmla="*/ 5659 w 43256"/>
                <a:gd name="connsiteY1-408" fmla="*/ 6766 h 59139"/>
                <a:gd name="connsiteX2-409" fmla="*/ 14041 w 43256"/>
                <a:gd name="connsiteY2-410" fmla="*/ 5061 h 59139"/>
                <a:gd name="connsiteX3-411" fmla="*/ 22492 w 43256"/>
                <a:gd name="connsiteY3-412" fmla="*/ 3291 h 59139"/>
                <a:gd name="connsiteX4-413" fmla="*/ 25785 w 43256"/>
                <a:gd name="connsiteY4-414" fmla="*/ 59 h 59139"/>
                <a:gd name="connsiteX5-415" fmla="*/ 29869 w 43256"/>
                <a:gd name="connsiteY5-416" fmla="*/ 2340 h 59139"/>
                <a:gd name="connsiteX6-417" fmla="*/ 35499 w 43256"/>
                <a:gd name="connsiteY6-418" fmla="*/ 549 h 59139"/>
                <a:gd name="connsiteX7-419" fmla="*/ 38354 w 43256"/>
                <a:gd name="connsiteY7-420" fmla="*/ 5435 h 59139"/>
                <a:gd name="connsiteX8-421" fmla="*/ 42018 w 43256"/>
                <a:gd name="connsiteY8-422" fmla="*/ 10177 h 59139"/>
                <a:gd name="connsiteX9-423" fmla="*/ 41854 w 43256"/>
                <a:gd name="connsiteY9-424" fmla="*/ 15319 h 59139"/>
                <a:gd name="connsiteX10-425" fmla="*/ 43052 w 43256"/>
                <a:gd name="connsiteY10-426" fmla="*/ 23181 h 59139"/>
                <a:gd name="connsiteX11-427" fmla="*/ 37440 w 43256"/>
                <a:gd name="connsiteY11-428" fmla="*/ 30063 h 59139"/>
                <a:gd name="connsiteX12-429" fmla="*/ 35431 w 43256"/>
                <a:gd name="connsiteY12-430" fmla="*/ 35960 h 59139"/>
                <a:gd name="connsiteX13-431" fmla="*/ 28591 w 43256"/>
                <a:gd name="connsiteY13-432" fmla="*/ 36674 h 59139"/>
                <a:gd name="connsiteX14-433" fmla="*/ 23703 w 43256"/>
                <a:gd name="connsiteY14-434" fmla="*/ 42965 h 59139"/>
                <a:gd name="connsiteX15-435" fmla="*/ 16516 w 43256"/>
                <a:gd name="connsiteY15-436" fmla="*/ 39125 h 59139"/>
                <a:gd name="connsiteX16-437" fmla="*/ 5840 w 43256"/>
                <a:gd name="connsiteY16-438" fmla="*/ 35331 h 59139"/>
                <a:gd name="connsiteX17-439" fmla="*/ 1146 w 43256"/>
                <a:gd name="connsiteY17-440" fmla="*/ 31109 h 59139"/>
                <a:gd name="connsiteX18-441" fmla="*/ 2149 w 43256"/>
                <a:gd name="connsiteY18-442" fmla="*/ 25410 h 59139"/>
                <a:gd name="connsiteX19-443" fmla="*/ 31 w 43256"/>
                <a:gd name="connsiteY19-444" fmla="*/ 19563 h 59139"/>
                <a:gd name="connsiteX20-445" fmla="*/ 3899 w 43256"/>
                <a:gd name="connsiteY20-446" fmla="*/ 14366 h 59139"/>
                <a:gd name="connsiteX21-447" fmla="*/ 3936 w 43256"/>
                <a:gd name="connsiteY21-448" fmla="*/ 14229 h 59139"/>
                <a:gd name="connsiteX0-449" fmla="*/ 1193531 w 3458872"/>
                <a:gd name="connsiteY0-450" fmla="*/ 2284542 h 2331858"/>
                <a:gd name="connsiteX1-451" fmla="*/ 1146215 w 3458872"/>
                <a:gd name="connsiteY1-452" fmla="*/ 2331858 h 2331858"/>
                <a:gd name="connsiteX2-453" fmla="*/ 1098899 w 3458872"/>
                <a:gd name="connsiteY2-454" fmla="*/ 2284542 h 2331858"/>
                <a:gd name="connsiteX3-455" fmla="*/ 1146215 w 3458872"/>
                <a:gd name="connsiteY3-456" fmla="*/ 2237226 h 2331858"/>
                <a:gd name="connsiteX4-457" fmla="*/ 1193531 w 3458872"/>
                <a:gd name="connsiteY4-458" fmla="*/ 2284542 h 2331858"/>
                <a:gd name="connsiteX0-459" fmla="*/ 1310608 w 3458872"/>
                <a:gd name="connsiteY0-460" fmla="*/ 2112677 h 2331858"/>
                <a:gd name="connsiteX1-461" fmla="*/ 1215975 w 3458872"/>
                <a:gd name="connsiteY1-462" fmla="*/ 2207310 h 2331858"/>
                <a:gd name="connsiteX2-463" fmla="*/ 1121342 w 3458872"/>
                <a:gd name="connsiteY2-464" fmla="*/ 2112677 h 2331858"/>
                <a:gd name="connsiteX3-465" fmla="*/ 1215975 w 3458872"/>
                <a:gd name="connsiteY3-466" fmla="*/ 2018044 h 2331858"/>
                <a:gd name="connsiteX4-467" fmla="*/ 1310608 w 3458872"/>
                <a:gd name="connsiteY4-468" fmla="*/ 2112677 h 2331858"/>
                <a:gd name="connsiteX0-469" fmla="*/ 1463278 w 3458872"/>
                <a:gd name="connsiteY0-470" fmla="*/ 1853127 h 2331858"/>
                <a:gd name="connsiteX1-471" fmla="*/ 1321329 w 3458872"/>
                <a:gd name="connsiteY1-472" fmla="*/ 1995076 h 2331858"/>
                <a:gd name="connsiteX2-473" fmla="*/ 1179380 w 3458872"/>
                <a:gd name="connsiteY2-474" fmla="*/ 1853127 h 2331858"/>
                <a:gd name="connsiteX3-475" fmla="*/ 1321329 w 3458872"/>
                <a:gd name="connsiteY3-476" fmla="*/ 1711178 h 2331858"/>
                <a:gd name="connsiteX4-477" fmla="*/ 1463278 w 3458872"/>
                <a:gd name="connsiteY4-478" fmla="*/ 1853127 h 2331858"/>
                <a:gd name="connsiteX0-479" fmla="*/ 16514 w 43256"/>
                <a:gd name="connsiteY0-480" fmla="*/ 38949 h 59139"/>
                <a:gd name="connsiteX1-481" fmla="*/ 15846 w 43256"/>
                <a:gd name="connsiteY1-482" fmla="*/ 37209 h 59139"/>
                <a:gd name="connsiteX2-483" fmla="*/ 28863 w 43256"/>
                <a:gd name="connsiteY2-484" fmla="*/ 34610 h 59139"/>
                <a:gd name="connsiteX3-485" fmla="*/ 28596 w 43256"/>
                <a:gd name="connsiteY3-486" fmla="*/ 36519 h 59139"/>
                <a:gd name="connsiteX4-487" fmla="*/ 41834 w 43256"/>
                <a:gd name="connsiteY4-488" fmla="*/ 15213 h 59139"/>
                <a:gd name="connsiteX5-489" fmla="*/ 40386 w 43256"/>
                <a:gd name="connsiteY5-490" fmla="*/ 17889 h 59139"/>
                <a:gd name="connsiteX6-491" fmla="*/ 38360 w 43256"/>
                <a:gd name="connsiteY6-492" fmla="*/ 5285 h 59139"/>
                <a:gd name="connsiteX7-493" fmla="*/ 38436 w 43256"/>
                <a:gd name="connsiteY7-494" fmla="*/ 6549 h 59139"/>
                <a:gd name="connsiteX8-495" fmla="*/ 29114 w 43256"/>
                <a:gd name="connsiteY8-496" fmla="*/ 3811 h 59139"/>
                <a:gd name="connsiteX9-497" fmla="*/ 29856 w 43256"/>
                <a:gd name="connsiteY9-498" fmla="*/ 2199 h 59139"/>
                <a:gd name="connsiteX10-499" fmla="*/ 22177 w 43256"/>
                <a:gd name="connsiteY10-500" fmla="*/ 4579 h 59139"/>
                <a:gd name="connsiteX11-501" fmla="*/ 22536 w 43256"/>
                <a:gd name="connsiteY11-502" fmla="*/ 3189 h 59139"/>
                <a:gd name="connsiteX12-503" fmla="*/ 4163 w 43256"/>
                <a:gd name="connsiteY12-504" fmla="*/ 15648 h 59139"/>
                <a:gd name="connsiteX13-505" fmla="*/ 3936 w 43256"/>
                <a:gd name="connsiteY13-506" fmla="*/ 14229 h 591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41" y="connsiteY5-42"/>
                </a:cxn>
                <a:cxn ang="0">
                  <a:pos x="connsiteX6-43" y="connsiteY6-44"/>
                </a:cxn>
                <a:cxn ang="0">
                  <a:pos x="connsiteX7-45" y="connsiteY7-46"/>
                </a:cxn>
                <a:cxn ang="0">
                  <a:pos x="connsiteX8-47" y="connsiteY8-48"/>
                </a:cxn>
                <a:cxn ang="0">
                  <a:pos x="connsiteX9-49" y="connsiteY9-50"/>
                </a:cxn>
                <a:cxn ang="0">
                  <a:pos x="connsiteX10-51" y="connsiteY10-52"/>
                </a:cxn>
                <a:cxn ang="0">
                  <a:pos x="connsiteX11-53" y="connsiteY11-54"/>
                </a:cxn>
                <a:cxn ang="0">
                  <a:pos x="connsiteX12-55" y="connsiteY12-56"/>
                </a:cxn>
                <a:cxn ang="0">
                  <a:pos x="connsiteX13-57" y="connsiteY13-58"/>
                </a:cxn>
              </a:cxnLst>
              <a:rect l="l" t="t" r="r" b="b"/>
              <a:pathLst>
                <a:path w="43256" h="59139">
                  <a:moveTo>
                    <a:pt x="3936" y="14229"/>
                  </a:moveTo>
                  <a:cubicBezTo>
                    <a:pt x="3665" y="11516"/>
                    <a:pt x="4297" y="8780"/>
                    <a:pt x="5659" y="6766"/>
                  </a:cubicBezTo>
                  <a:cubicBezTo>
                    <a:pt x="7811" y="3585"/>
                    <a:pt x="11300" y="2876"/>
                    <a:pt x="14041" y="5061"/>
                  </a:cubicBezTo>
                  <a:cubicBezTo>
                    <a:pt x="15714" y="768"/>
                    <a:pt x="19950" y="-119"/>
                    <a:pt x="22492" y="3291"/>
                  </a:cubicBezTo>
                  <a:cubicBezTo>
                    <a:pt x="23133" y="1542"/>
                    <a:pt x="24364" y="333"/>
                    <a:pt x="25785" y="59"/>
                  </a:cubicBezTo>
                  <a:cubicBezTo>
                    <a:pt x="27349" y="-243"/>
                    <a:pt x="28911" y="629"/>
                    <a:pt x="29869" y="2340"/>
                  </a:cubicBezTo>
                  <a:cubicBezTo>
                    <a:pt x="31251" y="126"/>
                    <a:pt x="33537" y="-601"/>
                    <a:pt x="35499" y="549"/>
                  </a:cubicBezTo>
                  <a:cubicBezTo>
                    <a:pt x="36994" y="1425"/>
                    <a:pt x="38066" y="3259"/>
                    <a:pt x="38354" y="5435"/>
                  </a:cubicBezTo>
                  <a:cubicBezTo>
                    <a:pt x="40082" y="6077"/>
                    <a:pt x="41458" y="7857"/>
                    <a:pt x="42018" y="10177"/>
                  </a:cubicBezTo>
                  <a:cubicBezTo>
                    <a:pt x="42425" y="11861"/>
                    <a:pt x="42367" y="13690"/>
                    <a:pt x="41854" y="15319"/>
                  </a:cubicBezTo>
                  <a:cubicBezTo>
                    <a:pt x="43115" y="17553"/>
                    <a:pt x="43556" y="20449"/>
                    <a:pt x="43052" y="23181"/>
                  </a:cubicBezTo>
                  <a:cubicBezTo>
                    <a:pt x="42382" y="26813"/>
                    <a:pt x="40164" y="29533"/>
                    <a:pt x="37440" y="30063"/>
                  </a:cubicBezTo>
                  <a:cubicBezTo>
                    <a:pt x="37427" y="32330"/>
                    <a:pt x="36694" y="34480"/>
                    <a:pt x="35431" y="35960"/>
                  </a:cubicBezTo>
                  <a:cubicBezTo>
                    <a:pt x="33512" y="38209"/>
                    <a:pt x="30740" y="38498"/>
                    <a:pt x="28591" y="36674"/>
                  </a:cubicBezTo>
                  <a:cubicBezTo>
                    <a:pt x="27896" y="39807"/>
                    <a:pt x="26035" y="42202"/>
                    <a:pt x="23703" y="42965"/>
                  </a:cubicBezTo>
                  <a:cubicBezTo>
                    <a:pt x="20955" y="43864"/>
                    <a:pt x="18087" y="42332"/>
                    <a:pt x="16516" y="39125"/>
                  </a:cubicBezTo>
                  <a:cubicBezTo>
                    <a:pt x="12808" y="42169"/>
                    <a:pt x="7992" y="40458"/>
                    <a:pt x="5840" y="35331"/>
                  </a:cubicBezTo>
                  <a:cubicBezTo>
                    <a:pt x="3726" y="35668"/>
                    <a:pt x="1741" y="33883"/>
                    <a:pt x="1146" y="31109"/>
                  </a:cubicBezTo>
                  <a:cubicBezTo>
                    <a:pt x="715" y="29102"/>
                    <a:pt x="1096" y="26936"/>
                    <a:pt x="2149" y="25410"/>
                  </a:cubicBezTo>
                  <a:cubicBezTo>
                    <a:pt x="655" y="24213"/>
                    <a:pt x="-177" y="21916"/>
                    <a:pt x="31" y="19563"/>
                  </a:cubicBezTo>
                  <a:cubicBezTo>
                    <a:pt x="275" y="16808"/>
                    <a:pt x="1881" y="14650"/>
                    <a:pt x="3899" y="14366"/>
                  </a:cubicBezTo>
                  <a:cubicBezTo>
                    <a:pt x="3911" y="14320"/>
                    <a:pt x="3924" y="14275"/>
                    <a:pt x="3936" y="14229"/>
                  </a:cubicBezTo>
                  <a:close/>
                </a:path>
                <a:path w="3458872" h="2331858">
                  <a:moveTo>
                    <a:pt x="1193531" y="2284542"/>
                  </a:moveTo>
                  <a:cubicBezTo>
                    <a:pt x="1193531" y="2310674"/>
                    <a:pt x="1172347" y="2331858"/>
                    <a:pt x="1146215" y="2331858"/>
                  </a:cubicBezTo>
                  <a:cubicBezTo>
                    <a:pt x="1120083" y="2331858"/>
                    <a:pt x="1098899" y="2310674"/>
                    <a:pt x="1098899" y="2284542"/>
                  </a:cubicBezTo>
                  <a:cubicBezTo>
                    <a:pt x="1098899" y="2258410"/>
                    <a:pt x="1120083" y="2237226"/>
                    <a:pt x="1146215" y="2237226"/>
                  </a:cubicBezTo>
                  <a:cubicBezTo>
                    <a:pt x="1172347" y="2237226"/>
                    <a:pt x="1193531" y="2258410"/>
                    <a:pt x="1193531" y="2284542"/>
                  </a:cubicBezTo>
                  <a:close/>
                </a:path>
                <a:path w="3458872" h="2331858">
                  <a:moveTo>
                    <a:pt x="1310608" y="2112677"/>
                  </a:moveTo>
                  <a:cubicBezTo>
                    <a:pt x="1310608" y="2164941"/>
                    <a:pt x="1268239" y="2207310"/>
                    <a:pt x="1215975" y="2207310"/>
                  </a:cubicBezTo>
                  <a:cubicBezTo>
                    <a:pt x="1163711" y="2207310"/>
                    <a:pt x="1121342" y="2164941"/>
                    <a:pt x="1121342" y="2112677"/>
                  </a:cubicBezTo>
                  <a:cubicBezTo>
                    <a:pt x="1121342" y="2060413"/>
                    <a:pt x="1163711" y="2018044"/>
                    <a:pt x="1215975" y="2018044"/>
                  </a:cubicBezTo>
                  <a:cubicBezTo>
                    <a:pt x="1268239" y="2018044"/>
                    <a:pt x="1310608" y="2060413"/>
                    <a:pt x="1310608" y="2112677"/>
                  </a:cubicBezTo>
                  <a:close/>
                </a:path>
                <a:path w="3458872" h="2331858">
                  <a:moveTo>
                    <a:pt x="1463278" y="1853127"/>
                  </a:moveTo>
                  <a:cubicBezTo>
                    <a:pt x="1463278" y="1931523"/>
                    <a:pt x="1399725" y="1995076"/>
                    <a:pt x="1321329" y="1995076"/>
                  </a:cubicBezTo>
                  <a:cubicBezTo>
                    <a:pt x="1242933" y="1995076"/>
                    <a:pt x="1179380" y="1931523"/>
                    <a:pt x="1179380" y="1853127"/>
                  </a:cubicBezTo>
                  <a:cubicBezTo>
                    <a:pt x="1179380" y="1774731"/>
                    <a:pt x="1242933" y="1711178"/>
                    <a:pt x="1321329" y="1711178"/>
                  </a:cubicBezTo>
                  <a:cubicBezTo>
                    <a:pt x="1399725" y="1711178"/>
                    <a:pt x="1463278" y="1774731"/>
                    <a:pt x="1463278" y="1853127"/>
                  </a:cubicBezTo>
                  <a:close/>
                </a:path>
                <a:path w="43256" h="59139" fill="none" extrusionOk="0">
                  <a:moveTo>
                    <a:pt x="16514" y="38949"/>
                  </a:moveTo>
                  <a:cubicBezTo>
                    <a:pt x="16247" y="38403"/>
                    <a:pt x="16023" y="37820"/>
                    <a:pt x="15846" y="37209"/>
                  </a:cubicBezTo>
                  <a:moveTo>
                    <a:pt x="28863" y="34610"/>
                  </a:moveTo>
                  <a:cubicBezTo>
                    <a:pt x="28824" y="35257"/>
                    <a:pt x="28734" y="35897"/>
                    <a:pt x="28596" y="36519"/>
                  </a:cubicBezTo>
                  <a:moveTo>
                    <a:pt x="41834" y="15213"/>
                  </a:moveTo>
                  <a:cubicBezTo>
                    <a:pt x="41509" y="16245"/>
                    <a:pt x="41014" y="17161"/>
                    <a:pt x="40386" y="17889"/>
                  </a:cubicBezTo>
                  <a:moveTo>
                    <a:pt x="38360" y="5285"/>
                  </a:moveTo>
                  <a:cubicBezTo>
                    <a:pt x="38415" y="5702"/>
                    <a:pt x="38441" y="6125"/>
                    <a:pt x="38436" y="6549"/>
                  </a:cubicBezTo>
                  <a:moveTo>
                    <a:pt x="29114" y="3811"/>
                  </a:moveTo>
                  <a:cubicBezTo>
                    <a:pt x="29303" y="3228"/>
                    <a:pt x="29552" y="2685"/>
                    <a:pt x="29856" y="2199"/>
                  </a:cubicBezTo>
                  <a:moveTo>
                    <a:pt x="22177" y="4579"/>
                  </a:moveTo>
                  <a:cubicBezTo>
                    <a:pt x="22254" y="4097"/>
                    <a:pt x="22375" y="3630"/>
                    <a:pt x="22536" y="3189"/>
                  </a:cubicBezTo>
                  <a:moveTo>
                    <a:pt x="4163" y="15648"/>
                  </a:moveTo>
                  <a:cubicBezTo>
                    <a:pt x="4060" y="15184"/>
                    <a:pt x="3984" y="14710"/>
                    <a:pt x="3936" y="14229"/>
                  </a:cubicBezTo>
                </a:path>
              </a:pathLst>
            </a:custGeom>
            <a:solidFill>
              <a:schemeClr val="bg1"/>
            </a:solidFill>
            <a:ln>
              <a:solidFill>
                <a:srgbClr val="1CA5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3563" name="文本框 35"/>
            <p:cNvSpPr txBox="1">
              <a:spLocks noChangeArrowheads="1"/>
            </p:cNvSpPr>
            <p:nvPr/>
          </p:nvSpPr>
          <p:spPr bwMode="auto">
            <a:xfrm>
              <a:off x="1154013" y="1556087"/>
              <a:ext cx="2957751" cy="101566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故事还没有结束，你认为后来可能会发生什么事情？仿照课文说一说。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3555" name="组合 8"/>
          <p:cNvGrpSpPr/>
          <p:nvPr/>
        </p:nvGrpSpPr>
        <p:grpSpPr>
          <a:xfrm>
            <a:off x="323850" y="555625"/>
            <a:ext cx="1470025" cy="534988"/>
            <a:chOff x="3131840" y="2188312"/>
            <a:chExt cx="1471085" cy="534600"/>
          </a:xfrm>
        </p:grpSpPr>
        <p:sp>
          <p:nvSpPr>
            <p:cNvPr id="10" name="圆角矩形 9"/>
            <p:cNvSpPr/>
            <p:nvPr/>
          </p:nvSpPr>
          <p:spPr>
            <a:xfrm>
              <a:off x="3131840" y="2212108"/>
              <a:ext cx="1471085" cy="510804"/>
            </a:xfrm>
            <a:prstGeom prst="roundRect">
              <a:avLst>
                <a:gd name="adj" fmla="val 27847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 flipH="1">
              <a:off x="3131840" y="2212108"/>
              <a:ext cx="738720" cy="510804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3558" name="文本框 11"/>
            <p:cNvSpPr txBox="1">
              <a:spLocks noChangeArrowheads="1"/>
            </p:cNvSpPr>
            <p:nvPr/>
          </p:nvSpPr>
          <p:spPr bwMode="auto">
            <a:xfrm>
              <a:off x="3155079" y="2188312"/>
              <a:ext cx="1424607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猜一猜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3165202" y="2243835"/>
              <a:ext cx="1404362" cy="447350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pic>
          <p:nvPicPr>
            <p:cNvPr id="23560" name="图片 1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3455137" y="2608838"/>
              <a:ext cx="824491" cy="114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组合 1"/>
          <p:cNvGrpSpPr/>
          <p:nvPr/>
        </p:nvGrpSpPr>
        <p:grpSpPr>
          <a:xfrm>
            <a:off x="541338" y="1419225"/>
            <a:ext cx="8061325" cy="2520950"/>
            <a:chOff x="471613" y="1256317"/>
            <a:chExt cx="8060827" cy="2520519"/>
          </a:xfrm>
        </p:grpSpPr>
        <p:sp>
          <p:nvSpPr>
            <p:cNvPr id="3" name="圆角矩形 2"/>
            <p:cNvSpPr/>
            <p:nvPr/>
          </p:nvSpPr>
          <p:spPr bwMode="auto">
            <a:xfrm>
              <a:off x="471613" y="1256317"/>
              <a:ext cx="8060827" cy="2520519"/>
            </a:xfrm>
            <a:prstGeom prst="roundRect">
              <a:avLst>
                <a:gd name="adj" fmla="val 9677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4588" name="文本框 36"/>
            <p:cNvSpPr txBox="1">
              <a:spLocks noChangeArrowheads="1"/>
            </p:cNvSpPr>
            <p:nvPr/>
          </p:nvSpPr>
          <p:spPr bwMode="auto">
            <a:xfrm>
              <a:off x="587054" y="1377454"/>
              <a:ext cx="7848872" cy="230832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　　“这里正好有根绳子，就是不知道够不够牢固。”鸟太太说完就扯了扯胡子，她确定不太牢固，毕竟小鸟的尿布实在太多了，晾尿布的绳子得足够结实才行。鸟太太松开了胡子，到别的</a:t>
              </a:r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地方找绳子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去了。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4578" name="组合 10"/>
          <p:cNvGrpSpPr/>
          <p:nvPr/>
        </p:nvGrpSpPr>
        <p:grpSpPr>
          <a:xfrm>
            <a:off x="-68263" y="3275013"/>
            <a:ext cx="9212263" cy="1868487"/>
            <a:chOff x="-36512" y="3275090"/>
            <a:chExt cx="9212340" cy="1868410"/>
          </a:xfrm>
        </p:grpSpPr>
        <p:sp>
          <p:nvSpPr>
            <p:cNvPr id="12" name="矩形 11"/>
            <p:cNvSpPr/>
            <p:nvPr/>
          </p:nvSpPr>
          <p:spPr>
            <a:xfrm>
              <a:off x="1" y="4773628"/>
              <a:ext cx="9144076" cy="369872"/>
            </a:xfrm>
            <a:prstGeom prst="rect">
              <a:avLst/>
            </a:prstGeom>
            <a:solidFill>
              <a:srgbClr val="84C1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pic>
          <p:nvPicPr>
            <p:cNvPr id="24586" name="图片 12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-36512" y="3275090"/>
              <a:ext cx="9212340" cy="1868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4579" name="组合 13"/>
          <p:cNvGrpSpPr/>
          <p:nvPr/>
        </p:nvGrpSpPr>
        <p:grpSpPr>
          <a:xfrm>
            <a:off x="323850" y="555625"/>
            <a:ext cx="1470025" cy="534988"/>
            <a:chOff x="3131840" y="2188312"/>
            <a:chExt cx="1471085" cy="534600"/>
          </a:xfrm>
        </p:grpSpPr>
        <p:sp>
          <p:nvSpPr>
            <p:cNvPr id="15" name="圆角矩形 14"/>
            <p:cNvSpPr/>
            <p:nvPr/>
          </p:nvSpPr>
          <p:spPr>
            <a:xfrm>
              <a:off x="3131840" y="2212108"/>
              <a:ext cx="1471085" cy="510804"/>
            </a:xfrm>
            <a:prstGeom prst="roundRect">
              <a:avLst>
                <a:gd name="adj" fmla="val 27847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flipH="1">
              <a:off x="3131840" y="2212108"/>
              <a:ext cx="738720" cy="510804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4582" name="文本框 16"/>
            <p:cNvSpPr txBox="1">
              <a:spLocks noChangeArrowheads="1"/>
            </p:cNvSpPr>
            <p:nvPr/>
          </p:nvSpPr>
          <p:spPr bwMode="auto">
            <a:xfrm>
              <a:off x="3155079" y="2188312"/>
              <a:ext cx="1424607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猜一猜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3165202" y="2243835"/>
              <a:ext cx="1404362" cy="447350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pic>
          <p:nvPicPr>
            <p:cNvPr id="24584" name="图片 1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3455137" y="2608838"/>
              <a:ext cx="824491" cy="114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组合 1"/>
          <p:cNvGrpSpPr/>
          <p:nvPr/>
        </p:nvGrpSpPr>
        <p:grpSpPr>
          <a:xfrm>
            <a:off x="288925" y="1276350"/>
            <a:ext cx="8642350" cy="2982913"/>
            <a:chOff x="219647" y="1297194"/>
            <a:chExt cx="8640960" cy="2983459"/>
          </a:xfrm>
        </p:grpSpPr>
        <p:sp>
          <p:nvSpPr>
            <p:cNvPr id="3" name="圆角矩形 2"/>
            <p:cNvSpPr/>
            <p:nvPr/>
          </p:nvSpPr>
          <p:spPr bwMode="auto">
            <a:xfrm>
              <a:off x="219647" y="1297194"/>
              <a:ext cx="8640960" cy="2983459"/>
            </a:xfrm>
            <a:prstGeom prst="roundRect">
              <a:avLst>
                <a:gd name="adj" fmla="val 9677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5612" name="文本框 36"/>
            <p:cNvSpPr txBox="1">
              <a:spLocks noChangeArrowheads="1"/>
            </p:cNvSpPr>
            <p:nvPr/>
          </p:nvSpPr>
          <p:spPr bwMode="auto">
            <a:xfrm>
              <a:off x="325562" y="1377454"/>
              <a:ext cx="8424936" cy="286232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　　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“这里正好有根绳子，就是不知道够不够牢固。”鸟太太说完就扯了扯胡子，她确定足够牢固。“请等一下，胡萝卜先生，请问我可以剪一段你的胡子，用来晾我的宝宝们的尿布吗？”“哦，当然可以</a:t>
              </a:r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！”胡萝卜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先生大方地同意了。于是，鸟太太剪了一段胡萝卜先生的胡子，用来晾鸟宝宝的尿布。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5602" name="组合 10"/>
          <p:cNvGrpSpPr/>
          <p:nvPr/>
        </p:nvGrpSpPr>
        <p:grpSpPr>
          <a:xfrm>
            <a:off x="-36513" y="3275013"/>
            <a:ext cx="9212263" cy="1868487"/>
            <a:chOff x="-36512" y="3275090"/>
            <a:chExt cx="9212340" cy="1868410"/>
          </a:xfrm>
        </p:grpSpPr>
        <p:sp>
          <p:nvSpPr>
            <p:cNvPr id="12" name="矩形 11"/>
            <p:cNvSpPr/>
            <p:nvPr/>
          </p:nvSpPr>
          <p:spPr>
            <a:xfrm>
              <a:off x="1" y="4773628"/>
              <a:ext cx="9144076" cy="369872"/>
            </a:xfrm>
            <a:prstGeom prst="rect">
              <a:avLst/>
            </a:prstGeom>
            <a:solidFill>
              <a:srgbClr val="84C1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pic>
          <p:nvPicPr>
            <p:cNvPr id="25610" name="图片 12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-36512" y="3275090"/>
              <a:ext cx="9212340" cy="1868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5603" name="组合 13"/>
          <p:cNvGrpSpPr/>
          <p:nvPr/>
        </p:nvGrpSpPr>
        <p:grpSpPr>
          <a:xfrm>
            <a:off x="323850" y="555625"/>
            <a:ext cx="1470025" cy="534988"/>
            <a:chOff x="3131840" y="2188312"/>
            <a:chExt cx="1471085" cy="534600"/>
          </a:xfrm>
        </p:grpSpPr>
        <p:sp>
          <p:nvSpPr>
            <p:cNvPr id="15" name="圆角矩形 14"/>
            <p:cNvSpPr/>
            <p:nvPr/>
          </p:nvSpPr>
          <p:spPr>
            <a:xfrm>
              <a:off x="3131840" y="2212108"/>
              <a:ext cx="1471085" cy="510804"/>
            </a:xfrm>
            <a:prstGeom prst="roundRect">
              <a:avLst>
                <a:gd name="adj" fmla="val 27847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flipH="1">
              <a:off x="3131840" y="2212108"/>
              <a:ext cx="738720" cy="510804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5606" name="文本框 16"/>
            <p:cNvSpPr txBox="1">
              <a:spLocks noChangeArrowheads="1"/>
            </p:cNvSpPr>
            <p:nvPr/>
          </p:nvSpPr>
          <p:spPr bwMode="auto">
            <a:xfrm>
              <a:off x="3155079" y="2188312"/>
              <a:ext cx="1424607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猜一猜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3165202" y="2243835"/>
              <a:ext cx="1404362" cy="447350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pic>
          <p:nvPicPr>
            <p:cNvPr id="25608" name="图片 1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3455137" y="2608838"/>
              <a:ext cx="824491" cy="114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5613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976100" y="124968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 spd="med">
    <p:fade/>
  </p:transition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TRhZjA3ZmI3MjNiNTQ2YzAxYjlhNjk1ZWQzOWFhN2UifQ=="/>
  <p:tag name="ISPRING_RESOURCE_PATHS_HASH_PRESENTER" val="6386bad1b193e8ddd96c78c97f95eeb279f1e047"/>
  <p:tag name="commondata" val="eyJoZGlkIjoiN2YzNjBkOTgyNWQ1YTMxYzM3MzMwNWFiODNmOWIzYWM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738</Words>
  <Application>WPS 演示</Application>
  <PresentationFormat>全屏显示(16:9)</PresentationFormat>
  <Paragraphs>75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Arial</vt:lpstr>
      <vt:lpstr>宋体</vt:lpstr>
      <vt:lpstr>Wingdings</vt:lpstr>
      <vt:lpstr>Calibri Light</vt:lpstr>
      <vt:lpstr>Calibri</vt:lpstr>
      <vt:lpstr>微软雅黑</vt:lpstr>
      <vt:lpstr>楷体</vt:lpstr>
      <vt:lpstr>Calibri</vt:lpstr>
      <vt:lpstr>黑体</vt:lpstr>
      <vt:lpstr>taozhi.cn_PY</vt:lpstr>
      <vt:lpstr>Arial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2022-06-05T10:51:00Z</cp:lastPrinted>
  <dcterms:created xsi:type="dcterms:W3CDTF">2022-06-05T10:51:00Z</dcterms:created>
  <dcterms:modified xsi:type="dcterms:W3CDTF">2023-10-22T06:36:12Z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DC921E8DC3B042D4B1C70EF1A2B75E78_12</vt:lpwstr>
  </property>
  <property fmtid="{D5CDD505-2E9C-101B-9397-08002B2CF9AE}" pid="3" name="KSOProductBuildVer">
    <vt:lpwstr>2052-12.1.0.15712</vt:lpwstr>
  </property>
</Properties>
</file>