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526" r:id="rId4"/>
    <p:sldId id="515" r:id="rId5"/>
    <p:sldId id="296" r:id="rId6"/>
    <p:sldId id="458" r:id="rId7"/>
    <p:sldId id="309" r:id="rId8"/>
    <p:sldId id="396" r:id="rId9"/>
    <p:sldId id="456" r:id="rId10"/>
    <p:sldId id="421" r:id="rId11"/>
    <p:sldId id="459" r:id="rId12"/>
    <p:sldId id="457" r:id="rId13"/>
    <p:sldId id="463" r:id="rId14"/>
    <p:sldId id="470" r:id="rId15"/>
  </p:sldIdLst>
  <p:sldSz cx="12192000" cy="6858000"/>
  <p:notesSz cx="7103745" cy="10234295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>
        <p:scale>
          <a:sx n="90" d="100"/>
          <a:sy n="90" d="100"/>
        </p:scale>
        <p:origin x="-1338" y="-660"/>
      </p:cViewPr>
      <p:guideLst>
        <p:guide orient="horz" pos="2155"/>
        <p:guide pos="38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auto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auto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auto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pic>
        <p:nvPicPr>
          <p:cNvPr id="1028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9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B0B33760-72BA-4B8A-BACA-F91130A6483C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6F0CFC23-222A-402D-A8E7-34CE596B80E0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2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9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标题 1"/>
          <p:cNvSpPr txBox="1"/>
          <p:nvPr/>
        </p:nvSpPr>
        <p:spPr>
          <a:xfrm>
            <a:off x="4557180" y="1725465"/>
            <a:ext cx="4024313" cy="1325562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 algn="ctr">
              <a:lnSpc>
                <a:spcPct val="90000"/>
              </a:lnSpc>
              <a:buNone/>
            </a:pPr>
            <a:r>
              <a:rPr lang="zh-CN" altLang="en-US" sz="6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海滨小城</a:t>
            </a:r>
            <a:endParaRPr lang="zh-CN" altLang="en-US" sz="6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44367" y="1981056"/>
            <a:ext cx="1271588" cy="1152525"/>
          </a:xfrm>
          <a:prstGeom prst="ellipse">
            <a:avLst/>
          </a:prstGeom>
          <a:solidFill>
            <a:schemeClr val="accent2"/>
          </a:solidFill>
          <a:ln w="12700" cmpd="sng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5000" b="1" strike="noStrike" noProof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19</a:t>
            </a:r>
            <a:endParaRPr lang="en-US" altLang="zh-CN" sz="5000" b="1" strike="noStrike" noProof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71205" y="3181202"/>
            <a:ext cx="6951663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2" name="标题 1"/>
          <p:cNvSpPr txBox="1"/>
          <p:nvPr/>
        </p:nvSpPr>
        <p:spPr>
          <a:xfrm>
            <a:off x="4915953" y="3181206"/>
            <a:ext cx="2312987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>
              <a:lnSpc>
                <a:spcPct val="90000"/>
              </a:lnSpc>
              <a:buNone/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三年级上册</a:t>
            </a:r>
            <a:endParaRPr lang="zh-CN" altLang="en-US" sz="32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9715" y="286793"/>
            <a:ext cx="1104741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0" cap="none" spc="0" normalizeH="0" baseline="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kumimoji="0" sz="3600" b="1" i="0" u="none" strike="noStrike" kern="0" cap="none" spc="0" normalizeH="0" baseline="0" noProof="0" dirty="0" err="1"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作者观察小城的庭院、公园和街道，分别抓住了什么特点</a:t>
            </a:r>
            <a:r>
              <a:rPr kumimoji="0" sz="3600" b="1" i="0" u="none" strike="noStrike" kern="0" cap="none" spc="0" normalizeH="0" baseline="0" noProof="0" dirty="0"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？</a:t>
            </a:r>
            <a:endParaRPr kumimoji="0" sz="3600" b="1" i="0" u="none" strike="noStrike" kern="0" cap="none" spc="0" normalizeH="0" baseline="0" noProof="0" dirty="0"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489" y="1839370"/>
            <a:ext cx="11485563" cy="192052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小城的街道也美。除了沥青的大路，都是用细沙铺成的，踩上去咯吱咯吱地响，好像踩在沙滩上一样。人们把街道打扫得十分干净，甚至连一片落叶都没有。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030913" y="3685631"/>
            <a:ext cx="47894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3694115" y="1839368"/>
            <a:ext cx="966788" cy="66198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圆角矩形 9"/>
          <p:cNvSpPr/>
          <p:nvPr/>
        </p:nvSpPr>
        <p:spPr>
          <a:xfrm>
            <a:off x="4660902" y="3095081"/>
            <a:ext cx="992188" cy="66198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6532563" y="3820569"/>
            <a:ext cx="5080000" cy="584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街道的干净令人赞叹。</a:t>
            </a:r>
            <a:endParaRPr lang="zh-CN" altLang="en-US" sz="3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21066" y="5168360"/>
            <a:ext cx="6872287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街道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也美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：十分干净。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00" grpId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84200" y="1066802"/>
            <a:ext cx="1038701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这座海滨小城真是又美丽又整洁。</a:t>
            </a:r>
            <a:endParaRPr lang="zh-CN" altLang="en-US" sz="5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748463" y="1960567"/>
            <a:ext cx="3937000" cy="174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形标注 5"/>
          <p:cNvSpPr/>
          <p:nvPr/>
        </p:nvSpPr>
        <p:spPr>
          <a:xfrm>
            <a:off x="4232278" y="2778129"/>
            <a:ext cx="4117975" cy="2733675"/>
          </a:xfrm>
          <a:prstGeom prst="wedgeEllipseCallout">
            <a:avLst>
              <a:gd name="adj1" fmla="val -24627"/>
              <a:gd name="adj2" fmla="val -54042"/>
            </a:avLst>
          </a:prstGeom>
          <a:solidFill>
            <a:srgbClr val="B5EA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r>
              <a:rPr kumimoji="1" lang="zh-CN" altLang="en-US" sz="5000" b="1" strike="noStrike" noProof="1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总结全文</a:t>
            </a:r>
            <a:endParaRPr lang="zh-CN" altLang="en-US" sz="5000" b="1" strike="noStrike" noProof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64257" y="1942989"/>
            <a:ext cx="11380787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20000"/>
              </a:lnSpc>
            </a:pPr>
            <a:r>
              <a:rPr lang="en-US" altLang="zh-CN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写景</a:t>
            </a:r>
            <a:r>
              <a:rPr lang="zh-CN" altLang="en-US" sz="3200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抒情</a:t>
            </a: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散文</a:t>
            </a:r>
            <a:endParaRPr lang="zh-CN" altLang="en-US" sz="32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20000"/>
              </a:lnSpc>
            </a:pPr>
            <a:r>
              <a:rPr lang="en-US" altLang="zh-CN" sz="3200" noProof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200" noProof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由</a:t>
            </a:r>
            <a:r>
              <a:rPr lang="zh-CN" altLang="en-US" sz="3200" noProof="1">
                <a:solidFill>
                  <a:srgbClr val="0070C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远</a:t>
            </a:r>
            <a:r>
              <a:rPr lang="zh-CN" altLang="en-US" sz="3200" noProof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及</a:t>
            </a:r>
            <a:r>
              <a:rPr lang="zh-CN" altLang="en-US" sz="3200" noProof="1">
                <a:solidFill>
                  <a:srgbClr val="0070C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近</a:t>
            </a: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的顺序</a:t>
            </a:r>
            <a:endParaRPr lang="zh-CN" altLang="en-US" sz="32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20000"/>
              </a:lnSpc>
            </a:pPr>
            <a:r>
              <a:rPr lang="en-US" altLang="zh-CN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3200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海滨</a:t>
            </a: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zh-CN" altLang="en-US" sz="3200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小城</a:t>
            </a: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景物的特点</a:t>
            </a:r>
            <a:endParaRPr lang="zh-CN" altLang="en-US" sz="32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20000"/>
              </a:lnSpc>
            </a:pPr>
            <a:r>
              <a:rPr lang="en-US" altLang="zh-CN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</a:t>
            </a: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展现出</a:t>
            </a:r>
            <a:r>
              <a:rPr lang="zh-CN" altLang="en-US" sz="3200" noProof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绚丽多彩的</a:t>
            </a:r>
            <a:r>
              <a:rPr lang="zh-CN" altLang="en-US" sz="3200" noProof="1">
                <a:solidFill>
                  <a:srgbClr val="0070C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海滨景象</a:t>
            </a:r>
            <a:r>
              <a:rPr lang="zh-CN" altLang="en-US" sz="3200" noProof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以及</a:t>
            </a:r>
            <a:r>
              <a:rPr lang="zh-CN" altLang="en-US" sz="3200" noProof="1">
                <a:solidFill>
                  <a:srgbClr val="0070C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美丽整洁的小城</a:t>
            </a:r>
            <a:r>
              <a:rPr lang="zh-CN" altLang="en-US" sz="3200" noProof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风光</a:t>
            </a:r>
            <a:endParaRPr lang="zh-CN" altLang="en-US" sz="3200" noProof="1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20000"/>
              </a:lnSpc>
            </a:pPr>
            <a:r>
              <a:rPr lang="en-US" altLang="zh-CN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5.</a:t>
            </a: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抒发了作者</a:t>
            </a:r>
            <a:r>
              <a:rPr lang="zh-CN" altLang="en-US" sz="3200" noProof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对家乡的热爱</a:t>
            </a: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之情以及热爱祖国大好河山感情。</a:t>
            </a:r>
            <a:endParaRPr lang="zh-CN" altLang="en-US" sz="32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5363" name="组合 5"/>
          <p:cNvGrpSpPr/>
          <p:nvPr/>
        </p:nvGrpSpPr>
        <p:grpSpPr>
          <a:xfrm>
            <a:off x="19053" y="357192"/>
            <a:ext cx="3254375" cy="981075"/>
            <a:chOff x="18662" y="357049"/>
            <a:chExt cx="3254406" cy="980919"/>
          </a:xfrm>
        </p:grpSpPr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1027310" y="599125"/>
              <a:ext cx="2245758" cy="58468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/>
              <a:r>
                <a:rPr lang="zh-CN" altLang="en-US" sz="3200" b="1" strike="noStrike" spc="500" noProof="1" smtClean="0">
                  <a:latin typeface="黑体" panose="02010609060101010101" charset="-122"/>
                  <a:ea typeface="黑体" panose="02010609060101010101" charset="-122"/>
                  <a:cs typeface="+mn-cs"/>
                </a:rPr>
                <a:t>主旨归纳</a:t>
              </a:r>
              <a:endParaRPr lang="zh-CN" altLang="en-US" sz="3200" b="1" strike="noStrike" spc="500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15370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662" y="357049"/>
              <a:ext cx="1090423" cy="98091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537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93500" y="109347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84351" y="1845525"/>
            <a:ext cx="8574088" cy="3988540"/>
            <a:chOff x="1495630" y="1846215"/>
            <a:chExt cx="8574814" cy="3988525"/>
          </a:xfrm>
        </p:grpSpPr>
        <p:sp>
          <p:nvSpPr>
            <p:cNvPr id="4" name="矩形 3"/>
            <p:cNvSpPr/>
            <p:nvPr/>
          </p:nvSpPr>
          <p:spPr>
            <a:xfrm>
              <a:off x="1495630" y="1846215"/>
              <a:ext cx="8574814" cy="3988525"/>
            </a:xfrm>
            <a:prstGeom prst="rect">
              <a:avLst/>
            </a:prstGeom>
            <a:solidFill>
              <a:srgbClr val="E6F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5124" name="Rectangle 4"/>
            <p:cNvSpPr/>
            <p:nvPr/>
          </p:nvSpPr>
          <p:spPr>
            <a:xfrm>
              <a:off x="2112544" y="1855318"/>
              <a:ext cx="7736306" cy="39703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2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海滨  街道  交界  来来往往  </a:t>
              </a:r>
              <a:endParaRPr lang="en-US" altLang="zh-CN" sz="4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42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渔民  遍地  远处  汽笛</a:t>
              </a:r>
              <a:endParaRPr lang="en-US" altLang="zh-CN" sz="4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42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船队  满载  银光闪闪  靠岸 </a:t>
              </a:r>
              <a:endParaRPr lang="en-US" altLang="zh-CN" sz="4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42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初夏  散发  除了  整洁</a:t>
              </a:r>
              <a:endParaRPr lang="zh-CN" altLang="en-US" sz="4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271965" y="624136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/>
            <a:r>
              <a:rPr lang="zh-CN" altLang="en-US" sz="4400" strike="noStrike" noProof="1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词</a:t>
            </a:r>
            <a:endParaRPr lang="zh-CN" altLang="en-US" sz="4400" strike="noStrike" noProof="1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3677" y="624136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/>
            <a:r>
              <a:rPr lang="zh-CN" altLang="en-US" sz="4400" strike="noStrike" noProof="1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语</a:t>
            </a:r>
            <a:endParaRPr lang="zh-CN" altLang="en-US" sz="4400" strike="noStrike" noProof="1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69041" y="624136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/>
            <a:r>
              <a:rPr lang="zh-CN" altLang="en-US" sz="4400" strike="noStrike" noProof="1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表</a:t>
            </a:r>
            <a:endParaRPr lang="zh-CN" altLang="en-US" sz="4400" strike="noStrike" noProof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9715" y="286793"/>
            <a:ext cx="1104741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0" cap="none" spc="0" normalizeH="0" baseline="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kumimoji="0" sz="3600" b="1" i="0" u="none" strike="noStrike" kern="0" cap="none" spc="0" normalizeH="0" baseline="0" noProof="0" dirty="0" err="1"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作者观察小城的庭院、公园和街道，分别抓住了什么特点</a:t>
            </a:r>
            <a:r>
              <a:rPr kumimoji="0" sz="3600" b="1" i="0" u="none" strike="noStrike" kern="0" cap="none" spc="0" normalizeH="0" baseline="0" noProof="0" dirty="0"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？</a:t>
            </a:r>
            <a:endParaRPr kumimoji="0" sz="3600" b="1" i="0" u="none" strike="noStrike" kern="0" cap="none" spc="0" normalizeH="0" baseline="0" noProof="0" dirty="0"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7" name="文本框 5"/>
          <p:cNvSpPr txBox="1"/>
          <p:nvPr/>
        </p:nvSpPr>
        <p:spPr>
          <a:xfrm>
            <a:off x="471489" y="1839370"/>
            <a:ext cx="11485563" cy="252992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城里每一个庭院都栽了很多树。有桉树、椰子树、橄榄树、凤凰树，还有别的许多亚热带树木。初夏，桉树叶子散发出来的香味，飘得满街满院都是。凤凰树开了花，开得那么热闹，小城好像笼罩在一片片红云中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429252" y="4285706"/>
            <a:ext cx="58578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6835775" y="1839368"/>
            <a:ext cx="581025" cy="66198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圆角矩形 9"/>
          <p:cNvSpPr/>
          <p:nvPr/>
        </p:nvSpPr>
        <p:spPr>
          <a:xfrm>
            <a:off x="4159253" y="3009356"/>
            <a:ext cx="581025" cy="66198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6207125" y="4366669"/>
            <a:ext cx="5080000" cy="584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比喻：突出花多、花美。</a:t>
            </a:r>
            <a:endParaRPr lang="zh-CN" altLang="en-US" sz="3200" b="1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98776" y="5293770"/>
            <a:ext cx="6678613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庭院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美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：树多、叶香、花美。</a:t>
            </a:r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8194" descr="桉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263" y="-20637"/>
            <a:ext cx="4087812" cy="687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8195" descr="无标题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789" y="3441700"/>
            <a:ext cx="4271963" cy="3417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66415ff99e7f3f9eb48f31ae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368802" y="3441700"/>
            <a:ext cx="3455988" cy="341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文本框 8197"/>
          <p:cNvSpPr txBox="1"/>
          <p:nvPr/>
        </p:nvSpPr>
        <p:spPr>
          <a:xfrm>
            <a:off x="3432178" y="3141663"/>
            <a:ext cx="100806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桉树</a:t>
            </a:r>
            <a:endParaRPr lang="zh-CN" altLang="en-US" b="1">
              <a:solidFill>
                <a:srgbClr val="FF33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6024566" y="6526213"/>
            <a:ext cx="881973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椰子树</a:t>
            </a:r>
            <a:endParaRPr lang="zh-CN" altLang="en-US" b="1">
              <a:solidFill>
                <a:srgbClr val="FF33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7824790" y="6381752"/>
            <a:ext cx="100806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橄榄树</a:t>
            </a:r>
            <a:endParaRPr lang="zh-CN" altLang="en-US" b="1">
              <a:solidFill>
                <a:srgbClr val="FF33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368801" y="11114"/>
            <a:ext cx="7729539" cy="343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1" name="文本框 8200"/>
          <p:cNvSpPr txBox="1"/>
          <p:nvPr/>
        </p:nvSpPr>
        <p:spPr>
          <a:xfrm>
            <a:off x="5822949" y="11115"/>
            <a:ext cx="1009651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凤凰树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  <p:bldP spid="8200" grpId="0"/>
      <p:bldP spid="82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300041" y="1373188"/>
            <a:ext cx="7642225" cy="483209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椰子树：</a:t>
            </a:r>
            <a:r>
              <a:rPr lang="en-US" altLang="zh-CN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树干高大，有圆环围绕。树叶大片，成束的长在树顶上。花呈奶白色，成串生长。果实是大而圆的硬壳果。椰子树的用途很多：果皮可造绳索或用作燃料；果壳可用来制成工艺品或器皿；果肉、果仁可供食用或用来提炼成椰油；果液可作饮品；嫩芽可造椰子酒和椰糖。</a:t>
            </a:r>
            <a:endParaRPr lang="en-US" altLang="zh-CN" sz="35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7990" y="332833"/>
            <a:ext cx="748923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4400" strike="noStrike" noProof="1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资</a:t>
            </a:r>
            <a:endParaRPr lang="zh-CN" altLang="en-US" sz="4400" strike="noStrike" noProof="1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9702" y="332833"/>
            <a:ext cx="748923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4400" strike="noStrike" noProof="1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料</a:t>
            </a:r>
            <a:endParaRPr lang="zh-CN" altLang="en-US" sz="4400" strike="noStrike" noProof="1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03477" y="332833"/>
            <a:ext cx="748923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4400" strike="noStrike" noProof="1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袋</a:t>
            </a:r>
            <a:endParaRPr lang="zh-CN" altLang="en-US" sz="4400" strike="noStrike" noProof="1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02476" y="1373617"/>
            <a:ext cx="4262493" cy="5112348"/>
            <a:chOff x="7702474" y="1457549"/>
            <a:chExt cx="4262494" cy="51123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702848" y="1457549"/>
              <a:ext cx="4262120" cy="32118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702474" y="3358067"/>
              <a:ext cx="4262120" cy="32118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435476" y="885827"/>
            <a:ext cx="7223125" cy="53553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凤凰树：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也称火树，豆科，落叶乔木，高可达20米，树冠宽广，羽状复叶，小叶长椭圆形。夏季开花，总状花序，花大，红色，有光泽。荚果木质 ，长可达50厘米。原产非洲，我国南方多有栽培。木质细致，质轻，有弹性，耐腐，可制成家具等。还是优美的庭院树、行道树。 </a:t>
            </a:r>
            <a:endParaRPr lang="en-US" altLang="zh-CN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宋体" panose="02010600030101010101" pitchFamily="2" charset="-122"/>
            </a:endParaRPr>
          </a:p>
          <a:p>
            <a:pPr>
              <a:lnSpc>
                <a:spcPct val="7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　　</a:t>
            </a:r>
            <a:endParaRPr lang="en-US" altLang="zh-CN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47017" y="1679575"/>
            <a:ext cx="4054475" cy="349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/>
          <p:cNvSpPr txBox="1"/>
          <p:nvPr/>
        </p:nvSpPr>
        <p:spPr>
          <a:xfrm>
            <a:off x="407990" y="332833"/>
            <a:ext cx="748923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4400" strike="noStrike" noProof="1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资</a:t>
            </a:r>
            <a:endParaRPr lang="zh-CN" altLang="en-US" sz="4400" strike="noStrike" noProof="1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9702" y="332833"/>
            <a:ext cx="748923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4400" strike="noStrike" noProof="1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料</a:t>
            </a:r>
            <a:endParaRPr lang="zh-CN" altLang="en-US" sz="4400" strike="noStrike" noProof="1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03477" y="332833"/>
            <a:ext cx="748923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4400" strike="noStrike" noProof="1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袋</a:t>
            </a:r>
            <a:endParaRPr lang="zh-CN" altLang="en-US" sz="4400" strike="noStrike" noProof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4978403" y="3640142"/>
            <a:ext cx="3838575" cy="1323975"/>
          </a:xfrm>
          <a:prstGeom prst="cloudCallout">
            <a:avLst>
              <a:gd name="adj1" fmla="val -120086"/>
              <a:gd name="adj2" fmla="val -100287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239715" y="63500"/>
            <a:ext cx="1104741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kumimoji="0" sz="3600" b="1" i="0" u="none" strike="noStrike" kern="0" cap="none" spc="0" normalizeH="0" baseline="0" noProof="0"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作者观察小城的庭院、公园和街道，分别抓住了什么特点？</a:t>
            </a:r>
            <a:endParaRPr kumimoji="0" sz="3600" b="1" i="0" u="none" strike="noStrike" kern="0" cap="none" spc="0" normalizeH="0" baseline="0" noProof="0"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489" y="1616078"/>
            <a:ext cx="11485563" cy="252992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小城的公园更美。这里栽着许许多多榕树。一棵棵榕树就像一顶顶撑开的绿绒大伞，树叶密不透风，可以遮太阳，挡风雨。树下摆着石凳，每逢休息的日子，石凳上总是坐满了人。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17539" y="2814638"/>
            <a:ext cx="6508751" cy="444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2360615" y="3481388"/>
            <a:ext cx="1033463" cy="66198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圆角矩形 9"/>
          <p:cNvSpPr/>
          <p:nvPr/>
        </p:nvSpPr>
        <p:spPr>
          <a:xfrm>
            <a:off x="8343901" y="2251075"/>
            <a:ext cx="1884363" cy="66198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5148263" y="4046538"/>
            <a:ext cx="50800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比喻：突出树大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17827" y="5224466"/>
            <a:ext cx="6988175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公园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更美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：树大、叶密、人多。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0150475" y="2187579"/>
            <a:ext cx="1384300" cy="285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3694115" y="1589088"/>
            <a:ext cx="966788" cy="66198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2"/>
      <p:bldP spid="9" grpId="0" animBg="1"/>
      <p:bldP spid="10" grpId="0" animBg="1"/>
      <p:bldP spid="100" grpId="0"/>
      <p:bldP spid="13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306388" y="1816101"/>
            <a:ext cx="7223125" cy="374871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榕树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常绿乔木，树干分枝多，树冠大，有气根。叶子椭圆形或者卵形，花黄色或淡红色，果实倒卵形，黄色或赤褐色，生长在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气温高的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地方。木材可制器具，叶、气根、树皮均可入药。　　</a:t>
            </a:r>
            <a:endParaRPr lang="en-US" altLang="zh-CN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807540" y="1651822"/>
            <a:ext cx="4283075" cy="3597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/>
          <p:cNvSpPr txBox="1"/>
          <p:nvPr/>
        </p:nvSpPr>
        <p:spPr>
          <a:xfrm>
            <a:off x="407990" y="332833"/>
            <a:ext cx="748923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4400" strike="noStrike" noProof="1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资</a:t>
            </a:r>
            <a:endParaRPr lang="zh-CN" altLang="en-US" sz="4400" strike="noStrike" noProof="1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9702" y="332833"/>
            <a:ext cx="748923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4400" strike="noStrike" noProof="1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料</a:t>
            </a:r>
            <a:endParaRPr lang="zh-CN" altLang="en-US" sz="4400" strike="noStrike" noProof="1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03477" y="332833"/>
            <a:ext cx="748923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4400" strike="noStrike" noProof="1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袋</a:t>
            </a:r>
            <a:endParaRPr lang="zh-CN" altLang="en-US" sz="4400" strike="noStrike" noProof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32507" y="74432"/>
            <a:ext cx="10281980" cy="6474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4a7cd334-c5bd-439f-ace9-3612c0810d02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953</Words>
  <Application>WPS 演示</Application>
  <PresentationFormat>自定义</PresentationFormat>
  <Paragraphs>86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楷体</vt:lpstr>
      <vt:lpstr>仿宋</vt:lpstr>
      <vt:lpstr>华文楷体</vt:lpstr>
      <vt:lpstr>Arial</vt:lpstr>
      <vt:lpstr>Arial Unicode MS</vt:lpstr>
      <vt:lpstr>Calibri Light</vt:lpstr>
      <vt:lpstr>第一PPT模板网-WWW.1PPT.COM 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4</cp:revision>
  <cp:lastPrinted>2022-10-23T20:12:00Z</cp:lastPrinted>
  <dcterms:created xsi:type="dcterms:W3CDTF">2022-10-23T20:12:00Z</dcterms:created>
  <dcterms:modified xsi:type="dcterms:W3CDTF">2023-10-22T06:46:30Z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6EDAFB4BC5A849A58453D4C6310076CF_12</vt:lpwstr>
  </property>
  <property fmtid="{D5CDD505-2E9C-101B-9397-08002B2CF9AE}" pid="3" name="KSOProductBuildVer">
    <vt:lpwstr>2052-12.1.0.15712</vt:lpwstr>
  </property>
</Properties>
</file>