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7" r:id="rId3"/>
    <p:sldId id="258" r:id="rId4"/>
    <p:sldId id="259" r:id="rId5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istrator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100" d="100"/>
          <a:sy n="100" d="100"/>
        </p:scale>
        <p:origin x="-1062" y="-43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26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0-10-11T14:47:09.101" idx="7">
    <p:pos x="6540" y="1032"/>
    <p:text/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0-10-11T14:47:09.101" idx="6">
    <p:pos x="6540" y="1032"/>
    <p:text/>
  </p:cm>
</p:cmLst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tags" Target="../tags/tag123.xml"/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" Type="http://schemas.openxmlformats.org/officeDocument/2006/relationships/tags" Target="../tags/tag1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89.xml"/><Relationship Id="rId4" Type="http://schemas.openxmlformats.org/officeDocument/2006/relationships/tags" Target="../tags/tag88.xml"/><Relationship Id="rId3" Type="http://schemas.openxmlformats.org/officeDocument/2006/relationships/tags" Target="../tags/tag87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tags" Target="../tags/tag105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60.xml"/><Relationship Id="rId7" Type="http://schemas.openxmlformats.org/officeDocument/2006/relationships/image" Target="../media/image3.jpeg"/><Relationship Id="rId6" Type="http://schemas.openxmlformats.org/officeDocument/2006/relationships/tags" Target="../tags/tag59.xml"/><Relationship Id="rId5" Type="http://schemas.openxmlformats.org/officeDocument/2006/relationships/image" Target="../media/image2.jpeg"/><Relationship Id="rId4" Type="http://schemas.openxmlformats.org/officeDocument/2006/relationships/tags" Target="../tags/tag58.xml"/><Relationship Id="rId3" Type="http://schemas.openxmlformats.org/officeDocument/2006/relationships/image" Target="../media/image1.jpeg"/><Relationship Id="rId2" Type="http://schemas.openxmlformats.org/officeDocument/2006/relationships/tags" Target="../tags/tag57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openxmlformats.org/officeDocument/2006/relationships/tags" Target="../tags/tag64.xml"/><Relationship Id="rId7" Type="http://schemas.openxmlformats.org/officeDocument/2006/relationships/image" Target="../media/image6.png"/><Relationship Id="rId6" Type="http://schemas.openxmlformats.org/officeDocument/2006/relationships/tags" Target="../tags/tag63.xml"/><Relationship Id="rId5" Type="http://schemas.openxmlformats.org/officeDocument/2006/relationships/image" Target="../media/image5.png"/><Relationship Id="rId4" Type="http://schemas.openxmlformats.org/officeDocument/2006/relationships/tags" Target="../tags/tag62.xml"/><Relationship Id="rId3" Type="http://schemas.openxmlformats.org/officeDocument/2006/relationships/image" Target="../media/image4.png"/><Relationship Id="rId2" Type="http://schemas.openxmlformats.org/officeDocument/2006/relationships/tags" Target="../tags/tag61.xml"/><Relationship Id="rId18" Type="http://schemas.openxmlformats.org/officeDocument/2006/relationships/image" Target="../media/image11.png"/><Relationship Id="rId17" Type="http://schemas.openxmlformats.org/officeDocument/2006/relationships/tags" Target="../tags/tag69.xml"/><Relationship Id="rId16" Type="http://schemas.openxmlformats.org/officeDocument/2006/relationships/image" Target="../media/image10.png"/><Relationship Id="rId15" Type="http://schemas.openxmlformats.org/officeDocument/2006/relationships/tags" Target="../tags/tag68.xml"/><Relationship Id="rId14" Type="http://schemas.openxmlformats.org/officeDocument/2006/relationships/image" Target="../media/image9.png"/><Relationship Id="rId13" Type="http://schemas.openxmlformats.org/officeDocument/2006/relationships/tags" Target="../tags/tag67.xml"/><Relationship Id="rId12" Type="http://schemas.openxmlformats.org/officeDocument/2006/relationships/image" Target="../media/image8.png"/><Relationship Id="rId11" Type="http://schemas.openxmlformats.org/officeDocument/2006/relationships/tags" Target="../tags/tag66.xml"/><Relationship Id="rId10" Type="http://schemas.openxmlformats.org/officeDocument/2006/relationships/tags" Target="../tags/tag65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9646" y="0"/>
            <a:ext cx="12192000" cy="480349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0" y="323"/>
            <a:ext cx="12192000" cy="159698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rcRect/>
          <a:stretch>
            <a:fillRect/>
          </a:stretch>
        </p:blipFill>
        <p:spPr>
          <a:xfrm>
            <a:off x="0" y="4470400"/>
            <a:ext cx="12192000" cy="2387600"/>
          </a:xfrm>
          <a:prstGeom prst="rect">
            <a:avLst/>
          </a:prstGeom>
        </p:spPr>
      </p:pic>
      <p:sp>
        <p:nvSpPr>
          <p:cNvPr id="4" name="矩形 3"/>
          <p:cNvSpPr/>
          <p:nvPr userDrawn="1">
            <p:custDataLst>
              <p:tags r:id="rId8"/>
            </p:custDataLst>
          </p:nvPr>
        </p:nvSpPr>
        <p:spPr>
          <a:xfrm>
            <a:off x="354571" y="350520"/>
            <a:ext cx="11502150" cy="6093300"/>
          </a:xfrm>
          <a:prstGeom prst="rect">
            <a:avLst/>
          </a:prstGeom>
          <a:noFill/>
          <a:ln w="571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randomBa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竖排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43933" y="10584"/>
            <a:ext cx="2311400" cy="127423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143933" y="0"/>
            <a:ext cx="12192000" cy="6858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9000"/>
              </a:prstClr>
            </a:outerShdw>
          </a:effectLst>
        </p:spPr>
      </p:pic>
      <p:pic>
        <p:nvPicPr>
          <p:cNvPr id="9222" name="图片 11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rcRect/>
          <a:stretch>
            <a:fillRect/>
          </a:stretch>
        </p:blipFill>
        <p:spPr>
          <a:xfrm>
            <a:off x="10299700" y="5253567"/>
            <a:ext cx="1932517" cy="197061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3" name="图片 13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 cstate="email"/>
          <a:srcRect/>
          <a:stretch>
            <a:fillRect/>
          </a:stretch>
        </p:blipFill>
        <p:spPr>
          <a:xfrm>
            <a:off x="9072033" y="6085417"/>
            <a:ext cx="1369484" cy="64346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224" name="组合 14"/>
          <p:cNvGrpSpPr/>
          <p:nvPr userDrawn="1">
            <p:custDataLst>
              <p:tags r:id="rId10"/>
            </p:custDataLst>
          </p:nvPr>
        </p:nvGrpSpPr>
        <p:grpSpPr>
          <a:xfrm>
            <a:off x="3881967" y="-23283"/>
            <a:ext cx="4428067" cy="1907116"/>
            <a:chOff x="2699791" y="-11763"/>
            <a:chExt cx="3321465" cy="1431385"/>
          </a:xfrm>
        </p:grpSpPr>
        <p:pic>
          <p:nvPicPr>
            <p:cNvPr id="9225" name="图片 15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>
            <a:xfrm>
              <a:off x="5323665" y="0"/>
              <a:ext cx="504056" cy="6431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226" name="图片 16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>
            <a:xfrm>
              <a:off x="2843808" y="-11763"/>
              <a:ext cx="1008112" cy="6431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227" name="图片 17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>
            <a:xfrm>
              <a:off x="2699791" y="104946"/>
              <a:ext cx="3321465" cy="1314676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9228" name="图片 15"/>
          <p:cNvPicPr>
            <a:picLocks noChangeAspect="1"/>
          </p:cNvPicPr>
          <p:nvPr userDrawn="1">
            <p:custDataLst>
              <p:tags r:id="rId17"/>
            </p:custDataLst>
          </p:nvPr>
        </p:nvPicPr>
        <p:blipFill>
          <a:blip r:embed="rId18" cstate="email"/>
          <a:stretch>
            <a:fillRect/>
          </a:stretch>
        </p:blipFill>
        <p:spPr>
          <a:xfrm>
            <a:off x="-50800" y="4688417"/>
            <a:ext cx="2182284" cy="218016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3" Type="http://schemas.openxmlformats.org/officeDocument/2006/relationships/theme" Target="../theme/theme1.xml"/><Relationship Id="rId22" Type="http://schemas.openxmlformats.org/officeDocument/2006/relationships/tags" Target="../tags/tag76.xml"/><Relationship Id="rId21" Type="http://schemas.openxmlformats.org/officeDocument/2006/relationships/image" Target="file:///D:\qq&#25991;&#20214;\712321467\Image\C2C\Image2\%7b75232B38-A165-1FB7-499C-2E1C792CACB5%7d.png" TargetMode="External"/><Relationship Id="rId20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75.xml"/><Relationship Id="rId18" Type="http://schemas.openxmlformats.org/officeDocument/2006/relationships/tags" Target="../tags/tag74.xml"/><Relationship Id="rId17" Type="http://schemas.openxmlformats.org/officeDocument/2006/relationships/tags" Target="../tags/tag73.xml"/><Relationship Id="rId16" Type="http://schemas.openxmlformats.org/officeDocument/2006/relationships/tags" Target="../tags/tag72.xml"/><Relationship Id="rId15" Type="http://schemas.openxmlformats.org/officeDocument/2006/relationships/tags" Target="../tags/tag71.xml"/><Relationship Id="rId14" Type="http://schemas.openxmlformats.org/officeDocument/2006/relationships/tags" Target="../tags/tag7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 r:link="rId2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22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82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tags" Target="../tags/tag79.xml"/><Relationship Id="rId3" Type="http://schemas.openxmlformats.org/officeDocument/2006/relationships/tags" Target="../tags/tag78.xml"/><Relationship Id="rId2" Type="http://schemas.openxmlformats.org/officeDocument/2006/relationships/image" Target="../media/image13.jpeg"/><Relationship Id="rId1" Type="http://schemas.openxmlformats.org/officeDocument/2006/relationships/tags" Target="../tags/tag77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comments" Target="../comments/comment2.xml"/><Relationship Id="rId8" Type="http://schemas.openxmlformats.org/officeDocument/2006/relationships/slideLayout" Target="../slideLayouts/slideLayout12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7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8.png"/><Relationship Id="rId2" Type="http://schemas.openxmlformats.org/officeDocument/2006/relationships/tags" Target="../tags/tag119.xml"/><Relationship Id="rId1" Type="http://schemas.openxmlformats.org/officeDocument/2006/relationships/tags" Target="../tags/tag118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84.xml"/><Relationship Id="rId2" Type="http://schemas.openxmlformats.org/officeDocument/2006/relationships/image" Target="../media/image13.jpeg"/><Relationship Id="rId1" Type="http://schemas.openxmlformats.org/officeDocument/2006/relationships/tags" Target="../tags/tag83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4.jpeg"/><Relationship Id="rId2" Type="http://schemas.openxmlformats.org/officeDocument/2006/relationships/tags" Target="../tags/tag86.xml"/><Relationship Id="rId1" Type="http://schemas.openxmlformats.org/officeDocument/2006/relationships/tags" Target="../tags/tag85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5.jpeg"/><Relationship Id="rId2" Type="http://schemas.openxmlformats.org/officeDocument/2006/relationships/tags" Target="../tags/tag91.xml"/><Relationship Id="rId1" Type="http://schemas.openxmlformats.org/officeDocument/2006/relationships/tags" Target="../tags/tag90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6.jpeg"/><Relationship Id="rId2" Type="http://schemas.openxmlformats.org/officeDocument/2006/relationships/tags" Target="../tags/tag93.xml"/><Relationship Id="rId1" Type="http://schemas.openxmlformats.org/officeDocument/2006/relationships/tags" Target="../tags/tag9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7.jpeg"/><Relationship Id="rId2" Type="http://schemas.openxmlformats.org/officeDocument/2006/relationships/tags" Target="../tags/tag95.xml"/><Relationship Id="rId1" Type="http://schemas.openxmlformats.org/officeDocument/2006/relationships/tags" Target="../tags/tag9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97.xml"/><Relationship Id="rId1" Type="http://schemas.openxmlformats.org/officeDocument/2006/relationships/tags" Target="../tags/tag9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12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tags" Target="../tags/tag9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0" y="645"/>
            <a:ext cx="12192000" cy="6857355"/>
          </a:xfrm>
          <a:prstGeom prst="rect">
            <a:avLst/>
          </a:prstGeom>
        </p:spPr>
      </p:pic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2419594" y="1853006"/>
            <a:ext cx="45719" cy="22107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>
            <p:custDataLst>
              <p:tags r:id="rId4"/>
            </p:custDataLst>
          </p:nvPr>
        </p:nvGrpSpPr>
        <p:grpSpPr>
          <a:xfrm>
            <a:off x="2924839" y="1821475"/>
            <a:ext cx="6777370" cy="1436076"/>
            <a:chOff x="4267199" y="2117788"/>
            <a:chExt cx="4661183" cy="896061"/>
          </a:xfrm>
        </p:grpSpPr>
        <p:sp>
          <p:nvSpPr>
            <p:cNvPr id="12" name="矩形: 圆角 11"/>
            <p:cNvSpPr/>
            <p:nvPr>
              <p:custDataLst>
                <p:tags r:id="rId5"/>
              </p:custDataLst>
            </p:nvPr>
          </p:nvSpPr>
          <p:spPr>
            <a:xfrm>
              <a:off x="4267199" y="2117788"/>
              <a:ext cx="4661183" cy="89606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>
              <p:custDataLst>
                <p:tags r:id="rId6"/>
              </p:custDataLst>
            </p:nvPr>
          </p:nvSpPr>
          <p:spPr>
            <a:xfrm>
              <a:off x="4379642" y="2199232"/>
              <a:ext cx="4412344" cy="748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7200" b="1" dirty="0">
                  <a:solidFill>
                    <a:schemeClr val="bg1"/>
                  </a:solidFill>
                  <a:cs typeface="+mn-ea"/>
                  <a:sym typeface="+mn-lt"/>
                </a:rPr>
                <a:t>这儿真美</a:t>
              </a:r>
              <a:endParaRPr lang="zh-CN" altLang="en-US" sz="7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TextBox 8"/>
          <p:cNvSpPr txBox="1"/>
          <p:nvPr>
            <p:custDataLst>
              <p:tags r:id="rId7"/>
            </p:custDataLst>
          </p:nvPr>
        </p:nvSpPr>
        <p:spPr>
          <a:xfrm>
            <a:off x="1024759" y="851338"/>
            <a:ext cx="5312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 dirty="0" smtClean="0">
                <a:solidFill>
                  <a:schemeClr val="accent3">
                    <a:lumMod val="75000"/>
                  </a:schemeClr>
                </a:solidFill>
              </a:rPr>
              <a:t>部编版三年级上册</a:t>
            </a:r>
            <a:r>
              <a:rPr lang="en-US" altLang="zh-CN" b="1" dirty="0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  <a:r>
              <a:rPr lang="zh-CN" altLang="zh-CN" b="1" dirty="0" smtClean="0">
                <a:solidFill>
                  <a:schemeClr val="accent3">
                    <a:lumMod val="75000"/>
                  </a:schemeClr>
                </a:solidFill>
              </a:rPr>
              <a:t>语文</a:t>
            </a:r>
            <a:r>
              <a:rPr lang="en-US" altLang="zh-CN" b="1" dirty="0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  <a:r>
              <a:rPr lang="zh-CN" altLang="zh-CN" b="1" dirty="0" smtClean="0">
                <a:solidFill>
                  <a:schemeClr val="accent3">
                    <a:lumMod val="75000"/>
                  </a:schemeClr>
                </a:solidFill>
              </a:rPr>
              <a:t>第六单元习作</a:t>
            </a:r>
            <a:endParaRPr lang="zh-CN" altLang="zh-CN" b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randomBa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1733550" y="878091"/>
            <a:ext cx="92583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4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小城里每一个庭院都栽了很多树。</a:t>
            </a:r>
            <a:r>
              <a:rPr lang="zh-CN" altLang="zh-CN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有桉树、椰子树、橄榄树、凤凰树，还有别的许多亚热带树木。初夏，桉树叶子散发出来的香味，飘得满街满院都是。凤凰树开了花，开得那么热闹，小城好像笼罩在一片片红云中。</a:t>
            </a:r>
            <a:endParaRPr lang="en-US" altLang="zh-CN" sz="4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                                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438150" y="1924050"/>
            <a:ext cx="1276350" cy="523220"/>
          </a:xfrm>
          <a:prstGeom prst="rect">
            <a:avLst/>
          </a:prstGeom>
          <a:solidFill>
            <a:srgbClr val="66CCFF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种类多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438149" y="3028951"/>
            <a:ext cx="1312817" cy="523220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香味浓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438150" y="4171950"/>
            <a:ext cx="1294583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色彩美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椭圆 5"/>
          <p:cNvSpPr/>
          <p:nvPr>
            <p:custDataLst>
              <p:tags r:id="rId5"/>
            </p:custDataLst>
          </p:nvPr>
        </p:nvSpPr>
        <p:spPr>
          <a:xfrm>
            <a:off x="1028700" y="5981700"/>
            <a:ext cx="247650" cy="2476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Z</a:t>
            </a:r>
            <a:endParaRPr lang="zh-CN" altLang="en-US"/>
          </a:p>
        </p:txBody>
      </p:sp>
      <p:sp>
        <p:nvSpPr>
          <p:cNvPr id="7" name="椭圆 6"/>
          <p:cNvSpPr/>
          <p:nvPr>
            <p:custDataLst>
              <p:tags r:id="rId6"/>
            </p:custDataLst>
          </p:nvPr>
        </p:nvSpPr>
        <p:spPr>
          <a:xfrm>
            <a:off x="1619250" y="5981700"/>
            <a:ext cx="247650" cy="2476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X</a:t>
            </a:r>
            <a:endParaRPr lang="zh-CN" altLang="en-US"/>
          </a:p>
        </p:txBody>
      </p:sp>
      <p:sp>
        <p:nvSpPr>
          <p:cNvPr id="8" name="椭圆 7"/>
          <p:cNvSpPr/>
          <p:nvPr>
            <p:custDataLst>
              <p:tags r:id="rId7"/>
            </p:custDataLst>
          </p:nvPr>
        </p:nvSpPr>
        <p:spPr>
          <a:xfrm>
            <a:off x="2228850" y="5981700"/>
            <a:ext cx="247650" cy="2476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S</a:t>
            </a:r>
            <a:endParaRPr lang="zh-CN" altLang="en-US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590550" y="1381541"/>
            <a:ext cx="1102906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   小城的公园更美。这里栽着许许多多榕树。一棵棵榕树就像一顶顶撑开的绿绒大伞，树叶密不透风，可以遮太阳，挡风雨。树下摆着石凳，每逢休息的日子，石凳上总是坐满了人。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Ba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590550" y="1381541"/>
            <a:ext cx="1102906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小城的公园更美。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这里栽着许许多多榕树。一棵棵榕树就像一顶顶撑开的绿绒大伞，树叶密不透风，可以遮太阳，挡风雨。树下摆着石凳，每逢休息的日子，石凳上总是坐满了人。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Ba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1274022" y="1303020"/>
            <a:ext cx="9408583" cy="403352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4265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你想把身边的哪处美景介绍给大家？你打算怎样把你身边的美景有条理地、抓住重点、抓住特点地介绍给大家？快来写一写吧！</a:t>
            </a:r>
            <a:endParaRPr lang="zh-CN" altLang="en-US" sz="4265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New picture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912600" y="114935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0" y="645"/>
            <a:ext cx="12192000" cy="6857355"/>
          </a:xfrm>
          <a:prstGeom prst="rect">
            <a:avLst/>
          </a:prstGeom>
        </p:spPr>
      </p:pic>
      <p:sp>
        <p:nvSpPr>
          <p:cNvPr id="26" name="TextBox 25"/>
          <p:cNvSpPr txBox="1"/>
          <p:nvPr>
            <p:custDataLst>
              <p:tags r:id="rId3"/>
            </p:custDataLst>
          </p:nvPr>
        </p:nvSpPr>
        <p:spPr>
          <a:xfrm>
            <a:off x="2307265" y="1380121"/>
            <a:ext cx="953430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九天开出一成都，</a:t>
            </a:r>
            <a:endParaRPr lang="en-US" altLang="zh-CN" sz="5400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万户千门入画图。</a:t>
            </a:r>
            <a:endParaRPr lang="en-US" altLang="zh-CN" sz="5400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——</a:t>
            </a:r>
            <a:r>
              <a:rPr lang="zh-CN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李白</a:t>
            </a:r>
            <a:endParaRPr lang="zh-CN" altLang="en-US" sz="5400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Ba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6233636" y="1314450"/>
            <a:ext cx="738664" cy="31813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学生照片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 descr="QQ图片20201022145114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323850" y="114300"/>
            <a:ext cx="11582400" cy="6558584"/>
          </a:xfrm>
          <a:prstGeom prst="rect">
            <a:avLst/>
          </a:prstGeom>
        </p:spPr>
      </p:pic>
    </p:spTree>
  </p:cSld>
  <p:clrMapOvr>
    <a:masterClrMapping/>
  </p:clrMapOvr>
  <p:transition spd="slow">
    <p:randomBa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>
            <p:custDataLst>
              <p:tags r:id="rId1"/>
            </p:custDataLst>
          </p:nvPr>
        </p:nvSpPr>
        <p:spPr>
          <a:xfrm>
            <a:off x="3206003" y="5561480"/>
            <a:ext cx="70238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操场后面的小花园真美</a:t>
            </a:r>
            <a:r>
              <a:rPr lang="en-US" altLang="zh-CN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4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 descr="小花园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457200" y="404811"/>
            <a:ext cx="11277600" cy="5119689"/>
          </a:xfrm>
          <a:prstGeom prst="rect">
            <a:avLst/>
          </a:prstGeom>
        </p:spPr>
      </p:pic>
    </p:spTree>
  </p:cSld>
  <p:clrMapOvr>
    <a:masterClrMapping/>
  </p:clrMapOvr>
  <p:transition spd="slow">
    <p:randomBa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>
            <p:custDataLst>
              <p:tags r:id="rId1"/>
            </p:custDataLst>
          </p:nvPr>
        </p:nvSpPr>
        <p:spPr>
          <a:xfrm>
            <a:off x="1515065" y="5686427"/>
            <a:ext cx="9819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秋天的树林就像一幅色彩斑斓的图画</a:t>
            </a: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 descr="timgWHTUU8TI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09600" y="424789"/>
            <a:ext cx="10977229" cy="5280688"/>
          </a:xfrm>
          <a:prstGeom prst="rect">
            <a:avLst/>
          </a:prstGeom>
        </p:spPr>
      </p:pic>
    </p:spTree>
  </p:cSld>
  <p:clrMapOvr>
    <a:masterClrMapping/>
  </p:clrMapOvr>
  <p:transition spd="slow">
    <p:randomBa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>
            <p:custDataLst>
              <p:tags r:id="rId1"/>
            </p:custDataLst>
          </p:nvPr>
        </p:nvSpPr>
        <p:spPr>
          <a:xfrm>
            <a:off x="857250" y="5675780"/>
            <a:ext cx="10522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一到池塘边，我就被眼前的景色吸引住了</a:t>
            </a:r>
            <a:r>
              <a:rPr lang="en-US" altLang="zh-CN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 descr="timgQ1LRGRHC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76250" y="476250"/>
            <a:ext cx="11277600" cy="5195183"/>
          </a:xfrm>
          <a:prstGeom prst="rect">
            <a:avLst/>
          </a:prstGeom>
        </p:spPr>
      </p:pic>
    </p:spTree>
  </p:cSld>
  <p:clrMapOvr>
    <a:masterClrMapping/>
  </p:clrMapOvr>
  <p:transition spd="slow">
    <p:randomBa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>
            <p:custDataLst>
              <p:tags r:id="rId1"/>
            </p:custDataLst>
          </p:nvPr>
        </p:nvSpPr>
        <p:spPr>
          <a:xfrm>
            <a:off x="740737" y="1173854"/>
            <a:ext cx="1145126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00" b="1" dirty="0">
                <a:latin typeface="楷体" panose="02010609060101010101" pitchFamily="49" charset="-122"/>
                <a:ea typeface="楷体" panose="02010609060101010101" pitchFamily="49" charset="-122"/>
              </a:rPr>
              <a:t>操场后面的小花园真美</a:t>
            </a:r>
            <a:r>
              <a:rPr lang="en-US" altLang="zh-CN" sz="4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4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4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200" b="1" dirty="0">
                <a:latin typeface="楷体" panose="02010609060101010101" pitchFamily="49" charset="-122"/>
                <a:ea typeface="楷体" panose="02010609060101010101" pitchFamily="49" charset="-122"/>
              </a:rPr>
              <a:t>秋天的树林就像一幅色彩斑斓的图画</a:t>
            </a:r>
            <a:r>
              <a:rPr lang="en-US" altLang="zh-CN" sz="4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4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4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200" b="1" dirty="0">
                <a:latin typeface="楷体" panose="02010609060101010101" pitchFamily="49" charset="-122"/>
                <a:ea typeface="楷体" panose="02010609060101010101" pitchFamily="49" charset="-122"/>
              </a:rPr>
              <a:t>一到池塘边，我就被眼前的景色吸引住了</a:t>
            </a:r>
            <a:r>
              <a:rPr lang="en-US" altLang="zh-CN" sz="4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4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>
            <p:custDataLst>
              <p:tags r:id="rId2"/>
            </p:custDataLst>
          </p:nvPr>
        </p:nvSpPr>
        <p:spPr>
          <a:xfrm>
            <a:off x="740737" y="4869554"/>
            <a:ext cx="114512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4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（什么地方）</a:t>
            </a:r>
            <a:r>
              <a:rPr lang="en-US" altLang="zh-CN" sz="44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44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44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（怎</a:t>
            </a:r>
            <a:r>
              <a:rPr lang="zh-CN" altLang="en-US" sz="44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样的感受</a:t>
            </a:r>
            <a:r>
              <a:rPr lang="zh-CN" altLang="zh-CN" sz="44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44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4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>
            <p:custDataLst>
              <p:tags r:id="rId1"/>
            </p:custDataLst>
          </p:nvPr>
        </p:nvSpPr>
        <p:spPr>
          <a:xfrm>
            <a:off x="1600200" y="717708"/>
            <a:ext cx="888682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鱼成群结队地在珊瑚丛中穿来穿去，好看极了。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有的全身布满彩色的条纹；有的头上长着一簇红缨；有的周身像插着好些扇子，游动的时候飘飘摇摇；有的眼睛圆溜溜的，身上长满了刺，鼓起气来像皮球一样圆。各种各样的鱼多得数不清。正像人们说的那样，西沙群岛的海里一半是水，一半是鱼。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                  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10648950" y="2095500"/>
            <a:ext cx="1143000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颜色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10668000" y="2914650"/>
            <a:ext cx="1143000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样子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10668000" y="3733800"/>
            <a:ext cx="1143000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数量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>
            <p:custDataLst>
              <p:tags r:id="rId5"/>
            </p:custDataLst>
          </p:nvPr>
        </p:nvSpPr>
        <p:spPr>
          <a:xfrm>
            <a:off x="457200" y="2952750"/>
            <a:ext cx="1143000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比喻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>
            <p:custDataLst>
              <p:tags r:id="rId6"/>
            </p:custDataLst>
          </p:nvPr>
        </p:nvSpPr>
        <p:spPr>
          <a:xfrm>
            <a:off x="438150" y="2171700"/>
            <a:ext cx="1143000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排比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>
            <p:custDataLst>
              <p:tags r:id="rId7"/>
            </p:custDataLst>
          </p:nvPr>
        </p:nvSpPr>
        <p:spPr>
          <a:xfrm>
            <a:off x="438150" y="3752850"/>
            <a:ext cx="1143000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夸张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1733550" y="878091"/>
            <a:ext cx="92583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小城里每一个庭院都栽了很多树。有桉树、椰子树、橄榄树、凤凰树，还有别的许多亚热带树木。初夏，桉树叶子散发出来的香味，飘得满街满院都是。凤凰树开了花，开得那么热闹，小城好像笼罩在一片片红云中。</a:t>
            </a:r>
            <a:endParaRPr lang="en-US" altLang="zh-CN" sz="44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                                 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Bar/>
  </p:transition>
</p:sld>
</file>

<file path=ppt/tags/tag1.xml><?xml version="1.0" encoding="utf-8"?>
<p:tagLst xmlns:p="http://schemas.openxmlformats.org/presentationml/2006/main">
  <p:tag name="AS_UNIQUEID" val="4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AS_UNIQUEID" val="5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AS_UNIQUEID" val="27"/>
</p:tagLst>
</file>

<file path=ppt/tags/tag101.xml><?xml version="1.0" encoding="utf-8"?>
<p:tagLst xmlns:p="http://schemas.openxmlformats.org/presentationml/2006/main">
  <p:tag name="AS_UNIQUEID" val="28"/>
</p:tagLst>
</file>

<file path=ppt/tags/tag102.xml><?xml version="1.0" encoding="utf-8"?>
<p:tagLst xmlns:p="http://schemas.openxmlformats.org/presentationml/2006/main">
  <p:tag name="AS_UNIQUEID" val="29"/>
</p:tagLst>
</file>

<file path=ppt/tags/tag103.xml><?xml version="1.0" encoding="utf-8"?>
<p:tagLst xmlns:p="http://schemas.openxmlformats.org/presentationml/2006/main">
  <p:tag name="AS_UNIQUEID" val="30"/>
</p:tagLst>
</file>

<file path=ppt/tags/tag104.xml><?xml version="1.0" encoding="utf-8"?>
<p:tagLst xmlns:p="http://schemas.openxmlformats.org/presentationml/2006/main">
  <p:tag name="AS_UNIQUEID" val="31"/>
</p:tagLst>
</file>

<file path=ppt/tags/tag105.xml><?xml version="1.0" encoding="utf-8"?>
<p:tagLst xmlns:p="http://schemas.openxmlformats.org/presentationml/2006/main">
  <p:tag name="AS_UNIQUEID" val="21"/>
</p:tagLst>
</file>

<file path=ppt/tags/tag106.xml><?xml version="1.0" encoding="utf-8"?>
<p:tagLst xmlns:p="http://schemas.openxmlformats.org/presentationml/2006/main">
  <p:tag name="AS_UNIQUEID" val="22"/>
</p:tagLst>
</file>

<file path=ppt/tags/tag107.xml><?xml version="1.0" encoding="utf-8"?>
<p:tagLst xmlns:p="http://schemas.openxmlformats.org/presentationml/2006/main">
  <p:tag name="AS_UNIQUEID" val="23"/>
</p:tagLst>
</file>

<file path=ppt/tags/tag108.xml><?xml version="1.0" encoding="utf-8"?>
<p:tagLst xmlns:p="http://schemas.openxmlformats.org/presentationml/2006/main">
  <p:tag name="AS_UNIQUEID" val="33"/>
</p:tagLst>
</file>

<file path=ppt/tags/tag109.xml><?xml version="1.0" encoding="utf-8"?>
<p:tagLst xmlns:p="http://schemas.openxmlformats.org/presentationml/2006/main">
  <p:tag name="AS_UNIQUEID" val="35"/>
</p:tagLst>
</file>

<file path=ppt/tags/tag11.xml><?xml version="1.0" encoding="utf-8"?>
<p:tagLst xmlns:p="http://schemas.openxmlformats.org/presentationml/2006/main">
  <p:tag name="AS_UNIQUEID" val="6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10.xml><?xml version="1.0" encoding="utf-8"?>
<p:tagLst xmlns:p="http://schemas.openxmlformats.org/presentationml/2006/main">
  <p:tag name="AS_UNIQUEID" val="36"/>
</p:tagLst>
</file>

<file path=ppt/tags/tag111.xml><?xml version="1.0" encoding="utf-8"?>
<p:tagLst xmlns:p="http://schemas.openxmlformats.org/presentationml/2006/main">
  <p:tag name="AS_UNIQUEID" val="37"/>
</p:tagLst>
</file>

<file path=ppt/tags/tag112.xml><?xml version="1.0" encoding="utf-8"?>
<p:tagLst xmlns:p="http://schemas.openxmlformats.org/presentationml/2006/main">
  <p:tag name="AS_UNIQUEID" val="38"/>
</p:tagLst>
</file>

<file path=ppt/tags/tag113.xml><?xml version="1.0" encoding="utf-8"?>
<p:tagLst xmlns:p="http://schemas.openxmlformats.org/presentationml/2006/main">
  <p:tag name="AS_UNIQUEID" val="39"/>
</p:tagLst>
</file>

<file path=ppt/tags/tag114.xml><?xml version="1.0" encoding="utf-8"?>
<p:tagLst xmlns:p="http://schemas.openxmlformats.org/presentationml/2006/main">
  <p:tag name="AS_UNIQUEID" val="40"/>
</p:tagLst>
</file>

<file path=ppt/tags/tag115.xml><?xml version="1.0" encoding="utf-8"?>
<p:tagLst xmlns:p="http://schemas.openxmlformats.org/presentationml/2006/main">
  <p:tag name="AS_UNIQUEID" val="41"/>
</p:tagLst>
</file>

<file path=ppt/tags/tag116.xml><?xml version="1.0" encoding="utf-8"?>
<p:tagLst xmlns:p="http://schemas.openxmlformats.org/presentationml/2006/main">
  <p:tag name="AS_UNIQUEID" val="43"/>
</p:tagLst>
</file>

<file path=ppt/tags/tag117.xml><?xml version="1.0" encoding="utf-8"?>
<p:tagLst xmlns:p="http://schemas.openxmlformats.org/presentationml/2006/main">
  <p:tag name="AS_UNIQUEID" val="45"/>
</p:tagLst>
</file>

<file path=ppt/tags/tag118.xml><?xml version="1.0" encoding="utf-8"?>
<p:tagLst xmlns:p="http://schemas.openxmlformats.org/presentationml/2006/main">
  <p:tag name="AS_UNIQUEID" val="47"/>
</p:tagLst>
</file>

<file path=ppt/tags/tag119.xml><?xml version="1.0" encoding="utf-8"?>
<p:tagLst xmlns:p="http://schemas.openxmlformats.org/presentationml/2006/main">
  <p:tag name="AS_UNIQUEID" val="161"/>
</p:tagLst>
</file>

<file path=ppt/tags/tag12.xml><?xml version="1.0" encoding="utf-8"?>
<p:tagLst xmlns:p="http://schemas.openxmlformats.org/presentationml/2006/main">
  <p:tag name="AS_UNIQUEID" val="6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0.xml><?xml version="1.0" encoding="utf-8"?>
<p:tagLst xmlns:p="http://schemas.openxmlformats.org/presentationml/2006/main">
  <p:tag name="AS_UNIQUEID" val="138"/>
</p:tagLst>
</file>

<file path=ppt/tags/tag121.xml><?xml version="1.0" encoding="utf-8"?>
<p:tagLst xmlns:p="http://schemas.openxmlformats.org/presentationml/2006/main">
  <p:tag name="AS_UNIQUEID" val="139"/>
</p:tagLst>
</file>

<file path=ppt/tags/tag122.xml><?xml version="1.0" encoding="utf-8"?>
<p:tagLst xmlns:p="http://schemas.openxmlformats.org/presentationml/2006/main">
  <p:tag name="AS_UNIQUEID" val="140"/>
</p:tagLst>
</file>

<file path=ppt/tags/tag123.xml><?xml version="1.0" encoding="utf-8"?>
<p:tagLst xmlns:p="http://schemas.openxmlformats.org/presentationml/2006/main">
  <p:tag name="AS_UNIQUEID" val="141"/>
</p:tagLst>
</file>

<file path=ppt/tags/tag124.xml><?xml version="1.0" encoding="utf-8"?>
<p:tagLst xmlns:p="http://schemas.openxmlformats.org/presentationml/2006/main">
  <p:tag name="AS_UNIQUEID" val="142"/>
</p:tagLst>
</file>

<file path=ppt/tags/tag125.xml><?xml version="1.0" encoding="utf-8"?>
<p:tagLst xmlns:p="http://schemas.openxmlformats.org/presentationml/2006/main">
  <p:tag name="AS_UNIQUEID" val="143"/>
</p:tagLst>
</file>

<file path=ppt/tags/tag12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WVkNGM0ZjA0MTY1NDJiYTUwNDAyNTFjMDQwNWUwZWUifQ=="/>
  <p:tag name="commondata" val="eyJoZGlkIjoiN2YzNjBkOTgyNWQ1YTMxYzM3MzMwNWFiODNmOWIzYWMifQ=="/>
</p:tagLst>
</file>

<file path=ppt/tags/tag13.xml><?xml version="1.0" encoding="utf-8"?>
<p:tagLst xmlns:p="http://schemas.openxmlformats.org/presentationml/2006/main">
  <p:tag name="AS_UNIQUEID" val="6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AS_UNIQUEID" val="6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AS_UNIQUEID" val="6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AS_UNIQUEID" val="6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AS_UNIQUEID" val="6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AS_UNIQUEID" val="6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AS_UNIQUEID" val="7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AS_UNIQUEID" val="5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AS_UNIQUEID" val="7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AS_UNIQUEID" val="7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AS_UNIQUEID" val="7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AS_UNIQUEID" val="7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AS_UNIQUEID" val="7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AS_UNIQUEID" val="7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AS_UNIQUEID" val="7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AS_UNIQUEID" val="7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AS_UNIQUEID" val="8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AS_UNIQUEID" val="8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AS_UNIQUEID" val="5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AS_UNIQUEID" val="8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AS_UNIQUEID" val="8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AS_UNIQUEID" val="8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AS_UNIQUEID" val="8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AS_UNIQUEID" val="8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AS_UNIQUEID" val="8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AS_UNIQUEID" val="9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AS_UNIQUEID" val="9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AS_UNIQUEID" val="9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AS_UNIQUEID" val="9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AS_UNIQUEID" val="5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AS_UNIQUEID" val="9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AS_UNIQUEID" val="9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AS_UNIQUEID" val="9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AS_UNIQUEID" val="9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AS_UNIQUEID" val="10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AS_UNIQUEID" val="10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AS_UNIQUEID" val="10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AS_UNIQUEID" val="10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AS_UNIQUEID" val="10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AS_UNIQUEID" val="10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AS_UNIQUEID" val="5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AS_UNIQUEID" val="10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AS_UNIQUEID" val="10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AS_UNIQUEID" val="11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AS_UNIQUEID" val="11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AS_UNIQUEID" val="11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AS_UNIQUEID" val="11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AS_UNIQUEID" val="11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AS_UNIQUEID" val="116"/>
</p:tagLst>
</file>

<file path=ppt/tags/tag58.xml><?xml version="1.0" encoding="utf-8"?>
<p:tagLst xmlns:p="http://schemas.openxmlformats.org/presentationml/2006/main">
  <p:tag name="AS_UNIQUEID" val="117"/>
</p:tagLst>
</file>

<file path=ppt/tags/tag59.xml><?xml version="1.0" encoding="utf-8"?>
<p:tagLst xmlns:p="http://schemas.openxmlformats.org/presentationml/2006/main">
  <p:tag name="AS_UNIQUEID" val="118"/>
</p:tagLst>
</file>

<file path=ppt/tags/tag6.xml><?xml version="1.0" encoding="utf-8"?>
<p:tagLst xmlns:p="http://schemas.openxmlformats.org/presentationml/2006/main">
  <p:tag name="AS_UNIQUEID" val="5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AS_UNIQUEID" val="119"/>
</p:tagLst>
</file>

<file path=ppt/tags/tag61.xml><?xml version="1.0" encoding="utf-8"?>
<p:tagLst xmlns:p="http://schemas.openxmlformats.org/presentationml/2006/main">
  <p:tag name="AS_UNIQUEID" val="121"/>
</p:tagLst>
</file>

<file path=ppt/tags/tag62.xml><?xml version="1.0" encoding="utf-8"?>
<p:tagLst xmlns:p="http://schemas.openxmlformats.org/presentationml/2006/main">
  <p:tag name="AS_UNIQUEID" val="122"/>
</p:tagLst>
</file>

<file path=ppt/tags/tag63.xml><?xml version="1.0" encoding="utf-8"?>
<p:tagLst xmlns:p="http://schemas.openxmlformats.org/presentationml/2006/main">
  <p:tag name="AS_UNIQUEID" val="123"/>
</p:tagLst>
</file>

<file path=ppt/tags/tag64.xml><?xml version="1.0" encoding="utf-8"?>
<p:tagLst xmlns:p="http://schemas.openxmlformats.org/presentationml/2006/main">
  <p:tag name="AS_UNIQUEID" val="124"/>
</p:tagLst>
</file>

<file path=ppt/tags/tag65.xml><?xml version="1.0" encoding="utf-8"?>
<p:tagLst xmlns:p="http://schemas.openxmlformats.org/presentationml/2006/main">
  <p:tag name="AS_UNIQUEID" val="125"/>
</p:tagLst>
</file>

<file path=ppt/tags/tag66.xml><?xml version="1.0" encoding="utf-8"?>
<p:tagLst xmlns:p="http://schemas.openxmlformats.org/presentationml/2006/main">
  <p:tag name="AS_UNIQUEID" val="126"/>
</p:tagLst>
</file>

<file path=ppt/tags/tag67.xml><?xml version="1.0" encoding="utf-8"?>
<p:tagLst xmlns:p="http://schemas.openxmlformats.org/presentationml/2006/main">
  <p:tag name="AS_UNIQUEID" val="127"/>
</p:tagLst>
</file>

<file path=ppt/tags/tag68.xml><?xml version="1.0" encoding="utf-8"?>
<p:tagLst xmlns:p="http://schemas.openxmlformats.org/presentationml/2006/main">
  <p:tag name="AS_UNIQUEID" val="128"/>
</p:tagLst>
</file>

<file path=ppt/tags/tag69.xml><?xml version="1.0" encoding="utf-8"?>
<p:tagLst xmlns:p="http://schemas.openxmlformats.org/presentationml/2006/main">
  <p:tag name="AS_UNIQUEID" val="129"/>
</p:tagLst>
</file>

<file path=ppt/tags/tag7.xml><?xml version="1.0" encoding="utf-8"?>
<p:tagLst xmlns:p="http://schemas.openxmlformats.org/presentationml/2006/main">
  <p:tag name="AS_UNIQUEID" val="5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AS_UNIQUEID" val="131"/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1.xml><?xml version="1.0" encoding="utf-8"?>
<p:tagLst xmlns:p="http://schemas.openxmlformats.org/presentationml/2006/main">
  <p:tag name="AS_UNIQUEID" val="132"/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2.xml><?xml version="1.0" encoding="utf-8"?>
<p:tagLst xmlns:p="http://schemas.openxmlformats.org/presentationml/2006/main">
  <p:tag name="AS_UNIQUEID" val="13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3.xml><?xml version="1.0" encoding="utf-8"?>
<p:tagLst xmlns:p="http://schemas.openxmlformats.org/presentationml/2006/main">
  <p:tag name="AS_UNIQUEID" val="13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4.xml><?xml version="1.0" encoding="utf-8"?>
<p:tagLst xmlns:p="http://schemas.openxmlformats.org/presentationml/2006/main">
  <p:tag name="AS_UNIQUEID" val="13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5.xml><?xml version="1.0" encoding="utf-8"?>
<p:tagLst xmlns:p="http://schemas.openxmlformats.org/presentationml/2006/main">
  <p:tag name="AS_UNIQUEID" val="136"/>
</p:tagLst>
</file>

<file path=ppt/tags/tag7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77.xml><?xml version="1.0" encoding="utf-8"?>
<p:tagLst xmlns:p="http://schemas.openxmlformats.org/presentationml/2006/main">
  <p:tag name="AS_UNIQUEID" val="145"/>
</p:tagLst>
</file>

<file path=ppt/tags/tag78.xml><?xml version="1.0" encoding="utf-8"?>
<p:tagLst xmlns:p="http://schemas.openxmlformats.org/presentationml/2006/main">
  <p:tag name="AS_UNIQUEID" val="146"/>
</p:tagLst>
</file>

<file path=ppt/tags/tag79.xml><?xml version="1.0" encoding="utf-8"?>
<p:tagLst xmlns:p="http://schemas.openxmlformats.org/presentationml/2006/main">
  <p:tag name="AS_UNIQUEID" val="147"/>
</p:tagLst>
</file>

<file path=ppt/tags/tag8.xml><?xml version="1.0" encoding="utf-8"?>
<p:tagLst xmlns:p="http://schemas.openxmlformats.org/presentationml/2006/main">
  <p:tag name="AS_UNIQUEID" val="5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AS_UNIQUEID" val="148"/>
</p:tagLst>
</file>

<file path=ppt/tags/tag81.xml><?xml version="1.0" encoding="utf-8"?>
<p:tagLst xmlns:p="http://schemas.openxmlformats.org/presentationml/2006/main">
  <p:tag name="AS_UNIQUEID" val="149"/>
</p:tagLst>
</file>

<file path=ppt/tags/tag82.xml><?xml version="1.0" encoding="utf-8"?>
<p:tagLst xmlns:p="http://schemas.openxmlformats.org/presentationml/2006/main">
  <p:tag name="AS_UNIQUEID" val="150"/>
</p:tagLst>
</file>

<file path=ppt/tags/tag83.xml><?xml version="1.0" encoding="utf-8"?>
<p:tagLst xmlns:p="http://schemas.openxmlformats.org/presentationml/2006/main">
  <p:tag name="AS_UNIQUEID" val="152"/>
</p:tagLst>
</file>

<file path=ppt/tags/tag84.xml><?xml version="1.0" encoding="utf-8"?>
<p:tagLst xmlns:p="http://schemas.openxmlformats.org/presentationml/2006/main">
  <p:tag name="AS_UNIQUEID" val="153"/>
</p:tagLst>
</file>

<file path=ppt/tags/tag85.xml><?xml version="1.0" encoding="utf-8"?>
<p:tagLst xmlns:p="http://schemas.openxmlformats.org/presentationml/2006/main">
  <p:tag name="AS_UNIQUEID" val="6"/>
</p:tagLst>
</file>

<file path=ppt/tags/tag86.xml><?xml version="1.0" encoding="utf-8"?>
<p:tagLst xmlns:p="http://schemas.openxmlformats.org/presentationml/2006/main">
  <p:tag name="AS_UNIQUEID" val="7"/>
</p:tagLst>
</file>

<file path=ppt/tags/tag87.xml><?xml version="1.0" encoding="utf-8"?>
<p:tagLst xmlns:p="http://schemas.openxmlformats.org/presentationml/2006/main">
  <p:tag name="AS_UNIQUEID" val="2"/>
</p:tagLst>
</file>

<file path=ppt/tags/tag88.xml><?xml version="1.0" encoding="utf-8"?>
<p:tagLst xmlns:p="http://schemas.openxmlformats.org/presentationml/2006/main">
  <p:tag name="AS_UNIQUEID" val="3"/>
</p:tagLst>
</file>

<file path=ppt/tags/tag89.xml><?xml version="1.0" encoding="utf-8"?>
<p:tagLst xmlns:p="http://schemas.openxmlformats.org/presentationml/2006/main">
  <p:tag name="AS_UNIQUEID" val="4"/>
</p:tagLst>
</file>

<file path=ppt/tags/tag9.xml><?xml version="1.0" encoding="utf-8"?>
<p:tagLst xmlns:p="http://schemas.openxmlformats.org/presentationml/2006/main">
  <p:tag name="AS_UNIQUEID" val="5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0.xml><?xml version="1.0" encoding="utf-8"?>
<p:tagLst xmlns:p="http://schemas.openxmlformats.org/presentationml/2006/main">
  <p:tag name="AS_UNIQUEID" val="9"/>
</p:tagLst>
</file>

<file path=ppt/tags/tag91.xml><?xml version="1.0" encoding="utf-8"?>
<p:tagLst xmlns:p="http://schemas.openxmlformats.org/presentationml/2006/main">
  <p:tag name="AS_UNIQUEID" val="10"/>
</p:tagLst>
</file>

<file path=ppt/tags/tag92.xml><?xml version="1.0" encoding="utf-8"?>
<p:tagLst xmlns:p="http://schemas.openxmlformats.org/presentationml/2006/main">
  <p:tag name="AS_UNIQUEID" val="12"/>
</p:tagLst>
</file>

<file path=ppt/tags/tag93.xml><?xml version="1.0" encoding="utf-8"?>
<p:tagLst xmlns:p="http://schemas.openxmlformats.org/presentationml/2006/main">
  <p:tag name="AS_UNIQUEID" val="13"/>
</p:tagLst>
</file>

<file path=ppt/tags/tag94.xml><?xml version="1.0" encoding="utf-8"?>
<p:tagLst xmlns:p="http://schemas.openxmlformats.org/presentationml/2006/main">
  <p:tag name="AS_UNIQUEID" val="15"/>
</p:tagLst>
</file>

<file path=ppt/tags/tag95.xml><?xml version="1.0" encoding="utf-8"?>
<p:tagLst xmlns:p="http://schemas.openxmlformats.org/presentationml/2006/main">
  <p:tag name="AS_UNIQUEID" val="16"/>
</p:tagLst>
</file>

<file path=ppt/tags/tag96.xml><?xml version="1.0" encoding="utf-8"?>
<p:tagLst xmlns:p="http://schemas.openxmlformats.org/presentationml/2006/main">
  <p:tag name="AS_UNIQUEID" val="18"/>
</p:tagLst>
</file>

<file path=ppt/tags/tag97.xml><?xml version="1.0" encoding="utf-8"?>
<p:tagLst xmlns:p="http://schemas.openxmlformats.org/presentationml/2006/main">
  <p:tag name="AS_UNIQUEID" val="19"/>
</p:tagLst>
</file>

<file path=ppt/tags/tag98.xml><?xml version="1.0" encoding="utf-8"?>
<p:tagLst xmlns:p="http://schemas.openxmlformats.org/presentationml/2006/main">
  <p:tag name="AS_UNIQUEID" val="25"/>
</p:tagLst>
</file>

<file path=ppt/tags/tag99.xml><?xml version="1.0" encoding="utf-8"?>
<p:tagLst xmlns:p="http://schemas.openxmlformats.org/presentationml/2006/main">
  <p:tag name="AS_UNIQUEID" val="26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966</Words>
  <Application>WPS 演示</Application>
  <PresentationFormat>自定义</PresentationFormat>
  <Paragraphs>62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Arial</vt:lpstr>
      <vt:lpstr>宋体</vt:lpstr>
      <vt:lpstr>Wingdings</vt:lpstr>
      <vt:lpstr>Wingdings</vt:lpstr>
      <vt:lpstr>微软雅黑</vt:lpstr>
      <vt:lpstr>楷体</vt:lpstr>
      <vt:lpstr>黑体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2022-08-13T13:36:00Z</cp:lastPrinted>
  <dcterms:created xsi:type="dcterms:W3CDTF">2022-08-13T13:36:00Z</dcterms:created>
  <dcterms:modified xsi:type="dcterms:W3CDTF">2023-10-22T06:48:22Z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B3DAC9373F544D2A94969C3426A785EC_12</vt:lpwstr>
  </property>
  <property fmtid="{D5CDD505-2E9C-101B-9397-08002B2CF9AE}" pid="3" name="KSOProductBuildVer">
    <vt:lpwstr>2052-12.1.0.15712</vt:lpwstr>
  </property>
</Properties>
</file>