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m4a" ContentType="audio/mp4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0" r:id="rId5"/>
    <p:sldId id="261" r:id="rId6"/>
    <p:sldId id="262" r:id="rId7"/>
    <p:sldId id="275" r:id="rId8"/>
    <p:sldId id="277" r:id="rId9"/>
    <p:sldId id="263" r:id="rId10"/>
    <p:sldId id="258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6" r:id="rId21"/>
    <p:sldId id="273" r:id="rId22"/>
    <p:sldId id="274" r:id="rId23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>
        <p:scale>
          <a:sx n="70" d="100"/>
          <a:sy n="70" d="100"/>
        </p:scale>
        <p:origin x="-1368" y="-9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87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8.xml"/><Relationship Id="rId5" Type="http://schemas.openxmlformats.org/officeDocument/2006/relationships/tags" Target="../tags/tag57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tags" Target="../tags/tag64.xml"/><Relationship Id="rId17" Type="http://schemas.openxmlformats.org/officeDocument/2006/relationships/tags" Target="../tags/tag63.xml"/><Relationship Id="rId16" Type="http://schemas.openxmlformats.org/officeDocument/2006/relationships/tags" Target="../tags/tag62.xml"/><Relationship Id="rId15" Type="http://schemas.openxmlformats.org/officeDocument/2006/relationships/tags" Target="../tags/tag61.xml"/><Relationship Id="rId14" Type="http://schemas.openxmlformats.org/officeDocument/2006/relationships/tags" Target="../tags/tag60.xml"/><Relationship Id="rId13" Type="http://schemas.openxmlformats.org/officeDocument/2006/relationships/tags" Target="../tags/tag59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43517-683A-4686-9E27-56687F4B86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0F328-A179-4402-8910-4815ABCC2FFE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microsoft.com/office/2007/relationships/media" Target="../media/media2.m4a"/><Relationship Id="rId5" Type="http://schemas.openxmlformats.org/officeDocument/2006/relationships/audio" Target="NULL" TargetMode="External"/><Relationship Id="rId4" Type="http://schemas.openxmlformats.org/officeDocument/2006/relationships/image" Target="../media/image3.png"/><Relationship Id="rId3" Type="http://schemas.openxmlformats.org/officeDocument/2006/relationships/tags" Target="../tags/tag65.xml"/><Relationship Id="rId2" Type="http://schemas.microsoft.com/office/2007/relationships/media" Target="../media/media1.m4a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audio" Target="../media/media1.m4a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21.xml"/><Relationship Id="rId8" Type="http://schemas.openxmlformats.org/officeDocument/2006/relationships/tags" Target="../tags/tag120.xml"/><Relationship Id="rId7" Type="http://schemas.openxmlformats.org/officeDocument/2006/relationships/tags" Target="../tags/tag119.xml"/><Relationship Id="rId6" Type="http://schemas.microsoft.com/office/2007/relationships/media" Target="../media/media14.m4a"/><Relationship Id="rId5" Type="http://schemas.openxmlformats.org/officeDocument/2006/relationships/audio" Target="../media/media14.m4a"/><Relationship Id="rId4" Type="http://schemas.openxmlformats.org/officeDocument/2006/relationships/image" Target="../media/image3.png"/><Relationship Id="rId3" Type="http://schemas.openxmlformats.org/officeDocument/2006/relationships/tags" Target="../tags/tag118.xml"/><Relationship Id="rId2" Type="http://schemas.microsoft.com/office/2007/relationships/media" Target="../media/media13.m4a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22.xml"/><Relationship Id="rId1" Type="http://schemas.openxmlformats.org/officeDocument/2006/relationships/audio" Target="../media/media13.m4a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image" Target="../media/image3.png"/><Relationship Id="rId3" Type="http://schemas.openxmlformats.org/officeDocument/2006/relationships/tags" Target="../tags/tag123.xml"/><Relationship Id="rId2" Type="http://schemas.microsoft.com/office/2007/relationships/media" Target="../media/media15.m4a"/><Relationship Id="rId1" Type="http://schemas.openxmlformats.org/officeDocument/2006/relationships/audio" Target="../media/media15.m4a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5" Type="http://schemas.openxmlformats.org/officeDocument/2006/relationships/slideLayout" Target="../slideLayouts/slideLayout2.xml"/><Relationship Id="rId14" Type="http://schemas.openxmlformats.org/officeDocument/2006/relationships/tags" Target="../tags/tag140.xml"/><Relationship Id="rId13" Type="http://schemas.openxmlformats.org/officeDocument/2006/relationships/tags" Target="../tags/tag13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tags" Target="../tags/tag12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49.xml"/><Relationship Id="rId8" Type="http://schemas.openxmlformats.org/officeDocument/2006/relationships/tags" Target="../tags/tag148.xm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14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tags" Target="../tags/tag154.xml"/><Relationship Id="rId7" Type="http://schemas.openxmlformats.org/officeDocument/2006/relationships/tags" Target="../tags/tag153.xml"/><Relationship Id="rId6" Type="http://schemas.microsoft.com/office/2007/relationships/hdphoto" Target="../media/image10.wdp"/><Relationship Id="rId5" Type="http://schemas.openxmlformats.org/officeDocument/2006/relationships/image" Target="../media/image9.png"/><Relationship Id="rId4" Type="http://schemas.openxmlformats.org/officeDocument/2006/relationships/tags" Target="../tags/tag152.xml"/><Relationship Id="rId3" Type="http://schemas.openxmlformats.org/officeDocument/2006/relationships/image" Target="../media/image8.png"/><Relationship Id="rId2" Type="http://schemas.openxmlformats.org/officeDocument/2006/relationships/tags" Target="../tags/tag151.xml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tags" Target="../tags/tag156.xml"/><Relationship Id="rId1" Type="http://schemas.openxmlformats.org/officeDocument/2006/relationships/tags" Target="../tags/tag150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2.xml"/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" Type="http://schemas.openxmlformats.org/officeDocument/2006/relationships/tags" Target="../tags/tag159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166.xml"/><Relationship Id="rId5" Type="http://schemas.microsoft.com/office/2007/relationships/hdphoto" Target="../media/image10.wdp"/><Relationship Id="rId4" Type="http://schemas.openxmlformats.org/officeDocument/2006/relationships/image" Target="../media/image9.png"/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" Type="http://schemas.openxmlformats.org/officeDocument/2006/relationships/tags" Target="../tags/tag167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78.xml"/><Relationship Id="rId8" Type="http://schemas.openxmlformats.org/officeDocument/2006/relationships/tags" Target="../tags/tag177.xml"/><Relationship Id="rId7" Type="http://schemas.openxmlformats.org/officeDocument/2006/relationships/tags" Target="../tags/tag176.xml"/><Relationship Id="rId6" Type="http://schemas.openxmlformats.org/officeDocument/2006/relationships/tags" Target="../tags/tag175.xml"/><Relationship Id="rId5" Type="http://schemas.openxmlformats.org/officeDocument/2006/relationships/tags" Target="../tags/tag174.xml"/><Relationship Id="rId4" Type="http://schemas.openxmlformats.org/officeDocument/2006/relationships/tags" Target="../tags/tag173.xml"/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180.xml"/><Relationship Id="rId10" Type="http://schemas.openxmlformats.org/officeDocument/2006/relationships/tags" Target="../tags/tag179.xml"/><Relationship Id="rId1" Type="http://schemas.openxmlformats.org/officeDocument/2006/relationships/tags" Target="../tags/tag17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image" Target="../media/image3.png"/><Relationship Id="rId5" Type="http://schemas.openxmlformats.org/officeDocument/2006/relationships/tags" Target="../tags/tag73.xml"/><Relationship Id="rId4" Type="http://schemas.microsoft.com/office/2007/relationships/media" Target="../media/media3.m4a"/><Relationship Id="rId3" Type="http://schemas.openxmlformats.org/officeDocument/2006/relationships/audio" Target="../media/media3.m4a"/><Relationship Id="rId2" Type="http://schemas.openxmlformats.org/officeDocument/2006/relationships/tags" Target="../tags/tag72.xml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77.xml"/><Relationship Id="rId1" Type="http://schemas.openxmlformats.org/officeDocument/2006/relationships/tags" Target="../tags/tag7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png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tags" Target="../tags/tag18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82.xml"/><Relationship Id="rId7" Type="http://schemas.openxmlformats.org/officeDocument/2006/relationships/image" Target="../media/image3.png"/><Relationship Id="rId6" Type="http://schemas.openxmlformats.org/officeDocument/2006/relationships/tags" Target="../tags/tag81.xml"/><Relationship Id="rId5" Type="http://schemas.microsoft.com/office/2007/relationships/media" Target="../media/media4.m4a"/><Relationship Id="rId4" Type="http://schemas.openxmlformats.org/officeDocument/2006/relationships/audio" Target="../media/media4.m4a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87.xml"/><Relationship Id="rId7" Type="http://schemas.openxmlformats.org/officeDocument/2006/relationships/image" Target="../media/image3.png"/><Relationship Id="rId6" Type="http://schemas.openxmlformats.org/officeDocument/2006/relationships/tags" Target="../tags/tag86.xml"/><Relationship Id="rId5" Type="http://schemas.microsoft.com/office/2007/relationships/media" Target="../media/media5.m4a"/><Relationship Id="rId4" Type="http://schemas.openxmlformats.org/officeDocument/2006/relationships/audio" Target="../media/media5.m4a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microsoft.com/office/2007/relationships/media" Target="../media/media7.m4a"/><Relationship Id="rId5" Type="http://schemas.openxmlformats.org/officeDocument/2006/relationships/audio" Target="../media/media7.m4a"/><Relationship Id="rId4" Type="http://schemas.openxmlformats.org/officeDocument/2006/relationships/image" Target="../media/image3.png"/><Relationship Id="rId3" Type="http://schemas.openxmlformats.org/officeDocument/2006/relationships/tags" Target="../tags/tag88.xml"/><Relationship Id="rId2" Type="http://schemas.microsoft.com/office/2007/relationships/media" Target="../media/media6.m4a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94.xml"/><Relationship Id="rId11" Type="http://schemas.openxmlformats.org/officeDocument/2006/relationships/tags" Target="../tags/tag93.xml"/><Relationship Id="rId10" Type="http://schemas.openxmlformats.org/officeDocument/2006/relationships/tags" Target="../tags/tag92.xml"/><Relationship Id="rId1" Type="http://schemas.openxmlformats.org/officeDocument/2006/relationships/audio" Target="../media/media6.m4a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microsoft.com/office/2007/relationships/media" Target="../media/media9.mp4"/><Relationship Id="rId7" Type="http://schemas.openxmlformats.org/officeDocument/2006/relationships/video" Target="../media/media9.mp4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image" Target="../media/image3.png"/><Relationship Id="rId3" Type="http://schemas.openxmlformats.org/officeDocument/2006/relationships/tags" Target="../tags/tag95.xml"/><Relationship Id="rId2" Type="http://schemas.microsoft.com/office/2007/relationships/media" Target="../media/media8.m4a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4.png"/><Relationship Id="rId1" Type="http://schemas.openxmlformats.org/officeDocument/2006/relationships/audio" Target="../media/media8.m4a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image" Target="../media/image3.png"/><Relationship Id="rId3" Type="http://schemas.openxmlformats.org/officeDocument/2006/relationships/tags" Target="../tags/tag99.xml"/><Relationship Id="rId2" Type="http://schemas.microsoft.com/office/2007/relationships/media" Target="../media/media10.m4a"/><Relationship Id="rId11" Type="http://schemas.openxmlformats.org/officeDocument/2006/relationships/slideLayout" Target="../slideLayouts/slideLayout2.xml"/><Relationship Id="rId10" Type="http://schemas.openxmlformats.org/officeDocument/2006/relationships/tags" Target="../tags/tag105.xml"/><Relationship Id="rId1" Type="http://schemas.openxmlformats.org/officeDocument/2006/relationships/audio" Target="NULL" TargetMode="Externa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microsoft.com/office/2007/relationships/media" Target="../media/media12.m4a"/><Relationship Id="rId5" Type="http://schemas.openxmlformats.org/officeDocument/2006/relationships/audio" Target="../media/media12.m4a"/><Relationship Id="rId4" Type="http://schemas.openxmlformats.org/officeDocument/2006/relationships/image" Target="../media/image3.png"/><Relationship Id="rId3" Type="http://schemas.openxmlformats.org/officeDocument/2006/relationships/tags" Target="../tags/tag109.xml"/><Relationship Id="rId2" Type="http://schemas.microsoft.com/office/2007/relationships/media" Target="../media/media11.m4a"/><Relationship Id="rId13" Type="http://schemas.openxmlformats.org/officeDocument/2006/relationships/slideLayout" Target="../slideLayouts/slideLayout2.xml"/><Relationship Id="rId12" Type="http://schemas.openxmlformats.org/officeDocument/2006/relationships/tags" Target="../tags/tag114.xml"/><Relationship Id="rId11" Type="http://schemas.openxmlformats.org/officeDocument/2006/relationships/tags" Target="../tags/tag113.xml"/><Relationship Id="rId10" Type="http://schemas.openxmlformats.org/officeDocument/2006/relationships/image" Target="../media/image7.jpeg"/><Relationship Id="rId1" Type="http://schemas.openxmlformats.org/officeDocument/2006/relationships/audio" Target="../media/media11.m4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莲花路85号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763070" y="5791200"/>
            <a:ext cx="406400" cy="406400"/>
          </a:xfrm>
          <a:prstGeom prst="rect">
            <a:avLst/>
          </a:prstGeom>
        </p:spPr>
      </p:pic>
      <p:pic>
        <p:nvPicPr>
          <p:cNvPr id="3" name="读词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>
                  <p14:trim st="13092.000000"/>
                </p14:media>
              </p:ext>
            </p:extLst>
            <p:custDataLst>
              <p:tags r:id="rId7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873015" y="5791200"/>
            <a:ext cx="406400" cy="406400"/>
          </a:xfrm>
          <a:prstGeom prst="rect">
            <a:avLst/>
          </a:prstGeom>
        </p:spPr>
      </p:pic>
      <p:sp>
        <p:nvSpPr>
          <p:cNvPr id="6" name="矩形: 圆角 5"/>
          <p:cNvSpPr/>
          <p:nvPr>
            <p:custDataLst>
              <p:tags r:id="rId8"/>
            </p:custDataLst>
          </p:nvPr>
        </p:nvSpPr>
        <p:spPr>
          <a:xfrm>
            <a:off x="274320" y="436880"/>
            <a:ext cx="11427823" cy="59080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9"/>
            </p:custDataLst>
          </p:nvPr>
        </p:nvSpPr>
        <p:spPr>
          <a:xfrm>
            <a:off x="1524000" y="2133599"/>
            <a:ext cx="9144000" cy="1376363"/>
          </a:xfrm>
        </p:spPr>
        <p:txBody>
          <a:bodyPr>
            <a:normAutofit/>
          </a:bodyPr>
          <a:lstStyle/>
          <a:p>
            <a:r>
              <a:rPr lang="en-US" altLang="zh-CN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26 </a:t>
            </a:r>
            <a:r>
              <a:rPr lang="zh-CN" altLang="en-US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手术台就是阵地</a:t>
            </a:r>
            <a:endParaRPr lang="zh-CN" altLang="en-US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914681" y="858578"/>
            <a:ext cx="4512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部编版三年级上册第八单元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11"/>
            </p:custDataLst>
          </p:nvPr>
        </p:nvSpPr>
        <p:spPr>
          <a:xfrm>
            <a:off x="10596880" y="5618480"/>
            <a:ext cx="792480" cy="61468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7432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408809" y="581219"/>
            <a:ext cx="2082800" cy="678180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默读方法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600644" y="1908208"/>
            <a:ext cx="11377996" cy="324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不出声、不指读。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圈画不认识的字词，标记不懂的地方。</a:t>
            </a:r>
            <a:endParaRPr lang="en-US" altLang="zh-CN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带着问题默读，一边读，一边思考。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什么事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362644" y="717109"/>
            <a:ext cx="406400" cy="406400"/>
          </a:xfrm>
          <a:prstGeom prst="rect">
            <a:avLst/>
          </a:prstGeom>
        </p:spPr>
      </p:pic>
      <p:pic>
        <p:nvPicPr>
          <p:cNvPr id="2" name="录音3(1)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  <p:custDataLst>
              <p:tags r:id="rId7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40080" y="717109"/>
            <a:ext cx="406400" cy="406400"/>
          </a:xfrm>
          <a:prstGeom prst="rect">
            <a:avLst/>
          </a:prstGeom>
        </p:spPr>
      </p:pic>
      <p:sp>
        <p:nvSpPr>
          <p:cNvPr id="4" name="矩形: 圆角 3"/>
          <p:cNvSpPr/>
          <p:nvPr>
            <p:custDataLst>
              <p:tags r:id="rId8"/>
            </p:custDataLst>
          </p:nvPr>
        </p:nvSpPr>
        <p:spPr>
          <a:xfrm>
            <a:off x="24384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9"/>
            </p:custDataLst>
          </p:nvPr>
        </p:nvSpPr>
        <p:spPr>
          <a:xfrm>
            <a:off x="408809" y="581219"/>
            <a:ext cx="2082800" cy="678180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493362" y="2361400"/>
            <a:ext cx="10839516" cy="2135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默读课文，一边读一边思考：课文讲了一件什么事？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40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再默读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450209" y="852999"/>
            <a:ext cx="406400" cy="406400"/>
          </a:xfrm>
          <a:prstGeom prst="rect">
            <a:avLst/>
          </a:prstGeom>
        </p:spPr>
      </p:pic>
      <p:sp>
        <p:nvSpPr>
          <p:cNvPr id="4" name="矩形: 圆角 3"/>
          <p:cNvSpPr/>
          <p:nvPr>
            <p:custDataLst>
              <p:tags r:id="rId5"/>
            </p:custDataLst>
          </p:nvPr>
        </p:nvSpPr>
        <p:spPr>
          <a:xfrm>
            <a:off x="24384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6"/>
            </p:custDataLst>
          </p:nvPr>
        </p:nvSpPr>
        <p:spPr>
          <a:xfrm>
            <a:off x="408809" y="581219"/>
            <a:ext cx="2082800" cy="678180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373681" y="1904200"/>
            <a:ext cx="11444638" cy="3243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默读课文，一边读一边思考：白求恩大夫做的哪些事让你印象深刻？你感受到他怎样的品质？画出相关的句子。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4384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9530080" y="2976880"/>
            <a:ext cx="22961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355600" y="3810000"/>
            <a:ext cx="1574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等腰三角形 15"/>
          <p:cNvSpPr/>
          <p:nvPr>
            <p:custDataLst>
              <p:tags r:id="rId4"/>
            </p:custDataLst>
          </p:nvPr>
        </p:nvSpPr>
        <p:spPr>
          <a:xfrm>
            <a:off x="10530840" y="4505567"/>
            <a:ext cx="294640" cy="2844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>
            <p:custDataLst>
              <p:tags r:id="rId5"/>
            </p:custDataLst>
          </p:nvPr>
        </p:nvSpPr>
        <p:spPr>
          <a:xfrm>
            <a:off x="2717800" y="5338687"/>
            <a:ext cx="294640" cy="2844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>
            <p:custDataLst>
              <p:tags r:id="rId6"/>
            </p:custDataLst>
          </p:nvPr>
        </p:nvSpPr>
        <p:spPr>
          <a:xfrm>
            <a:off x="848360" y="6070206"/>
            <a:ext cx="294640" cy="2844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>
            <p:custDataLst>
              <p:tags r:id="rId7"/>
            </p:custDataLst>
          </p:nvPr>
        </p:nvSpPr>
        <p:spPr>
          <a:xfrm>
            <a:off x="4099560" y="6076073"/>
            <a:ext cx="294640" cy="28448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>
            <p:custDataLst>
              <p:tags r:id="rId8"/>
            </p:custDataLst>
          </p:nvPr>
        </p:nvCxnSpPr>
        <p:spPr>
          <a:xfrm>
            <a:off x="8117840" y="4622800"/>
            <a:ext cx="812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>
            <p:custDataLst>
              <p:tags r:id="rId9"/>
            </p:custDataLst>
          </p:nvPr>
        </p:nvCxnSpPr>
        <p:spPr>
          <a:xfrm>
            <a:off x="9083040" y="4622800"/>
            <a:ext cx="812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: 圆角 23"/>
          <p:cNvSpPr/>
          <p:nvPr>
            <p:custDataLst>
              <p:tags r:id="rId10"/>
            </p:custDataLst>
          </p:nvPr>
        </p:nvSpPr>
        <p:spPr>
          <a:xfrm>
            <a:off x="2113280" y="3180080"/>
            <a:ext cx="985520" cy="62989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: 圆角 24"/>
          <p:cNvSpPr/>
          <p:nvPr>
            <p:custDataLst>
              <p:tags r:id="rId11"/>
            </p:custDataLst>
          </p:nvPr>
        </p:nvSpPr>
        <p:spPr>
          <a:xfrm>
            <a:off x="9895840" y="3194953"/>
            <a:ext cx="1930400" cy="62989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: 圆角 25"/>
          <p:cNvSpPr/>
          <p:nvPr>
            <p:custDataLst>
              <p:tags r:id="rId12"/>
            </p:custDataLst>
          </p:nvPr>
        </p:nvSpPr>
        <p:spPr>
          <a:xfrm>
            <a:off x="355600" y="3992907"/>
            <a:ext cx="1849120" cy="629893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>
            <p:custDataLst>
              <p:tags r:id="rId13"/>
            </p:custDataLst>
          </p:nvPr>
        </p:nvSpPr>
        <p:spPr>
          <a:xfrm>
            <a:off x="8517413" y="5897899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恪尽职守、临危不乱</a:t>
            </a:r>
            <a:endParaRPr lang="zh-CN" altLang="en-US" sz="28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14"/>
            </p:custDataLst>
          </p:nvPr>
        </p:nvSpPr>
        <p:spPr>
          <a:xfrm>
            <a:off x="243840" y="539266"/>
            <a:ext cx="11704320" cy="577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敌人不断反扑，战斗非常激烈。我军的伤员陆续从火线上抬下来。在离火线不远的一座小庙里，白求恩大夫正在给伤员做手术。他已经两天两夜没休息了，眼球上布满了血丝。突然，几发炮弹落在小庙前的空地上。硝烟滚滚，弹片纷飞，小庙被烟雾淹没了。白求恩仍然镇定地站在手术台旁。他接过助手递过来的镊子，敏捷地从伤员的腹腔里取出一块弹片，丢在盘子里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03200" y="436880"/>
            <a:ext cx="11836400" cy="631952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: 圆角 5"/>
          <p:cNvSpPr/>
          <p:nvPr>
            <p:custDataLst>
              <p:tags r:id="rId2"/>
            </p:custDataLst>
          </p:nvPr>
        </p:nvSpPr>
        <p:spPr>
          <a:xfrm>
            <a:off x="6096000" y="822960"/>
            <a:ext cx="1148080" cy="48768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圆角 6"/>
          <p:cNvSpPr/>
          <p:nvPr>
            <p:custDataLst>
              <p:tags r:id="rId3"/>
            </p:custDataLst>
          </p:nvPr>
        </p:nvSpPr>
        <p:spPr>
          <a:xfrm>
            <a:off x="1884680" y="822960"/>
            <a:ext cx="1148080" cy="48768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>
            <p:custDataLst>
              <p:tags r:id="rId4"/>
            </p:custDataLst>
          </p:nvPr>
        </p:nvCxnSpPr>
        <p:spPr>
          <a:xfrm>
            <a:off x="4927600" y="2682240"/>
            <a:ext cx="69088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5"/>
            </p:custDataLst>
          </p:nvPr>
        </p:nvCxnSpPr>
        <p:spPr>
          <a:xfrm>
            <a:off x="243840" y="3312160"/>
            <a:ext cx="45923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>
            <p:custDataLst>
              <p:tags r:id="rId6"/>
            </p:custDataLst>
          </p:nvPr>
        </p:nvCxnSpPr>
        <p:spPr>
          <a:xfrm>
            <a:off x="2235200" y="4724400"/>
            <a:ext cx="94589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426720" y="5415280"/>
            <a:ext cx="397256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>
            <p:custDataLst>
              <p:tags r:id="rId8"/>
            </p:custDataLst>
          </p:nvPr>
        </p:nvSpPr>
        <p:spPr>
          <a:xfrm>
            <a:off x="8507989" y="6240256"/>
            <a:ext cx="296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坚定勇敢、毫不退缩</a:t>
            </a:r>
            <a:endParaRPr lang="zh-CN" altLang="en-US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9"/>
            </p:custDataLst>
          </p:nvPr>
        </p:nvSpPr>
        <p:spPr>
          <a:xfrm>
            <a:off x="243840" y="666929"/>
            <a:ext cx="11704320" cy="5524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敌机不断地在上空吼叫。炮弹不断地在周围爆炸。师卫生部长匆匆赶来，对白求恩说：“师长决定让您和一部分伤员离开这里。”白求恩沉思了一会儿，说：“我同意撤走部分伤员。至于我个人，要和战士们在一起，不能离开。”部长恳求说：“白求恩同志，这儿危险，让您离开这里，是战斗形势的需要哇！”白求恩说：“谢谢师长的关心。可是，手术台是医生的阵地。战士们没有离开他们的阵地，我怎么能离开自己的阵地呢？部长同志，请您转告师长，我是一名八路军战士，不是你们的客人。”白求恩低下头，继续给伤员做手术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43840" y="145099"/>
            <a:ext cx="11785598" cy="6567802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 bwMode="auto">
          <a:xfrm>
            <a:off x="636653" y="650719"/>
            <a:ext cx="5402015" cy="4766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636652" y="438387"/>
            <a:ext cx="5516681" cy="5316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>
            <p:custDataLst>
              <p:tags r:id="rId7"/>
            </p:custDataLst>
          </p:nvPr>
        </p:nvSpPr>
        <p:spPr>
          <a:xfrm>
            <a:off x="6631656" y="264445"/>
            <a:ext cx="5008881" cy="2576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一连几发炮弹落在小庙周围。</a:t>
            </a:r>
            <a:endParaRPr lang="en-US" altLang="zh-CN" sz="2800" b="1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庙的一角落下了许多瓦片。</a:t>
            </a:r>
            <a:endParaRPr lang="en-US" altLang="zh-CN" sz="2800" b="1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挂在门口的布帘烧着了，</a:t>
            </a:r>
            <a:endParaRPr lang="en-US" altLang="zh-CN" sz="2800" b="1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火苗向手术台扑过来。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8"/>
            </p:custDataLst>
          </p:nvPr>
        </p:nvSpPr>
        <p:spPr>
          <a:xfrm>
            <a:off x="6631656" y="2842342"/>
            <a:ext cx="5285174" cy="3869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助手们赶忙把火扑灭。</a:t>
            </a:r>
            <a:endParaRPr lang="en-US" altLang="zh-CN" sz="2800" b="1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担架队抬起做过手术的伤员，</a:t>
            </a:r>
            <a:endParaRPr lang="en-US" altLang="zh-CN" sz="2800" b="1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迅速向后方转移。</a:t>
            </a:r>
            <a:endParaRPr lang="en-US" altLang="zh-CN" sz="2800" b="1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白求恩仍然</a:t>
            </a:r>
            <a:endParaRPr lang="en-US" altLang="zh-CN" sz="2800" b="1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争分夺秒地给伤员做手术，</a:t>
            </a:r>
            <a:endParaRPr lang="en-US" altLang="zh-CN" sz="2800" b="1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仿宋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做了一个又一个。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>
            <a:off x="1838942" y="6078386"/>
            <a:ext cx="296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无私奉献、舍己为人</a:t>
            </a:r>
            <a:endParaRPr lang="zh-CN" altLang="en-US" sz="2400" b="1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7695828" y="4894128"/>
            <a:ext cx="9706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800" b="1" kern="10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仍然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>
            <p:custDataLst>
              <p:tags r:id="rId11"/>
            </p:custDataLst>
          </p:nvPr>
        </p:nvSpPr>
        <p:spPr>
          <a:xfrm>
            <a:off x="6608407" y="5545006"/>
            <a:ext cx="16923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kern="10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争分夺秒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>
            <p:custDataLst>
              <p:tags r:id="rId12"/>
            </p:custDataLst>
          </p:nvPr>
        </p:nvSpPr>
        <p:spPr>
          <a:xfrm>
            <a:off x="7339927" y="6195884"/>
            <a:ext cx="20479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kern="10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一个又一个</a:t>
            </a:r>
            <a:endParaRPr lang="zh-CN" altLang="en-US" sz="28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43840" y="436880"/>
            <a:ext cx="11704320" cy="5713549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426720" y="1361725"/>
            <a:ext cx="11338560" cy="3637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5400" b="1" kern="100">
                <a:latin typeface="楷体" panose="02010609060101010101" pitchFamily="49" charset="-122"/>
                <a:ea typeface="楷体" panose="02010609060101010101" pitchFamily="49" charset="-122"/>
              </a:rPr>
              <a:t>    齐会战斗进行了三天三夜，胜利结束了。白求恩大夫在手术台旁，连续工作了六十九个小时。</a:t>
            </a:r>
            <a:endParaRPr lang="zh-CN" altLang="en-US" sz="5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6634480" y="1584960"/>
            <a:ext cx="29674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三天三夜</a:t>
            </a:r>
            <a:endParaRPr lang="zh-CN" altLang="en-US" sz="5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3179321" y="4055161"/>
            <a:ext cx="4358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六十九个小时</a:t>
            </a:r>
            <a:endParaRPr lang="zh-CN" altLang="en-US" sz="5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4384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08809" y="581219"/>
            <a:ext cx="2082800" cy="678180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拓展资料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 bwMode="auto">
          <a:xfrm>
            <a:off x="7502899" y="1259399"/>
            <a:ext cx="4114133" cy="4748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408809" y="1582429"/>
            <a:ext cx="6929121" cy="4515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    1939</a:t>
            </a:r>
            <a:r>
              <a:rPr lang="zh-CN" altLang="zh-CN" sz="28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年</a:t>
            </a:r>
            <a:r>
              <a:rPr lang="en-US" altLang="zh-CN" sz="28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10</a:t>
            </a:r>
            <a:r>
              <a:rPr lang="zh-CN" altLang="zh-CN" sz="28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月下旬，在涞源县摩天岭战斗中，白求恩大夫在抢救伤员时左手中指被手术刀割破，后来在给一个外科传染病伤员做手术时不甚受到感染。但他仍不顾伤痛，坚决要求去战地救护。最终他的伤势恶化，转为败血症，医治无效，于</a:t>
            </a:r>
            <a:r>
              <a:rPr lang="en-US" altLang="zh-CN" sz="28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11</a:t>
            </a:r>
            <a:r>
              <a:rPr lang="zh-CN" altLang="zh-CN" sz="28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月</a:t>
            </a:r>
            <a:r>
              <a:rPr lang="en-US" altLang="zh-CN" sz="28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12</a:t>
            </a:r>
            <a:r>
              <a:rPr lang="zh-CN" altLang="zh-CN" sz="28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日凌晨在河北省唐县黄石口村逝世。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4384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08809" y="581219"/>
            <a:ext cx="2082800" cy="678180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拓展阅读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408809" y="1958349"/>
            <a:ext cx="11704320" cy="3243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    </a:t>
            </a:r>
            <a:r>
              <a:rPr lang="zh-CN" altLang="en-US" sz="4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默读拓展文章</a:t>
            </a:r>
            <a:r>
              <a:rPr lang="en-US" altLang="zh-CN" sz="4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《</a:t>
            </a:r>
            <a:r>
              <a:rPr lang="zh-CN" altLang="en-US" sz="4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新闻二则</a:t>
            </a:r>
            <a:r>
              <a:rPr lang="en-US" altLang="zh-CN" sz="4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》</a:t>
            </a:r>
            <a:r>
              <a:rPr lang="zh-CN" altLang="en-US" sz="48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，思考：你感受到故事人物怎样的品质？画出相关的语句。</a:t>
            </a:r>
            <a:endParaRPr lang="zh-CN" altLang="en-US" sz="6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/>
          <p:cNvSpPr/>
          <p:nvPr>
            <p:custDataLst>
              <p:tags r:id="rId1"/>
            </p:custDataLst>
          </p:nvPr>
        </p:nvSpPr>
        <p:spPr>
          <a:xfrm>
            <a:off x="24384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408809" y="581219"/>
            <a:ext cx="2082800" cy="678180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课堂练习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243840" y="1559562"/>
            <a:ext cx="11501120" cy="4564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    白求恩仍然镇定地站在手术台旁。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    部长恳求说：“白求恩同志，这儿危险，让您离开这里，是战斗形式的需要哇！”</a:t>
            </a:r>
            <a:endParaRPr lang="en-US" alt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</a:rPr>
              <a:t>    白求恩仍然争分夺秒地给伤员做手术，做了一个又一个。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椭圆 7"/>
          <p:cNvSpPr/>
          <p:nvPr>
            <p:custDataLst>
              <p:tags r:id="rId4"/>
            </p:custDataLst>
          </p:nvPr>
        </p:nvSpPr>
        <p:spPr>
          <a:xfrm>
            <a:off x="3058160" y="237744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0" name="椭圆 9"/>
          <p:cNvSpPr/>
          <p:nvPr>
            <p:custDataLst>
              <p:tags r:id="rId5"/>
            </p:custDataLst>
          </p:nvPr>
        </p:nvSpPr>
        <p:spPr>
          <a:xfrm>
            <a:off x="3535680" y="2383623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1" name="椭圆 10"/>
          <p:cNvSpPr/>
          <p:nvPr>
            <p:custDataLst>
              <p:tags r:id="rId6"/>
            </p:custDataLst>
          </p:nvPr>
        </p:nvSpPr>
        <p:spPr>
          <a:xfrm>
            <a:off x="2580640" y="333756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2" name="椭圆 11"/>
          <p:cNvSpPr/>
          <p:nvPr>
            <p:custDataLst>
              <p:tags r:id="rId7"/>
            </p:custDataLst>
          </p:nvPr>
        </p:nvSpPr>
        <p:spPr>
          <a:xfrm>
            <a:off x="3058160" y="3337560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3" name="椭圆 12"/>
          <p:cNvSpPr/>
          <p:nvPr>
            <p:custDataLst>
              <p:tags r:id="rId8"/>
            </p:custDataLst>
          </p:nvPr>
        </p:nvSpPr>
        <p:spPr>
          <a:xfrm>
            <a:off x="4023360" y="5115558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椭圆 13"/>
          <p:cNvSpPr/>
          <p:nvPr>
            <p:custDataLst>
              <p:tags r:id="rId9"/>
            </p:custDataLst>
          </p:nvPr>
        </p:nvSpPr>
        <p:spPr>
          <a:xfrm>
            <a:off x="4511040" y="5115558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椭圆 14"/>
          <p:cNvSpPr/>
          <p:nvPr>
            <p:custDataLst>
              <p:tags r:id="rId10"/>
            </p:custDataLst>
          </p:nvPr>
        </p:nvSpPr>
        <p:spPr>
          <a:xfrm>
            <a:off x="5090160" y="5115558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6" name="椭圆 15"/>
          <p:cNvSpPr/>
          <p:nvPr>
            <p:custDataLst>
              <p:tags r:id="rId11"/>
            </p:custDataLst>
          </p:nvPr>
        </p:nvSpPr>
        <p:spPr>
          <a:xfrm>
            <a:off x="5618480" y="5115558"/>
            <a:ext cx="182880" cy="18288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7432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588723" y="1158240"/>
            <a:ext cx="11014554" cy="40309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战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斗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  当头一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棒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  白求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恩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夫</a:t>
            </a:r>
            <a:endParaRPr lang="en-US" altLang="zh-CN" sz="6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血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丝  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撤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走  危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险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瓦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片</a:t>
            </a:r>
            <a:endParaRPr lang="en-US" altLang="zh-CN" sz="6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布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帘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迅速</a:t>
            </a: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  争分</a:t>
            </a:r>
            <a:r>
              <a:rPr lang="zh-CN" altLang="en-US" sz="6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夺秒</a:t>
            </a:r>
            <a:endParaRPr lang="zh-CN" altLang="en-US" sz="6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跟读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856686" y="5910512"/>
            <a:ext cx="406400" cy="4064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7"/>
            </p:custDataLst>
          </p:nvPr>
        </p:nvSpPr>
        <p:spPr>
          <a:xfrm>
            <a:off x="10668000" y="5730240"/>
            <a:ext cx="792480" cy="61468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1513115" y="931168"/>
            <a:ext cx="9490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err="1"/>
              <a:t>dòu                           b</a:t>
            </a:r>
            <a:r>
              <a:rPr lang="en-US" altLang="zh-CN" sz="3200" b="1" err="1"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3200" b="1" err="1"/>
              <a:t>ng                     </a:t>
            </a:r>
            <a:r>
              <a:rPr lang="en-US" altLang="zh-CN" sz="3200" b="1" err="1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ē</a:t>
            </a:r>
            <a:r>
              <a:rPr lang="en-US" altLang="zh-CN" sz="3200" b="1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CN" sz="3200" b="1"/>
              <a:t>         d</a:t>
            </a:r>
            <a:r>
              <a:rPr lang="en-US" altLang="zh-CN" sz="3200" b="1" err="1"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3200" b="1" err="1"/>
              <a:t>i</a:t>
            </a:r>
            <a:endParaRPr lang="zh-CN" altLang="en-US" sz="3200" b="1"/>
          </a:p>
        </p:txBody>
      </p:sp>
      <p:sp>
        <p:nvSpPr>
          <p:cNvPr id="7" name="文本框 6"/>
          <p:cNvSpPr txBox="1"/>
          <p:nvPr>
            <p:custDataLst>
              <p:tags r:id="rId9"/>
            </p:custDataLst>
          </p:nvPr>
        </p:nvSpPr>
        <p:spPr>
          <a:xfrm>
            <a:off x="1772988" y="2475385"/>
            <a:ext cx="7866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err="1">
                <a:latin typeface="Arial" panose="020B0604020202020204" pitchFamily="34" charset="0"/>
                <a:cs typeface="Arial" panose="020B0604020202020204" pitchFamily="34" charset="0"/>
              </a:rPr>
              <a:t>xu</a:t>
            </a:r>
            <a:r>
              <a:rPr lang="en-US" altLang="zh-CN" sz="3200" b="1" err="1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è</a:t>
            </a:r>
            <a:r>
              <a:rPr lang="en-US" altLang="zh-CN" sz="3200" b="1">
                <a:latin typeface="黑体" panose="02010609060101010101" pitchFamily="49" charset="-122"/>
                <a:ea typeface="黑体" panose="02010609060101010101" pitchFamily="49" charset="-122"/>
              </a:rPr>
              <a:t>         chè           xiǎn     wǎ</a:t>
            </a:r>
            <a:endParaRPr lang="zh-CN" altLang="en-US" sz="3200" b="1"/>
          </a:p>
        </p:txBody>
      </p:sp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2966238" y="3781520"/>
            <a:ext cx="7436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err="1"/>
              <a:t>li</a:t>
            </a:r>
            <a:r>
              <a:rPr lang="en-US" altLang="zh-CN" sz="3200" b="1" err="1">
                <a:latin typeface="黑体" panose="02010609060101010101" pitchFamily="49" charset="-122"/>
                <a:ea typeface="黑体" panose="02010609060101010101" pitchFamily="49" charset="-122"/>
              </a:rPr>
              <a:t>á</a:t>
            </a:r>
            <a:r>
              <a:rPr lang="en-US" altLang="zh-CN" sz="3200" b="1" err="1"/>
              <a:t>n         x</a:t>
            </a:r>
            <a:r>
              <a:rPr lang="en-US" altLang="zh-CN" sz="3200" b="1" err="1">
                <a:latin typeface="黑体" panose="02010609060101010101" pitchFamily="49" charset="-122"/>
                <a:ea typeface="黑体" panose="02010609060101010101" pitchFamily="49" charset="-122"/>
              </a:rPr>
              <a:t>ùn sù            duó miǎo</a:t>
            </a:r>
            <a:endParaRPr lang="zh-CN" alt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4384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08809" y="581219"/>
            <a:ext cx="2082800" cy="678180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课后作业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243840" y="1807402"/>
            <a:ext cx="11704320" cy="3243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kern="1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pitchFamily="49" charset="-122"/>
              </a:rPr>
              <a:t>    以书信的形式给医护人员、消防员、戍边战士等可爱的人送去感谢。感谢他们，守护了我们的安全，守护了我们的幸福。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/>
          <p:cNvSpPr/>
          <p:nvPr>
            <p:custDataLst>
              <p:tags r:id="rId1"/>
            </p:custDataLst>
          </p:nvPr>
        </p:nvSpPr>
        <p:spPr>
          <a:xfrm>
            <a:off x="27432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2056227"/>
            <a:ext cx="9144000" cy="2011681"/>
          </a:xfrm>
        </p:spPr>
        <p:txBody>
          <a:bodyPr>
            <a:normAutofit/>
          </a:bodyPr>
          <a:lstStyle/>
          <a:p>
            <a:r>
              <a:rPr lang="zh-CN" altLang="en-US" sz="13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感谢聆听</a:t>
            </a:r>
            <a:endParaRPr lang="zh-CN" altLang="en-US" sz="13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New picture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341100" y="114681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7432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3982720" y="1665236"/>
            <a:ext cx="6604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600" b="1" err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dòu  </a:t>
            </a:r>
            <a:r>
              <a:rPr lang="zh-CN" altLang="en-US" sz="6600" b="1">
                <a:latin typeface="楷体" panose="02010609060101010101" pitchFamily="49" charset="-122"/>
                <a:ea typeface="楷体" panose="02010609060101010101" pitchFamily="49" charset="-122"/>
              </a:rPr>
              <a:t>战斗、斗争</a:t>
            </a:r>
            <a:endParaRPr lang="en-US" altLang="zh-CN" sz="6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6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6600" b="1" err="1">
                <a:latin typeface="Arial" panose="020B0604020202020204" pitchFamily="34" charset="0"/>
                <a:cs typeface="Arial" panose="020B0604020202020204" pitchFamily="34" charset="0"/>
              </a:rPr>
              <a:t>dǒu  </a:t>
            </a:r>
            <a:r>
              <a:rPr lang="zh-CN" altLang="en-US" sz="66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漏斗、斗笠</a:t>
            </a:r>
            <a:endParaRPr lang="zh-CN" altLang="en-US" sz="66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1063139" y="2126902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斗</a:t>
            </a:r>
            <a:endParaRPr lang="zh-CN" altLang="en-US" sz="13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2" name="多音字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668000" y="5603240"/>
            <a:ext cx="406400" cy="4064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10474960" y="5499100"/>
            <a:ext cx="792480" cy="61468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>
            <p:custDataLst>
              <p:tags r:id="rId1"/>
            </p:custDataLst>
          </p:nvPr>
        </p:nvSpPr>
        <p:spPr>
          <a:xfrm>
            <a:off x="27432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3819163" y="1736356"/>
            <a:ext cx="456283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600" b="1" err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d</a:t>
            </a:r>
            <a:r>
              <a:rPr lang="en-US" altLang="zh-CN" sz="6600" b="1" err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à</a:t>
            </a:r>
            <a:r>
              <a:rPr lang="en-US" altLang="zh-CN" sz="66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    </a:t>
            </a:r>
            <a:r>
              <a:rPr lang="zh-CN" altLang="en-US" sz="6600" b="1">
                <a:latin typeface="楷体" panose="02010609060101010101" pitchFamily="49" charset="-122"/>
                <a:ea typeface="楷体" panose="02010609060101010101" pitchFamily="49" charset="-122"/>
              </a:rPr>
              <a:t>大小</a:t>
            </a:r>
            <a:endParaRPr lang="en-US" altLang="zh-CN" sz="6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66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6600" b="1" err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d</a:t>
            </a:r>
            <a:r>
              <a:rPr lang="en-US" altLang="zh-CN" sz="6600" b="1" err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à</a:t>
            </a:r>
            <a:r>
              <a:rPr lang="en-US" altLang="zh-CN" sz="6600" b="1" err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i</a:t>
            </a:r>
            <a:r>
              <a:rPr lang="en-US" altLang="zh-CN" sz="6600" b="1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zh-CN" altLang="en-US" sz="66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大夫</a:t>
            </a:r>
            <a:endParaRPr lang="zh-CN" altLang="en-US" sz="66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1063139" y="2126902"/>
            <a:ext cx="196720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大</a:t>
            </a:r>
            <a:endParaRPr lang="zh-CN" altLang="en-US" sz="13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5" name="注音生字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5"/>
              </p:ext>
            </p:extLst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10882811" y="5835214"/>
            <a:ext cx="406400" cy="4064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8"/>
            </p:custDataLst>
          </p:nvPr>
        </p:nvSpPr>
        <p:spPr>
          <a:xfrm>
            <a:off x="10572932" y="5588853"/>
            <a:ext cx="792480" cy="61468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会学习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993120" y="5816600"/>
            <a:ext cx="406400" cy="406400"/>
          </a:xfrm>
          <a:prstGeom prst="rect">
            <a:avLst/>
          </a:prstGeom>
        </p:spPr>
      </p:pic>
      <p:pic>
        <p:nvPicPr>
          <p:cNvPr id="8" name="录音1(1)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  <p:custDataLst>
              <p:tags r:id="rId7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0873740" y="6507480"/>
            <a:ext cx="238760" cy="238760"/>
          </a:xfrm>
          <a:prstGeom prst="rect">
            <a:avLst/>
          </a:prstGeom>
        </p:spPr>
      </p:pic>
      <p:sp>
        <p:nvSpPr>
          <p:cNvPr id="5" name="矩形: 圆角 4"/>
          <p:cNvSpPr/>
          <p:nvPr>
            <p:custDataLst>
              <p:tags r:id="rId8"/>
            </p:custDataLst>
          </p:nvPr>
        </p:nvSpPr>
        <p:spPr>
          <a:xfrm>
            <a:off x="27432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>
            <p:custDataLst>
              <p:tags r:id="rId9"/>
            </p:custDataLst>
          </p:nvPr>
        </p:nvSpPr>
        <p:spPr>
          <a:xfrm>
            <a:off x="1083459" y="1964342"/>
            <a:ext cx="196079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血</a:t>
            </a:r>
            <a:endParaRPr lang="zh-CN" altLang="en-US" sz="13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3853391" y="1608017"/>
            <a:ext cx="777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7200" b="1" kern="10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xu</a:t>
            </a:r>
            <a:r>
              <a:rPr lang="zh-CN" altLang="zh-CN" sz="7200" b="1" kern="100">
                <a:effectLst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è</a:t>
            </a:r>
            <a:r>
              <a:rPr lang="en-US" altLang="zh-CN" sz="7200" b="1" kern="100">
                <a:effectLst/>
                <a:latin typeface="Arial" panose="020B0604020202020204" pitchFamily="34" charset="0"/>
                <a:ea typeface="仿宋" panose="02010609060101010101" pitchFamily="49" charset="-122"/>
                <a:cs typeface="Arial" panose="020B0604020202020204" pitchFamily="34" charset="0"/>
              </a:rPr>
              <a:t>  </a:t>
            </a:r>
            <a:r>
              <a:rPr lang="zh-CN" altLang="en-US" sz="7200" b="1" kern="100">
                <a:effectLst/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血液、热血</a:t>
            </a:r>
            <a:endParaRPr lang="en-US" altLang="zh-CN" sz="7200" b="1" kern="100">
              <a:effectLst/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endParaRPr lang="en-US" altLang="zh-CN" sz="7200" b="1" kern="10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  <a:p>
            <a:r>
              <a:rPr lang="en-US" altLang="zh-CN" sz="7200" b="1" err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xiě   </a:t>
            </a:r>
            <a:r>
              <a:rPr lang="zh-CN" altLang="en-US" sz="7200" b="1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流了点儿血</a:t>
            </a:r>
            <a:endParaRPr lang="zh-CN" altLang="en-US" sz="7200" b="1">
              <a:latin typeface="Arial" panose="020B0604020202020204" pitchFamily="34" charset="0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" name="椭圆 8"/>
          <p:cNvSpPr/>
          <p:nvPr>
            <p:custDataLst>
              <p:tags r:id="rId11"/>
            </p:custDataLst>
          </p:nvPr>
        </p:nvSpPr>
        <p:spPr>
          <a:xfrm>
            <a:off x="10759440" y="6441440"/>
            <a:ext cx="467360" cy="3149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12"/>
            </p:custDataLst>
          </p:nvPr>
        </p:nvSpPr>
        <p:spPr>
          <a:xfrm>
            <a:off x="10625183" y="5712460"/>
            <a:ext cx="792480" cy="61468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2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写离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564905" y="1930400"/>
            <a:ext cx="406400" cy="406400"/>
          </a:xfrm>
          <a:prstGeom prst="rect">
            <a:avLst/>
          </a:prstGeom>
        </p:spPr>
      </p:pic>
      <p:graphicFrame>
        <p:nvGraphicFramePr>
          <p:cNvPr id="4" name="Group 12"/>
          <p:cNvGraphicFramePr>
            <a:graphicFrameLocks noGrp="1"/>
          </p:cNvGraphicFramePr>
          <p:nvPr>
            <p:custDataLst>
              <p:tags r:id="rId5"/>
            </p:custDataLst>
          </p:nvPr>
        </p:nvGraphicFramePr>
        <p:xfrm>
          <a:off x="1320800" y="1605580"/>
          <a:ext cx="3749040" cy="3821874"/>
        </p:xfrm>
        <a:graphic>
          <a:graphicData uri="http://schemas.openxmlformats.org/drawingml/2006/table">
            <a:tbl>
              <a:tblPr/>
              <a:tblGrid>
                <a:gridCol w="1874520"/>
                <a:gridCol w="1874520"/>
              </a:tblGrid>
              <a:tr h="19477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741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1564905" y="1430546"/>
            <a:ext cx="326082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离</a:t>
            </a:r>
            <a:endParaRPr lang="zh-CN" altLang="en-US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离">
            <a:hlinkClick r:id="" action="ppaction://media"/>
          </p:cNvPr>
          <p:cNvPicPr>
            <a:picLocks noChangeAspect="1"/>
          </p:cNvPicPr>
          <p:nvPr>
            <a:videoFile r:link="rId7"/>
            <p:extLst>
              <p:ext uri="{DAA4B4D4-6D71-4841-9C94-3DE7FCFB9230}">
                <p14:media xmlns:p14="http://schemas.microsoft.com/office/powerpoint/2010/main" r:embed="rId8"/>
              </p:ext>
            </p:extLst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532880" y="1503234"/>
            <a:ext cx="3962135" cy="39242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89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9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仍和匆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806.000000" end="731.145813"/>
                </p14:media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554745" y="1844040"/>
            <a:ext cx="406400" cy="406400"/>
          </a:xfrm>
          <a:prstGeom prst="rect">
            <a:avLst/>
          </a:prstGeom>
        </p:spPr>
      </p:pic>
      <p:graphicFrame>
        <p:nvGraphicFramePr>
          <p:cNvPr id="4" name="Group 12"/>
          <p:cNvGraphicFramePr>
            <a:graphicFrameLocks noGrp="1"/>
          </p:cNvGraphicFramePr>
          <p:nvPr>
            <p:custDataLst>
              <p:tags r:id="rId5"/>
            </p:custDataLst>
          </p:nvPr>
        </p:nvGraphicFramePr>
        <p:xfrm>
          <a:off x="1320800" y="1605580"/>
          <a:ext cx="3749040" cy="3821874"/>
        </p:xfrm>
        <a:graphic>
          <a:graphicData uri="http://schemas.openxmlformats.org/drawingml/2006/table">
            <a:tbl>
              <a:tblPr/>
              <a:tblGrid>
                <a:gridCol w="1874520"/>
                <a:gridCol w="1874520"/>
              </a:tblGrid>
              <a:tr h="19477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741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>
            <p:custDataLst>
              <p:tags r:id="rId6"/>
            </p:custDataLst>
          </p:nvPr>
        </p:nvSpPr>
        <p:spPr>
          <a:xfrm>
            <a:off x="1524265" y="1511826"/>
            <a:ext cx="326082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仍</a:t>
            </a:r>
            <a:endParaRPr lang="zh-CN" altLang="en-US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8" name="Group 12"/>
          <p:cNvGraphicFramePr>
            <a:graphicFrameLocks noGrp="1"/>
          </p:cNvGraphicFramePr>
          <p:nvPr>
            <p:custDataLst>
              <p:tags r:id="rId7"/>
            </p:custDataLst>
          </p:nvPr>
        </p:nvGraphicFramePr>
        <p:xfrm>
          <a:off x="6766561" y="1605580"/>
          <a:ext cx="3749040" cy="3821874"/>
        </p:xfrm>
        <a:graphic>
          <a:graphicData uri="http://schemas.openxmlformats.org/drawingml/2006/table">
            <a:tbl>
              <a:tblPr/>
              <a:tblGrid>
                <a:gridCol w="1874520"/>
                <a:gridCol w="1874520"/>
              </a:tblGrid>
              <a:tr h="19477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741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393" marR="88393" marT="44115" marB="44115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文本框 8"/>
          <p:cNvSpPr txBox="1"/>
          <p:nvPr>
            <p:custDataLst>
              <p:tags r:id="rId8"/>
            </p:custDataLst>
          </p:nvPr>
        </p:nvSpPr>
        <p:spPr>
          <a:xfrm>
            <a:off x="7193545" y="1511826"/>
            <a:ext cx="3260829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3900" b="1">
                <a:latin typeface="楷体" panose="02010609060101010101" pitchFamily="49" charset="-122"/>
                <a:ea typeface="楷体" panose="02010609060101010101" pitchFamily="49" charset="-122"/>
              </a:rPr>
              <a:t>匆</a:t>
            </a:r>
            <a:endParaRPr lang="zh-CN" altLang="en-US" sz="23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任意多边形: 形状 9"/>
          <p:cNvSpPr/>
          <p:nvPr>
            <p:custDataLst>
              <p:tags r:id="rId9"/>
            </p:custDataLst>
          </p:nvPr>
        </p:nvSpPr>
        <p:spPr>
          <a:xfrm>
            <a:off x="2952145" y="2525917"/>
            <a:ext cx="1506712" cy="2216391"/>
          </a:xfrm>
          <a:custGeom>
            <a:avLst/>
            <a:gdLst/>
            <a:ahLst/>
            <a:cxnLst/>
            <a:rect l="l" t="t" r="r" b="b"/>
            <a:pathLst>
              <a:path w="1506712" h="2216391">
                <a:moveTo>
                  <a:pt x="1043233" y="173"/>
                </a:moveTo>
                <a:cubicBezTo>
                  <a:pt x="1062613" y="1065"/>
                  <a:pt x="1082514" y="5418"/>
                  <a:pt x="1102937" y="13230"/>
                </a:cubicBezTo>
                <a:cubicBezTo>
                  <a:pt x="1157399" y="34062"/>
                  <a:pt x="1214580" y="65713"/>
                  <a:pt x="1274482" y="108182"/>
                </a:cubicBezTo>
                <a:cubicBezTo>
                  <a:pt x="1334383" y="150651"/>
                  <a:pt x="1335991" y="196520"/>
                  <a:pt x="1279304" y="245789"/>
                </a:cubicBezTo>
                <a:cubicBezTo>
                  <a:pt x="1222616" y="295058"/>
                  <a:pt x="1170010" y="375730"/>
                  <a:pt x="1121483" y="487806"/>
                </a:cubicBezTo>
                <a:cubicBezTo>
                  <a:pt x="1072955" y="599882"/>
                  <a:pt x="1039234" y="677464"/>
                  <a:pt x="1020317" y="720551"/>
                </a:cubicBezTo>
                <a:cubicBezTo>
                  <a:pt x="1001401" y="763638"/>
                  <a:pt x="1003318" y="785181"/>
                  <a:pt x="1026067" y="785181"/>
                </a:cubicBezTo>
                <a:cubicBezTo>
                  <a:pt x="1075521" y="785181"/>
                  <a:pt x="1125686" y="775445"/>
                  <a:pt x="1176562" y="755972"/>
                </a:cubicBezTo>
                <a:cubicBezTo>
                  <a:pt x="1227438" y="736500"/>
                  <a:pt x="1300538" y="759218"/>
                  <a:pt x="1395861" y="824127"/>
                </a:cubicBezTo>
                <a:cubicBezTo>
                  <a:pt x="1491185" y="889036"/>
                  <a:pt x="1525030" y="947484"/>
                  <a:pt x="1497397" y="999473"/>
                </a:cubicBezTo>
                <a:cubicBezTo>
                  <a:pt x="1469765" y="1051462"/>
                  <a:pt x="1450168" y="1125273"/>
                  <a:pt x="1438609" y="1220905"/>
                </a:cubicBezTo>
                <a:cubicBezTo>
                  <a:pt x="1427049" y="1316537"/>
                  <a:pt x="1407514" y="1423297"/>
                  <a:pt x="1380005" y="1541184"/>
                </a:cubicBezTo>
                <a:cubicBezTo>
                  <a:pt x="1352496" y="1659071"/>
                  <a:pt x="1306812" y="1777915"/>
                  <a:pt x="1242955" y="1897719"/>
                </a:cubicBezTo>
                <a:cubicBezTo>
                  <a:pt x="1179097" y="2017522"/>
                  <a:pt x="1098115" y="2110527"/>
                  <a:pt x="1000010" y="2176734"/>
                </a:cubicBezTo>
                <a:cubicBezTo>
                  <a:pt x="901905" y="2242941"/>
                  <a:pt x="839346" y="2226250"/>
                  <a:pt x="812331" y="2126661"/>
                </a:cubicBezTo>
                <a:cubicBezTo>
                  <a:pt x="785317" y="2027073"/>
                  <a:pt x="738428" y="1927917"/>
                  <a:pt x="671664" y="1829193"/>
                </a:cubicBezTo>
                <a:cubicBezTo>
                  <a:pt x="604901" y="1730470"/>
                  <a:pt x="623415" y="1702436"/>
                  <a:pt x="727208" y="1745090"/>
                </a:cubicBezTo>
                <a:cubicBezTo>
                  <a:pt x="831000" y="1787744"/>
                  <a:pt x="900205" y="1809504"/>
                  <a:pt x="934823" y="1810370"/>
                </a:cubicBezTo>
                <a:cubicBezTo>
                  <a:pt x="969441" y="1811235"/>
                  <a:pt x="1010643" y="1758412"/>
                  <a:pt x="1058428" y="1651900"/>
                </a:cubicBezTo>
                <a:cubicBezTo>
                  <a:pt x="1106213" y="1545387"/>
                  <a:pt x="1139811" y="1423328"/>
                  <a:pt x="1159222" y="1285721"/>
                </a:cubicBezTo>
                <a:cubicBezTo>
                  <a:pt x="1178633" y="1148114"/>
                  <a:pt x="1181879" y="1055449"/>
                  <a:pt x="1168959" y="1007726"/>
                </a:cubicBezTo>
                <a:cubicBezTo>
                  <a:pt x="1156039" y="960002"/>
                  <a:pt x="1122070" y="934472"/>
                  <a:pt x="1067052" y="931134"/>
                </a:cubicBezTo>
                <a:cubicBezTo>
                  <a:pt x="1012034" y="927795"/>
                  <a:pt x="954141" y="935801"/>
                  <a:pt x="893374" y="955150"/>
                </a:cubicBezTo>
                <a:cubicBezTo>
                  <a:pt x="832607" y="974499"/>
                  <a:pt x="794806" y="952553"/>
                  <a:pt x="779969" y="889314"/>
                </a:cubicBezTo>
                <a:cubicBezTo>
                  <a:pt x="765133" y="826074"/>
                  <a:pt x="767637" y="782121"/>
                  <a:pt x="787480" y="757456"/>
                </a:cubicBezTo>
                <a:cubicBezTo>
                  <a:pt x="807324" y="732791"/>
                  <a:pt x="840304" y="645875"/>
                  <a:pt x="886420" y="496708"/>
                </a:cubicBezTo>
                <a:cubicBezTo>
                  <a:pt x="932536" y="347541"/>
                  <a:pt x="954450" y="263500"/>
                  <a:pt x="952163" y="244584"/>
                </a:cubicBezTo>
                <a:cubicBezTo>
                  <a:pt x="949876" y="225667"/>
                  <a:pt x="926354" y="221834"/>
                  <a:pt x="881598" y="233085"/>
                </a:cubicBezTo>
                <a:cubicBezTo>
                  <a:pt x="870409" y="235898"/>
                  <a:pt x="856071" y="239437"/>
                  <a:pt x="838585" y="243703"/>
                </a:cubicBezTo>
                <a:lnTo>
                  <a:pt x="804577" y="251929"/>
                </a:lnTo>
                <a:lnTo>
                  <a:pt x="802711" y="249848"/>
                </a:lnTo>
                <a:cubicBezTo>
                  <a:pt x="749168" y="217686"/>
                  <a:pt x="651050" y="272260"/>
                  <a:pt x="405752" y="278243"/>
                </a:cubicBezTo>
                <a:cubicBezTo>
                  <a:pt x="398979" y="288403"/>
                  <a:pt x="390893" y="297801"/>
                  <a:pt x="385432" y="308723"/>
                </a:cubicBezTo>
                <a:cubicBezTo>
                  <a:pt x="380643" y="318302"/>
                  <a:pt x="384634" y="334002"/>
                  <a:pt x="375272" y="339203"/>
                </a:cubicBezTo>
                <a:cubicBezTo>
                  <a:pt x="350859" y="352766"/>
                  <a:pt x="318971" y="347034"/>
                  <a:pt x="293992" y="359523"/>
                </a:cubicBezTo>
                <a:cubicBezTo>
                  <a:pt x="280445" y="366296"/>
                  <a:pt x="267533" y="374525"/>
                  <a:pt x="253352" y="379843"/>
                </a:cubicBezTo>
                <a:cubicBezTo>
                  <a:pt x="238612" y="385371"/>
                  <a:pt x="217162" y="389523"/>
                  <a:pt x="196152" y="392758"/>
                </a:cubicBezTo>
                <a:lnTo>
                  <a:pt x="187394" y="393978"/>
                </a:lnTo>
                <a:lnTo>
                  <a:pt x="151397" y="386827"/>
                </a:lnTo>
                <a:cubicBezTo>
                  <a:pt x="121369" y="376627"/>
                  <a:pt x="88227" y="357339"/>
                  <a:pt x="51971" y="328965"/>
                </a:cubicBezTo>
                <a:cubicBezTo>
                  <a:pt x="-20542" y="272216"/>
                  <a:pt x="-17173" y="241091"/>
                  <a:pt x="62078" y="235589"/>
                </a:cubicBezTo>
                <a:cubicBezTo>
                  <a:pt x="141328" y="230087"/>
                  <a:pt x="249942" y="213922"/>
                  <a:pt x="387920" y="187093"/>
                </a:cubicBezTo>
                <a:cubicBezTo>
                  <a:pt x="525898" y="160264"/>
                  <a:pt x="642424" y="133558"/>
                  <a:pt x="737500" y="106977"/>
                </a:cubicBezTo>
                <a:cubicBezTo>
                  <a:pt x="832576" y="80395"/>
                  <a:pt x="903636" y="52917"/>
                  <a:pt x="950680" y="24543"/>
                </a:cubicBezTo>
                <a:cubicBezTo>
                  <a:pt x="980082" y="6809"/>
                  <a:pt x="1010933" y="-1315"/>
                  <a:pt x="1043233" y="173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任意多边形: 形状 17"/>
          <p:cNvSpPr/>
          <p:nvPr>
            <p:custDataLst>
              <p:tags r:id="rId10"/>
            </p:custDataLst>
          </p:nvPr>
        </p:nvSpPr>
        <p:spPr>
          <a:xfrm>
            <a:off x="8056880" y="3307080"/>
            <a:ext cx="1056640" cy="777240"/>
          </a:xfrm>
          <a:custGeom>
            <a:avLst/>
            <a:gdLst>
              <a:gd name="connsiteX0" fmla="*/ 50800 w 1189089"/>
              <a:gd name="connsiteY0" fmla="*/ 20320 h 812800"/>
              <a:gd name="connsiteX1" fmla="*/ 50800 w 1189089"/>
              <a:gd name="connsiteY1" fmla="*/ 20320 h 812800"/>
              <a:gd name="connsiteX2" fmla="*/ 152400 w 1189089"/>
              <a:gd name="connsiteY2" fmla="*/ 10160 h 812800"/>
              <a:gd name="connsiteX3" fmla="*/ 213360 w 1189089"/>
              <a:gd name="connsiteY3" fmla="*/ 40640 h 812800"/>
              <a:gd name="connsiteX4" fmla="*/ 365760 w 1189089"/>
              <a:gd name="connsiteY4" fmla="*/ 71120 h 812800"/>
              <a:gd name="connsiteX5" fmla="*/ 447040 w 1189089"/>
              <a:gd name="connsiteY5" fmla="*/ 101600 h 812800"/>
              <a:gd name="connsiteX6" fmla="*/ 629920 w 1189089"/>
              <a:gd name="connsiteY6" fmla="*/ 162560 h 812800"/>
              <a:gd name="connsiteX7" fmla="*/ 721360 w 1189089"/>
              <a:gd name="connsiteY7" fmla="*/ 213360 h 812800"/>
              <a:gd name="connsiteX8" fmla="*/ 782320 w 1189089"/>
              <a:gd name="connsiteY8" fmla="*/ 243840 h 812800"/>
              <a:gd name="connsiteX9" fmla="*/ 843280 w 1189089"/>
              <a:gd name="connsiteY9" fmla="*/ 294640 h 812800"/>
              <a:gd name="connsiteX10" fmla="*/ 904240 w 1189089"/>
              <a:gd name="connsiteY10" fmla="*/ 345440 h 812800"/>
              <a:gd name="connsiteX11" fmla="*/ 965200 w 1189089"/>
              <a:gd name="connsiteY11" fmla="*/ 365760 h 812800"/>
              <a:gd name="connsiteX12" fmla="*/ 995680 w 1189089"/>
              <a:gd name="connsiteY12" fmla="*/ 436880 h 812800"/>
              <a:gd name="connsiteX13" fmla="*/ 1076960 w 1189089"/>
              <a:gd name="connsiteY13" fmla="*/ 477520 h 812800"/>
              <a:gd name="connsiteX14" fmla="*/ 1117600 w 1189089"/>
              <a:gd name="connsiteY14" fmla="*/ 538480 h 812800"/>
              <a:gd name="connsiteX15" fmla="*/ 1137920 w 1189089"/>
              <a:gd name="connsiteY15" fmla="*/ 568960 h 812800"/>
              <a:gd name="connsiteX16" fmla="*/ 1168400 w 1189089"/>
              <a:gd name="connsiteY16" fmla="*/ 599440 h 812800"/>
              <a:gd name="connsiteX17" fmla="*/ 1178560 w 1189089"/>
              <a:gd name="connsiteY17" fmla="*/ 701040 h 812800"/>
              <a:gd name="connsiteX18" fmla="*/ 1168400 w 1189089"/>
              <a:gd name="connsiteY18" fmla="*/ 782320 h 812800"/>
              <a:gd name="connsiteX19" fmla="*/ 1097280 w 1189089"/>
              <a:gd name="connsiteY19" fmla="*/ 812800 h 812800"/>
              <a:gd name="connsiteX20" fmla="*/ 1005840 w 1189089"/>
              <a:gd name="connsiteY20" fmla="*/ 792480 h 812800"/>
              <a:gd name="connsiteX21" fmla="*/ 934720 w 1189089"/>
              <a:gd name="connsiteY21" fmla="*/ 701040 h 812800"/>
              <a:gd name="connsiteX22" fmla="*/ 873760 w 1189089"/>
              <a:gd name="connsiteY22" fmla="*/ 640080 h 812800"/>
              <a:gd name="connsiteX23" fmla="*/ 843280 w 1189089"/>
              <a:gd name="connsiteY23" fmla="*/ 609600 h 812800"/>
              <a:gd name="connsiteX24" fmla="*/ 802640 w 1189089"/>
              <a:gd name="connsiteY24" fmla="*/ 579120 h 812800"/>
              <a:gd name="connsiteX25" fmla="*/ 772160 w 1189089"/>
              <a:gd name="connsiteY25" fmla="*/ 558800 h 812800"/>
              <a:gd name="connsiteX26" fmla="*/ 741680 w 1189089"/>
              <a:gd name="connsiteY26" fmla="*/ 518160 h 812800"/>
              <a:gd name="connsiteX27" fmla="*/ 711200 w 1189089"/>
              <a:gd name="connsiteY27" fmla="*/ 508000 h 812800"/>
              <a:gd name="connsiteX28" fmla="*/ 640080 w 1189089"/>
              <a:gd name="connsiteY28" fmla="*/ 467360 h 812800"/>
              <a:gd name="connsiteX29" fmla="*/ 619760 w 1189089"/>
              <a:gd name="connsiteY29" fmla="*/ 436880 h 812800"/>
              <a:gd name="connsiteX30" fmla="*/ 579120 w 1189089"/>
              <a:gd name="connsiteY30" fmla="*/ 426720 h 812800"/>
              <a:gd name="connsiteX31" fmla="*/ 548640 w 1189089"/>
              <a:gd name="connsiteY31" fmla="*/ 406400 h 812800"/>
              <a:gd name="connsiteX32" fmla="*/ 477520 w 1189089"/>
              <a:gd name="connsiteY32" fmla="*/ 375920 h 812800"/>
              <a:gd name="connsiteX33" fmla="*/ 447040 w 1189089"/>
              <a:gd name="connsiteY33" fmla="*/ 345440 h 812800"/>
              <a:gd name="connsiteX34" fmla="*/ 406400 w 1189089"/>
              <a:gd name="connsiteY34" fmla="*/ 314960 h 812800"/>
              <a:gd name="connsiteX35" fmla="*/ 386080 w 1189089"/>
              <a:gd name="connsiteY35" fmla="*/ 284480 h 812800"/>
              <a:gd name="connsiteX36" fmla="*/ 345440 w 1189089"/>
              <a:gd name="connsiteY36" fmla="*/ 274320 h 812800"/>
              <a:gd name="connsiteX37" fmla="*/ 264160 w 1189089"/>
              <a:gd name="connsiteY37" fmla="*/ 213360 h 812800"/>
              <a:gd name="connsiteX38" fmla="*/ 182880 w 1189089"/>
              <a:gd name="connsiteY38" fmla="*/ 152400 h 812800"/>
              <a:gd name="connsiteX39" fmla="*/ 152400 w 1189089"/>
              <a:gd name="connsiteY39" fmla="*/ 132080 h 812800"/>
              <a:gd name="connsiteX40" fmla="*/ 81280 w 1189089"/>
              <a:gd name="connsiteY40" fmla="*/ 111760 h 812800"/>
              <a:gd name="connsiteX41" fmla="*/ 30480 w 1189089"/>
              <a:gd name="connsiteY41" fmla="*/ 50800 h 812800"/>
              <a:gd name="connsiteX42" fmla="*/ 0 w 1189089"/>
              <a:gd name="connsiteY42" fmla="*/ 0 h 812800"/>
              <a:gd name="connsiteX43" fmla="*/ 50800 w 1189089"/>
              <a:gd name="connsiteY43" fmla="*/ 2032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89089" h="812800">
                <a:moveTo>
                  <a:pt x="50800" y="20320"/>
                </a:moveTo>
                <a:lnTo>
                  <a:pt x="50800" y="20320"/>
                </a:lnTo>
                <a:cubicBezTo>
                  <a:pt x="84667" y="16933"/>
                  <a:pt x="118627" y="5938"/>
                  <a:pt x="152400" y="10160"/>
                </a:cubicBezTo>
                <a:cubicBezTo>
                  <a:pt x="174943" y="12978"/>
                  <a:pt x="192389" y="31902"/>
                  <a:pt x="213360" y="40640"/>
                </a:cubicBezTo>
                <a:cubicBezTo>
                  <a:pt x="278854" y="67929"/>
                  <a:pt x="288197" y="62502"/>
                  <a:pt x="365760" y="71120"/>
                </a:cubicBezTo>
                <a:cubicBezTo>
                  <a:pt x="460280" y="94750"/>
                  <a:pt x="351407" y="64409"/>
                  <a:pt x="447040" y="101600"/>
                </a:cubicBezTo>
                <a:cubicBezTo>
                  <a:pt x="566912" y="148217"/>
                  <a:pt x="550288" y="142652"/>
                  <a:pt x="629920" y="162560"/>
                </a:cubicBezTo>
                <a:cubicBezTo>
                  <a:pt x="685553" y="218193"/>
                  <a:pt x="631851" y="173578"/>
                  <a:pt x="721360" y="213360"/>
                </a:cubicBezTo>
                <a:cubicBezTo>
                  <a:pt x="839533" y="265881"/>
                  <a:pt x="671160" y="206787"/>
                  <a:pt x="782320" y="243840"/>
                </a:cubicBezTo>
                <a:cubicBezTo>
                  <a:pt x="871368" y="332888"/>
                  <a:pt x="758410" y="223915"/>
                  <a:pt x="843280" y="294640"/>
                </a:cubicBezTo>
                <a:cubicBezTo>
                  <a:pt x="870624" y="317427"/>
                  <a:pt x="871807" y="331026"/>
                  <a:pt x="904240" y="345440"/>
                </a:cubicBezTo>
                <a:cubicBezTo>
                  <a:pt x="923813" y="354139"/>
                  <a:pt x="944880" y="358987"/>
                  <a:pt x="965200" y="365760"/>
                </a:cubicBezTo>
                <a:cubicBezTo>
                  <a:pt x="970465" y="381555"/>
                  <a:pt x="984267" y="427749"/>
                  <a:pt x="995680" y="436880"/>
                </a:cubicBezTo>
                <a:cubicBezTo>
                  <a:pt x="1019334" y="455803"/>
                  <a:pt x="1076960" y="477520"/>
                  <a:pt x="1076960" y="477520"/>
                </a:cubicBezTo>
                <a:lnTo>
                  <a:pt x="1117600" y="538480"/>
                </a:lnTo>
                <a:cubicBezTo>
                  <a:pt x="1124373" y="548640"/>
                  <a:pt x="1129286" y="560326"/>
                  <a:pt x="1137920" y="568960"/>
                </a:cubicBezTo>
                <a:lnTo>
                  <a:pt x="1168400" y="599440"/>
                </a:lnTo>
                <a:cubicBezTo>
                  <a:pt x="1171787" y="633307"/>
                  <a:pt x="1173747" y="667346"/>
                  <a:pt x="1178560" y="701040"/>
                </a:cubicBezTo>
                <a:cubicBezTo>
                  <a:pt x="1184144" y="740131"/>
                  <a:pt x="1203912" y="746808"/>
                  <a:pt x="1168400" y="782320"/>
                </a:cubicBezTo>
                <a:cubicBezTo>
                  <a:pt x="1155845" y="794875"/>
                  <a:pt x="1115496" y="806728"/>
                  <a:pt x="1097280" y="812800"/>
                </a:cubicBezTo>
                <a:cubicBezTo>
                  <a:pt x="1066800" y="806027"/>
                  <a:pt x="1034190" y="805564"/>
                  <a:pt x="1005840" y="792480"/>
                </a:cubicBezTo>
                <a:cubicBezTo>
                  <a:pt x="967025" y="774565"/>
                  <a:pt x="958783" y="730450"/>
                  <a:pt x="934720" y="701040"/>
                </a:cubicBezTo>
                <a:cubicBezTo>
                  <a:pt x="916523" y="678799"/>
                  <a:pt x="894080" y="660400"/>
                  <a:pt x="873760" y="640080"/>
                </a:cubicBezTo>
                <a:cubicBezTo>
                  <a:pt x="863600" y="629920"/>
                  <a:pt x="854775" y="618221"/>
                  <a:pt x="843280" y="609600"/>
                </a:cubicBezTo>
                <a:cubicBezTo>
                  <a:pt x="829733" y="599440"/>
                  <a:pt x="816419" y="588962"/>
                  <a:pt x="802640" y="579120"/>
                </a:cubicBezTo>
                <a:cubicBezTo>
                  <a:pt x="792704" y="572023"/>
                  <a:pt x="780794" y="567434"/>
                  <a:pt x="772160" y="558800"/>
                </a:cubicBezTo>
                <a:cubicBezTo>
                  <a:pt x="760186" y="546826"/>
                  <a:pt x="754689" y="529000"/>
                  <a:pt x="741680" y="518160"/>
                </a:cubicBezTo>
                <a:cubicBezTo>
                  <a:pt x="733453" y="511304"/>
                  <a:pt x="721044" y="512219"/>
                  <a:pt x="711200" y="508000"/>
                </a:cubicBezTo>
                <a:cubicBezTo>
                  <a:pt x="675107" y="492531"/>
                  <a:pt x="670691" y="487767"/>
                  <a:pt x="640080" y="467360"/>
                </a:cubicBezTo>
                <a:cubicBezTo>
                  <a:pt x="633307" y="457200"/>
                  <a:pt x="629920" y="443653"/>
                  <a:pt x="619760" y="436880"/>
                </a:cubicBezTo>
                <a:cubicBezTo>
                  <a:pt x="608142" y="429134"/>
                  <a:pt x="591955" y="432221"/>
                  <a:pt x="579120" y="426720"/>
                </a:cubicBezTo>
                <a:cubicBezTo>
                  <a:pt x="567897" y="421910"/>
                  <a:pt x="559562" y="411861"/>
                  <a:pt x="548640" y="406400"/>
                </a:cubicBezTo>
                <a:cubicBezTo>
                  <a:pt x="504420" y="384290"/>
                  <a:pt x="526851" y="411156"/>
                  <a:pt x="477520" y="375920"/>
                </a:cubicBezTo>
                <a:cubicBezTo>
                  <a:pt x="465828" y="367569"/>
                  <a:pt x="457949" y="354791"/>
                  <a:pt x="447040" y="345440"/>
                </a:cubicBezTo>
                <a:cubicBezTo>
                  <a:pt x="434183" y="334420"/>
                  <a:pt x="418374" y="326934"/>
                  <a:pt x="406400" y="314960"/>
                </a:cubicBezTo>
                <a:cubicBezTo>
                  <a:pt x="397766" y="306326"/>
                  <a:pt x="396240" y="291253"/>
                  <a:pt x="386080" y="284480"/>
                </a:cubicBezTo>
                <a:cubicBezTo>
                  <a:pt x="374462" y="276734"/>
                  <a:pt x="358987" y="277707"/>
                  <a:pt x="345440" y="274320"/>
                </a:cubicBezTo>
                <a:cubicBezTo>
                  <a:pt x="213294" y="168603"/>
                  <a:pt x="353119" y="278058"/>
                  <a:pt x="264160" y="213360"/>
                </a:cubicBezTo>
                <a:cubicBezTo>
                  <a:pt x="236771" y="193441"/>
                  <a:pt x="211059" y="171186"/>
                  <a:pt x="182880" y="152400"/>
                </a:cubicBezTo>
                <a:cubicBezTo>
                  <a:pt x="172720" y="145627"/>
                  <a:pt x="163322" y="137541"/>
                  <a:pt x="152400" y="132080"/>
                </a:cubicBezTo>
                <a:cubicBezTo>
                  <a:pt x="137824" y="124792"/>
                  <a:pt x="94301" y="115015"/>
                  <a:pt x="81280" y="111760"/>
                </a:cubicBezTo>
                <a:cubicBezTo>
                  <a:pt x="53262" y="83742"/>
                  <a:pt x="49340" y="83805"/>
                  <a:pt x="30480" y="50800"/>
                </a:cubicBezTo>
                <a:cubicBezTo>
                  <a:pt x="531" y="-1611"/>
                  <a:pt x="23237" y="23237"/>
                  <a:pt x="0" y="0"/>
                </a:cubicBezTo>
                <a:lnTo>
                  <a:pt x="50800" y="2032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0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>
            <p:custDataLst>
              <p:tags r:id="rId1"/>
            </p:custDataLst>
          </p:nvPr>
        </p:nvSpPr>
        <p:spPr>
          <a:xfrm>
            <a:off x="27432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408809" y="602869"/>
            <a:ext cx="2082800" cy="678180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资料袋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408809" y="1372980"/>
            <a:ext cx="7132885" cy="4564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齐会战斗：是抗日战争时期，八路军第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120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师主力在贺龙师长的领导下，与冀中军区部队协作，于河北省河间县齐会地区，对日军进行的歼灭战。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1694" y="3630679"/>
            <a:ext cx="4171950" cy="26574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1694" y="771525"/>
            <a:ext cx="4171950" cy="26574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段1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595360" y="1452880"/>
            <a:ext cx="406400" cy="406400"/>
          </a:xfrm>
          <a:prstGeom prst="rect">
            <a:avLst/>
          </a:prstGeom>
        </p:spPr>
      </p:pic>
      <p:pic>
        <p:nvPicPr>
          <p:cNvPr id="4" name="录音2(1)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  <p:custDataLst>
              <p:tags r:id="rId7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8737600" y="1620520"/>
            <a:ext cx="406400" cy="406400"/>
          </a:xfrm>
          <a:prstGeom prst="rect">
            <a:avLst/>
          </a:prstGeom>
        </p:spPr>
      </p:pic>
      <p:sp>
        <p:nvSpPr>
          <p:cNvPr id="5" name="矩形: 圆角 4"/>
          <p:cNvSpPr/>
          <p:nvPr>
            <p:custDataLst>
              <p:tags r:id="rId8"/>
            </p:custDataLst>
          </p:nvPr>
        </p:nvSpPr>
        <p:spPr>
          <a:xfrm>
            <a:off x="274320" y="436880"/>
            <a:ext cx="11704320" cy="5984240"/>
          </a:xfrm>
          <a:prstGeom prst="roundRect">
            <a:avLst>
              <a:gd name="adj" fmla="val 4343"/>
            </a:avLst>
          </a:prstGeom>
          <a:solidFill>
            <a:srgbClr val="DDDDDD">
              <a:alpha val="6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 bwMode="auto">
          <a:xfrm>
            <a:off x="8134985" y="1005999"/>
            <a:ext cx="3460750" cy="4561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>
            <p:custDataLst>
              <p:tags r:id="rId11"/>
            </p:custDataLst>
          </p:nvPr>
        </p:nvSpPr>
        <p:spPr>
          <a:xfrm>
            <a:off x="408809" y="581219"/>
            <a:ext cx="2082800" cy="678180"/>
          </a:xfrm>
          <a:prstGeom prst="rect">
            <a:avLst/>
          </a:prstGeom>
          <a:solidFill>
            <a:srgbClr val="DDDDD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资料袋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12"/>
            </p:custDataLst>
          </p:nvPr>
        </p:nvSpPr>
        <p:spPr>
          <a:xfrm>
            <a:off x="408809" y="1372980"/>
            <a:ext cx="7343271" cy="4564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白求恩：是加拿大的共产党员、国际主义战士还是一名著名的胸外科医生。在日军侵华战争时期，他参与抗日革命，为中国的抗日战争呕心沥血。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UNIQUEID" val="141"/>
</p:tagLst>
</file>

<file path=ppt/tags/tag10.xml><?xml version="1.0" encoding="utf-8"?>
<p:tagLst xmlns:p="http://schemas.openxmlformats.org/presentationml/2006/main">
  <p:tag name="AS_UNIQUEID" val="151"/>
</p:tagLst>
</file>

<file path=ppt/tags/tag100.xml><?xml version="1.0" encoding="utf-8"?>
<p:tagLst xmlns:p="http://schemas.openxmlformats.org/presentationml/2006/main">
  <p:tag name="AS_UNIQUEID" val="3"/>
</p:tagLst>
</file>

<file path=ppt/tags/tag101.xml><?xml version="1.0" encoding="utf-8"?>
<p:tagLst xmlns:p="http://schemas.openxmlformats.org/presentationml/2006/main">
  <p:tag name="AS_UNIQUEID" val="4"/>
</p:tagLst>
</file>

<file path=ppt/tags/tag102.xml><?xml version="1.0" encoding="utf-8"?>
<p:tagLst xmlns:p="http://schemas.openxmlformats.org/presentationml/2006/main">
  <p:tag name="AS_UNIQUEID" val="5"/>
</p:tagLst>
</file>

<file path=ppt/tags/tag103.xml><?xml version="1.0" encoding="utf-8"?>
<p:tagLst xmlns:p="http://schemas.openxmlformats.org/presentationml/2006/main">
  <p:tag name="AS_UNIQUEID" val="6"/>
</p:tagLst>
</file>

<file path=ppt/tags/tag104.xml><?xml version="1.0" encoding="utf-8"?>
<p:tagLst xmlns:p="http://schemas.openxmlformats.org/presentationml/2006/main">
  <p:tag name="AS_UNIQUEID" val="7"/>
</p:tagLst>
</file>

<file path=ppt/tags/tag105.xml><?xml version="1.0" encoding="utf-8"?>
<p:tagLst xmlns:p="http://schemas.openxmlformats.org/presentationml/2006/main">
  <p:tag name="AS_UNIQUEID" val="8"/>
</p:tagLst>
</file>

<file path=ppt/tags/tag106.xml><?xml version="1.0" encoding="utf-8"?>
<p:tagLst xmlns:p="http://schemas.openxmlformats.org/presentationml/2006/main">
  <p:tag name="AS_UNIQUEID" val="10"/>
</p:tagLst>
</file>

<file path=ppt/tags/tag107.xml><?xml version="1.0" encoding="utf-8"?>
<p:tagLst xmlns:p="http://schemas.openxmlformats.org/presentationml/2006/main">
  <p:tag name="AS_UNIQUEID" val="16"/>
</p:tagLst>
</file>

<file path=ppt/tags/tag108.xml><?xml version="1.0" encoding="utf-8"?>
<p:tagLst xmlns:p="http://schemas.openxmlformats.org/presentationml/2006/main">
  <p:tag name="AS_UNIQUEID" val="15"/>
</p:tagLst>
</file>

<file path=ppt/tags/tag109.xml><?xml version="1.0" encoding="utf-8"?>
<p:tagLst xmlns:p="http://schemas.openxmlformats.org/presentationml/2006/main">
  <p:tag name="AS_UNIQUEID" val="22"/>
</p:tagLst>
</file>

<file path=ppt/tags/tag11.xml><?xml version="1.0" encoding="utf-8"?>
<p:tagLst xmlns:p="http://schemas.openxmlformats.org/presentationml/2006/main">
  <p:tag name="AS_UNIQUEID" val="153"/>
</p:tagLst>
</file>

<file path=ppt/tags/tag110.xml><?xml version="1.0" encoding="utf-8"?>
<p:tagLst xmlns:p="http://schemas.openxmlformats.org/presentationml/2006/main">
  <p:tag name="AS_UNIQUEID" val="23"/>
</p:tagLst>
</file>

<file path=ppt/tags/tag111.xml><?xml version="1.0" encoding="utf-8"?>
<p:tagLst xmlns:p="http://schemas.openxmlformats.org/presentationml/2006/main">
  <p:tag name="AS_UNIQUEID" val="24"/>
</p:tagLst>
</file>

<file path=ppt/tags/tag112.xml><?xml version="1.0" encoding="utf-8"?>
<p:tagLst xmlns:p="http://schemas.openxmlformats.org/presentationml/2006/main">
  <p:tag name="AS_UNIQUEID" val="25"/>
</p:tagLst>
</file>

<file path=ppt/tags/tag113.xml><?xml version="1.0" encoding="utf-8"?>
<p:tagLst xmlns:p="http://schemas.openxmlformats.org/presentationml/2006/main">
  <p:tag name="AS_UNIQUEID" val="26"/>
</p:tagLst>
</file>

<file path=ppt/tags/tag114.xml><?xml version="1.0" encoding="utf-8"?>
<p:tagLst xmlns:p="http://schemas.openxmlformats.org/presentationml/2006/main">
  <p:tag name="AS_UNIQUEID" val="27"/>
</p:tagLst>
</file>

<file path=ppt/tags/tag115.xml><?xml version="1.0" encoding="utf-8"?>
<p:tagLst xmlns:p="http://schemas.openxmlformats.org/presentationml/2006/main">
  <p:tag name="AS_UNIQUEID" val="29"/>
</p:tagLst>
</file>

<file path=ppt/tags/tag116.xml><?xml version="1.0" encoding="utf-8"?>
<p:tagLst xmlns:p="http://schemas.openxmlformats.org/presentationml/2006/main">
  <p:tag name="AS_UNIQUEID" val="30"/>
</p:tagLst>
</file>

<file path=ppt/tags/tag117.xml><?xml version="1.0" encoding="utf-8"?>
<p:tagLst xmlns:p="http://schemas.openxmlformats.org/presentationml/2006/main">
  <p:tag name="AS_UNIQUEID" val="31"/>
</p:tagLst>
</file>

<file path=ppt/tags/tag118.xml><?xml version="1.0" encoding="utf-8"?>
<p:tagLst xmlns:p="http://schemas.openxmlformats.org/presentationml/2006/main">
  <p:tag name="AS_UNIQUEID" val="33"/>
</p:tagLst>
</file>

<file path=ppt/tags/tag119.xml><?xml version="1.0" encoding="utf-8"?>
<p:tagLst xmlns:p="http://schemas.openxmlformats.org/presentationml/2006/main">
  <p:tag name="AS_UNIQUEID" val="34"/>
</p:tagLst>
</file>

<file path=ppt/tags/tag12.xml><?xml version="1.0" encoding="utf-8"?>
<p:tagLst xmlns:p="http://schemas.openxmlformats.org/presentationml/2006/main">
  <p:tag name="AS_UNIQUEID" val="154"/>
</p:tagLst>
</file>

<file path=ppt/tags/tag120.xml><?xml version="1.0" encoding="utf-8"?>
<p:tagLst xmlns:p="http://schemas.openxmlformats.org/presentationml/2006/main">
  <p:tag name="AS_UNIQUEID" val="35"/>
</p:tagLst>
</file>

<file path=ppt/tags/tag121.xml><?xml version="1.0" encoding="utf-8"?>
<p:tagLst xmlns:p="http://schemas.openxmlformats.org/presentationml/2006/main">
  <p:tag name="AS_UNIQUEID" val="36"/>
</p:tagLst>
</file>

<file path=ppt/tags/tag122.xml><?xml version="1.0" encoding="utf-8"?>
<p:tagLst xmlns:p="http://schemas.openxmlformats.org/presentationml/2006/main">
  <p:tag name="AS_UNIQUEID" val="37"/>
</p:tagLst>
</file>

<file path=ppt/tags/tag123.xml><?xml version="1.0" encoding="utf-8"?>
<p:tagLst xmlns:p="http://schemas.openxmlformats.org/presentationml/2006/main">
  <p:tag name="AS_UNIQUEID" val="39"/>
</p:tagLst>
</file>

<file path=ppt/tags/tag124.xml><?xml version="1.0" encoding="utf-8"?>
<p:tagLst xmlns:p="http://schemas.openxmlformats.org/presentationml/2006/main">
  <p:tag name="AS_UNIQUEID" val="40"/>
</p:tagLst>
</file>

<file path=ppt/tags/tag125.xml><?xml version="1.0" encoding="utf-8"?>
<p:tagLst xmlns:p="http://schemas.openxmlformats.org/presentationml/2006/main">
  <p:tag name="AS_UNIQUEID" val="41"/>
</p:tagLst>
</file>

<file path=ppt/tags/tag126.xml><?xml version="1.0" encoding="utf-8"?>
<p:tagLst xmlns:p="http://schemas.openxmlformats.org/presentationml/2006/main">
  <p:tag name="AS_UNIQUEID" val="42"/>
</p:tagLst>
</file>

<file path=ppt/tags/tag127.xml><?xml version="1.0" encoding="utf-8"?>
<p:tagLst xmlns:p="http://schemas.openxmlformats.org/presentationml/2006/main">
  <p:tag name="AS_UNIQUEID" val="48"/>
</p:tagLst>
</file>

<file path=ppt/tags/tag128.xml><?xml version="1.0" encoding="utf-8"?>
<p:tagLst xmlns:p="http://schemas.openxmlformats.org/presentationml/2006/main">
  <p:tag name="AS_UNIQUEID" val="49"/>
</p:tagLst>
</file>

<file path=ppt/tags/tag129.xml><?xml version="1.0" encoding="utf-8"?>
<p:tagLst xmlns:p="http://schemas.openxmlformats.org/presentationml/2006/main">
  <p:tag name="AS_UNIQUEID" val="50"/>
</p:tagLst>
</file>

<file path=ppt/tags/tag13.xml><?xml version="1.0" encoding="utf-8"?>
<p:tagLst xmlns:p="http://schemas.openxmlformats.org/presentationml/2006/main">
  <p:tag name="AS_UNIQUEID" val="155"/>
</p:tagLst>
</file>

<file path=ppt/tags/tag130.xml><?xml version="1.0" encoding="utf-8"?>
<p:tagLst xmlns:p="http://schemas.openxmlformats.org/presentationml/2006/main">
  <p:tag name="AS_UNIQUEID" val="51"/>
</p:tagLst>
</file>

<file path=ppt/tags/tag131.xml><?xml version="1.0" encoding="utf-8"?>
<p:tagLst xmlns:p="http://schemas.openxmlformats.org/presentationml/2006/main">
  <p:tag name="AS_UNIQUEID" val="52"/>
</p:tagLst>
</file>

<file path=ppt/tags/tag132.xml><?xml version="1.0" encoding="utf-8"?>
<p:tagLst xmlns:p="http://schemas.openxmlformats.org/presentationml/2006/main">
  <p:tag name="AS_UNIQUEID" val="53"/>
</p:tagLst>
</file>

<file path=ppt/tags/tag133.xml><?xml version="1.0" encoding="utf-8"?>
<p:tagLst xmlns:p="http://schemas.openxmlformats.org/presentationml/2006/main">
  <p:tag name="AS_UNIQUEID" val="54"/>
</p:tagLst>
</file>

<file path=ppt/tags/tag134.xml><?xml version="1.0" encoding="utf-8"?>
<p:tagLst xmlns:p="http://schemas.openxmlformats.org/presentationml/2006/main">
  <p:tag name="AS_UNIQUEID" val="55"/>
</p:tagLst>
</file>

<file path=ppt/tags/tag135.xml><?xml version="1.0" encoding="utf-8"?>
<p:tagLst xmlns:p="http://schemas.openxmlformats.org/presentationml/2006/main">
  <p:tag name="AS_UNIQUEID" val="56"/>
</p:tagLst>
</file>

<file path=ppt/tags/tag136.xml><?xml version="1.0" encoding="utf-8"?>
<p:tagLst xmlns:p="http://schemas.openxmlformats.org/presentationml/2006/main">
  <p:tag name="AS_UNIQUEID" val="57"/>
</p:tagLst>
</file>

<file path=ppt/tags/tag137.xml><?xml version="1.0" encoding="utf-8"?>
<p:tagLst xmlns:p="http://schemas.openxmlformats.org/presentationml/2006/main">
  <p:tag name="AS_UNIQUEID" val="58"/>
</p:tagLst>
</file>

<file path=ppt/tags/tag138.xml><?xml version="1.0" encoding="utf-8"?>
<p:tagLst xmlns:p="http://schemas.openxmlformats.org/presentationml/2006/main">
  <p:tag name="AS_UNIQUEID" val="59"/>
</p:tagLst>
</file>

<file path=ppt/tags/tag139.xml><?xml version="1.0" encoding="utf-8"?>
<p:tagLst xmlns:p="http://schemas.openxmlformats.org/presentationml/2006/main">
  <p:tag name="AS_UNIQUEID" val="60"/>
</p:tagLst>
</file>

<file path=ppt/tags/tag14.xml><?xml version="1.0" encoding="utf-8"?>
<p:tagLst xmlns:p="http://schemas.openxmlformats.org/presentationml/2006/main">
  <p:tag name="AS_UNIQUEID" val="156"/>
</p:tagLst>
</file>

<file path=ppt/tags/tag140.xml><?xml version="1.0" encoding="utf-8"?>
<p:tagLst xmlns:p="http://schemas.openxmlformats.org/presentationml/2006/main">
  <p:tag name="AS_UNIQUEID" val="61"/>
</p:tagLst>
</file>

<file path=ppt/tags/tag141.xml><?xml version="1.0" encoding="utf-8"?>
<p:tagLst xmlns:p="http://schemas.openxmlformats.org/presentationml/2006/main">
  <p:tag name="AS_UNIQUEID" val="67"/>
</p:tagLst>
</file>

<file path=ppt/tags/tag142.xml><?xml version="1.0" encoding="utf-8"?>
<p:tagLst xmlns:p="http://schemas.openxmlformats.org/presentationml/2006/main">
  <p:tag name="AS_UNIQUEID" val="68"/>
</p:tagLst>
</file>

<file path=ppt/tags/tag143.xml><?xml version="1.0" encoding="utf-8"?>
<p:tagLst xmlns:p="http://schemas.openxmlformats.org/presentationml/2006/main">
  <p:tag name="AS_UNIQUEID" val="69"/>
</p:tagLst>
</file>

<file path=ppt/tags/tag144.xml><?xml version="1.0" encoding="utf-8"?>
<p:tagLst xmlns:p="http://schemas.openxmlformats.org/presentationml/2006/main">
  <p:tag name="AS_UNIQUEID" val="70"/>
</p:tagLst>
</file>

<file path=ppt/tags/tag145.xml><?xml version="1.0" encoding="utf-8"?>
<p:tagLst xmlns:p="http://schemas.openxmlformats.org/presentationml/2006/main">
  <p:tag name="AS_UNIQUEID" val="71"/>
</p:tagLst>
</file>

<file path=ppt/tags/tag146.xml><?xml version="1.0" encoding="utf-8"?>
<p:tagLst xmlns:p="http://schemas.openxmlformats.org/presentationml/2006/main">
  <p:tag name="AS_UNIQUEID" val="72"/>
</p:tagLst>
</file>

<file path=ppt/tags/tag147.xml><?xml version="1.0" encoding="utf-8"?>
<p:tagLst xmlns:p="http://schemas.openxmlformats.org/presentationml/2006/main">
  <p:tag name="AS_UNIQUEID" val="73"/>
</p:tagLst>
</file>

<file path=ppt/tags/tag148.xml><?xml version="1.0" encoding="utf-8"?>
<p:tagLst xmlns:p="http://schemas.openxmlformats.org/presentationml/2006/main">
  <p:tag name="AS_UNIQUEID" val="77"/>
</p:tagLst>
</file>

<file path=ppt/tags/tag149.xml><?xml version="1.0" encoding="utf-8"?>
<p:tagLst xmlns:p="http://schemas.openxmlformats.org/presentationml/2006/main">
  <p:tag name="AS_UNIQUEID" val="78"/>
</p:tagLst>
</file>

<file path=ppt/tags/tag15.xml><?xml version="1.0" encoding="utf-8"?>
<p:tagLst xmlns:p="http://schemas.openxmlformats.org/presentationml/2006/main">
  <p:tag name="AS_UNIQUEID" val="157"/>
</p:tagLst>
</file>

<file path=ppt/tags/tag150.xml><?xml version="1.0" encoding="utf-8"?>
<p:tagLst xmlns:p="http://schemas.openxmlformats.org/presentationml/2006/main">
  <p:tag name="AS_UNIQUEID" val="80"/>
</p:tagLst>
</file>

<file path=ppt/tags/tag151.xml><?xml version="1.0" encoding="utf-8"?>
<p:tagLst xmlns:p="http://schemas.openxmlformats.org/presentationml/2006/main">
  <p:tag name="AS_UNIQUEID" val="86"/>
</p:tagLst>
</file>

<file path=ppt/tags/tag152.xml><?xml version="1.0" encoding="utf-8"?>
<p:tagLst xmlns:p="http://schemas.openxmlformats.org/presentationml/2006/main">
  <p:tag name="AS_UNIQUEID" val="87"/>
</p:tagLst>
</file>

<file path=ppt/tags/tag153.xml><?xml version="1.0" encoding="utf-8"?>
<p:tagLst xmlns:p="http://schemas.openxmlformats.org/presentationml/2006/main">
  <p:tag name="AS_UNIQUEID" val="88"/>
</p:tagLst>
</file>

<file path=ppt/tags/tag154.xml><?xml version="1.0" encoding="utf-8"?>
<p:tagLst xmlns:p="http://schemas.openxmlformats.org/presentationml/2006/main">
  <p:tag name="AS_UNIQUEID" val="89"/>
</p:tagLst>
</file>

<file path=ppt/tags/tag155.xml><?xml version="1.0" encoding="utf-8"?>
<p:tagLst xmlns:p="http://schemas.openxmlformats.org/presentationml/2006/main">
  <p:tag name="AS_UNIQUEID" val="90"/>
</p:tagLst>
</file>

<file path=ppt/tags/tag156.xml><?xml version="1.0" encoding="utf-8"?>
<p:tagLst xmlns:p="http://schemas.openxmlformats.org/presentationml/2006/main">
  <p:tag name="AS_UNIQUEID" val="91"/>
</p:tagLst>
</file>

<file path=ppt/tags/tag157.xml><?xml version="1.0" encoding="utf-8"?>
<p:tagLst xmlns:p="http://schemas.openxmlformats.org/presentationml/2006/main">
  <p:tag name="AS_UNIQUEID" val="92"/>
</p:tagLst>
</file>

<file path=ppt/tags/tag158.xml><?xml version="1.0" encoding="utf-8"?>
<p:tagLst xmlns:p="http://schemas.openxmlformats.org/presentationml/2006/main">
  <p:tag name="AS_UNIQUEID" val="93"/>
</p:tagLst>
</file>

<file path=ppt/tags/tag159.xml><?xml version="1.0" encoding="utf-8"?>
<p:tagLst xmlns:p="http://schemas.openxmlformats.org/presentationml/2006/main">
  <p:tag name="AS_UNIQUEID" val="96"/>
</p:tagLst>
</file>

<file path=ppt/tags/tag16.xml><?xml version="1.0" encoding="utf-8"?>
<p:tagLst xmlns:p="http://schemas.openxmlformats.org/presentationml/2006/main">
  <p:tag name="AS_UNIQUEID" val="159"/>
</p:tagLst>
</file>

<file path=ppt/tags/tag160.xml><?xml version="1.0" encoding="utf-8"?>
<p:tagLst xmlns:p="http://schemas.openxmlformats.org/presentationml/2006/main">
  <p:tag name="AS_UNIQUEID" val="97"/>
</p:tagLst>
</file>

<file path=ppt/tags/tag161.xml><?xml version="1.0" encoding="utf-8"?>
<p:tagLst xmlns:p="http://schemas.openxmlformats.org/presentationml/2006/main">
  <p:tag name="AS_UNIQUEID" val="98"/>
</p:tagLst>
</file>

<file path=ppt/tags/tag162.xml><?xml version="1.0" encoding="utf-8"?>
<p:tagLst xmlns:p="http://schemas.openxmlformats.org/presentationml/2006/main">
  <p:tag name="AS_UNIQUEID" val="99"/>
</p:tagLst>
</file>

<file path=ppt/tags/tag163.xml><?xml version="1.0" encoding="utf-8"?>
<p:tagLst xmlns:p="http://schemas.openxmlformats.org/presentationml/2006/main">
  <p:tag name="AS_UNIQUEID" val="108"/>
</p:tagLst>
</file>

<file path=ppt/tags/tag164.xml><?xml version="1.0" encoding="utf-8"?>
<p:tagLst xmlns:p="http://schemas.openxmlformats.org/presentationml/2006/main">
  <p:tag name="AS_UNIQUEID" val="109"/>
</p:tagLst>
</file>

<file path=ppt/tags/tag165.xml><?xml version="1.0" encoding="utf-8"?>
<p:tagLst xmlns:p="http://schemas.openxmlformats.org/presentationml/2006/main">
  <p:tag name="AS_UNIQUEID" val="110"/>
</p:tagLst>
</file>

<file path=ppt/tags/tag166.xml><?xml version="1.0" encoding="utf-8"?>
<p:tagLst xmlns:p="http://schemas.openxmlformats.org/presentationml/2006/main">
  <p:tag name="AS_UNIQUEID" val="111"/>
</p:tagLst>
</file>

<file path=ppt/tags/tag167.xml><?xml version="1.0" encoding="utf-8"?>
<p:tagLst xmlns:p="http://schemas.openxmlformats.org/presentationml/2006/main">
  <p:tag name="AS_UNIQUEID" val="113"/>
</p:tagLst>
</file>

<file path=ppt/tags/tag168.xml><?xml version="1.0" encoding="utf-8"?>
<p:tagLst xmlns:p="http://schemas.openxmlformats.org/presentationml/2006/main">
  <p:tag name="AS_UNIQUEID" val="116"/>
</p:tagLst>
</file>

<file path=ppt/tags/tag169.xml><?xml version="1.0" encoding="utf-8"?>
<p:tagLst xmlns:p="http://schemas.openxmlformats.org/presentationml/2006/main">
  <p:tag name="AS_UNIQUEID" val="117"/>
</p:tagLst>
</file>

<file path=ppt/tags/tag17.xml><?xml version="1.0" encoding="utf-8"?>
<p:tagLst xmlns:p="http://schemas.openxmlformats.org/presentationml/2006/main">
  <p:tag name="AS_UNIQUEID" val="160"/>
</p:tagLst>
</file>

<file path=ppt/tags/tag170.xml><?xml version="1.0" encoding="utf-8"?>
<p:tagLst xmlns:p="http://schemas.openxmlformats.org/presentationml/2006/main">
  <p:tag name="AS_UNIQUEID" val="120"/>
</p:tagLst>
</file>

<file path=ppt/tags/tag171.xml><?xml version="1.0" encoding="utf-8"?>
<p:tagLst xmlns:p="http://schemas.openxmlformats.org/presentationml/2006/main">
  <p:tag name="AS_UNIQUEID" val="121"/>
</p:tagLst>
</file>

<file path=ppt/tags/tag172.xml><?xml version="1.0" encoding="utf-8"?>
<p:tagLst xmlns:p="http://schemas.openxmlformats.org/presentationml/2006/main">
  <p:tag name="AS_UNIQUEID" val="122"/>
</p:tagLst>
</file>

<file path=ppt/tags/tag173.xml><?xml version="1.0" encoding="utf-8"?>
<p:tagLst xmlns:p="http://schemas.openxmlformats.org/presentationml/2006/main">
  <p:tag name="AS_UNIQUEID" val="123"/>
</p:tagLst>
</file>

<file path=ppt/tags/tag174.xml><?xml version="1.0" encoding="utf-8"?>
<p:tagLst xmlns:p="http://schemas.openxmlformats.org/presentationml/2006/main">
  <p:tag name="AS_UNIQUEID" val="124"/>
</p:tagLst>
</file>

<file path=ppt/tags/tag175.xml><?xml version="1.0" encoding="utf-8"?>
<p:tagLst xmlns:p="http://schemas.openxmlformats.org/presentationml/2006/main">
  <p:tag name="AS_UNIQUEID" val="125"/>
</p:tagLst>
</file>

<file path=ppt/tags/tag176.xml><?xml version="1.0" encoding="utf-8"?>
<p:tagLst xmlns:p="http://schemas.openxmlformats.org/presentationml/2006/main">
  <p:tag name="AS_UNIQUEID" val="126"/>
</p:tagLst>
</file>

<file path=ppt/tags/tag177.xml><?xml version="1.0" encoding="utf-8"?>
<p:tagLst xmlns:p="http://schemas.openxmlformats.org/presentationml/2006/main">
  <p:tag name="AS_UNIQUEID" val="127"/>
</p:tagLst>
</file>

<file path=ppt/tags/tag178.xml><?xml version="1.0" encoding="utf-8"?>
<p:tagLst xmlns:p="http://schemas.openxmlformats.org/presentationml/2006/main">
  <p:tag name="AS_UNIQUEID" val="128"/>
</p:tagLst>
</file>

<file path=ppt/tags/tag179.xml><?xml version="1.0" encoding="utf-8"?>
<p:tagLst xmlns:p="http://schemas.openxmlformats.org/presentationml/2006/main">
  <p:tag name="AS_UNIQUEID" val="129"/>
</p:tagLst>
</file>

<file path=ppt/tags/tag18.xml><?xml version="1.0" encoding="utf-8"?>
<p:tagLst xmlns:p="http://schemas.openxmlformats.org/presentationml/2006/main">
  <p:tag name="AS_UNIQUEID" val="161"/>
</p:tagLst>
</file>

<file path=ppt/tags/tag180.xml><?xml version="1.0" encoding="utf-8"?>
<p:tagLst xmlns:p="http://schemas.openxmlformats.org/presentationml/2006/main">
  <p:tag name="AS_UNIQUEID" val="130"/>
</p:tagLst>
</file>

<file path=ppt/tags/tag181.xml><?xml version="1.0" encoding="utf-8"?>
<p:tagLst xmlns:p="http://schemas.openxmlformats.org/presentationml/2006/main">
  <p:tag name="AS_UNIQUEID" val="134"/>
</p:tagLst>
</file>

<file path=ppt/tags/tag182.xml><?xml version="1.0" encoding="utf-8"?>
<p:tagLst xmlns:p="http://schemas.openxmlformats.org/presentationml/2006/main">
  <p:tag name="AS_UNIQUEID" val="135"/>
</p:tagLst>
</file>

<file path=ppt/tags/tag183.xml><?xml version="1.0" encoding="utf-8"?>
<p:tagLst xmlns:p="http://schemas.openxmlformats.org/presentationml/2006/main">
  <p:tag name="AS_UNIQUEID" val="136"/>
</p:tagLst>
</file>

<file path=ppt/tags/tag184.xml><?xml version="1.0" encoding="utf-8"?>
<p:tagLst xmlns:p="http://schemas.openxmlformats.org/presentationml/2006/main">
  <p:tag name="AS_UNIQUEID" val="138"/>
</p:tagLst>
</file>

<file path=ppt/tags/tag185.xml><?xml version="1.0" encoding="utf-8"?>
<p:tagLst xmlns:p="http://schemas.openxmlformats.org/presentationml/2006/main">
  <p:tag name="AS_UNIQUEID" val="139"/>
</p:tagLst>
</file>

<file path=ppt/tags/tag186.xml><?xml version="1.0" encoding="utf-8"?>
<p:tagLst xmlns:p="http://schemas.openxmlformats.org/presentationml/2006/main">
  <p:tag name="AS_UNIQUEID" val="256"/>
</p:tagLst>
</file>

<file path=ppt/tags/tag187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k5N2NlY2M3YTYxOWZiOGYxNjRiYWQ5ODRlZGVhYmYifQ=="/>
  <p:tag name="commondata" val="eyJoZGlkIjoiN2YzNjBkOTgyNWQ1YTMxYzM3MzMwNWFiODNmOWIzYWMifQ=="/>
</p:tagLst>
</file>

<file path=ppt/tags/tag19.xml><?xml version="1.0" encoding="utf-8"?>
<p:tagLst xmlns:p="http://schemas.openxmlformats.org/presentationml/2006/main">
  <p:tag name="AS_UNIQUEID" val="162"/>
</p:tagLst>
</file>

<file path=ppt/tags/tag2.xml><?xml version="1.0" encoding="utf-8"?>
<p:tagLst xmlns:p="http://schemas.openxmlformats.org/presentationml/2006/main">
  <p:tag name="AS_UNIQUEID" val="142"/>
</p:tagLst>
</file>

<file path=ppt/tags/tag20.xml><?xml version="1.0" encoding="utf-8"?>
<p:tagLst xmlns:p="http://schemas.openxmlformats.org/presentationml/2006/main">
  <p:tag name="AS_UNIQUEID" val="163"/>
</p:tagLst>
</file>

<file path=ppt/tags/tag21.xml><?xml version="1.0" encoding="utf-8"?>
<p:tagLst xmlns:p="http://schemas.openxmlformats.org/presentationml/2006/main">
  <p:tag name="AS_UNIQUEID" val="164"/>
</p:tagLst>
</file>

<file path=ppt/tags/tag22.xml><?xml version="1.0" encoding="utf-8"?>
<p:tagLst xmlns:p="http://schemas.openxmlformats.org/presentationml/2006/main">
  <p:tag name="AS_UNIQUEID" val="166"/>
</p:tagLst>
</file>

<file path=ppt/tags/tag23.xml><?xml version="1.0" encoding="utf-8"?>
<p:tagLst xmlns:p="http://schemas.openxmlformats.org/presentationml/2006/main">
  <p:tag name="AS_UNIQUEID" val="167"/>
</p:tagLst>
</file>

<file path=ppt/tags/tag24.xml><?xml version="1.0" encoding="utf-8"?>
<p:tagLst xmlns:p="http://schemas.openxmlformats.org/presentationml/2006/main">
  <p:tag name="AS_UNIQUEID" val="168"/>
</p:tagLst>
</file>

<file path=ppt/tags/tag25.xml><?xml version="1.0" encoding="utf-8"?>
<p:tagLst xmlns:p="http://schemas.openxmlformats.org/presentationml/2006/main">
  <p:tag name="AS_UNIQUEID" val="169"/>
</p:tagLst>
</file>

<file path=ppt/tags/tag26.xml><?xml version="1.0" encoding="utf-8"?>
<p:tagLst xmlns:p="http://schemas.openxmlformats.org/presentationml/2006/main">
  <p:tag name="AS_UNIQUEID" val="170"/>
</p:tagLst>
</file>

<file path=ppt/tags/tag27.xml><?xml version="1.0" encoding="utf-8"?>
<p:tagLst xmlns:p="http://schemas.openxmlformats.org/presentationml/2006/main">
  <p:tag name="AS_UNIQUEID" val="171"/>
</p:tagLst>
</file>

<file path=ppt/tags/tag28.xml><?xml version="1.0" encoding="utf-8"?>
<p:tagLst xmlns:p="http://schemas.openxmlformats.org/presentationml/2006/main">
  <p:tag name="AS_UNIQUEID" val="172"/>
</p:tagLst>
</file>

<file path=ppt/tags/tag29.xml><?xml version="1.0" encoding="utf-8"?>
<p:tagLst xmlns:p="http://schemas.openxmlformats.org/presentationml/2006/main">
  <p:tag name="AS_UNIQUEID" val="173"/>
</p:tagLst>
</file>

<file path=ppt/tags/tag3.xml><?xml version="1.0" encoding="utf-8"?>
<p:tagLst xmlns:p="http://schemas.openxmlformats.org/presentationml/2006/main">
  <p:tag name="AS_UNIQUEID" val="143"/>
</p:tagLst>
</file>

<file path=ppt/tags/tag30.xml><?xml version="1.0" encoding="utf-8"?>
<p:tagLst xmlns:p="http://schemas.openxmlformats.org/presentationml/2006/main">
  <p:tag name="AS_UNIQUEID" val="175"/>
</p:tagLst>
</file>

<file path=ppt/tags/tag31.xml><?xml version="1.0" encoding="utf-8"?>
<p:tagLst xmlns:p="http://schemas.openxmlformats.org/presentationml/2006/main">
  <p:tag name="AS_UNIQUEID" val="176"/>
</p:tagLst>
</file>

<file path=ppt/tags/tag32.xml><?xml version="1.0" encoding="utf-8"?>
<p:tagLst xmlns:p="http://schemas.openxmlformats.org/presentationml/2006/main">
  <p:tag name="AS_UNIQUEID" val="177"/>
</p:tagLst>
</file>

<file path=ppt/tags/tag33.xml><?xml version="1.0" encoding="utf-8"?>
<p:tagLst xmlns:p="http://schemas.openxmlformats.org/presentationml/2006/main">
  <p:tag name="AS_UNIQUEID" val="178"/>
</p:tagLst>
</file>

<file path=ppt/tags/tag34.xml><?xml version="1.0" encoding="utf-8"?>
<p:tagLst xmlns:p="http://schemas.openxmlformats.org/presentationml/2006/main">
  <p:tag name="AS_UNIQUEID" val="180"/>
</p:tagLst>
</file>

<file path=ppt/tags/tag35.xml><?xml version="1.0" encoding="utf-8"?>
<p:tagLst xmlns:p="http://schemas.openxmlformats.org/presentationml/2006/main">
  <p:tag name="AS_UNIQUEID" val="181"/>
</p:tagLst>
</file>

<file path=ppt/tags/tag36.xml><?xml version="1.0" encoding="utf-8"?>
<p:tagLst xmlns:p="http://schemas.openxmlformats.org/presentationml/2006/main">
  <p:tag name="AS_UNIQUEID" val="182"/>
</p:tagLst>
</file>

<file path=ppt/tags/tag37.xml><?xml version="1.0" encoding="utf-8"?>
<p:tagLst xmlns:p="http://schemas.openxmlformats.org/presentationml/2006/main">
  <p:tag name="AS_UNIQUEID" val="184"/>
</p:tagLst>
</file>

<file path=ppt/tags/tag38.xml><?xml version="1.0" encoding="utf-8"?>
<p:tagLst xmlns:p="http://schemas.openxmlformats.org/presentationml/2006/main">
  <p:tag name="AS_UNIQUEID" val="185"/>
</p:tagLst>
</file>

<file path=ppt/tags/tag39.xml><?xml version="1.0" encoding="utf-8"?>
<p:tagLst xmlns:p="http://schemas.openxmlformats.org/presentationml/2006/main">
  <p:tag name="AS_UNIQUEID" val="186"/>
</p:tagLst>
</file>

<file path=ppt/tags/tag4.xml><?xml version="1.0" encoding="utf-8"?>
<p:tagLst xmlns:p="http://schemas.openxmlformats.org/presentationml/2006/main">
  <p:tag name="AS_UNIQUEID" val="144"/>
</p:tagLst>
</file>

<file path=ppt/tags/tag40.xml><?xml version="1.0" encoding="utf-8"?>
<p:tagLst xmlns:p="http://schemas.openxmlformats.org/presentationml/2006/main">
  <p:tag name="AS_UNIQUEID" val="187"/>
</p:tagLst>
</file>

<file path=ppt/tags/tag41.xml><?xml version="1.0" encoding="utf-8"?>
<p:tagLst xmlns:p="http://schemas.openxmlformats.org/presentationml/2006/main">
  <p:tag name="AS_UNIQUEID" val="188"/>
</p:tagLst>
</file>

<file path=ppt/tags/tag42.xml><?xml version="1.0" encoding="utf-8"?>
<p:tagLst xmlns:p="http://schemas.openxmlformats.org/presentationml/2006/main">
  <p:tag name="AS_UNIQUEID" val="189"/>
</p:tagLst>
</file>

<file path=ppt/tags/tag43.xml><?xml version="1.0" encoding="utf-8"?>
<p:tagLst xmlns:p="http://schemas.openxmlformats.org/presentationml/2006/main">
  <p:tag name="AS_UNIQUEID" val="191"/>
</p:tagLst>
</file>

<file path=ppt/tags/tag44.xml><?xml version="1.0" encoding="utf-8"?>
<p:tagLst xmlns:p="http://schemas.openxmlformats.org/presentationml/2006/main">
  <p:tag name="AS_UNIQUEID" val="192"/>
</p:tagLst>
</file>

<file path=ppt/tags/tag45.xml><?xml version="1.0" encoding="utf-8"?>
<p:tagLst xmlns:p="http://schemas.openxmlformats.org/presentationml/2006/main">
  <p:tag name="AS_UNIQUEID" val="193"/>
</p:tagLst>
</file>

<file path=ppt/tags/tag46.xml><?xml version="1.0" encoding="utf-8"?>
<p:tagLst xmlns:p="http://schemas.openxmlformats.org/presentationml/2006/main">
  <p:tag name="AS_UNIQUEID" val="194"/>
</p:tagLst>
</file>

<file path=ppt/tags/tag47.xml><?xml version="1.0" encoding="utf-8"?>
<p:tagLst xmlns:p="http://schemas.openxmlformats.org/presentationml/2006/main">
  <p:tag name="AS_UNIQUEID" val="195"/>
</p:tagLst>
</file>

<file path=ppt/tags/tag48.xml><?xml version="1.0" encoding="utf-8"?>
<p:tagLst xmlns:p="http://schemas.openxmlformats.org/presentationml/2006/main">
  <p:tag name="AS_UNIQUEID" val="196"/>
</p:tagLst>
</file>

<file path=ppt/tags/tag49.xml><?xml version="1.0" encoding="utf-8"?>
<p:tagLst xmlns:p="http://schemas.openxmlformats.org/presentationml/2006/main">
  <p:tag name="AS_UNIQUEID" val="198"/>
</p:tagLst>
</file>

<file path=ppt/tags/tag5.xml><?xml version="1.0" encoding="utf-8"?>
<p:tagLst xmlns:p="http://schemas.openxmlformats.org/presentationml/2006/main">
  <p:tag name="AS_UNIQUEID" val="145"/>
</p:tagLst>
</file>

<file path=ppt/tags/tag50.xml><?xml version="1.0" encoding="utf-8"?>
<p:tagLst xmlns:p="http://schemas.openxmlformats.org/presentationml/2006/main">
  <p:tag name="AS_UNIQUEID" val="199"/>
</p:tagLst>
</file>

<file path=ppt/tags/tag51.xml><?xml version="1.0" encoding="utf-8"?>
<p:tagLst xmlns:p="http://schemas.openxmlformats.org/presentationml/2006/main">
  <p:tag name="AS_UNIQUEID" val="200"/>
</p:tagLst>
</file>

<file path=ppt/tags/tag52.xml><?xml version="1.0" encoding="utf-8"?>
<p:tagLst xmlns:p="http://schemas.openxmlformats.org/presentationml/2006/main">
  <p:tag name="AS_UNIQUEID" val="201"/>
</p:tagLst>
</file>

<file path=ppt/tags/tag53.xml><?xml version="1.0" encoding="utf-8"?>
<p:tagLst xmlns:p="http://schemas.openxmlformats.org/presentationml/2006/main">
  <p:tag name="AS_UNIQUEID" val="202"/>
</p:tagLst>
</file>

<file path=ppt/tags/tag54.xml><?xml version="1.0" encoding="utf-8"?>
<p:tagLst xmlns:p="http://schemas.openxmlformats.org/presentationml/2006/main">
  <p:tag name="AS_UNIQUEID" val="204"/>
</p:tagLst>
</file>

<file path=ppt/tags/tag55.xml><?xml version="1.0" encoding="utf-8"?>
<p:tagLst xmlns:p="http://schemas.openxmlformats.org/presentationml/2006/main">
  <p:tag name="AS_UNIQUEID" val="205"/>
</p:tagLst>
</file>

<file path=ppt/tags/tag56.xml><?xml version="1.0" encoding="utf-8"?>
<p:tagLst xmlns:p="http://schemas.openxmlformats.org/presentationml/2006/main">
  <p:tag name="AS_UNIQUEID" val="206"/>
</p:tagLst>
</file>

<file path=ppt/tags/tag57.xml><?xml version="1.0" encoding="utf-8"?>
<p:tagLst xmlns:p="http://schemas.openxmlformats.org/presentationml/2006/main">
  <p:tag name="AS_UNIQUEID" val="207"/>
</p:tagLst>
</file>

<file path=ppt/tags/tag58.xml><?xml version="1.0" encoding="utf-8"?>
<p:tagLst xmlns:p="http://schemas.openxmlformats.org/presentationml/2006/main">
  <p:tag name="AS_UNIQUEID" val="208"/>
</p:tagLst>
</file>

<file path=ppt/tags/tag59.xml><?xml version="1.0" encoding="utf-8"?>
<p:tagLst xmlns:p="http://schemas.openxmlformats.org/presentationml/2006/main">
  <p:tag name="AS_UNIQUEID" val="210"/>
</p:tagLst>
</file>

<file path=ppt/tags/tag6.xml><?xml version="1.0" encoding="utf-8"?>
<p:tagLst xmlns:p="http://schemas.openxmlformats.org/presentationml/2006/main">
  <p:tag name="AS_UNIQUEID" val="147"/>
</p:tagLst>
</file>

<file path=ppt/tags/tag60.xml><?xml version="1.0" encoding="utf-8"?>
<p:tagLst xmlns:p="http://schemas.openxmlformats.org/presentationml/2006/main">
  <p:tag name="AS_UNIQUEID" val="211"/>
</p:tagLst>
</file>

<file path=ppt/tags/tag61.xml><?xml version="1.0" encoding="utf-8"?>
<p:tagLst xmlns:p="http://schemas.openxmlformats.org/presentationml/2006/main">
  <p:tag name="AS_UNIQUEID" val="212"/>
</p:tagLst>
</file>

<file path=ppt/tags/tag62.xml><?xml version="1.0" encoding="utf-8"?>
<p:tagLst xmlns:p="http://schemas.openxmlformats.org/presentationml/2006/main">
  <p:tag name="AS_UNIQUEID" val="213"/>
</p:tagLst>
</file>

<file path=ppt/tags/tag63.xml><?xml version="1.0" encoding="utf-8"?>
<p:tagLst xmlns:p="http://schemas.openxmlformats.org/presentationml/2006/main">
  <p:tag name="AS_UNIQUEID" val="214"/>
</p:tagLst>
</file>

<file path=ppt/tags/tag64.xml><?xml version="1.0" encoding="utf-8"?>
<p:tagLst xmlns:p="http://schemas.openxmlformats.org/presentationml/2006/main">
  <p:tag name="AS_UNIQUEID" val="215"/>
</p:tagLst>
</file>

<file path=ppt/tags/tag65.xml><?xml version="1.0" encoding="utf-8"?>
<p:tagLst xmlns:p="http://schemas.openxmlformats.org/presentationml/2006/main">
  <p:tag name="AS_UNIQUEID" val="217"/>
</p:tagLst>
</file>

<file path=ppt/tags/tag66.xml><?xml version="1.0" encoding="utf-8"?>
<p:tagLst xmlns:p="http://schemas.openxmlformats.org/presentationml/2006/main">
  <p:tag name="AS_UNIQUEID" val="218"/>
</p:tagLst>
</file>

<file path=ppt/tags/tag67.xml><?xml version="1.0" encoding="utf-8"?>
<p:tagLst xmlns:p="http://schemas.openxmlformats.org/presentationml/2006/main">
  <p:tag name="AS_UNIQUEID" val="219"/>
</p:tagLst>
</file>

<file path=ppt/tags/tag68.xml><?xml version="1.0" encoding="utf-8"?>
<p:tagLst xmlns:p="http://schemas.openxmlformats.org/presentationml/2006/main">
  <p:tag name="AS_UNIQUEID" val="220"/>
</p:tagLst>
</file>

<file path=ppt/tags/tag69.xml><?xml version="1.0" encoding="utf-8"?>
<p:tagLst xmlns:p="http://schemas.openxmlformats.org/presentationml/2006/main">
  <p:tag name="AS_UNIQUEID" val="221"/>
</p:tagLst>
</file>

<file path=ppt/tags/tag7.xml><?xml version="1.0" encoding="utf-8"?>
<p:tagLst xmlns:p="http://schemas.openxmlformats.org/presentationml/2006/main">
  <p:tag name="AS_UNIQUEID" val="148"/>
</p:tagLst>
</file>

<file path=ppt/tags/tag70.xml><?xml version="1.0" encoding="utf-8"?>
<p:tagLst xmlns:p="http://schemas.openxmlformats.org/presentationml/2006/main">
  <p:tag name="AS_UNIQUEID" val="222"/>
</p:tagLst>
</file>

<file path=ppt/tags/tag71.xml><?xml version="1.0" encoding="utf-8"?>
<p:tagLst xmlns:p="http://schemas.openxmlformats.org/presentationml/2006/main">
  <p:tag name="AS_UNIQUEID" val="224"/>
</p:tagLst>
</file>

<file path=ppt/tags/tag72.xml><?xml version="1.0" encoding="utf-8"?>
<p:tagLst xmlns:p="http://schemas.openxmlformats.org/presentationml/2006/main">
  <p:tag name="AS_UNIQUEID" val="225"/>
</p:tagLst>
</file>

<file path=ppt/tags/tag73.xml><?xml version="1.0" encoding="utf-8"?>
<p:tagLst xmlns:p="http://schemas.openxmlformats.org/presentationml/2006/main">
  <p:tag name="AS_UNIQUEID" val="226"/>
</p:tagLst>
</file>

<file path=ppt/tags/tag74.xml><?xml version="1.0" encoding="utf-8"?>
<p:tagLst xmlns:p="http://schemas.openxmlformats.org/presentationml/2006/main">
  <p:tag name="AS_UNIQUEID" val="227"/>
</p:tagLst>
</file>

<file path=ppt/tags/tag75.xml><?xml version="1.0" encoding="utf-8"?>
<p:tagLst xmlns:p="http://schemas.openxmlformats.org/presentationml/2006/main">
  <p:tag name="AS_UNIQUEID" val="228"/>
</p:tagLst>
</file>

<file path=ppt/tags/tag76.xml><?xml version="1.0" encoding="utf-8"?>
<p:tagLst xmlns:p="http://schemas.openxmlformats.org/presentationml/2006/main">
  <p:tag name="AS_UNIQUEID" val="229"/>
</p:tagLst>
</file>

<file path=ppt/tags/tag77.xml><?xml version="1.0" encoding="utf-8"?>
<p:tagLst xmlns:p="http://schemas.openxmlformats.org/presentationml/2006/main">
  <p:tag name="AS_UNIQUEID" val="230"/>
</p:tagLst>
</file>

<file path=ppt/tags/tag78.xml><?xml version="1.0" encoding="utf-8"?>
<p:tagLst xmlns:p="http://schemas.openxmlformats.org/presentationml/2006/main">
  <p:tag name="AS_UNIQUEID" val="232"/>
</p:tagLst>
</file>

<file path=ppt/tags/tag79.xml><?xml version="1.0" encoding="utf-8"?>
<p:tagLst xmlns:p="http://schemas.openxmlformats.org/presentationml/2006/main">
  <p:tag name="AS_UNIQUEID" val="233"/>
</p:tagLst>
</file>

<file path=ppt/tags/tag8.xml><?xml version="1.0" encoding="utf-8"?>
<p:tagLst xmlns:p="http://schemas.openxmlformats.org/presentationml/2006/main">
  <p:tag name="AS_UNIQUEID" val="149"/>
</p:tagLst>
</file>

<file path=ppt/tags/tag80.xml><?xml version="1.0" encoding="utf-8"?>
<p:tagLst xmlns:p="http://schemas.openxmlformats.org/presentationml/2006/main">
  <p:tag name="AS_UNIQUEID" val="234"/>
</p:tagLst>
</file>

<file path=ppt/tags/tag81.xml><?xml version="1.0" encoding="utf-8"?>
<p:tagLst xmlns:p="http://schemas.openxmlformats.org/presentationml/2006/main">
  <p:tag name="AS_UNIQUEID" val="235"/>
</p:tagLst>
</file>

<file path=ppt/tags/tag82.xml><?xml version="1.0" encoding="utf-8"?>
<p:tagLst xmlns:p="http://schemas.openxmlformats.org/presentationml/2006/main">
  <p:tag name="AS_UNIQUEID" val="236"/>
</p:tagLst>
</file>

<file path=ppt/tags/tag83.xml><?xml version="1.0" encoding="utf-8"?>
<p:tagLst xmlns:p="http://schemas.openxmlformats.org/presentationml/2006/main">
  <p:tag name="AS_UNIQUEID" val="238"/>
</p:tagLst>
</file>

<file path=ppt/tags/tag84.xml><?xml version="1.0" encoding="utf-8"?>
<p:tagLst xmlns:p="http://schemas.openxmlformats.org/presentationml/2006/main">
  <p:tag name="AS_UNIQUEID" val="239"/>
</p:tagLst>
</file>

<file path=ppt/tags/tag85.xml><?xml version="1.0" encoding="utf-8"?>
<p:tagLst xmlns:p="http://schemas.openxmlformats.org/presentationml/2006/main">
  <p:tag name="AS_UNIQUEID" val="240"/>
</p:tagLst>
</file>

<file path=ppt/tags/tag86.xml><?xml version="1.0" encoding="utf-8"?>
<p:tagLst xmlns:p="http://schemas.openxmlformats.org/presentationml/2006/main">
  <p:tag name="AS_UNIQUEID" val="241"/>
</p:tagLst>
</file>

<file path=ppt/tags/tag87.xml><?xml version="1.0" encoding="utf-8"?>
<p:tagLst xmlns:p="http://schemas.openxmlformats.org/presentationml/2006/main">
  <p:tag name="AS_UNIQUEID" val="242"/>
</p:tagLst>
</file>

<file path=ppt/tags/tag88.xml><?xml version="1.0" encoding="utf-8"?>
<p:tagLst xmlns:p="http://schemas.openxmlformats.org/presentationml/2006/main">
  <p:tag name="AS_UNIQUEID" val="244"/>
</p:tagLst>
</file>

<file path=ppt/tags/tag89.xml><?xml version="1.0" encoding="utf-8"?>
<p:tagLst xmlns:p="http://schemas.openxmlformats.org/presentationml/2006/main">
  <p:tag name="AS_UNIQUEID" val="245"/>
</p:tagLst>
</file>

<file path=ppt/tags/tag9.xml><?xml version="1.0" encoding="utf-8"?>
<p:tagLst xmlns:p="http://schemas.openxmlformats.org/presentationml/2006/main">
  <p:tag name="AS_UNIQUEID" val="150"/>
</p:tagLst>
</file>

<file path=ppt/tags/tag90.xml><?xml version="1.0" encoding="utf-8"?>
<p:tagLst xmlns:p="http://schemas.openxmlformats.org/presentationml/2006/main">
  <p:tag name="AS_UNIQUEID" val="246"/>
</p:tagLst>
</file>

<file path=ppt/tags/tag91.xml><?xml version="1.0" encoding="utf-8"?>
<p:tagLst xmlns:p="http://schemas.openxmlformats.org/presentationml/2006/main">
  <p:tag name="AS_UNIQUEID" val="247"/>
</p:tagLst>
</file>

<file path=ppt/tags/tag92.xml><?xml version="1.0" encoding="utf-8"?>
<p:tagLst xmlns:p="http://schemas.openxmlformats.org/presentationml/2006/main">
  <p:tag name="AS_UNIQUEID" val="248"/>
</p:tagLst>
</file>

<file path=ppt/tags/tag93.xml><?xml version="1.0" encoding="utf-8"?>
<p:tagLst xmlns:p="http://schemas.openxmlformats.org/presentationml/2006/main">
  <p:tag name="AS_UNIQUEID" val="249"/>
</p:tagLst>
</file>

<file path=ppt/tags/tag94.xml><?xml version="1.0" encoding="utf-8"?>
<p:tagLst xmlns:p="http://schemas.openxmlformats.org/presentationml/2006/main">
  <p:tag name="AS_UNIQUEID" val="250"/>
</p:tagLst>
</file>

<file path=ppt/tags/tag95.xml><?xml version="1.0" encoding="utf-8"?>
<p:tagLst xmlns:p="http://schemas.openxmlformats.org/presentationml/2006/main">
  <p:tag name="AS_UNIQUEID" val="252"/>
</p:tagLst>
</file>

<file path=ppt/tags/tag96.xml><?xml version="1.0" encoding="utf-8"?>
<p:tagLst xmlns:p="http://schemas.openxmlformats.org/presentationml/2006/main">
  <p:tag name="AS_UNIQUEID" val="253"/>
</p:tagLst>
</file>

<file path=ppt/tags/tag97.xml><?xml version="1.0" encoding="utf-8"?>
<p:tagLst xmlns:p="http://schemas.openxmlformats.org/presentationml/2006/main">
  <p:tag name="AS_UNIQUEID" val="254"/>
</p:tagLst>
</file>

<file path=ppt/tags/tag98.xml><?xml version="1.0" encoding="utf-8"?>
<p:tagLst xmlns:p="http://schemas.openxmlformats.org/presentationml/2006/main">
  <p:tag name="AS_UNIQUEID" val="255"/>
</p:tagLst>
</file>

<file path=ppt/tags/tag99.xml><?xml version="1.0" encoding="utf-8"?>
<p:tagLst xmlns:p="http://schemas.openxmlformats.org/presentationml/2006/main">
  <p:tag name="AS_UNIQUEID" val="2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1497</Words>
  <Application>WPS 演示</Application>
  <PresentationFormat>自定义</PresentationFormat>
  <Paragraphs>114</Paragraphs>
  <Slides>21</Slides>
  <Notes>0</Notes>
  <HiddenSlides>0</HiddenSlides>
  <MMClips>15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Wingdings</vt:lpstr>
      <vt:lpstr>楷体</vt:lpstr>
      <vt:lpstr>微软雅黑</vt:lpstr>
      <vt:lpstr>黑体</vt:lpstr>
      <vt:lpstr>仿宋</vt:lpstr>
      <vt:lpstr>华文楷体</vt:lpstr>
      <vt:lpstr>等线</vt:lpstr>
      <vt:lpstr>Arial Unicode MS</vt:lpstr>
      <vt:lpstr>等线 Light</vt:lpstr>
      <vt:lpstr>Calibri</vt:lpstr>
      <vt:lpstr>Arial</vt:lpstr>
      <vt:lpstr>第一PPT模板网-WWW.1PPT.COM</vt:lpstr>
      <vt:lpstr>26 手术台就是阵地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感谢聆听</vt:lpstr>
    </vt:vector>
  </TitlesOfParts>
  <Company>手术台就是阵地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20</cp:revision>
  <cp:lastPrinted>2022-07-21T20:43:00Z</cp:lastPrinted>
  <dcterms:created xsi:type="dcterms:W3CDTF">2022-07-21T20:43:00Z</dcterms:created>
  <dcterms:modified xsi:type="dcterms:W3CDTF">2023-10-22T06:57:53Z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A7168C50BDD44423A931B92072E98571_12</vt:lpwstr>
  </property>
  <property fmtid="{D5CDD505-2E9C-101B-9397-08002B2CF9AE}" pid="7" name="KSOProductBuildVer">
    <vt:lpwstr>2052-12.1.0.15712</vt:lpwstr>
  </property>
</Properties>
</file>