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email"/>
          <a:srcRect t="-6119" r="-722"/>
          <a:stretch>
            <a:fillRect/>
          </a:stretch>
        </p:blipFill>
        <p:spPr>
          <a:xfrm>
            <a:off x="0" y="7937"/>
            <a:ext cx="804420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2082" y="1234079"/>
            <a:ext cx="4053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现 代 诗 二 首</a:t>
            </a:r>
            <a:endParaRPr lang="zh-CN" altLang="en-US" sz="4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4" name="AutoShape 2" descr="data:image/jpeg;base64,/9j/4AAQSkZJRgABAQEASABIAAD/2wBDAAgGBgcGBQgHBwcJCQgKDBQNDAsLDBkSEw8UHRofHh0aHBwgJC4nICIsIxwcKDcpLDAxNDQ0Hyc5PTgyPC4zNDL/2wBDAQkJCQwLDBgNDRgyIRwhMjIyMjIyMjIyMjIyMjIyMjIyMjIyMjIyMjIyMjIyMjIyMjIyMjIyMjIyMjIyMjIyMjL/wAARCAFLAfQDASIAAhEBAxEB/8QAGwAAAwEBAQEBAAAAAAAAAAAAAAECAwQFBgf/xAA7EAABAwMDAwIFAgUCBQUBAAABAAIRAwQhEjFBBVFhE3EGIjKBkRShQlKxwdEj8BUzYnLxBxYkQ+Gi/8QAGgEAAwEBAQEAAAAAAAAAAAAAAAECAwQFBv/EACgRAAICAgICAgIBBQEAAAAAAAABAhEDEgQhEzEFQSJRFAYVIzJCcf/aAAwDAQACEQMRAD8A+t52TUyiSvi6PtKKSKUolIKA7pIQgYbhCQABlNQ0AIj5kJcpAWhTqRKAAolBEpEQgBymNlHZUMIAZ23U+UzlPSEUBMg4QcJxlEIAkJynpSgpAGY2VBTOITCdAUpPCJSRQDmESiUpPCqgHPhBSlEpUAAQg7oBQcooBoUzhMOkKhjQkSQlq8BAikKJKJKdIZUoJUyUSlQDlUSplMmUAIn8oRGEpTaAoIOyU4RwkASO6J9ypTlMBnISmBCJRuZQBUpJSiZTXQFcJISlIAkzlCN0bIoBohKUSmkA0HASBwgiRKYFA4VDZZTmFYwhIVFjZCmUJhQpKBKUphUMaXKaEqELKCmkUmgAbJqFWUtRgSiSgIO+EmgFlHCEKaABHKCOyEpRQFRhGO6UoJSoBgqpWaJKVBRcplZynKVCoo7KccolTJJVJDKEIlL2RCdAPUkSYRCE67ACY5TnsVLkhuqoCjPdCPufwhDiAbBEpkpSigFlMDCJPZH3RQAdkjKcIRQDCEgg+6WoDSI5RHlGUagA9oTSz3RKdAPhEJQgzKKAYAQcSkjiU6AQ2QlKYQ0MYQiQiVKVCEmiUIaHYIg9kIKaEA2SJTQnQCRB7JwhABEBPhJHMIoAxKJCeFMBVQDwhIx/soRqBUZTjykiJVuIgIPdGQN0bKSlQygUEyMKZwjUlQAZjCee6WpLUjUCgTKcqQSQnGEmgCUwQua6uv0lP1XU3upgw8sElo7xypt7oVXuBc14I1Me3ZzUaMDqRhGOyl7msa55JhokwJU636AoFC8ytfA06dSg5rqTwTrBzIzC9FhDmBw5EocKGVhEwjlEpUIEJSiUUA0YS1BGN01EByAiQlunHdPUAkJ4SwEeU0gHgpQAUbpQnQFR5SA3yklqhFAVwhTOEwcI1AeyNQ7JZ7I+ydAE+UfdHCUeSjUBx5RsonO5TH3T1ArKJ8lKClJHKVAWCOyk5TBlI43RQAMcpyOymR3KeyVAVKRMBKUb4RqAAiNkyRGySSVAUCOQgkSkCOyJCKAM+Ewl90TCdAM4CmT3VZcFJGFNAUCmpmAjyigK+6UHunKRlCQD4yjypgjfKDtCdAUYKICiccolPsC9IQsnEyhHYG2O6e3Kzx2T+y3cRFEhTPhEkboMwpoYbpQnKUnwk0AjIOJTTUgiUUBTdkOIhSUgIU0B4HUr4293pq6mPIhr2yx0fuCvO/4qLdpe0nDpHptOT3jb3jC+k6lYMv7Y0jioBNN3Yr4Sp1Oztrqta3FQ061I6XS3E+MrsxY1NFXFez7vp3UaN/RL2gtqN+th3/8AC8/qNzU/UPDX1BoOGyI/IyvFs711s9tzRdhv1atiOZ+y8qv8ZfqrusWWbXUy46CXQY4UPjyu4jjq5Uz0rvqXoBxiXOPzOJgE9z5jnlfX9JrG46TaVYI1UhIK/Nb25dc0Q5zWsn+EFfoPw6ah6BZerh3pD8cfssskKh2aZopUkeqSiYCX2TlY0ZE4VDG2VB3KbcBFAMk9k+Ep7hBOE0gGnBUtR7hOhMco1YwpJHZKVaiIsO7FMLLAdMlEid09RGqmcpaikD33S1AqT4RJUk9kQT2RqBR2+pLP8yWpLUE9QbKAP8yCT3SlEhPUmwynJU6k5nhJooMwlJRnslvxlLUC5JGCiTGSlPskZnKKANWVWpSfdCVDHMoz3SQigHnuqBgKFQ2SoB6ilqKEJUBcjspPGVKN0UBUxyjcKYQjUByJTlRB7oEyhRAvUmpQgBzlBOFPKNk6AAhAcEHPJRQAhOPJQigGdufyhsco1eFJMldOpnZX3TnKjCfO6TiOxyE1AKY3UtDTHO+EgMoJkpT4S1KKSOEtR9kaieVLiA5O37r8m+POkjpvVm3NMRTugX+A8fUF+r4XzXxt0l/Vegn0Rqr27jVYByIyP2XRxpaypmeVWj4PqfUHM6XRpseZrATB/hC5ul0aYfqqAExPsvLq1H1BTY4k6G6QDiF7NlReKIc1rxIye67cyqND4zuds9OypNvuq2tvUg031mtIAjEr9Sbpa0NaIaBAA4C/Lum1RZdRtbmtIp06oc4+F+nUqzKtGnUo1GvpuaC1w2I7rz8qOjL7NgR3SU85T1cRtv491lqZBEqoMKTugiVNAPHKROEgCEyDjKaiAw5ImUpSlUoibGlPhInvjsgFaakWOfCYiUiUCIKeoWVjukTlTKXPhGoWVPsnPlRxgp57p6hY5Rq8qCUbo1Cy9WMJFykJyO6KEhzlUHLMblMbI1sZcoB+WVEkcoBPdTqFlb8oO26nPdGZRqOyvmTwAonO6anUNhnKJSEJ4Q0Fj3KJI5SBjlLHdRQ0ypPdMFTjujdGpQA55TkJSe4RnuEagBPugGUZ7oRQC/KeUJGAmohY5KMylhEhGoWMgk5KNjulMImeMoSArPZCX2R2hNxAaE8IS1CyZk4dhGO6kkjhKZyuzQxsv7pY7papyllFJBdlSJwqE91nJPdMA53UOiuyyljyp3GZTyDupa/QWPAS1CUavP7LC4Nf0Hfpm0jWj5fVMNHlGg9joLm6gF898RdTubCg2s1jqVIPw7WGknv3P2W1Gz6/UqH9V1egylG1tbgO+xdsuu36TZ0a3rFrq9xzWuXeo/8Afb7K9IxJU5H5xc133NKpXPS3NZUfrfUFDBPuky8gEGmWiMfKV+qy44Jx2G342RE4x+FTnZpHI0fmnT7G96xW9CjTc2nEmpVadLR3X0Vj0Xr3S5ZZ3tmabjJa8OIP2K+pJIEE/ZM7YU7fSBycvZ4vp/E7qJi66Wxw2ApOdP8AhctJ/wAXW9y01qdnd0ycta9rY9jiF9G2YMplwBnCWz9Mki2rm4pan0qlGoPqp1BsfB5HkLVQIlMGNlnqgTGfcJyZGVOok8Liv+ostGkAaq+gPazbEx/lGo77o7iYkFLiQvFtbmu6sw1KrjNxr0g40vGB7CJXt5wFnPIo+hqD+xgd0R8qcpSsNsjdlaIRbkKSTkK5hGDxlawySX+wnjX0Zie6ckcKoCUeSrWZMWgslMGcIMDlMuAiE92/SJpL2TpygDdM1WhPUCJQpTX0CUX6J4KWyvDkizCUsq+x6C/hlJWBCIHZSuRFew0bIlEqoCIMZhV54MNGgSKC104gpK1JS9CcR5RA7lLMonKYqGDHlOZKX3SJz3SodFlyWo9gp1eEpylQWWHT2TlRJHCNSKCx6kauwU57JyUUFjlOVGUZRqFlid0nHCWUjKdBY52TnCnPZGUUMrVHCoHws/mT1EBLUGyzkonwpBJG6J8ppCLnwhRPkoToKCZ5TIH2TOnlIubEBbPZkKv2A0gDBVAgcKPUAgQk57lCxSb7HtFGpcENcDzCy1jlIvB2T8AeVGp3QQCVlqKoOJ2gqXjcS1NMrR5QW43ygGRmJQSI3hR3ZWqIOPKIO+AkHTuU5EQStKZDaCeJCo4wokAg4TmTwk2wXY44JTgdyD/ZIgTusbioWUiaJp+pu1tV2kGNxPGFKTl9FP8AFGjqtOnIc4TpL9PMDcqmOZVY17Dqa9sgjkL5+vdubWLyX03sOprLgQaRO4J/iY7vmDC7OmXtN9Q24BayNTGndvdp/IhDxSQWj1IREbqfUGEi8F2BM7IWOQm4oi5uWWtE1XQY4mCvlrrqlO3e2pVr1KgGpsvbB0u4PtODssOt/FVjTv6tqS+oaTtPyjH3Mrwb/qdO5AFNpbA2PPuqWKd9o3xvG1aPoukdTbedYtrakHH6SXHE6AV9lqgAr4H4Jta1bqFa9LYpUmaATyTwF9w5zoA/oqeCNmOTL+jYO1KC/SYWEu1DJViSCStvEkc/kbLdViE/WJEAZWcSEEdk9YCudl6zG6Re4eVOlwAPHZZvqtogOe4MBdpBO0pfhEdTZT6ro3hZMuW1XgNcTyPIheS+7fqph/1Uq72OHf5SR/ZV0hxrVWiZFOi0n3cBhEJq+kKWOSXZ6xJ3laiqQFGjGysNEbLVyizOMJIYqweFZqnhZFvhNuAspKBotzVtQyq9QrHZMHKwljibps2DpdCYIKzBGqUx91zSwps0TouYSjElSYOyPvhR4q9FWXAJlSWxmEtWETKqKkiWkIkxgZRqKCYiFLj8xhbomhynPlQJVSqohjnyifAUjPKRGU9QK1eUakQEjujUB6ilqKEiihFaijUUgceUicJ69DKk90aio1ZVEmEJBY9RRJKQnlPKNRWMSOET4KJ9kj9kajTHq8FCmQhLUdnOKjlbah5KQZjIQ1plenKjzI7mwdIS3UzCsLnaOtKw0+ZRpRlVHZZubNFBEHCob4TxygKHkNFjQxIKTpThGyy2Vmig30ZS4oglaj2TVPL+ifCZaSqAhUcJZUeRspY6A53WdSk2oIeAW+VqYSG8KlJr0HjTPm+t21SwoNuPUm1a75pMGnPnsV85Qv7V94wW9zUdXDgWBjjA9hsvvuoWVPqFm61qj5X8xMHuvy3q3RupfD3UW3Lh6lPXLKzRg+D2K6MU1JU/Znk/Fn6PbdVe5o9ejAIy8O59lyfEvW6XTOjVqlKq316rSyiAYMnBMdgvn6HW6Va0/UOeIAktBHyntC+V6xfnq3VzUaT6QhjJ7BVDG07ZOVxcUkclrbh9Ul5kyvVt7Q3NzToUQS97w1qijSbREM3O/K9foVxSsOq0riuxzmsB+kZBhRknbOmGNQx0foFjY0un2NK1oQGUwATH1Hk/ddEYwsra5o3VFtWhVa5hG4/utZEYH4WEZOzOUF9kwNUq2tkJSJg4kYlYvuQDUY362MFRoj6h3C0bdEKCTOjTCW+AFFOu2o0FjgQWg791odlnbNKQoEiTtuvK6pWBaaDYI5BEz/n7L0qtRlJpqVCGsYC4k7ADcr8vq/Et9edUrOpVyabnn02uaIDZwjxymrQQlFSpnq9SvX25AD5IAEkzgbe587r3fhPW/pTrmo4F1apg/wDS3A/uvjbx9S5cAC6rUfghokn2C+8+HaBsei0KFX5arAXPacaScgH7QtEtYjzOLZ626RdjsuK/6vZ2NFxqVm6tw0Z/JXx9z8TDqV22nTuNWrZjdlUYORzuUbqz7xha8SxwcJjBlVC+G/VOpW9NrHlmgkggkGV7PReum4qG3u6rde1N5EavB8olj1KPd5TByqOmUQ1RQxzCUlEtlKPKlxCypjkI1HuFEDuiBCegOdFaj4/CJPgfZRMJymoE7jLu+UtQSB7pHdPQWxc+ETxwpnCJPBVaBsWET5USe6M/zI0CzTPdSfdTA8owjQVlfdHCmcbIERlGorHCJS+wRJ8J6hY5T1f7lRPlGEaBZR/3lAU47pgjhGobFyOyD4/qp1HsgweEtRpjExuEKfshGgWUB4Qd8KC5LVC69Tl2RogFSD3KMEqNWXGReopg8LOYO6erKhwNVP6KzhXBWYM8onyspQNYzNP2TP5WQPlUHe0KfGX5Cs90soL42P7JailoPcPqTDSEpPgJavKWgbl/hGxUagnr7BLQNiiVnWpMrMdTrMbUpu3Y4SE9RPCRdvDodsCjxtPoHONdnwHVvgsWdw68o3dIWuvV6NWQYnaeV4t5b2lW/FWiQG7kAbn/AAvpr/p1/wBevqtGjeabOi7S+uWnTr/laN3e+ypvwLbtaC2/rB/LvTH+V1flX5GSeP6R84KrKezIjcr0emdPuesCobYNaxhh1R5gT2xmV9DafCXTbePWFS6M71DpH4H917tGjSt6Qp0aTKbG4DGCAFCiaSzv6PmrX4d6raP10L+gw92udn9l01elfENz8tX4iFJvalb5/K96YROZTjFx7MZT39nyVX4Q6o95cev1Kh71GOJB7jOCuqvW6l0xtL9X6Nw2ZbWpgsg+2wX0Rz3WF5R/U2dW3kt9RunU0fSrVt1IhvVWjyLPrTaNQzSqekRHymY9vC96hc0rqkH0agePHHuvxq6o3nQerehe+qdDiT8xh47jhfa9M6hRFuypQrgvc2ZaSfsVq+NGS6M4cr3sd3xx1en0/ob7cE+vdj02AHYfxH+y/ObC4tbSvruxVII+mjGofnC9D4pvXdW+IS3U00rdjWAz+f3Xp9I6b02vbOr3oLnAEVMH5Y2Hv7JaqC1M4zlJ7JkWnxfbUC5tpbCyY0S6o46qtT/pB/2Fx3PXeo3tao+2uattRd/DMF3kkKKbRdXFan0Po/qMaMue31He+cBdlD4f61WGr/h72jn1HNb/AHRLpdGmN3/u7PDqWle4zVunu/7iSvR6RZU7WpVPqNdVIhoOMeF7Fp8KdSrXLP1LGW9EH5j6gJI7ABfS/wDtnornA/ogSMYqO/fO6jeXpmmuO7R8rUrS0huTOD+yu2Ldi0aXGHT/ALwvqK3w9YGzNO1pCg8HU15l2ex8Lzz0KvTruDKbamiHsnDXDlpPB5CTVlb0er0a9fWpGk5zavp4B1fOB54PuvWx7Ly7DplvY/NTpw6SQeWg8GN47r0Q7G35UOIblyEifKkzPslKagS5lEpasKSYWdSqKdNz3GAPH+59lagjOWSjbVt5UuqtpiXuDfdfKfE3XOq9Osy61tQxhGax+YtE/gf2918mz4wvq9TQyjSbXecVXuLtP5WywJmD5SR+l3HVbWgJe8kD+VpP9Fvb3VG6pipQqB7T24Xw1LrF8KDabrtznHLnABv9FrbdXubWo6o0tcX/AFyPq91q+L10Us9n3M8co1QvFtviOzqsJuH/AKdzRkuBcPyP7roo9b6bc1qdGje06z3mG6CSJ7T3XO8Mo+y/Ij0ySEavKz1QIcM8onwp1K3LnynMqZb2S3S1DYs42KNR7lZpp6C2L1BGqFnmYwjPCFANy9co1KZcjUe6eobMqVQcI8qNQ5RhLUWzLkJSFGZT1J6jUi5HYoUaihGo9mPUEyueTCoOJK63A4Vms2wNlQKxkclGrys3jNI5UbOA8pTjBKy1lGvylo0X5UatmSnKza/MSrFQrNwNY5Cgmo1JziVOhe5UoDswo1ZTYckkqXEtSsonulPhEglPAUGiCZSkp43TB7x7qHKilGzGvWbQouqOBIA2G58BfOjqXUupdVrWINO3hn/KpnU9oP8AE9/8P/aMnbuvorotNBzPW9JzhAcACR3gd159lQselMNOxtXknL3kfM89yTkq4z69Gc8TlJd9Hfa2dOzt6dCiIpMEDueST5JWrhxssaF/QuSWAup1RvTqCD9u63zPCjv7NNEvQonlIgQN0Pc1jS4uAA3J2U06rarA9rpB5hVVioslo7oBZ5SInhTEIUUyHa+i/lmckJnSsyDvwjUnoG/7RydS6PY9XpNp3lEVGt+kzDm+x4XwfVfhDqnTm1TYXBq2Ek6dUPaO0c/Zfo4dxgryusdZo9Nsqzgx1WvGkUgCTHc9h/VaQcomGSMZH5hUtPTuz+ht3ekY0l8/eSV7llbONjWZc1NbS4PdTb9MgfkqavTviC6qtqVenXDmPEjSRsfvhepZfDPUn09VSpRtg9pBa4l72z7YlXJ2LGoxPHt61SxuGutHFr5+UUxM/YbhfV2vxLNFv6rp94a/Pp0SZ9gV6XSej2vSaJp0Ze531VHCHHx4Hhei0kk/MZ91GzRbipeujw3dY6jcUZsehXTwRh1y9tIfiSSrsLrrL3ubfdLLRALXUqrMdxE5XsaQOZTDR9u3dJzf6EsP3ZlRqmqCTSq0yP4arYK1ghMGBH4SJMhTbs0cVQsnZAGN0i5GpVTZKaXsZbI3RER3S1JFyai0Q5I4uodX6Z0zSLy7p0nOyGumT7L5X4l+LLihQtqnT6VSlTqkubVrMH+oBjDd48mF9cLO0bW9RtpQbU/n0CV8X/6gWNzdXFg6jRdUaGObLWbGZWsUl7MJubR81+tuetVJu69StUMw3gZ7DCysOit6h1alZsqek6pIDhmCBK9S0+HnWtt69w/S/wDkH+V0/Dwaz4rtyR8rmuDffSVKyfl+Jo8C0Wy7FW+EPiO1aTb3FC4b/KHwfw5ePXq9a6bX03lpUadvnpkA+xC/X9BIOJ8yk6lraQ9sgzgnut45ZHO+P+mfmNGtWdTa6q0MdE6Qcj3XodHsej3Fz6V3akVnuBZVY9zQT5AK9zqXwtSqg1LACk+ZNJx+Ujx2Xz7bK4bW0VGOpOAn5hB3jHfjbutHNTVMqMGvZ+gW1EUKYYypVc0cPeXx9zlayAMHC8qwua7qOh51uYN3Eh33Pfvse67Lf9TVrl9QtbSAhonc8lc/RabOjUgOCekQf2Ux901TE7K1I1KCDwFJDhuikibkaas8JF0oaxxbMJBh8J9DWw5T1e6kMceCjS7slaD8h6vdMH3S0O7Izy1CcWH5fY9UImSpLSRMYTnwn0Fsf3KEZQjoNpE404SCJRK3ONdDSyhEwlqFgSicdksleH174ko9HPo09Na8eQGUZiJ2Lk6+h7Hr3V7RsqHrV3+nTmJIkn2Wlrd0rq0pXFJxNKo3U0kQSF8HUdUuqhfdXXrVGmahpuGmn4nYewBK6KfxHVtrdtG2qam0wANYB0nsrljVVEcctH3IdJxKNeMSD5C/ObnrfULqqSblzf8AsdAXV0rr93Y1P/kOfWtnEaw50lvkHf7KfCaLMfe6s4VaxJXI25ouoC4bXpeicioXgNP5WrHNqM1se1zDs5pkFYuBpHIzcOHdV6kf5K5274O5Xj1b/rFzevp9OsKIt6b9Lq908gOjeAMqPGmX52j6APnAg52HK57y+t7Og+tVqsY1uCXOgA9vJXl07C9uKzanUOohzWmRQtW+myfJy4ryfiLpdq6+ZVdSqPe9sQ8ueBGwHlRLEkaQzTfs8bqHxTfOvahoXdOvR1DS4UyzHYTmPKdt17q9zVFOzpUCXf8A10qUn7kyUn9Lub6iG2tu5zR2ZpGMR5X1/wAM9NqdK6S2jXphlfU4v0mSROMqWqNYzOe2odYDGOuLA1ag3is2n/crvrXfWdrfpjAf5q1cR94XqCDPZPzysmrOpSZ83VtfiK7pF1b9M14+gepAHnAXb0yh1+1osZeVLO5AwJcQ6PeI/ZewEpU+htWNriWguaGk7tBmPugkxgJZJkpgnTulFjUQKRHZGZ3UucQ0mJ8d1pFmM1SMq1dlvTNSoTAIEAfUTwO58LgoUBUuXPcyNNT1axJnVVGzZ7N/qVhdWfUrrqJriqykBTLLeHahRnBeRsX/AGwvSsrYWVjRtg4u9NsF53ceSfJ3W/rs4/ylI3OTncpwkEA5U0aJjHZVgHdTKSKHdFas7Jg+FE5QSZ2ScWG9FyEHAUF3CRI7I0DylEyMpYgSp1DyifCtQojZDMJSYRPhKTOydEtorVnMLkvmerbFjRmRjuujVnYKKoc6k5rCA4iAVM4XGioypny96x1amGAAapmBzKx6R0truq0Lqi1z/Rc15cTAgkj+gXrHpNa4JL3+hSjS0DLwBP8AUklevTYylSaxghjWhoHhRjx6lZcrkWHGAJVFxAU8JHZbpIx2Yw6RuVhcUqVyGeswP0TGriRBH3C0H0pJpIzcmTTptpsDQSSIEzkx3PP3WuuB8sfYLNMJ0KyjUJEZS1IIxulsqSRMrAuKUnumpieYTSM+xkmEAnYf1QMIB8Jh2vsvWR/5R6p3yp1CNgklSHs/2aCpIyTKYqGVkqBU6IpSl+zQVeEtbiolPcYSUEit3+y/UPdCzAKE9UG7/ZSUJylK1o4qYiCQkNjlUpOARymhU0I1NLdz7gbL8/8AiH4apW7ql3/xRoqvcXvqXTgzUT2G/wCy+zu70UT6DBquXfKG76SRz/j7nC57XoNrTuP11zTbXvXkF1WoJj2n+qGTbfR+W0Ol9XquDre3uHDcOa0gHzlXU6P1y3olzre59NxBOkTP49j+F+u3dA12FzSNc4kxK4GU69RwDaLmbgEiOcif/wCgp3kmPxRa9n5dYi4qXRD9QLRljsQPK9vUWthoxH4X39x0i1vaem6a2o+I9YNhxPeV8vf/AA7c2THVGn16IM6hktHkf3W0cldFQg0eNRtaV/c0qd2atOi070yJ/Gy+z6T0KnY0dfTuq3gpPEgODXMJ/wC2F8wy3LSAW8gfkSF9F8OPqMujSaHvoPE44nZ0cbEH7LCbR0Qxto+jpCoGNFRwc6MkNiVpEzKbcwrayZwsHOjrjivoyjtuqDY74yFroA7IDQVLyo2XGZk0E4jCtrYd/hVpCchqwnnVHTi4rGBjaEEQpLwFmakrjnyEjujgSNZhLUstaWoxwueXMSNVjS+jaR3RM7LAkoDiApjyxuCOiTO6R2ysvU7qg4HldOPlWZSwJlEDdKOUwQU/K6oZkznnxyEx5VQEELVSs55Y0iFM5VbJE4WkWc8lQJZO6cjulqhWZNi2KakmDKC7sEyW0G5SBJJTDo3CnYk906JssFKcSlMjZTBCQ7KSLiN5UguQdW2yuiXOhmInJSkHlLwSgtb3T1M3kHqI5QXGFMdijYZKeobj1YS1eyU9kjMIohyZUjwmI3KzkkJgEEFFApmuoKScwgZ3SIa0+UjT32xkEBIT2SLzKRcnVkSnQzq1Z2QCTso1YTDiFeplumUZG6WodkvU7o1Ajb91NMN0Gsdk5E4SBalOflCYk7Lz3TBIOVIBieUeEqLTLkoUgwI1FCKKs1TgqtIKemEtivGZlpJ8rzOq0OrXIZQ6fWo2rDPqV3jU72a1evp/KNKWw/BaPG6R0Oh0mm8ipWr16hmpXqmS7/H+5XqBpjZbEBLSOEbjjgoyLTyEemey1j/cp+w/dS5MpYUZenP/AISdTDmlppgtOCO4PC1HlMYcOyWzKWNHi1/h6m+adBwp0zS0kuklrgZaR3Xb03prLKmC+DVIOww0kDUGnsYlegIRP+4Wbk2dEccUhcjstBhRvwgGFnNG2OaXso4SJA23RvEKTyCFwZZSR6eNxa6EX+Qpc4kd0qbXVX6WtJJwBC+o6b8G3d2xtW4LaLTw7LvwuL/LllWNWZ8jmYuP/u+z5drHvMBpJ9l6Nt0HqV28ClaVSD/EWwP3X6L0/wCH7KwY3TSbUqAQXvEkr1AI8Lux/ESn3kZ4ef5yT6xo+AofBF64f6r6dP8Adbt+Bqn8Vyz7NX3KN11L4fjr2cD+U5L/AOj4V/wPXAOm4pntLSvNuPhPqtLLLcVR/wBDgv0yYSIlKXw3HrqyofK8iP2fkF10m/tRqr2dRjeSW4XE5haJ48L9qq0W1aZY9rXNOCDlfLdY+D7e5Dqtp/pVN9J2K87P8dPCtoO0epxfm05JZVR8EwHHZayBhaXNhX6fc+lXEHjsVz1DC34iUz083ITjtHsrVlIuM7rEvKgvJ+y9SOJHlT5XRvIyZCy1AnfCgk6d1nqW8cZxz5DN8cOn7JTn6h91hrKNZVaGTzms53HujH84+yzDo4V6p4SpFLJZWfdElTMJ6pCRoplhwHlQ5yguEqThChZlLKVqzukXxysnqVrqc0ps0NTKNc4We4Huq1QMKqQtmUXeUtfHClxlSgNmatqEeVYfIWABlWAZJUtIpTkjRpynqzCzKckQoaNVI1DocUiRqwZCjJG6ZdsIBKVGm7qhlQRlVMKXEQQmkZyYp4RkpA4TGeFVmbCFMCN1fCA2NyjYWpAmO/2TE7pmCeSmIRY6oAeeUy8BQ50eApNSBsnQtmjTWOyFnr2whGobs9EGVWFg14FMeyptQEbrDVnoqaNZRPkLirXbKVYNPK0o121CdkaMrdHTqHhEzssH1g10Sqo1QZMypcGCmmzUiOyU+yiq8NGViK7JycSmohKSs6D7JGQFk6uGgTys/Xa6TKuONswlmUTo9TMKhUgThcYrhxiBKRqgA5kqvCZfyZfR1esJR6wyuNtUO+yPUBBhPxIPPI7RWIA2TdXHaSuEVJAHM7Ky8BphZzwxftG2Plzi+mfQdE6padNrPrVLY1ax2IyAvpmfHds6A+3qNPZfmQuQKpHMLehcAEScrz5cN4reOVHSoYeRK5rs/W7b4q6dXDWmu1riNidl6zbqjUaHNqNI7gr8W9RrtQP2XXZ9WubYhrKzgwfwkrgnz8+O0nZpl+DTV42frAvqJeWlwH3W4rUiMOH5X5GOq3D7oP8AUMk4gr6iw6nVIAqu+/dedP5vmYO5Uzkz/EPErs+0Nak0TrH5Xn3fXLa1aS5wwvF6jflloX03bZwvjb+/qXDvlJhR/euXyO1+IcT4xZHcn0ffW/xba1quiY8leo3qVB7J1fhfl9jTJc1xhe9+rFGiAyoDHlYS+U5cXUZX/wCm/I+MxxlUD2+u/oqtvqrMDhH4X55WLJd6RLmA47r2L7rBq0tBIAOCvBaA2YeMro+O5GXHNzyfZ2cfgtYmpMkuKkuG+6KgDR3XMKoGudl9njanHZHj5U4y1kbF3yrJjocdoT9UGnrBwsHVQ0FWkzOSR0zIJwkDnhYMqCBJxC0a4TvhVTMnRqQZVbALI1BvKmpU0gGJ90agp6s2kElIu7LBtYOaSsBdaasOMCUKFleRM7NQLkPK8910G1nN1IZdB5JB4WixsltM66lTQcj90z9MyF5tW5l7GnJO66PXBpSIxhGrIdHUIgZVQuD9REE7SultyCyUmmOkbFvdKBlQa7cdlzfq2itpBEEwkotlUjuAGlBMArB1ZrMEqP1LNO6WjCkdOoAKtyuQXFMtaJyVtRqAkydknGvZaRvP4UPfAnCipWazEwuSpdNJDdXsmoA2kdhdqAU6xBXILgB8E4AXHUvBTqlswrWNshyR7DXANEH8LQYO8rxxdadOV2ULkOidu8pSxtDtHYSAVLngAmdl591etZVEFZuuw5p+bfdCxNslzSPQFwNpS9YQc7LxTesa4idlP6waHODlr4WYvIj2jV+SYGyhlcEASvL/AF7fSgFYsuJcTqJCpYmLyI9x1eDEhC8R180GEI8T/QvIewb0Mtp1bBKj1D5QSRBXzL70+kaZMgbqBdh1MNDlouKiv5bPb6heCpXBDl0dMuyGOk/xclfMPry8Au43WtvcPYDDiQSqlxlVII8t32fUXdyRDg4KbW8MZJmV85dXji0N1CZ7p2l65jSXPxOAofF6L/lq+z6i6vYaPm5XE29OZcN8QvJrXnqNIJ2yuRl06SdXOyI8boT5abPpq16fUY2cESs3XsPOYBC8g3RqPY7kBTcV2vpnScxwVSw0ZvNZ6dtfl9Q5/KupfHUYI37rwKNcsBkweyqpXEnIwn4UQsh7tO+9NxBMkraleanlq+bbdSWOG666FwTcSMQlLEaRyWz3BUf6oE+Sukkg6ZwQvKF+ynNQxBiT2XqN+ILZoa0tYcdl4vL/AJcZ/wCOPR7/ABFxPGtn2YilruJB3xhaU2ubckAEHyqo9ft2Me51JpcDAGy4LzrjnVwWAMH/AErh8HOzupdHfHlcPB6Pp7GgyoC6pUE8gpllkLgBzxM918vbdRL9TiZJ3lZC+L7qQ4YOyw/sGRtuUjN/KY2+j7C5p2tBzagOJnC9SxuaFdrf9RoXwFa9IBLYkZMLnHU3MMh8exWWT+nMk49MifOwzjTP0++uaNO3e0VA4RjK+Qb1FjSQW6hOy8Wl1Ztcw9xkdyvHqXrvUMOgh3C14v8ATbimpMS+Qw4I1Huz7ir1d7qUMGiPC43dVeA5pqR7L5ap1B8AB5MlY/qnSXajleph+AxQ9nNk+ZX/ACj6qldl0F5LpPK5K3UyyoWg88BfPtvnCZeY7SsP1RdUkvmF3Y/jIR+jlzfLymqXR9k6/DqAndcFW8hrzK4WXbBRa45hefVruqvdBInK6cXHUeqODPyN+7PoKV1qtD80kBYMuS9jiXZnC8Vt0+nSA1FDaxAJnG618Jg8x7jLpwGStW3pcd4B2XgOuSCCDuFJrPkEO/BR4SfMfRtu3nBMQleXga1sHdeGLlzWZJysLm5c+m35tkLD2J5j2G3zmsiZPhczr0moD5XmUqpLJ1CVBq6akkytfDFGbys9CteO9b5TuFFK8fpw73Xnl8vJKza5zdUbFV40T5JHqtvi6sHEzBTF+8a2tfz2XkNqEVAqLz6kjlHjQeVntC8JgOctat84aYI3heIKhnfCp1XYyl4olLNI9l/UCHCXwub9XNYu1Ly6tWSM8LMVDnfKXiRXnZ9FUvC8AtOVgLp5pu+ZeS2qR9lJqkSNQhLxFfyLPVF44OB1wAvXtLtppzvK+QNQjlepY3IYw6jupngTY48mS6PRvupH1PlI7LznXtR1ZpBOCvPr1tdV2TEyECpDxlWsUUiJZ5M9f9a52qTkHsuSpckvk5O0rk9aHSFiahLslUsaRHlZ6Na9c3TBW1r1F4aWkrxnv1HBVMdAJlOWOLDys9CrdvdcAl2FVS4cASHYIXm6i4gyrL5pxOyNEJzZq2u4k6t1r6pFBxXngl3MLUOJZE4TSFsbsryQJ91oy4LXESuAGCO4VB+5VUCkb1KpLyQ5yFzGohGo9i/UJBcTunTq791hMCENdBwgVmr3y4ZW1KoA3TuFxvI1bqw+YAOUybN6rpIOE6NSWEHZYvk87KWOIbvCB2dVStk/hZlwFMEbzlZOd5UtMghKgs7aVYAyTgBUak0ieOFwNMYla+s4Uy2BlKikxtqnWCd06lb5jiViSQJ5Q35gSd0qCzZtQgMEbLejX0PcSd1x6oIlUTGUUgUqPQq1xoAG3ZZvuJLSJELlbUBI3wk92oADkpaIvf8AR6NOoH0nASTMorOkgEwYXJa1NMzuFVZxfVkfhJR7K8ro6qFctDhMFKnW0ueQfm7rjDt1LXkPJB3CHBMpZWeq269QPMcELi9c6f8A8WdNxaSJ3CxOoTvHClRSB5WdDK3zk/0UVHkulZh4GOUPeDp/CvUjytluMtGUeqQ07LAEuMTumHRLeU0iXJlavm3CQnMjdJxnspVJEbHeyp/oALPVBk8rnJOkAFBO0lGqBs0n5cd1bX/IZgBYTLYSmWkQiidjX1CInIHCbqmcDbhYsmMDCsPG+ZToVmpqjRuVnUdLdWwUlwKHEaIOSihOQgS0YKHOkhQDhTJSoVluPzSlqnAOEjMKUUA5h0lU505Cg90ycbJoC2PjdHqfJpnmVEmBhLlHQWVqnJQCT7IcTiMJBydBZbZlS8kO3T3SdMxGEATMukrppOLMiIXKCTvhaS7upYWN4ycqCSIl2yTipBlMLNJMzKHOwsyTIQSiwFyUwcQFO5VNIakUiifl3VF2N1jIRqyEgKBl260n5JlYCJVNd8qaGVrn3T1FvKjUhxVCL1eUKAMITomy3HCTSYlTnATb2Kmigd9JUtdpIVcKXjGAgDculsrIYOECdOUNydkIXobjqPsFDX5hN5wFOyBmrT3SByVMoJACl+yjUkFoUtMmQcKdQDRPdS05OcJiNH4KTZI3hD4xCgmIhIZoPljKZeSoEuEocY4KZLZtbPEEzmdl0PIFZsERyuGg47HddJnk+yPsewi6CfJUBx1JOJ47qWGX+yGNM6wZYSstYMycrUf8glczCAZKVdg2PdybiNQQ6NWoKH907JTGfldISAkyUAnCRO8IE2WkSpBIRqhMVmk/KPdDmy7G6zeflwhrzKEO+jSDBkImE8lpPZYOeeECNw/GYRONlmNkapTA0YNRKTjhKmZnMIeUASN0QJwnjsk7AwgCiR3UjBykkZGUCsbtwAgmCVITiZ8JIGgB+YK2kTKzIyEgYSTA0qZKzBTcVPPuqA1bsg74WfqaTBUvfnBSsdGyYknBXOKhAmUvWIzKLA2dM5UtlRrkzKkOIcMqR0amQpOYVEyFmSmIo7Iad1MwENMtQUixjKTjlAglJ3CAYauFTTAypbhvlMTORhCAZ+oIGSkj+LCAKQkJQmQDuMFNhzB3QRlIGHILKOApyRsmTOFM5CGBc/LCGfTKk/UgSJCSEwPbuiJG+QUO3CWxQxouOCpI7lGeThQ47qWUaCJzkJHDvCnkQqceyokNQJEJOI1QpmE5SK+iwd8o3PhTKAYd4QQ0VTPzE8LoLhqGVzNP1eVY+oKkKii7J8lQMPTdISkSEmP6Or1NNLREysXCdoSc7IQTCBCnOkpOPCTsuPCXBQwNQZGOyjKTf7KlVAEGfCktOqVRJ2SxBko9CG76UDACmo6NghmwJ2SQzVroZBWTsmFoSA0QstUu+yYGgkjAwpiJQ10agme6BCpnKt+VkPqlXJJQMBukdwjYoTEM7FZPfAyVbnQ0rjquLhEbKJOhpdnUHgjBT1SCCuWk7IELYuzukmDRoSQ1KUtU7hMkcbpgDzsjB2SPCQjVsmxfYyyX5QWgkIe5wdhQ5x7KWMvQNJwEvTxsECdOyMxskmMrQOyzI+aRwtNTvCnPKY2MHEKYzCMzgYTJOs4TJE8QFLXQ1U94+ygxEj8JWNFgwZQfqlIZTQAwZEImFI3KaBjkJzmVIEFKdJymJlgoUoRYqKDpKfKxZVHp9jyrFRpO6lOymWOZWVWoWuEDCb6rRicrjrVy46cBJugiuz0WkFoIKJhctCs4tDeFvqkK0J+xzIUgckp7KdRmCEFIcn7IMFuDCU4RgBJjL/hmfCWMZU5ECMIqGG4RYkJxmQCpbVDcFQCCe6zI+dTZX0djYIBQHQ8BcrahBgnC2D2ueIKd9EFxDiFo1xjCzaJc5WIGJVpkssunBKznOEE8qYl0oY0+i3mBKQqAtw6SsqrxocAuam4hsc+Fnt2PXo9CdRKZPyxysqW2VbgCwnstH2iRmcKNeokA7LOlW1VC07JZp1HHJB2U2FHQ5+loPhcNSqXEmYXYctBjhcVXBlEugXYzXcumlUD2b57LiAkStKIIqJJ0No7p+VQTuqAJZwud1T/WDQrslG04T14UzieVjUqFu4wlJ0OrNfVEwZVtM91wtcXEmVtSqxglJSBqjrlSXwQk3O+yxqVi10Jtio6CQVzvp/hFGqTIOfsrJj7pe1Y0mRADpiAh0bgwFNZw9ismPc4GVnt3RdHQ14OAVtE54hYsAgYWrnYhaIlie9o05U7OlYVzLwFqwzCV2yTU8Hus3OjMK3PMAQodnfZNjRn6rj7K2vJOdlg/ExhQahDcrNyotI6DV0vImQqDw76V5xrukrehU+bKmMx0doOd0wZB7rM1A0TCqcYWqdsmSMqgyckLMlwkrZwG5mVmDq3zlR9jiui6TtULYgAbhZtDWnG6i4qw0QrtDaLcYBIMoY6W5KybVBoid1LK0uDQoc1Y4x6Og4yVk+tJVVnnTOFzkngKm+xJG4rkCNMoXP8AMhKx6kh8kAZXS14a2TC4mwzlMF7zJj2KiL6FR2CrTczsVyvjUpjkfukZ5SsDZtYU4gDC3pXDXiOV57WlziF229NrGE8qotg0dJIOR+6zFTBMieyVVxDZC5Q4wSrboEjsa7V/+JPdpBzCxZUgqnuLgiylEum8ncjHKHOmmTuudpBEiQnqIBBSckgo0BDQ2OVL5LiQstewATJI22SUkNobphVSnWDGOVBMgSqa6Mp2hUdTHQSdisqzyKoIKdN0ySsauXY7Jtka2drXgsmDKxfV0kx+6TKn+lEmBhY1HCMqZy66BRoHVRM4Kg1NWQRPZYkDMJA6Xe6xtlNHoUasM+aVdeoGtAB3XJTqPe3SBha1GEAEQe63UuiWiGGHgzK6qbtycrk2cCtKVQN1YESjZWPWyqtfUcSFiQShxlxM7HCkEyYSsNaQy7hGsgiCZSwG53WLnHWs3J2NLo9FlWGiSFzuM1dXlYh5jcrRs7gFaKQtTujVTkdly1CRvjC0Dz6BC5H1YJBROQlE0a4bylqOrCxa+SQAtowlGQ5I6KdRxEBZVdUmUUyQcDEJVHTkhU30LWiqLoeZW5cCN1xMeNa6Gh7mOdGGqN+i9TmrlxMTiFNIPEwceVdQ6nRGyzGHYWSfdjo9FjnQJjZDnyCSYXM2o7SBmVRedzytt0Dg32TUfqeDK6aTgW+y5IiD5WmoHJwUKSFoW6rJhJr9WCcLBzslJpE4Ub9j16N9Y0nAhYPfg5CDUGlYSDyYRJ2JIACZJCtriCJKlxjCTYDpKlAlZ11HmR2WraksnlchM8cIa4z4TTaG1Z0VHkjwoY8gDSOUPMjwVnMCIRt3Y0jqbUlxWNQy5S10kREpOOU3IGh6oBBCTHRnaFBdKkE7cFR92B2EipRmVLHEAcLOiSRGIVPIBn+ytTY6pGmsnaELn9Qdv2QnuxWZ87JyZCUmAnwUCoHaZkIJlOBp2UDcIoKKD4BA3VMqOERssiBq+60fjAU3Q66OguD2wHLODoklRRHzJyYOeUN2yoooEF32Wk4ELnYfmHutW7obocUJro32Sc7M8JO/us3bpXYpKmNpEytW1JMLnaraTDkCNHkad0NJhNoBB9lmNyE0wZ0h4a1S/wCoeUmnICHj/TB5T2Y6XsTSA0hS6TiUUvoeVDvrUsQaYBWZK2qYasSkDRReTEYVtqOIglYt+taR8ypMmjU1IHlZl88q6m8cLEbpFI1BxuFTXASsnbo5PsmBZys/4iFvRA0ExlZPGXKWDVIbQQMrZjTxzsop/wDIXVbCWieyW1GkYJmeqKZHIXLUhz/K3uMVHQs2gGqJ5OUbNk6dmTTBwt6LpMHJSrNa14AECE2gDRCHKh6dmpcABH3U1SG0we66aTGmmSWiYWTmgtGFn5HZc4KrOMGJMYViu7QWjZFYBu2FEAELVejIBUlBHyFzd5Wz2tBMBZjDClZVDpuJcButH6tUThZsw4wtHZiVLZSXQiDpCl8jB2Vu+pvuorYcSmgaMneEAkGVbgNI9knfQPdVRkZnKREGeFVTdQPpKYiiC4TH3Uw4Ecgq2GWwdlT8MYOISHXRPG6G4Kpow72C1cxo04SsdGUuJ0pjfKpmarp7LI4KaYGwMtjsk6TBJ4WbTsulwGjbhT9lnIdkBVUAGykKjMqnIduqqvJdChm6btygf0QZnBQmhAq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2082" y="2569545"/>
            <a:ext cx="3918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《</a:t>
            </a:r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花牛歌</a:t>
            </a:r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》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769961" y="1091821"/>
            <a:ext cx="10304145" cy="4243449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(1)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填空。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作者希望友谊像高山的白雪一样（    ），像生命中的蜜和盐一样（    ），像森林中的松柏一样（     ）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(2)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问答题。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①为什么把友谊比作“泥泞中扶持的手”“岔道口引导的箭头”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②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为什么把友谊比作“挫折时温暖的话”“迷惑时肯定的回答”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(3)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小朋友，你觉得真正的友谊像什么呢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请你照样子写一写。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91821" y="3480179"/>
            <a:ext cx="9225886" cy="54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050878" y="4531057"/>
            <a:ext cx="9307773" cy="6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050878" y="5581935"/>
            <a:ext cx="9253182" cy="40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797256" y="1697056"/>
            <a:ext cx="10304145" cy="3811905"/>
          </a:xfrm>
        </p:spPr>
        <p:txBody>
          <a:bodyPr>
            <a:normAutofit/>
          </a:bodyPr>
          <a:lstStyle/>
          <a:p>
            <a:r>
              <a:rPr lang="en-US" altLang="zh-CN" sz="26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6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多媒体出示课文插图，请学生观察图片内容。</a:t>
            </a:r>
            <a:endParaRPr lang="en-US" altLang="zh-CN" sz="26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花牛在草地里坐”“花牛在草地里眠”“花牛在草地里走”  “花牛在草地里做梦”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这节课，我们要学习徐志摩的童诗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花牛歌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，让我们一起走进童诗，去感受它的美好与神奇。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" name="图片 2" descr="timg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71248" y="2343685"/>
            <a:ext cx="1787859" cy="1433015"/>
          </a:xfrm>
          <a:prstGeom prst="rect">
            <a:avLst/>
          </a:prstGeom>
        </p:spPr>
      </p:pic>
      <p:pic>
        <p:nvPicPr>
          <p:cNvPr id="4" name="图片 3" descr="u=378603196,1241781805&amp;fm=26&amp;gp=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16987" y="2057082"/>
            <a:ext cx="1998965" cy="1610436"/>
          </a:xfrm>
          <a:prstGeom prst="rect">
            <a:avLst/>
          </a:prstGeom>
        </p:spPr>
      </p:pic>
      <p:pic>
        <p:nvPicPr>
          <p:cNvPr id="5" name="图片 4" descr="u=1258138701,907676139&amp;fm=26&amp;gp=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972703" y="2207587"/>
            <a:ext cx="1798171" cy="1323454"/>
          </a:xfrm>
          <a:prstGeom prst="rect">
            <a:avLst/>
          </a:prstGeom>
        </p:spPr>
      </p:pic>
      <p:sp>
        <p:nvSpPr>
          <p:cNvPr id="6" name="AutoShape 10"/>
          <p:cNvSpPr/>
          <p:nvPr/>
        </p:nvSpPr>
        <p:spPr>
          <a:xfrm>
            <a:off x="797256" y="624504"/>
            <a:ext cx="4361597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创设情境 导入新课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8" name="图片 7" descr="u=805499111,1832965189&amp;fm=26&amp;gp=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29849" y="2139884"/>
            <a:ext cx="1968715" cy="1650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简介作者。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徐志摩（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1897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15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日一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1931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11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19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日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，浙江嘉兴海宁人，现代诗人、散文家。原名章婷，留学英国时改名志摩。徐志摩是新月派代表诗人，新月诗社成员。代表作品有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再别康桥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翡冷翠的一夜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等。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范读，学生认真听准字音。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学生自由朗读诗歌。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学生带着问题默读课文。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思考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花牛在草地里都做了哪些有趣的事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把句子画出来，多读几遍，一会儿读给大家听。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提示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剪秋罗是一种美丽的开花植物，因为花瓣的形状杂乱尖锐，似乎是被人用剪刀随意裁剪过似的，又因为开放在秋天，因此得名剪秋罗。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6" y="624504"/>
            <a:ext cx="4361597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朗读诗歌 感受文本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1032524" cy="38119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小组讨论，交流反馈。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2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花牛在草地里坐”“花牛在草地里眠”“花牛在草地里走”“花牛在草地里做梦”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从诗歌中感受到作者怎样的感情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感受到诗人对生活的热爱和对自由的追崇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男女生比赛读、指名读、开火车读。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观看视频，边想象边读。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全班齐读，熟读成诵。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AutoShape 10"/>
          <p:cNvSpPr/>
          <p:nvPr/>
        </p:nvSpPr>
        <p:spPr>
          <a:xfrm>
            <a:off x="797256" y="624504"/>
            <a:ext cx="3965813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积累背诵全诗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2033516"/>
            <a:ext cx="10304145" cy="33017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花牛歌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短短的几行诗，字里行间充满了浓浓的童趣。这就是童诗的魅力。像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花牛歌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这样充满童趣的诗歌还有很多很多。同学们课后可以搜集一些童诗读一读，背一背。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2641980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课堂小结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模仿课文写一写。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花牛在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花牛在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856096" y="3343701"/>
            <a:ext cx="8215952" cy="409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883391" y="4176214"/>
            <a:ext cx="8270543" cy="27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utoShape 10"/>
          <p:cNvSpPr/>
          <p:nvPr/>
        </p:nvSpPr>
        <p:spPr>
          <a:xfrm>
            <a:off x="797257" y="624504"/>
            <a:ext cx="29695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课时作业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阅读儿童诗，回答问题。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友谊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 泥泞中                          干渴时                                      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 一只扶持的手            一杯清凉的水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 岔道口                         倦怠时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一个引导的箭头         一声惊蛰的春雷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挫折时                          纯洁的友谊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一句温暖的话              高山上的白雪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 迷惑时                          生命的蜜和盐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                              一个肯定的回答           森林中的松柏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1399</Words>
  <Application>WPS 演示</Application>
  <PresentationFormat>自定义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楷体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46</cp:revision>
  <dcterms:created xsi:type="dcterms:W3CDTF">2020-01-14T10:19:00Z</dcterms:created>
  <dcterms:modified xsi:type="dcterms:W3CDTF">2023-10-22T07:03:17Z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9A049B401E1F4BB68111E0831C13332A_12</vt:lpwstr>
  </property>
</Properties>
</file>