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7" r:id="rId3"/>
    <p:sldId id="261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6" r:id="rId15"/>
  </p:sldIdLst>
  <p:sldSz cx="9144000" cy="6858000" type="screen4x3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0" d="100"/>
          <a:sy n="90" d="100"/>
        </p:scale>
        <p:origin x="-2244" y="-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4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4821323" cy="6858000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6932516" y="967154"/>
            <a:ext cx="0" cy="4722815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7717133" y="967154"/>
            <a:ext cx="0" cy="4722815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6932516" y="957941"/>
            <a:ext cx="784618" cy="4732028"/>
          </a:xfrm>
        </p:spPr>
        <p:txBody>
          <a:bodyPr vert="eaVert" anchor="ctr">
            <a:normAutofit/>
          </a:bodyPr>
          <a:lstStyle>
            <a:lvl1pPr algn="l">
              <a:defRPr sz="3300" b="1" spc="0">
                <a:solidFill>
                  <a:schemeClr val="bg2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6138185" y="957939"/>
            <a:ext cx="619125" cy="4732028"/>
          </a:xfrm>
        </p:spPr>
        <p:txBody>
          <a:bodyPr vert="eaVert">
            <a:normAutofit/>
          </a:bodyPr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2CA6-4220-4CCF-9961-8A5F7BC09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5130-8565-4F99-B458-1A1545B931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8660186" y="17020"/>
            <a:ext cx="474923" cy="576885"/>
            <a:chOff x="11546914" y="17020"/>
            <a:chExt cx="633230" cy="576885"/>
          </a:xfrm>
        </p:grpSpPr>
        <p:sp>
          <p:nvSpPr>
            <p:cNvPr id="8" name="Freeform 17"/>
            <p:cNvSpPr>
              <a:spLocks noEditPoints="1"/>
            </p:cNvSpPr>
            <p:nvPr/>
          </p:nvSpPr>
          <p:spPr bwMode="auto">
            <a:xfrm>
              <a:off x="11546914" y="17020"/>
              <a:ext cx="589992" cy="568237"/>
            </a:xfrm>
            <a:custGeom>
              <a:avLst/>
              <a:gdLst>
                <a:gd name="T0" fmla="*/ 916 w 1788"/>
                <a:gd name="T1" fmla="*/ 1299 h 1722"/>
                <a:gd name="T2" fmla="*/ 847 w 1788"/>
                <a:gd name="T3" fmla="*/ 1514 h 1722"/>
                <a:gd name="T4" fmla="*/ 1037 w 1788"/>
                <a:gd name="T5" fmla="*/ 1722 h 1722"/>
                <a:gd name="T6" fmla="*/ 1090 w 1788"/>
                <a:gd name="T7" fmla="*/ 1717 h 1722"/>
                <a:gd name="T8" fmla="*/ 1013 w 1788"/>
                <a:gd name="T9" fmla="*/ 1677 h 1722"/>
                <a:gd name="T10" fmla="*/ 928 w 1788"/>
                <a:gd name="T11" fmla="*/ 1474 h 1722"/>
                <a:gd name="T12" fmla="*/ 916 w 1788"/>
                <a:gd name="T13" fmla="*/ 1299 h 1722"/>
                <a:gd name="T14" fmla="*/ 1336 w 1788"/>
                <a:gd name="T15" fmla="*/ 1108 h 1722"/>
                <a:gd name="T16" fmla="*/ 1390 w 1788"/>
                <a:gd name="T17" fmla="*/ 1150 h 1722"/>
                <a:gd name="T18" fmla="*/ 1635 w 1788"/>
                <a:gd name="T19" fmla="*/ 1200 h 1722"/>
                <a:gd name="T20" fmla="*/ 1788 w 1788"/>
                <a:gd name="T21" fmla="*/ 1154 h 1722"/>
                <a:gd name="T22" fmla="*/ 1734 w 1788"/>
                <a:gd name="T23" fmla="*/ 1170 h 1722"/>
                <a:gd name="T24" fmla="*/ 1666 w 1788"/>
                <a:gd name="T25" fmla="*/ 1176 h 1722"/>
                <a:gd name="T26" fmla="*/ 1549 w 1788"/>
                <a:gd name="T27" fmla="*/ 1164 h 1722"/>
                <a:gd name="T28" fmla="*/ 1336 w 1788"/>
                <a:gd name="T29" fmla="*/ 1108 h 1722"/>
                <a:gd name="T30" fmla="*/ 661 w 1788"/>
                <a:gd name="T31" fmla="*/ 952 h 1722"/>
                <a:gd name="T32" fmla="*/ 648 w 1788"/>
                <a:gd name="T33" fmla="*/ 954 h 1722"/>
                <a:gd name="T34" fmla="*/ 467 w 1788"/>
                <a:gd name="T35" fmla="*/ 974 h 1722"/>
                <a:gd name="T36" fmla="*/ 232 w 1788"/>
                <a:gd name="T37" fmla="*/ 1447 h 1722"/>
                <a:gd name="T38" fmla="*/ 516 w 1788"/>
                <a:gd name="T39" fmla="*/ 1703 h 1722"/>
                <a:gd name="T40" fmla="*/ 523 w 1788"/>
                <a:gd name="T41" fmla="*/ 1703 h 1722"/>
                <a:gd name="T42" fmla="*/ 334 w 1788"/>
                <a:gd name="T43" fmla="*/ 1497 h 1722"/>
                <a:gd name="T44" fmla="*/ 296 w 1788"/>
                <a:gd name="T45" fmla="*/ 1257 h 1722"/>
                <a:gd name="T46" fmla="*/ 459 w 1788"/>
                <a:gd name="T47" fmla="*/ 1067 h 1722"/>
                <a:gd name="T48" fmla="*/ 661 w 1788"/>
                <a:gd name="T49" fmla="*/ 952 h 1722"/>
                <a:gd name="T50" fmla="*/ 1418 w 1788"/>
                <a:gd name="T51" fmla="*/ 660 h 1722"/>
                <a:gd name="T52" fmla="*/ 1372 w 1788"/>
                <a:gd name="T53" fmla="*/ 671 h 1722"/>
                <a:gd name="T54" fmla="*/ 1363 w 1788"/>
                <a:gd name="T55" fmla="*/ 677 h 1722"/>
                <a:gd name="T56" fmla="*/ 1418 w 1788"/>
                <a:gd name="T57" fmla="*/ 660 h 1722"/>
                <a:gd name="T58" fmla="*/ 580 w 1788"/>
                <a:gd name="T59" fmla="*/ 121 h 1722"/>
                <a:gd name="T60" fmla="*/ 521 w 1788"/>
                <a:gd name="T61" fmla="*/ 128 h 1722"/>
                <a:gd name="T62" fmla="*/ 161 w 1788"/>
                <a:gd name="T63" fmla="*/ 850 h 1722"/>
                <a:gd name="T64" fmla="*/ 189 w 1788"/>
                <a:gd name="T65" fmla="*/ 870 h 1722"/>
                <a:gd name="T66" fmla="*/ 165 w 1788"/>
                <a:gd name="T67" fmla="*/ 628 h 1722"/>
                <a:gd name="T68" fmla="*/ 540 w 1788"/>
                <a:gd name="T69" fmla="*/ 188 h 1722"/>
                <a:gd name="T70" fmla="*/ 612 w 1788"/>
                <a:gd name="T71" fmla="*/ 178 h 1722"/>
                <a:gd name="T72" fmla="*/ 736 w 1788"/>
                <a:gd name="T73" fmla="*/ 218 h 1722"/>
                <a:gd name="T74" fmla="*/ 802 w 1788"/>
                <a:gd name="T75" fmla="*/ 285 h 1722"/>
                <a:gd name="T76" fmla="*/ 808 w 1788"/>
                <a:gd name="T77" fmla="*/ 292 h 1722"/>
                <a:gd name="T78" fmla="*/ 580 w 1788"/>
                <a:gd name="T79" fmla="*/ 121 h 1722"/>
                <a:gd name="T80" fmla="*/ 1149 w 1788"/>
                <a:gd name="T81" fmla="*/ 0 h 1722"/>
                <a:gd name="T82" fmla="*/ 882 w 1788"/>
                <a:gd name="T83" fmla="*/ 422 h 1722"/>
                <a:gd name="T84" fmla="*/ 905 w 1788"/>
                <a:gd name="T85" fmla="*/ 489 h 1722"/>
                <a:gd name="T86" fmla="*/ 913 w 1788"/>
                <a:gd name="T87" fmla="*/ 339 h 1722"/>
                <a:gd name="T88" fmla="*/ 1119 w 1788"/>
                <a:gd name="T89" fmla="*/ 30 h 1722"/>
                <a:gd name="T90" fmla="*/ 1163 w 1788"/>
                <a:gd name="T91" fmla="*/ 26 h 1722"/>
                <a:gd name="T92" fmla="*/ 1503 w 1788"/>
                <a:gd name="T93" fmla="*/ 176 h 1722"/>
                <a:gd name="T94" fmla="*/ 1515 w 1788"/>
                <a:gd name="T95" fmla="*/ 186 h 1722"/>
                <a:gd name="T96" fmla="*/ 1501 w 1788"/>
                <a:gd name="T97" fmla="*/ 173 h 1722"/>
                <a:gd name="T98" fmla="*/ 1149 w 1788"/>
                <a:gd name="T99" fmla="*/ 0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88" h="1722">
                  <a:moveTo>
                    <a:pt x="916" y="1299"/>
                  </a:moveTo>
                  <a:cubicBezTo>
                    <a:pt x="896" y="1383"/>
                    <a:pt x="873" y="1455"/>
                    <a:pt x="847" y="1514"/>
                  </a:cubicBezTo>
                  <a:cubicBezTo>
                    <a:pt x="866" y="1629"/>
                    <a:pt x="919" y="1722"/>
                    <a:pt x="1037" y="1722"/>
                  </a:cubicBezTo>
                  <a:cubicBezTo>
                    <a:pt x="1054" y="1722"/>
                    <a:pt x="1071" y="1720"/>
                    <a:pt x="1090" y="1717"/>
                  </a:cubicBezTo>
                  <a:cubicBezTo>
                    <a:pt x="1060" y="1711"/>
                    <a:pt x="1035" y="1698"/>
                    <a:pt x="1013" y="1677"/>
                  </a:cubicBezTo>
                  <a:cubicBezTo>
                    <a:pt x="970" y="1636"/>
                    <a:pt x="942" y="1568"/>
                    <a:pt x="928" y="1474"/>
                  </a:cubicBezTo>
                  <a:cubicBezTo>
                    <a:pt x="918" y="1417"/>
                    <a:pt x="915" y="1356"/>
                    <a:pt x="916" y="1299"/>
                  </a:cubicBezTo>
                  <a:moveTo>
                    <a:pt x="1336" y="1108"/>
                  </a:moveTo>
                  <a:cubicBezTo>
                    <a:pt x="1356" y="1122"/>
                    <a:pt x="1373" y="1136"/>
                    <a:pt x="1390" y="1150"/>
                  </a:cubicBezTo>
                  <a:cubicBezTo>
                    <a:pt x="1470" y="1178"/>
                    <a:pt x="1557" y="1200"/>
                    <a:pt x="1635" y="1200"/>
                  </a:cubicBezTo>
                  <a:cubicBezTo>
                    <a:pt x="1694" y="1200"/>
                    <a:pt x="1748" y="1187"/>
                    <a:pt x="1788" y="1154"/>
                  </a:cubicBezTo>
                  <a:cubicBezTo>
                    <a:pt x="1772" y="1161"/>
                    <a:pt x="1754" y="1167"/>
                    <a:pt x="1734" y="1170"/>
                  </a:cubicBezTo>
                  <a:cubicBezTo>
                    <a:pt x="1712" y="1174"/>
                    <a:pt x="1690" y="1176"/>
                    <a:pt x="1666" y="1176"/>
                  </a:cubicBezTo>
                  <a:cubicBezTo>
                    <a:pt x="1628" y="1176"/>
                    <a:pt x="1588" y="1171"/>
                    <a:pt x="1549" y="1164"/>
                  </a:cubicBezTo>
                  <a:cubicBezTo>
                    <a:pt x="1475" y="1153"/>
                    <a:pt x="1400" y="1131"/>
                    <a:pt x="1336" y="1108"/>
                  </a:cubicBezTo>
                  <a:moveTo>
                    <a:pt x="661" y="952"/>
                  </a:moveTo>
                  <a:cubicBezTo>
                    <a:pt x="657" y="953"/>
                    <a:pt x="653" y="953"/>
                    <a:pt x="648" y="954"/>
                  </a:cubicBezTo>
                  <a:cubicBezTo>
                    <a:pt x="580" y="967"/>
                    <a:pt x="520" y="973"/>
                    <a:pt x="467" y="974"/>
                  </a:cubicBezTo>
                  <a:cubicBezTo>
                    <a:pt x="278" y="1066"/>
                    <a:pt x="106" y="1218"/>
                    <a:pt x="232" y="1447"/>
                  </a:cubicBezTo>
                  <a:cubicBezTo>
                    <a:pt x="325" y="1616"/>
                    <a:pt x="423" y="1703"/>
                    <a:pt x="516" y="1703"/>
                  </a:cubicBezTo>
                  <a:cubicBezTo>
                    <a:pt x="518" y="1703"/>
                    <a:pt x="521" y="1703"/>
                    <a:pt x="523" y="1703"/>
                  </a:cubicBezTo>
                  <a:cubicBezTo>
                    <a:pt x="461" y="1667"/>
                    <a:pt x="397" y="1598"/>
                    <a:pt x="334" y="1497"/>
                  </a:cubicBezTo>
                  <a:cubicBezTo>
                    <a:pt x="281" y="1414"/>
                    <a:pt x="269" y="1333"/>
                    <a:pt x="296" y="1257"/>
                  </a:cubicBezTo>
                  <a:cubicBezTo>
                    <a:pt x="323" y="1182"/>
                    <a:pt x="386" y="1119"/>
                    <a:pt x="459" y="1067"/>
                  </a:cubicBezTo>
                  <a:cubicBezTo>
                    <a:pt x="522" y="1019"/>
                    <a:pt x="595" y="981"/>
                    <a:pt x="661" y="952"/>
                  </a:cubicBezTo>
                  <a:moveTo>
                    <a:pt x="1418" y="660"/>
                  </a:moveTo>
                  <a:cubicBezTo>
                    <a:pt x="1403" y="663"/>
                    <a:pt x="1388" y="667"/>
                    <a:pt x="1372" y="671"/>
                  </a:cubicBezTo>
                  <a:cubicBezTo>
                    <a:pt x="1369" y="673"/>
                    <a:pt x="1366" y="675"/>
                    <a:pt x="1363" y="677"/>
                  </a:cubicBezTo>
                  <a:cubicBezTo>
                    <a:pt x="1382" y="671"/>
                    <a:pt x="1400" y="665"/>
                    <a:pt x="1418" y="660"/>
                  </a:cubicBezTo>
                  <a:moveTo>
                    <a:pt x="580" y="121"/>
                  </a:moveTo>
                  <a:cubicBezTo>
                    <a:pt x="561" y="121"/>
                    <a:pt x="542" y="123"/>
                    <a:pt x="521" y="128"/>
                  </a:cubicBezTo>
                  <a:cubicBezTo>
                    <a:pt x="148" y="212"/>
                    <a:pt x="0" y="708"/>
                    <a:pt x="161" y="850"/>
                  </a:cubicBezTo>
                  <a:cubicBezTo>
                    <a:pt x="169" y="857"/>
                    <a:pt x="178" y="864"/>
                    <a:pt x="189" y="870"/>
                  </a:cubicBezTo>
                  <a:cubicBezTo>
                    <a:pt x="155" y="811"/>
                    <a:pt x="146" y="724"/>
                    <a:pt x="165" y="628"/>
                  </a:cubicBezTo>
                  <a:cubicBezTo>
                    <a:pt x="196" y="466"/>
                    <a:pt x="313" y="254"/>
                    <a:pt x="540" y="188"/>
                  </a:cubicBezTo>
                  <a:cubicBezTo>
                    <a:pt x="565" y="181"/>
                    <a:pt x="589" y="178"/>
                    <a:pt x="612" y="178"/>
                  </a:cubicBezTo>
                  <a:cubicBezTo>
                    <a:pt x="657" y="178"/>
                    <a:pt x="698" y="191"/>
                    <a:pt x="736" y="218"/>
                  </a:cubicBezTo>
                  <a:cubicBezTo>
                    <a:pt x="761" y="236"/>
                    <a:pt x="783" y="259"/>
                    <a:pt x="802" y="285"/>
                  </a:cubicBezTo>
                  <a:cubicBezTo>
                    <a:pt x="804" y="287"/>
                    <a:pt x="806" y="289"/>
                    <a:pt x="808" y="292"/>
                  </a:cubicBezTo>
                  <a:cubicBezTo>
                    <a:pt x="763" y="201"/>
                    <a:pt x="692" y="121"/>
                    <a:pt x="580" y="121"/>
                  </a:cubicBezTo>
                  <a:moveTo>
                    <a:pt x="1149" y="0"/>
                  </a:moveTo>
                  <a:cubicBezTo>
                    <a:pt x="1009" y="0"/>
                    <a:pt x="900" y="116"/>
                    <a:pt x="882" y="422"/>
                  </a:cubicBezTo>
                  <a:cubicBezTo>
                    <a:pt x="891" y="445"/>
                    <a:pt x="899" y="468"/>
                    <a:pt x="905" y="489"/>
                  </a:cubicBezTo>
                  <a:cubicBezTo>
                    <a:pt x="905" y="432"/>
                    <a:pt x="908" y="382"/>
                    <a:pt x="913" y="339"/>
                  </a:cubicBezTo>
                  <a:cubicBezTo>
                    <a:pt x="938" y="116"/>
                    <a:pt x="1032" y="46"/>
                    <a:pt x="1119" y="30"/>
                  </a:cubicBezTo>
                  <a:cubicBezTo>
                    <a:pt x="1133" y="28"/>
                    <a:pt x="1147" y="26"/>
                    <a:pt x="1163" y="26"/>
                  </a:cubicBezTo>
                  <a:cubicBezTo>
                    <a:pt x="1260" y="26"/>
                    <a:pt x="1378" y="78"/>
                    <a:pt x="1503" y="176"/>
                  </a:cubicBezTo>
                  <a:cubicBezTo>
                    <a:pt x="1507" y="179"/>
                    <a:pt x="1511" y="183"/>
                    <a:pt x="1515" y="186"/>
                  </a:cubicBezTo>
                  <a:cubicBezTo>
                    <a:pt x="1510" y="182"/>
                    <a:pt x="1506" y="178"/>
                    <a:pt x="1501" y="173"/>
                  </a:cubicBezTo>
                  <a:cubicBezTo>
                    <a:pt x="1384" y="69"/>
                    <a:pt x="1257" y="0"/>
                    <a:pt x="1149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8"/>
            <p:cNvSpPr>
              <a:spLocks noEditPoints="1"/>
            </p:cNvSpPr>
            <p:nvPr/>
          </p:nvSpPr>
          <p:spPr bwMode="auto">
            <a:xfrm>
              <a:off x="11596708" y="27481"/>
              <a:ext cx="563352" cy="554847"/>
            </a:xfrm>
            <a:custGeom>
              <a:avLst/>
              <a:gdLst>
                <a:gd name="T0" fmla="*/ 1014 w 1707"/>
                <a:gd name="T1" fmla="*/ 1659 h 1681"/>
                <a:gd name="T2" fmla="*/ 188 w 1707"/>
                <a:gd name="T3" fmla="*/ 1462 h 1681"/>
                <a:gd name="T4" fmla="*/ 1684 w 1707"/>
                <a:gd name="T5" fmla="*/ 1060 h 1681"/>
                <a:gd name="T6" fmla="*/ 837 w 1707"/>
                <a:gd name="T7" fmla="*/ 1279 h 1681"/>
                <a:gd name="T8" fmla="*/ 693 w 1707"/>
                <a:gd name="T9" fmla="*/ 1225 h 1681"/>
                <a:gd name="T10" fmla="*/ 871 w 1707"/>
                <a:gd name="T11" fmla="*/ 1604 h 1681"/>
                <a:gd name="T12" fmla="*/ 1135 w 1707"/>
                <a:gd name="T13" fmla="*/ 1596 h 1681"/>
                <a:gd name="T14" fmla="*/ 846 w 1707"/>
                <a:gd name="T15" fmla="*/ 911 h 1681"/>
                <a:gd name="T16" fmla="*/ 414 w 1707"/>
                <a:gd name="T17" fmla="*/ 1449 h 1681"/>
                <a:gd name="T18" fmla="*/ 548 w 1707"/>
                <a:gd name="T19" fmla="*/ 1500 h 1681"/>
                <a:gd name="T20" fmla="*/ 816 w 1707"/>
                <a:gd name="T21" fmla="*/ 907 h 1681"/>
                <a:gd name="T22" fmla="*/ 772 w 1707"/>
                <a:gd name="T23" fmla="*/ 876 h 1681"/>
                <a:gd name="T24" fmla="*/ 793 w 1707"/>
                <a:gd name="T25" fmla="*/ 868 h 1681"/>
                <a:gd name="T26" fmla="*/ 1046 w 1707"/>
                <a:gd name="T27" fmla="*/ 1078 h 1681"/>
                <a:gd name="T28" fmla="*/ 915 w 1707"/>
                <a:gd name="T29" fmla="*/ 878 h 1681"/>
                <a:gd name="T30" fmla="*/ 1141 w 1707"/>
                <a:gd name="T31" fmla="*/ 1593 h 1681"/>
                <a:gd name="T32" fmla="*/ 1290 w 1707"/>
                <a:gd name="T33" fmla="*/ 1418 h 1681"/>
                <a:gd name="T34" fmla="*/ 1055 w 1707"/>
                <a:gd name="T35" fmla="*/ 1023 h 1681"/>
                <a:gd name="T36" fmla="*/ 1615 w 1707"/>
                <a:gd name="T37" fmla="*/ 1093 h 1681"/>
                <a:gd name="T38" fmla="*/ 1265 w 1707"/>
                <a:gd name="T39" fmla="*/ 939 h 1681"/>
                <a:gd name="T40" fmla="*/ 546 w 1707"/>
                <a:gd name="T41" fmla="*/ 951 h 1681"/>
                <a:gd name="T42" fmla="*/ 475 w 1707"/>
                <a:gd name="T43" fmla="*/ 877 h 1681"/>
                <a:gd name="T44" fmla="*/ 658 w 1707"/>
                <a:gd name="T45" fmla="*/ 885 h 1681"/>
                <a:gd name="T46" fmla="*/ 201 w 1707"/>
                <a:gd name="T47" fmla="*/ 1398 h 1681"/>
                <a:gd name="T48" fmla="*/ 1706 w 1707"/>
                <a:gd name="T49" fmla="*/ 909 h 1681"/>
                <a:gd name="T50" fmla="*/ 791 w 1707"/>
                <a:gd name="T51" fmla="*/ 830 h 1681"/>
                <a:gd name="T52" fmla="*/ 901 w 1707"/>
                <a:gd name="T53" fmla="*/ 813 h 1681"/>
                <a:gd name="T54" fmla="*/ 892 w 1707"/>
                <a:gd name="T55" fmla="*/ 846 h 1681"/>
                <a:gd name="T56" fmla="*/ 826 w 1707"/>
                <a:gd name="T57" fmla="*/ 747 h 1681"/>
                <a:gd name="T58" fmla="*/ 848 w 1707"/>
                <a:gd name="T59" fmla="*/ 891 h 1681"/>
                <a:gd name="T60" fmla="*/ 839 w 1707"/>
                <a:gd name="T61" fmla="*/ 740 h 1681"/>
                <a:gd name="T62" fmla="*/ 60 w 1707"/>
                <a:gd name="T63" fmla="*/ 608 h 1681"/>
                <a:gd name="T64" fmla="*/ 56 w 1707"/>
                <a:gd name="T65" fmla="*/ 636 h 1681"/>
                <a:gd name="T66" fmla="*/ 242 w 1707"/>
                <a:gd name="T67" fmla="*/ 883 h 1681"/>
                <a:gd name="T68" fmla="*/ 504 w 1707"/>
                <a:gd name="T69" fmla="*/ 868 h 1681"/>
                <a:gd name="T70" fmla="*/ 751 w 1707"/>
                <a:gd name="T71" fmla="*/ 812 h 1681"/>
                <a:gd name="T72" fmla="*/ 768 w 1707"/>
                <a:gd name="T73" fmla="*/ 761 h 1681"/>
                <a:gd name="T74" fmla="*/ 222 w 1707"/>
                <a:gd name="T75" fmla="*/ 469 h 1681"/>
                <a:gd name="T76" fmla="*/ 1349 w 1707"/>
                <a:gd name="T77" fmla="*/ 203 h 1681"/>
                <a:gd name="T78" fmla="*/ 938 w 1707"/>
                <a:gd name="T79" fmla="*/ 808 h 1681"/>
                <a:gd name="T80" fmla="*/ 1413 w 1707"/>
                <a:gd name="T81" fmla="*/ 728 h 1681"/>
                <a:gd name="T82" fmla="*/ 1337 w 1707"/>
                <a:gd name="T83" fmla="*/ 632 h 1681"/>
                <a:gd name="T84" fmla="*/ 1411 w 1707"/>
                <a:gd name="T85" fmla="*/ 344 h 1681"/>
                <a:gd name="T86" fmla="*/ 461 w 1707"/>
                <a:gd name="T87" fmla="*/ 152 h 1681"/>
                <a:gd name="T88" fmla="*/ 406 w 1707"/>
                <a:gd name="T89" fmla="*/ 176 h 1681"/>
                <a:gd name="T90" fmla="*/ 1048 w 1707"/>
                <a:gd name="T91" fmla="*/ 522 h 1681"/>
                <a:gd name="T92" fmla="*/ 1006 w 1707"/>
                <a:gd name="T93" fmla="*/ 41 h 1681"/>
                <a:gd name="T94" fmla="*/ 780 w 1707"/>
                <a:gd name="T95" fmla="*/ 565 h 1681"/>
                <a:gd name="T96" fmla="*/ 490 w 1707"/>
                <a:gd name="T97" fmla="*/ 187 h 1681"/>
                <a:gd name="T98" fmla="*/ 686 w 1707"/>
                <a:gd name="T99" fmla="*/ 441 h 1681"/>
                <a:gd name="T100" fmla="*/ 805 w 1707"/>
                <a:gd name="T101" fmla="*/ 728 h 1681"/>
                <a:gd name="T102" fmla="*/ 841 w 1707"/>
                <a:gd name="T103" fmla="*/ 719 h 1681"/>
                <a:gd name="T104" fmla="*/ 1218 w 1707"/>
                <a:gd name="T105" fmla="*/ 108 h 1681"/>
                <a:gd name="T106" fmla="*/ 1012 w 1707"/>
                <a:gd name="T107" fmla="*/ 0 h 1681"/>
                <a:gd name="T108" fmla="*/ 1431 w 1707"/>
                <a:gd name="T109" fmla="*/ 345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07" h="1681">
                  <a:moveTo>
                    <a:pt x="810" y="1552"/>
                  </a:moveTo>
                  <a:cubicBezTo>
                    <a:pt x="824" y="1587"/>
                    <a:pt x="842" y="1618"/>
                    <a:pt x="866" y="1640"/>
                  </a:cubicBezTo>
                  <a:cubicBezTo>
                    <a:pt x="891" y="1664"/>
                    <a:pt x="921" y="1677"/>
                    <a:pt x="955" y="1681"/>
                  </a:cubicBezTo>
                  <a:cubicBezTo>
                    <a:pt x="997" y="1671"/>
                    <a:pt x="1036" y="1658"/>
                    <a:pt x="1071" y="1643"/>
                  </a:cubicBezTo>
                  <a:cubicBezTo>
                    <a:pt x="1064" y="1645"/>
                    <a:pt x="1057" y="1647"/>
                    <a:pt x="1050" y="1650"/>
                  </a:cubicBezTo>
                  <a:cubicBezTo>
                    <a:pt x="1038" y="1653"/>
                    <a:pt x="1026" y="1656"/>
                    <a:pt x="1014" y="1659"/>
                  </a:cubicBezTo>
                  <a:cubicBezTo>
                    <a:pt x="999" y="1661"/>
                    <a:pt x="985" y="1663"/>
                    <a:pt x="971" y="1663"/>
                  </a:cubicBezTo>
                  <a:cubicBezTo>
                    <a:pt x="926" y="1663"/>
                    <a:pt x="888" y="1648"/>
                    <a:pt x="858" y="1619"/>
                  </a:cubicBezTo>
                  <a:cubicBezTo>
                    <a:pt x="838" y="1601"/>
                    <a:pt x="823" y="1578"/>
                    <a:pt x="810" y="1552"/>
                  </a:cubicBezTo>
                  <a:moveTo>
                    <a:pt x="216" y="1123"/>
                  </a:moveTo>
                  <a:cubicBezTo>
                    <a:pt x="187" y="1154"/>
                    <a:pt x="164" y="1189"/>
                    <a:pt x="151" y="1227"/>
                  </a:cubicBezTo>
                  <a:cubicBezTo>
                    <a:pt x="124" y="1301"/>
                    <a:pt x="137" y="1380"/>
                    <a:pt x="188" y="1462"/>
                  </a:cubicBezTo>
                  <a:cubicBezTo>
                    <a:pt x="254" y="1566"/>
                    <a:pt x="320" y="1636"/>
                    <a:pt x="383" y="1670"/>
                  </a:cubicBezTo>
                  <a:cubicBezTo>
                    <a:pt x="395" y="1669"/>
                    <a:pt x="408" y="1665"/>
                    <a:pt x="420" y="1661"/>
                  </a:cubicBezTo>
                  <a:cubicBezTo>
                    <a:pt x="350" y="1632"/>
                    <a:pt x="277" y="1559"/>
                    <a:pt x="204" y="1445"/>
                  </a:cubicBezTo>
                  <a:cubicBezTo>
                    <a:pt x="152" y="1363"/>
                    <a:pt x="140" y="1283"/>
                    <a:pt x="167" y="1207"/>
                  </a:cubicBezTo>
                  <a:cubicBezTo>
                    <a:pt x="178" y="1177"/>
                    <a:pt x="195" y="1149"/>
                    <a:pt x="216" y="1123"/>
                  </a:cubicBezTo>
                  <a:moveTo>
                    <a:pt x="1684" y="1060"/>
                  </a:moveTo>
                  <a:cubicBezTo>
                    <a:pt x="1657" y="1099"/>
                    <a:pt x="1614" y="1123"/>
                    <a:pt x="1557" y="1134"/>
                  </a:cubicBezTo>
                  <a:cubicBezTo>
                    <a:pt x="1548" y="1135"/>
                    <a:pt x="1539" y="1137"/>
                    <a:pt x="1529" y="1138"/>
                  </a:cubicBezTo>
                  <a:cubicBezTo>
                    <a:pt x="1547" y="1137"/>
                    <a:pt x="1565" y="1135"/>
                    <a:pt x="1582" y="1132"/>
                  </a:cubicBezTo>
                  <a:cubicBezTo>
                    <a:pt x="1609" y="1127"/>
                    <a:pt x="1632" y="1119"/>
                    <a:pt x="1652" y="1108"/>
                  </a:cubicBezTo>
                  <a:cubicBezTo>
                    <a:pt x="1665" y="1095"/>
                    <a:pt x="1676" y="1079"/>
                    <a:pt x="1684" y="1060"/>
                  </a:cubicBezTo>
                  <a:moveTo>
                    <a:pt x="837" y="1279"/>
                  </a:moveTo>
                  <a:cubicBezTo>
                    <a:pt x="836" y="1275"/>
                    <a:pt x="819" y="1182"/>
                    <a:pt x="818" y="1155"/>
                  </a:cubicBezTo>
                  <a:cubicBezTo>
                    <a:pt x="824" y="1154"/>
                    <a:pt x="824" y="1154"/>
                    <a:pt x="824" y="1154"/>
                  </a:cubicBezTo>
                  <a:cubicBezTo>
                    <a:pt x="825" y="1181"/>
                    <a:pt x="843" y="1277"/>
                    <a:pt x="843" y="1278"/>
                  </a:cubicBezTo>
                  <a:cubicBezTo>
                    <a:pt x="837" y="1279"/>
                    <a:pt x="837" y="1279"/>
                    <a:pt x="837" y="1279"/>
                  </a:cubicBezTo>
                  <a:moveTo>
                    <a:pt x="822" y="909"/>
                  </a:moveTo>
                  <a:cubicBezTo>
                    <a:pt x="805" y="951"/>
                    <a:pt x="734" y="1129"/>
                    <a:pt x="693" y="1225"/>
                  </a:cubicBezTo>
                  <a:cubicBezTo>
                    <a:pt x="687" y="1292"/>
                    <a:pt x="683" y="1369"/>
                    <a:pt x="691" y="1441"/>
                  </a:cubicBezTo>
                  <a:cubicBezTo>
                    <a:pt x="727" y="1350"/>
                    <a:pt x="756" y="1231"/>
                    <a:pt x="778" y="1086"/>
                  </a:cubicBezTo>
                  <a:cubicBezTo>
                    <a:pt x="781" y="1065"/>
                    <a:pt x="783" y="1052"/>
                    <a:pt x="783" y="1052"/>
                  </a:cubicBezTo>
                  <a:cubicBezTo>
                    <a:pt x="803" y="1055"/>
                    <a:pt x="803" y="1055"/>
                    <a:pt x="803" y="1055"/>
                  </a:cubicBezTo>
                  <a:cubicBezTo>
                    <a:pt x="801" y="1067"/>
                    <a:pt x="800" y="1078"/>
                    <a:pt x="798" y="1089"/>
                  </a:cubicBezTo>
                  <a:cubicBezTo>
                    <a:pt x="786" y="1182"/>
                    <a:pt x="756" y="1495"/>
                    <a:pt x="871" y="1604"/>
                  </a:cubicBezTo>
                  <a:cubicBezTo>
                    <a:pt x="898" y="1629"/>
                    <a:pt x="930" y="1642"/>
                    <a:pt x="968" y="1642"/>
                  </a:cubicBezTo>
                  <a:cubicBezTo>
                    <a:pt x="947" y="1611"/>
                    <a:pt x="892" y="1521"/>
                    <a:pt x="875" y="1440"/>
                  </a:cubicBezTo>
                  <a:cubicBezTo>
                    <a:pt x="881" y="1439"/>
                    <a:pt x="881" y="1439"/>
                    <a:pt x="881" y="1439"/>
                  </a:cubicBezTo>
                  <a:cubicBezTo>
                    <a:pt x="899" y="1522"/>
                    <a:pt x="957" y="1614"/>
                    <a:pt x="975" y="1642"/>
                  </a:cubicBezTo>
                  <a:cubicBezTo>
                    <a:pt x="997" y="1642"/>
                    <a:pt x="1020" y="1638"/>
                    <a:pt x="1044" y="1630"/>
                  </a:cubicBezTo>
                  <a:cubicBezTo>
                    <a:pt x="1077" y="1620"/>
                    <a:pt x="1107" y="1609"/>
                    <a:pt x="1135" y="1596"/>
                  </a:cubicBezTo>
                  <a:cubicBezTo>
                    <a:pt x="973" y="1409"/>
                    <a:pt x="879" y="979"/>
                    <a:pt x="865" y="909"/>
                  </a:cubicBezTo>
                  <a:cubicBezTo>
                    <a:pt x="864" y="909"/>
                    <a:pt x="863" y="910"/>
                    <a:pt x="862" y="910"/>
                  </a:cubicBezTo>
                  <a:cubicBezTo>
                    <a:pt x="859" y="911"/>
                    <a:pt x="855" y="911"/>
                    <a:pt x="852" y="911"/>
                  </a:cubicBezTo>
                  <a:cubicBezTo>
                    <a:pt x="851" y="970"/>
                    <a:pt x="856" y="1287"/>
                    <a:pt x="1003" y="1540"/>
                  </a:cubicBezTo>
                  <a:cubicBezTo>
                    <a:pt x="998" y="1543"/>
                    <a:pt x="998" y="1543"/>
                    <a:pt x="998" y="1543"/>
                  </a:cubicBezTo>
                  <a:cubicBezTo>
                    <a:pt x="850" y="1289"/>
                    <a:pt x="845" y="972"/>
                    <a:pt x="846" y="911"/>
                  </a:cubicBezTo>
                  <a:cubicBezTo>
                    <a:pt x="846" y="911"/>
                    <a:pt x="845" y="911"/>
                    <a:pt x="845" y="911"/>
                  </a:cubicBezTo>
                  <a:cubicBezTo>
                    <a:pt x="837" y="911"/>
                    <a:pt x="829" y="910"/>
                    <a:pt x="822" y="909"/>
                  </a:cubicBezTo>
                  <a:moveTo>
                    <a:pt x="379" y="1494"/>
                  </a:moveTo>
                  <a:cubicBezTo>
                    <a:pt x="374" y="1491"/>
                    <a:pt x="374" y="1491"/>
                    <a:pt x="374" y="1491"/>
                  </a:cubicBezTo>
                  <a:cubicBezTo>
                    <a:pt x="409" y="1445"/>
                    <a:pt x="409" y="1445"/>
                    <a:pt x="409" y="1445"/>
                  </a:cubicBezTo>
                  <a:cubicBezTo>
                    <a:pt x="414" y="1449"/>
                    <a:pt x="414" y="1449"/>
                    <a:pt x="414" y="1449"/>
                  </a:cubicBezTo>
                  <a:cubicBezTo>
                    <a:pt x="379" y="1494"/>
                    <a:pt x="379" y="1494"/>
                    <a:pt x="379" y="1494"/>
                  </a:cubicBezTo>
                  <a:moveTo>
                    <a:pt x="548" y="1500"/>
                  </a:moveTo>
                  <a:cubicBezTo>
                    <a:pt x="543" y="1497"/>
                    <a:pt x="543" y="1497"/>
                    <a:pt x="543" y="1497"/>
                  </a:cubicBezTo>
                  <a:cubicBezTo>
                    <a:pt x="631" y="1344"/>
                    <a:pt x="631" y="1344"/>
                    <a:pt x="631" y="1344"/>
                  </a:cubicBezTo>
                  <a:cubicBezTo>
                    <a:pt x="636" y="1347"/>
                    <a:pt x="636" y="1347"/>
                    <a:pt x="636" y="1347"/>
                  </a:cubicBezTo>
                  <a:cubicBezTo>
                    <a:pt x="548" y="1500"/>
                    <a:pt x="548" y="1500"/>
                    <a:pt x="548" y="1500"/>
                  </a:cubicBezTo>
                  <a:moveTo>
                    <a:pt x="787" y="890"/>
                  </a:moveTo>
                  <a:cubicBezTo>
                    <a:pt x="729" y="945"/>
                    <a:pt x="326" y="1325"/>
                    <a:pt x="271" y="1506"/>
                  </a:cubicBezTo>
                  <a:cubicBezTo>
                    <a:pt x="331" y="1584"/>
                    <a:pt x="390" y="1633"/>
                    <a:pt x="446" y="1648"/>
                  </a:cubicBezTo>
                  <a:cubicBezTo>
                    <a:pt x="552" y="1586"/>
                    <a:pt x="647" y="1399"/>
                    <a:pt x="714" y="1078"/>
                  </a:cubicBezTo>
                  <a:cubicBezTo>
                    <a:pt x="709" y="1107"/>
                    <a:pt x="701" y="1152"/>
                    <a:pt x="695" y="1204"/>
                  </a:cubicBezTo>
                  <a:cubicBezTo>
                    <a:pt x="736" y="1105"/>
                    <a:pt x="800" y="947"/>
                    <a:pt x="816" y="907"/>
                  </a:cubicBezTo>
                  <a:cubicBezTo>
                    <a:pt x="811" y="905"/>
                    <a:pt x="807" y="903"/>
                    <a:pt x="803" y="901"/>
                  </a:cubicBezTo>
                  <a:cubicBezTo>
                    <a:pt x="758" y="956"/>
                    <a:pt x="469" y="1313"/>
                    <a:pt x="433" y="1417"/>
                  </a:cubicBezTo>
                  <a:cubicBezTo>
                    <a:pt x="428" y="1415"/>
                    <a:pt x="428" y="1415"/>
                    <a:pt x="428" y="1415"/>
                  </a:cubicBezTo>
                  <a:cubicBezTo>
                    <a:pt x="464" y="1310"/>
                    <a:pt x="748" y="958"/>
                    <a:pt x="797" y="898"/>
                  </a:cubicBezTo>
                  <a:cubicBezTo>
                    <a:pt x="794" y="896"/>
                    <a:pt x="790" y="893"/>
                    <a:pt x="787" y="890"/>
                  </a:cubicBezTo>
                  <a:moveTo>
                    <a:pt x="772" y="876"/>
                  </a:moveTo>
                  <a:cubicBezTo>
                    <a:pt x="466" y="1072"/>
                    <a:pt x="242" y="1354"/>
                    <a:pt x="204" y="1404"/>
                  </a:cubicBezTo>
                  <a:cubicBezTo>
                    <a:pt x="209" y="1414"/>
                    <a:pt x="215" y="1424"/>
                    <a:pt x="221" y="1434"/>
                  </a:cubicBezTo>
                  <a:cubicBezTo>
                    <a:pt x="236" y="1458"/>
                    <a:pt x="251" y="1480"/>
                    <a:pt x="266" y="1500"/>
                  </a:cubicBezTo>
                  <a:cubicBezTo>
                    <a:pt x="327" y="1317"/>
                    <a:pt x="723" y="942"/>
                    <a:pt x="782" y="887"/>
                  </a:cubicBezTo>
                  <a:cubicBezTo>
                    <a:pt x="779" y="883"/>
                    <a:pt x="775" y="879"/>
                    <a:pt x="772" y="876"/>
                  </a:cubicBezTo>
                  <a:moveTo>
                    <a:pt x="793" y="868"/>
                  </a:moveTo>
                  <a:cubicBezTo>
                    <a:pt x="799" y="875"/>
                    <a:pt x="807" y="881"/>
                    <a:pt x="816" y="884"/>
                  </a:cubicBezTo>
                  <a:cubicBezTo>
                    <a:pt x="810" y="879"/>
                    <a:pt x="802" y="874"/>
                    <a:pt x="793" y="868"/>
                  </a:cubicBezTo>
                  <a:moveTo>
                    <a:pt x="1041" y="1082"/>
                  </a:moveTo>
                  <a:cubicBezTo>
                    <a:pt x="940" y="934"/>
                    <a:pt x="940" y="934"/>
                    <a:pt x="940" y="934"/>
                  </a:cubicBezTo>
                  <a:cubicBezTo>
                    <a:pt x="945" y="931"/>
                    <a:pt x="945" y="931"/>
                    <a:pt x="945" y="931"/>
                  </a:cubicBezTo>
                  <a:cubicBezTo>
                    <a:pt x="1046" y="1078"/>
                    <a:pt x="1046" y="1078"/>
                    <a:pt x="1046" y="1078"/>
                  </a:cubicBezTo>
                  <a:cubicBezTo>
                    <a:pt x="1041" y="1082"/>
                    <a:pt x="1041" y="1082"/>
                    <a:pt x="1041" y="1082"/>
                  </a:cubicBezTo>
                  <a:moveTo>
                    <a:pt x="935" y="842"/>
                  </a:moveTo>
                  <a:cubicBezTo>
                    <a:pt x="931" y="854"/>
                    <a:pt x="926" y="864"/>
                    <a:pt x="920" y="873"/>
                  </a:cubicBezTo>
                  <a:cubicBezTo>
                    <a:pt x="960" y="888"/>
                    <a:pt x="1103" y="940"/>
                    <a:pt x="1146" y="944"/>
                  </a:cubicBezTo>
                  <a:cubicBezTo>
                    <a:pt x="1146" y="950"/>
                    <a:pt x="1146" y="950"/>
                    <a:pt x="1146" y="950"/>
                  </a:cubicBezTo>
                  <a:cubicBezTo>
                    <a:pt x="1101" y="946"/>
                    <a:pt x="953" y="892"/>
                    <a:pt x="915" y="878"/>
                  </a:cubicBezTo>
                  <a:cubicBezTo>
                    <a:pt x="909" y="886"/>
                    <a:pt x="902" y="893"/>
                    <a:pt x="893" y="898"/>
                  </a:cubicBezTo>
                  <a:cubicBezTo>
                    <a:pt x="914" y="944"/>
                    <a:pt x="1011" y="1155"/>
                    <a:pt x="1053" y="1230"/>
                  </a:cubicBezTo>
                  <a:cubicBezTo>
                    <a:pt x="1048" y="1233"/>
                    <a:pt x="1048" y="1233"/>
                    <a:pt x="1048" y="1233"/>
                  </a:cubicBezTo>
                  <a:cubicBezTo>
                    <a:pt x="1006" y="1158"/>
                    <a:pt x="909" y="947"/>
                    <a:pt x="887" y="901"/>
                  </a:cubicBezTo>
                  <a:cubicBezTo>
                    <a:pt x="882" y="904"/>
                    <a:pt x="876" y="906"/>
                    <a:pt x="871" y="908"/>
                  </a:cubicBezTo>
                  <a:cubicBezTo>
                    <a:pt x="884" y="975"/>
                    <a:pt x="978" y="1407"/>
                    <a:pt x="1141" y="1593"/>
                  </a:cubicBezTo>
                  <a:cubicBezTo>
                    <a:pt x="1169" y="1579"/>
                    <a:pt x="1194" y="1564"/>
                    <a:pt x="1216" y="1548"/>
                  </a:cubicBezTo>
                  <a:cubicBezTo>
                    <a:pt x="1218" y="1547"/>
                    <a:pt x="1219" y="1545"/>
                    <a:pt x="1220" y="1544"/>
                  </a:cubicBezTo>
                  <a:cubicBezTo>
                    <a:pt x="1194" y="1500"/>
                    <a:pt x="1089" y="1324"/>
                    <a:pt x="1082" y="1309"/>
                  </a:cubicBezTo>
                  <a:cubicBezTo>
                    <a:pt x="1087" y="1307"/>
                    <a:pt x="1087" y="1307"/>
                    <a:pt x="1087" y="1307"/>
                  </a:cubicBezTo>
                  <a:cubicBezTo>
                    <a:pt x="1094" y="1321"/>
                    <a:pt x="1198" y="1494"/>
                    <a:pt x="1225" y="1539"/>
                  </a:cubicBezTo>
                  <a:cubicBezTo>
                    <a:pt x="1259" y="1502"/>
                    <a:pt x="1281" y="1461"/>
                    <a:pt x="1290" y="1418"/>
                  </a:cubicBezTo>
                  <a:cubicBezTo>
                    <a:pt x="1241" y="1359"/>
                    <a:pt x="1144" y="1243"/>
                    <a:pt x="1125" y="1206"/>
                  </a:cubicBezTo>
                  <a:cubicBezTo>
                    <a:pt x="1130" y="1203"/>
                    <a:pt x="1130" y="1203"/>
                    <a:pt x="1130" y="1203"/>
                  </a:cubicBezTo>
                  <a:cubicBezTo>
                    <a:pt x="1149" y="1239"/>
                    <a:pt x="1242" y="1351"/>
                    <a:pt x="1291" y="1410"/>
                  </a:cubicBezTo>
                  <a:cubicBezTo>
                    <a:pt x="1313" y="1285"/>
                    <a:pt x="1228" y="1141"/>
                    <a:pt x="1008" y="1017"/>
                  </a:cubicBezTo>
                  <a:cubicBezTo>
                    <a:pt x="1042" y="1035"/>
                    <a:pt x="1104" y="1066"/>
                    <a:pt x="1178" y="1096"/>
                  </a:cubicBezTo>
                  <a:cubicBezTo>
                    <a:pt x="1142" y="1070"/>
                    <a:pt x="1101" y="1046"/>
                    <a:pt x="1055" y="1023"/>
                  </a:cubicBezTo>
                  <a:cubicBezTo>
                    <a:pt x="1038" y="1016"/>
                    <a:pt x="1029" y="1011"/>
                    <a:pt x="1029" y="1011"/>
                  </a:cubicBezTo>
                  <a:cubicBezTo>
                    <a:pt x="1037" y="993"/>
                    <a:pt x="1037" y="993"/>
                    <a:pt x="1037" y="993"/>
                  </a:cubicBezTo>
                  <a:cubicBezTo>
                    <a:pt x="1046" y="997"/>
                    <a:pt x="1055" y="1001"/>
                    <a:pt x="1064" y="1005"/>
                  </a:cubicBezTo>
                  <a:cubicBezTo>
                    <a:pt x="1128" y="1034"/>
                    <a:pt x="1330" y="1119"/>
                    <a:pt x="1489" y="1119"/>
                  </a:cubicBezTo>
                  <a:cubicBezTo>
                    <a:pt x="1512" y="1119"/>
                    <a:pt x="1533" y="1118"/>
                    <a:pt x="1553" y="1114"/>
                  </a:cubicBezTo>
                  <a:cubicBezTo>
                    <a:pt x="1577" y="1110"/>
                    <a:pt x="1597" y="1102"/>
                    <a:pt x="1615" y="1093"/>
                  </a:cubicBezTo>
                  <a:cubicBezTo>
                    <a:pt x="1536" y="1080"/>
                    <a:pt x="1244" y="1030"/>
                    <a:pt x="1198" y="1008"/>
                  </a:cubicBezTo>
                  <a:cubicBezTo>
                    <a:pt x="1201" y="1003"/>
                    <a:pt x="1201" y="1003"/>
                    <a:pt x="1201" y="1003"/>
                  </a:cubicBezTo>
                  <a:cubicBezTo>
                    <a:pt x="1246" y="1024"/>
                    <a:pt x="1559" y="1077"/>
                    <a:pt x="1624" y="1088"/>
                  </a:cubicBezTo>
                  <a:cubicBezTo>
                    <a:pt x="1658" y="1067"/>
                    <a:pt x="1681" y="1037"/>
                    <a:pt x="1693" y="995"/>
                  </a:cubicBezTo>
                  <a:cubicBezTo>
                    <a:pt x="1634" y="989"/>
                    <a:pt x="1351" y="961"/>
                    <a:pt x="1263" y="944"/>
                  </a:cubicBezTo>
                  <a:cubicBezTo>
                    <a:pt x="1265" y="939"/>
                    <a:pt x="1265" y="939"/>
                    <a:pt x="1265" y="939"/>
                  </a:cubicBezTo>
                  <a:cubicBezTo>
                    <a:pt x="1353" y="956"/>
                    <a:pt x="1637" y="983"/>
                    <a:pt x="1694" y="989"/>
                  </a:cubicBezTo>
                  <a:cubicBezTo>
                    <a:pt x="1695" y="984"/>
                    <a:pt x="1697" y="979"/>
                    <a:pt x="1698" y="973"/>
                  </a:cubicBezTo>
                  <a:cubicBezTo>
                    <a:pt x="1702" y="953"/>
                    <a:pt x="1704" y="933"/>
                    <a:pt x="1705" y="915"/>
                  </a:cubicBezTo>
                  <a:cubicBezTo>
                    <a:pt x="1612" y="887"/>
                    <a:pt x="1017" y="848"/>
                    <a:pt x="935" y="842"/>
                  </a:cubicBezTo>
                  <a:moveTo>
                    <a:pt x="549" y="957"/>
                  </a:moveTo>
                  <a:cubicBezTo>
                    <a:pt x="546" y="951"/>
                    <a:pt x="546" y="951"/>
                    <a:pt x="546" y="951"/>
                  </a:cubicBezTo>
                  <a:cubicBezTo>
                    <a:pt x="586" y="929"/>
                    <a:pt x="586" y="929"/>
                    <a:pt x="586" y="929"/>
                  </a:cubicBezTo>
                  <a:cubicBezTo>
                    <a:pt x="589" y="934"/>
                    <a:pt x="589" y="934"/>
                    <a:pt x="589" y="934"/>
                  </a:cubicBezTo>
                  <a:cubicBezTo>
                    <a:pt x="549" y="957"/>
                    <a:pt x="549" y="957"/>
                    <a:pt x="549" y="957"/>
                  </a:cubicBezTo>
                  <a:moveTo>
                    <a:pt x="754" y="836"/>
                  </a:moveTo>
                  <a:cubicBezTo>
                    <a:pt x="747" y="838"/>
                    <a:pt x="738" y="839"/>
                    <a:pt x="726" y="841"/>
                  </a:cubicBezTo>
                  <a:cubicBezTo>
                    <a:pt x="675" y="851"/>
                    <a:pt x="578" y="867"/>
                    <a:pt x="475" y="877"/>
                  </a:cubicBezTo>
                  <a:cubicBezTo>
                    <a:pt x="440" y="889"/>
                    <a:pt x="403" y="903"/>
                    <a:pt x="365" y="919"/>
                  </a:cubicBezTo>
                  <a:cubicBezTo>
                    <a:pt x="409" y="916"/>
                    <a:pt x="454" y="910"/>
                    <a:pt x="493" y="902"/>
                  </a:cubicBezTo>
                  <a:cubicBezTo>
                    <a:pt x="557" y="891"/>
                    <a:pt x="615" y="876"/>
                    <a:pt x="653" y="865"/>
                  </a:cubicBezTo>
                  <a:cubicBezTo>
                    <a:pt x="692" y="852"/>
                    <a:pt x="716" y="846"/>
                    <a:pt x="717" y="846"/>
                  </a:cubicBezTo>
                  <a:cubicBezTo>
                    <a:pt x="723" y="865"/>
                    <a:pt x="723" y="865"/>
                    <a:pt x="723" y="865"/>
                  </a:cubicBezTo>
                  <a:cubicBezTo>
                    <a:pt x="723" y="865"/>
                    <a:pt x="698" y="874"/>
                    <a:pt x="658" y="885"/>
                  </a:cubicBezTo>
                  <a:cubicBezTo>
                    <a:pt x="538" y="924"/>
                    <a:pt x="250" y="1036"/>
                    <a:pt x="186" y="1214"/>
                  </a:cubicBezTo>
                  <a:cubicBezTo>
                    <a:pt x="177" y="1239"/>
                    <a:pt x="173" y="1265"/>
                    <a:pt x="174" y="1291"/>
                  </a:cubicBezTo>
                  <a:cubicBezTo>
                    <a:pt x="224" y="1234"/>
                    <a:pt x="416" y="1020"/>
                    <a:pt x="497" y="984"/>
                  </a:cubicBezTo>
                  <a:cubicBezTo>
                    <a:pt x="500" y="989"/>
                    <a:pt x="500" y="989"/>
                    <a:pt x="500" y="989"/>
                  </a:cubicBezTo>
                  <a:cubicBezTo>
                    <a:pt x="418" y="1026"/>
                    <a:pt x="216" y="1252"/>
                    <a:pt x="174" y="1299"/>
                  </a:cubicBezTo>
                  <a:cubicBezTo>
                    <a:pt x="176" y="1332"/>
                    <a:pt x="185" y="1364"/>
                    <a:pt x="201" y="1398"/>
                  </a:cubicBezTo>
                  <a:cubicBezTo>
                    <a:pt x="245" y="1341"/>
                    <a:pt x="467" y="1064"/>
                    <a:pt x="769" y="871"/>
                  </a:cubicBezTo>
                  <a:cubicBezTo>
                    <a:pt x="762" y="861"/>
                    <a:pt x="756" y="849"/>
                    <a:pt x="754" y="836"/>
                  </a:cubicBezTo>
                  <a:moveTo>
                    <a:pt x="1373" y="798"/>
                  </a:moveTo>
                  <a:cubicBezTo>
                    <a:pt x="1185" y="798"/>
                    <a:pt x="984" y="811"/>
                    <a:pt x="939" y="814"/>
                  </a:cubicBezTo>
                  <a:cubicBezTo>
                    <a:pt x="939" y="822"/>
                    <a:pt x="938" y="829"/>
                    <a:pt x="936" y="836"/>
                  </a:cubicBezTo>
                  <a:cubicBezTo>
                    <a:pt x="1025" y="842"/>
                    <a:pt x="1605" y="881"/>
                    <a:pt x="1706" y="909"/>
                  </a:cubicBezTo>
                  <a:cubicBezTo>
                    <a:pt x="1707" y="880"/>
                    <a:pt x="1706" y="853"/>
                    <a:pt x="1702" y="828"/>
                  </a:cubicBezTo>
                  <a:cubicBezTo>
                    <a:pt x="1643" y="805"/>
                    <a:pt x="1511" y="798"/>
                    <a:pt x="1373" y="798"/>
                  </a:cubicBezTo>
                  <a:moveTo>
                    <a:pt x="845" y="873"/>
                  </a:moveTo>
                  <a:cubicBezTo>
                    <a:pt x="820" y="873"/>
                    <a:pt x="798" y="855"/>
                    <a:pt x="791" y="830"/>
                  </a:cubicBezTo>
                  <a:cubicBezTo>
                    <a:pt x="791" y="830"/>
                    <a:pt x="791" y="830"/>
                    <a:pt x="791" y="830"/>
                  </a:cubicBezTo>
                  <a:cubicBezTo>
                    <a:pt x="791" y="830"/>
                    <a:pt x="791" y="830"/>
                    <a:pt x="791" y="830"/>
                  </a:cubicBezTo>
                  <a:cubicBezTo>
                    <a:pt x="790" y="826"/>
                    <a:pt x="790" y="822"/>
                    <a:pt x="789" y="818"/>
                  </a:cubicBezTo>
                  <a:cubicBezTo>
                    <a:pt x="788" y="789"/>
                    <a:pt x="808" y="764"/>
                    <a:pt x="835" y="759"/>
                  </a:cubicBezTo>
                  <a:cubicBezTo>
                    <a:pt x="837" y="758"/>
                    <a:pt x="840" y="758"/>
                    <a:pt x="842" y="758"/>
                  </a:cubicBezTo>
                  <a:cubicBezTo>
                    <a:pt x="843" y="758"/>
                    <a:pt x="844" y="758"/>
                    <a:pt x="845" y="758"/>
                  </a:cubicBezTo>
                  <a:cubicBezTo>
                    <a:pt x="859" y="758"/>
                    <a:pt x="872" y="763"/>
                    <a:pt x="882" y="773"/>
                  </a:cubicBezTo>
                  <a:cubicBezTo>
                    <a:pt x="893" y="783"/>
                    <a:pt x="900" y="797"/>
                    <a:pt x="901" y="813"/>
                  </a:cubicBezTo>
                  <a:cubicBezTo>
                    <a:pt x="901" y="813"/>
                    <a:pt x="900" y="814"/>
                    <a:pt x="901" y="815"/>
                  </a:cubicBezTo>
                  <a:cubicBezTo>
                    <a:pt x="901" y="815"/>
                    <a:pt x="901" y="815"/>
                    <a:pt x="901" y="815"/>
                  </a:cubicBezTo>
                  <a:cubicBezTo>
                    <a:pt x="900" y="815"/>
                    <a:pt x="900" y="815"/>
                    <a:pt x="900" y="815"/>
                  </a:cubicBezTo>
                  <a:cubicBezTo>
                    <a:pt x="901" y="825"/>
                    <a:pt x="898" y="835"/>
                    <a:pt x="893" y="844"/>
                  </a:cubicBezTo>
                  <a:cubicBezTo>
                    <a:pt x="894" y="844"/>
                    <a:pt x="894" y="844"/>
                    <a:pt x="894" y="844"/>
                  </a:cubicBezTo>
                  <a:cubicBezTo>
                    <a:pt x="893" y="845"/>
                    <a:pt x="893" y="845"/>
                    <a:pt x="892" y="846"/>
                  </a:cubicBezTo>
                  <a:cubicBezTo>
                    <a:pt x="884" y="859"/>
                    <a:pt x="871" y="869"/>
                    <a:pt x="855" y="872"/>
                  </a:cubicBezTo>
                  <a:cubicBezTo>
                    <a:pt x="853" y="872"/>
                    <a:pt x="850" y="872"/>
                    <a:pt x="848" y="873"/>
                  </a:cubicBezTo>
                  <a:cubicBezTo>
                    <a:pt x="847" y="873"/>
                    <a:pt x="846" y="873"/>
                    <a:pt x="845" y="873"/>
                  </a:cubicBezTo>
                  <a:moveTo>
                    <a:pt x="841" y="746"/>
                  </a:moveTo>
                  <a:cubicBezTo>
                    <a:pt x="836" y="746"/>
                    <a:pt x="832" y="746"/>
                    <a:pt x="827" y="747"/>
                  </a:cubicBezTo>
                  <a:cubicBezTo>
                    <a:pt x="826" y="747"/>
                    <a:pt x="826" y="747"/>
                    <a:pt x="826" y="747"/>
                  </a:cubicBezTo>
                  <a:cubicBezTo>
                    <a:pt x="814" y="749"/>
                    <a:pt x="803" y="755"/>
                    <a:pt x="794" y="761"/>
                  </a:cubicBezTo>
                  <a:cubicBezTo>
                    <a:pt x="779" y="775"/>
                    <a:pt x="771" y="796"/>
                    <a:pt x="772" y="819"/>
                  </a:cubicBezTo>
                  <a:cubicBezTo>
                    <a:pt x="772" y="833"/>
                    <a:pt x="777" y="846"/>
                    <a:pt x="784" y="857"/>
                  </a:cubicBezTo>
                  <a:cubicBezTo>
                    <a:pt x="806" y="867"/>
                    <a:pt x="821" y="880"/>
                    <a:pt x="829" y="889"/>
                  </a:cubicBezTo>
                  <a:cubicBezTo>
                    <a:pt x="834" y="890"/>
                    <a:pt x="840" y="891"/>
                    <a:pt x="846" y="891"/>
                  </a:cubicBezTo>
                  <a:cubicBezTo>
                    <a:pt x="847" y="891"/>
                    <a:pt x="848" y="891"/>
                    <a:pt x="848" y="891"/>
                  </a:cubicBezTo>
                  <a:cubicBezTo>
                    <a:pt x="889" y="889"/>
                    <a:pt x="920" y="853"/>
                    <a:pt x="918" y="812"/>
                  </a:cubicBezTo>
                  <a:cubicBezTo>
                    <a:pt x="918" y="793"/>
                    <a:pt x="910" y="776"/>
                    <a:pt x="898" y="763"/>
                  </a:cubicBezTo>
                  <a:cubicBezTo>
                    <a:pt x="878" y="752"/>
                    <a:pt x="859" y="746"/>
                    <a:pt x="841" y="746"/>
                  </a:cubicBezTo>
                  <a:moveTo>
                    <a:pt x="845" y="739"/>
                  </a:moveTo>
                  <a:cubicBezTo>
                    <a:pt x="844" y="739"/>
                    <a:pt x="843" y="739"/>
                    <a:pt x="842" y="739"/>
                  </a:cubicBezTo>
                  <a:cubicBezTo>
                    <a:pt x="841" y="739"/>
                    <a:pt x="840" y="740"/>
                    <a:pt x="839" y="740"/>
                  </a:cubicBezTo>
                  <a:cubicBezTo>
                    <a:pt x="839" y="740"/>
                    <a:pt x="840" y="740"/>
                    <a:pt x="841" y="740"/>
                  </a:cubicBezTo>
                  <a:cubicBezTo>
                    <a:pt x="851" y="740"/>
                    <a:pt x="861" y="741"/>
                    <a:pt x="871" y="744"/>
                  </a:cubicBezTo>
                  <a:cubicBezTo>
                    <a:pt x="863" y="741"/>
                    <a:pt x="854" y="739"/>
                    <a:pt x="845" y="739"/>
                  </a:cubicBezTo>
                  <a:moveTo>
                    <a:pt x="221" y="475"/>
                  </a:moveTo>
                  <a:cubicBezTo>
                    <a:pt x="183" y="475"/>
                    <a:pt x="142" y="478"/>
                    <a:pt x="99" y="485"/>
                  </a:cubicBezTo>
                  <a:cubicBezTo>
                    <a:pt x="81" y="527"/>
                    <a:pt x="68" y="569"/>
                    <a:pt x="60" y="608"/>
                  </a:cubicBezTo>
                  <a:cubicBezTo>
                    <a:pt x="59" y="615"/>
                    <a:pt x="58" y="623"/>
                    <a:pt x="57" y="630"/>
                  </a:cubicBezTo>
                  <a:cubicBezTo>
                    <a:pt x="94" y="618"/>
                    <a:pt x="210" y="584"/>
                    <a:pt x="292" y="584"/>
                  </a:cubicBezTo>
                  <a:cubicBezTo>
                    <a:pt x="293" y="584"/>
                    <a:pt x="294" y="584"/>
                    <a:pt x="295" y="584"/>
                  </a:cubicBezTo>
                  <a:cubicBezTo>
                    <a:pt x="294" y="590"/>
                    <a:pt x="294" y="590"/>
                    <a:pt x="294" y="590"/>
                  </a:cubicBezTo>
                  <a:cubicBezTo>
                    <a:pt x="294" y="590"/>
                    <a:pt x="293" y="590"/>
                    <a:pt x="292" y="590"/>
                  </a:cubicBezTo>
                  <a:cubicBezTo>
                    <a:pt x="209" y="590"/>
                    <a:pt x="89" y="626"/>
                    <a:pt x="56" y="636"/>
                  </a:cubicBezTo>
                  <a:cubicBezTo>
                    <a:pt x="50" y="677"/>
                    <a:pt x="50" y="716"/>
                    <a:pt x="55" y="751"/>
                  </a:cubicBezTo>
                  <a:cubicBezTo>
                    <a:pt x="99" y="747"/>
                    <a:pt x="272" y="734"/>
                    <a:pt x="325" y="731"/>
                  </a:cubicBezTo>
                  <a:cubicBezTo>
                    <a:pt x="325" y="737"/>
                    <a:pt x="325" y="737"/>
                    <a:pt x="325" y="737"/>
                  </a:cubicBezTo>
                  <a:cubicBezTo>
                    <a:pt x="273" y="740"/>
                    <a:pt x="101" y="753"/>
                    <a:pt x="57" y="757"/>
                  </a:cubicBezTo>
                  <a:cubicBezTo>
                    <a:pt x="64" y="803"/>
                    <a:pt x="82" y="841"/>
                    <a:pt x="108" y="866"/>
                  </a:cubicBezTo>
                  <a:cubicBezTo>
                    <a:pt x="149" y="877"/>
                    <a:pt x="195" y="882"/>
                    <a:pt x="242" y="883"/>
                  </a:cubicBezTo>
                  <a:cubicBezTo>
                    <a:pt x="198" y="879"/>
                    <a:pt x="160" y="871"/>
                    <a:pt x="133" y="857"/>
                  </a:cubicBezTo>
                  <a:cubicBezTo>
                    <a:pt x="136" y="852"/>
                    <a:pt x="136" y="852"/>
                    <a:pt x="136" y="852"/>
                  </a:cubicBezTo>
                  <a:cubicBezTo>
                    <a:pt x="176" y="872"/>
                    <a:pt x="242" y="879"/>
                    <a:pt x="316" y="879"/>
                  </a:cubicBezTo>
                  <a:cubicBezTo>
                    <a:pt x="330" y="879"/>
                    <a:pt x="346" y="879"/>
                    <a:pt x="361" y="878"/>
                  </a:cubicBezTo>
                  <a:cubicBezTo>
                    <a:pt x="449" y="871"/>
                    <a:pt x="531" y="856"/>
                    <a:pt x="587" y="844"/>
                  </a:cubicBezTo>
                  <a:cubicBezTo>
                    <a:pt x="564" y="850"/>
                    <a:pt x="535" y="858"/>
                    <a:pt x="504" y="868"/>
                  </a:cubicBezTo>
                  <a:cubicBezTo>
                    <a:pt x="619" y="855"/>
                    <a:pt x="721" y="836"/>
                    <a:pt x="752" y="830"/>
                  </a:cubicBezTo>
                  <a:cubicBezTo>
                    <a:pt x="752" y="827"/>
                    <a:pt x="752" y="823"/>
                    <a:pt x="751" y="820"/>
                  </a:cubicBezTo>
                  <a:cubicBezTo>
                    <a:pt x="751" y="819"/>
                    <a:pt x="751" y="819"/>
                    <a:pt x="751" y="819"/>
                  </a:cubicBezTo>
                  <a:cubicBezTo>
                    <a:pt x="708" y="803"/>
                    <a:pt x="516" y="735"/>
                    <a:pt x="386" y="735"/>
                  </a:cubicBezTo>
                  <a:cubicBezTo>
                    <a:pt x="386" y="728"/>
                    <a:pt x="386" y="728"/>
                    <a:pt x="386" y="728"/>
                  </a:cubicBezTo>
                  <a:cubicBezTo>
                    <a:pt x="514" y="728"/>
                    <a:pt x="704" y="795"/>
                    <a:pt x="751" y="812"/>
                  </a:cubicBezTo>
                  <a:cubicBezTo>
                    <a:pt x="752" y="807"/>
                    <a:pt x="752" y="802"/>
                    <a:pt x="753" y="797"/>
                  </a:cubicBezTo>
                  <a:cubicBezTo>
                    <a:pt x="716" y="760"/>
                    <a:pt x="536" y="588"/>
                    <a:pt x="348" y="588"/>
                  </a:cubicBezTo>
                  <a:cubicBezTo>
                    <a:pt x="349" y="581"/>
                    <a:pt x="349" y="581"/>
                    <a:pt x="349" y="581"/>
                  </a:cubicBezTo>
                  <a:cubicBezTo>
                    <a:pt x="459" y="582"/>
                    <a:pt x="567" y="641"/>
                    <a:pt x="637" y="691"/>
                  </a:cubicBezTo>
                  <a:cubicBezTo>
                    <a:pt x="694" y="731"/>
                    <a:pt x="736" y="772"/>
                    <a:pt x="755" y="790"/>
                  </a:cubicBezTo>
                  <a:cubicBezTo>
                    <a:pt x="757" y="779"/>
                    <a:pt x="762" y="770"/>
                    <a:pt x="768" y="761"/>
                  </a:cubicBezTo>
                  <a:cubicBezTo>
                    <a:pt x="753" y="737"/>
                    <a:pt x="701" y="664"/>
                    <a:pt x="610" y="598"/>
                  </a:cubicBezTo>
                  <a:cubicBezTo>
                    <a:pt x="528" y="538"/>
                    <a:pt x="399" y="475"/>
                    <a:pt x="221" y="475"/>
                  </a:cubicBezTo>
                  <a:moveTo>
                    <a:pt x="270" y="366"/>
                  </a:moveTo>
                  <a:cubicBezTo>
                    <a:pt x="235" y="366"/>
                    <a:pt x="198" y="370"/>
                    <a:pt x="160" y="379"/>
                  </a:cubicBezTo>
                  <a:cubicBezTo>
                    <a:pt x="137" y="411"/>
                    <a:pt x="118" y="445"/>
                    <a:pt x="102" y="478"/>
                  </a:cubicBezTo>
                  <a:cubicBezTo>
                    <a:pt x="144" y="472"/>
                    <a:pt x="184" y="469"/>
                    <a:pt x="222" y="469"/>
                  </a:cubicBezTo>
                  <a:cubicBezTo>
                    <a:pt x="401" y="469"/>
                    <a:pt x="531" y="533"/>
                    <a:pt x="614" y="593"/>
                  </a:cubicBezTo>
                  <a:cubicBezTo>
                    <a:pt x="703" y="658"/>
                    <a:pt x="755" y="729"/>
                    <a:pt x="772" y="755"/>
                  </a:cubicBezTo>
                  <a:cubicBezTo>
                    <a:pt x="779" y="746"/>
                    <a:pt x="789" y="737"/>
                    <a:pt x="800" y="731"/>
                  </a:cubicBezTo>
                  <a:cubicBezTo>
                    <a:pt x="783" y="702"/>
                    <a:pt x="725" y="606"/>
                    <a:pt x="631" y="520"/>
                  </a:cubicBezTo>
                  <a:cubicBezTo>
                    <a:pt x="549" y="445"/>
                    <a:pt x="426" y="366"/>
                    <a:pt x="270" y="366"/>
                  </a:cubicBezTo>
                  <a:moveTo>
                    <a:pt x="1349" y="203"/>
                  </a:moveTo>
                  <a:cubicBezTo>
                    <a:pt x="1279" y="473"/>
                    <a:pt x="970" y="712"/>
                    <a:pt x="916" y="753"/>
                  </a:cubicBezTo>
                  <a:cubicBezTo>
                    <a:pt x="923" y="762"/>
                    <a:pt x="930" y="772"/>
                    <a:pt x="934" y="784"/>
                  </a:cubicBezTo>
                  <a:cubicBezTo>
                    <a:pt x="984" y="774"/>
                    <a:pt x="1211" y="728"/>
                    <a:pt x="1278" y="728"/>
                  </a:cubicBezTo>
                  <a:cubicBezTo>
                    <a:pt x="1278" y="734"/>
                    <a:pt x="1278" y="734"/>
                    <a:pt x="1278" y="734"/>
                  </a:cubicBezTo>
                  <a:cubicBezTo>
                    <a:pt x="1213" y="734"/>
                    <a:pt x="986" y="780"/>
                    <a:pt x="935" y="790"/>
                  </a:cubicBezTo>
                  <a:cubicBezTo>
                    <a:pt x="937" y="796"/>
                    <a:pt x="938" y="802"/>
                    <a:pt x="938" y="808"/>
                  </a:cubicBezTo>
                  <a:cubicBezTo>
                    <a:pt x="976" y="805"/>
                    <a:pt x="1118" y="796"/>
                    <a:pt x="1270" y="793"/>
                  </a:cubicBezTo>
                  <a:cubicBezTo>
                    <a:pt x="1307" y="792"/>
                    <a:pt x="1342" y="791"/>
                    <a:pt x="1375" y="791"/>
                  </a:cubicBezTo>
                  <a:cubicBezTo>
                    <a:pt x="1538" y="791"/>
                    <a:pt x="1647" y="801"/>
                    <a:pt x="1700" y="821"/>
                  </a:cubicBezTo>
                  <a:cubicBezTo>
                    <a:pt x="1695" y="791"/>
                    <a:pt x="1685" y="764"/>
                    <a:pt x="1671" y="740"/>
                  </a:cubicBezTo>
                  <a:cubicBezTo>
                    <a:pt x="1636" y="728"/>
                    <a:pt x="1569" y="725"/>
                    <a:pt x="1513" y="725"/>
                  </a:cubicBezTo>
                  <a:cubicBezTo>
                    <a:pt x="1459" y="725"/>
                    <a:pt x="1414" y="728"/>
                    <a:pt x="1413" y="728"/>
                  </a:cubicBezTo>
                  <a:cubicBezTo>
                    <a:pt x="1413" y="722"/>
                    <a:pt x="1413" y="722"/>
                    <a:pt x="1413" y="722"/>
                  </a:cubicBezTo>
                  <a:cubicBezTo>
                    <a:pt x="1417" y="722"/>
                    <a:pt x="1461" y="719"/>
                    <a:pt x="1514" y="719"/>
                  </a:cubicBezTo>
                  <a:cubicBezTo>
                    <a:pt x="1567" y="719"/>
                    <a:pt x="1629" y="722"/>
                    <a:pt x="1667" y="732"/>
                  </a:cubicBezTo>
                  <a:cubicBezTo>
                    <a:pt x="1658" y="719"/>
                    <a:pt x="1648" y="706"/>
                    <a:pt x="1637" y="695"/>
                  </a:cubicBezTo>
                  <a:cubicBezTo>
                    <a:pt x="1590" y="648"/>
                    <a:pt x="1519" y="623"/>
                    <a:pt x="1433" y="623"/>
                  </a:cubicBezTo>
                  <a:cubicBezTo>
                    <a:pt x="1403" y="623"/>
                    <a:pt x="1371" y="626"/>
                    <a:pt x="1337" y="632"/>
                  </a:cubicBezTo>
                  <a:cubicBezTo>
                    <a:pt x="1273" y="644"/>
                    <a:pt x="1203" y="667"/>
                    <a:pt x="1131" y="700"/>
                  </a:cubicBezTo>
                  <a:cubicBezTo>
                    <a:pt x="1122" y="682"/>
                    <a:pt x="1122" y="682"/>
                    <a:pt x="1122" y="682"/>
                  </a:cubicBezTo>
                  <a:cubicBezTo>
                    <a:pt x="1123" y="682"/>
                    <a:pt x="1139" y="673"/>
                    <a:pt x="1163" y="656"/>
                  </a:cubicBezTo>
                  <a:cubicBezTo>
                    <a:pt x="1142" y="662"/>
                    <a:pt x="1122" y="670"/>
                    <a:pt x="1100" y="678"/>
                  </a:cubicBezTo>
                  <a:cubicBezTo>
                    <a:pt x="1100" y="678"/>
                    <a:pt x="1223" y="615"/>
                    <a:pt x="1320" y="521"/>
                  </a:cubicBezTo>
                  <a:cubicBezTo>
                    <a:pt x="1368" y="468"/>
                    <a:pt x="1407" y="406"/>
                    <a:pt x="1411" y="344"/>
                  </a:cubicBezTo>
                  <a:cubicBezTo>
                    <a:pt x="1412" y="324"/>
                    <a:pt x="1409" y="305"/>
                    <a:pt x="1403" y="286"/>
                  </a:cubicBezTo>
                  <a:cubicBezTo>
                    <a:pt x="1384" y="343"/>
                    <a:pt x="1316" y="510"/>
                    <a:pt x="1153" y="625"/>
                  </a:cubicBezTo>
                  <a:cubicBezTo>
                    <a:pt x="1150" y="620"/>
                    <a:pt x="1150" y="620"/>
                    <a:pt x="1150" y="620"/>
                  </a:cubicBezTo>
                  <a:cubicBezTo>
                    <a:pt x="1320" y="500"/>
                    <a:pt x="1385" y="323"/>
                    <a:pt x="1400" y="276"/>
                  </a:cubicBezTo>
                  <a:cubicBezTo>
                    <a:pt x="1390" y="250"/>
                    <a:pt x="1373" y="226"/>
                    <a:pt x="1349" y="203"/>
                  </a:cubicBezTo>
                  <a:moveTo>
                    <a:pt x="461" y="152"/>
                  </a:moveTo>
                  <a:cubicBezTo>
                    <a:pt x="438" y="152"/>
                    <a:pt x="415" y="155"/>
                    <a:pt x="391" y="162"/>
                  </a:cubicBezTo>
                  <a:cubicBezTo>
                    <a:pt x="166" y="227"/>
                    <a:pt x="50" y="437"/>
                    <a:pt x="20" y="597"/>
                  </a:cubicBezTo>
                  <a:cubicBezTo>
                    <a:pt x="0" y="697"/>
                    <a:pt x="11" y="786"/>
                    <a:pt x="48" y="844"/>
                  </a:cubicBezTo>
                  <a:cubicBezTo>
                    <a:pt x="56" y="847"/>
                    <a:pt x="64" y="851"/>
                    <a:pt x="72" y="854"/>
                  </a:cubicBezTo>
                  <a:cubicBezTo>
                    <a:pt x="33" y="796"/>
                    <a:pt x="21" y="706"/>
                    <a:pt x="40" y="604"/>
                  </a:cubicBezTo>
                  <a:cubicBezTo>
                    <a:pt x="71" y="447"/>
                    <a:pt x="185" y="241"/>
                    <a:pt x="406" y="176"/>
                  </a:cubicBezTo>
                  <a:cubicBezTo>
                    <a:pt x="431" y="169"/>
                    <a:pt x="454" y="166"/>
                    <a:pt x="477" y="166"/>
                  </a:cubicBezTo>
                  <a:cubicBezTo>
                    <a:pt x="521" y="166"/>
                    <a:pt x="562" y="179"/>
                    <a:pt x="598" y="205"/>
                  </a:cubicBezTo>
                  <a:cubicBezTo>
                    <a:pt x="593" y="200"/>
                    <a:pt x="587" y="195"/>
                    <a:pt x="581" y="191"/>
                  </a:cubicBezTo>
                  <a:cubicBezTo>
                    <a:pt x="545" y="165"/>
                    <a:pt x="504" y="152"/>
                    <a:pt x="461" y="152"/>
                  </a:cubicBezTo>
                  <a:moveTo>
                    <a:pt x="1223" y="112"/>
                  </a:moveTo>
                  <a:cubicBezTo>
                    <a:pt x="1209" y="248"/>
                    <a:pt x="1121" y="409"/>
                    <a:pt x="1048" y="522"/>
                  </a:cubicBezTo>
                  <a:cubicBezTo>
                    <a:pt x="981" y="626"/>
                    <a:pt x="914" y="708"/>
                    <a:pt x="893" y="733"/>
                  </a:cubicBezTo>
                  <a:cubicBezTo>
                    <a:pt x="900" y="737"/>
                    <a:pt x="906" y="742"/>
                    <a:pt x="912" y="748"/>
                  </a:cubicBezTo>
                  <a:cubicBezTo>
                    <a:pt x="964" y="709"/>
                    <a:pt x="1276" y="468"/>
                    <a:pt x="1344" y="198"/>
                  </a:cubicBezTo>
                  <a:cubicBezTo>
                    <a:pt x="1338" y="192"/>
                    <a:pt x="1332" y="187"/>
                    <a:pt x="1325" y="182"/>
                  </a:cubicBezTo>
                  <a:cubicBezTo>
                    <a:pt x="1291" y="155"/>
                    <a:pt x="1257" y="131"/>
                    <a:pt x="1223" y="112"/>
                  </a:cubicBezTo>
                  <a:moveTo>
                    <a:pt x="1006" y="41"/>
                  </a:moveTo>
                  <a:cubicBezTo>
                    <a:pt x="993" y="41"/>
                    <a:pt x="979" y="42"/>
                    <a:pt x="967" y="44"/>
                  </a:cubicBezTo>
                  <a:cubicBezTo>
                    <a:pt x="953" y="47"/>
                    <a:pt x="940" y="50"/>
                    <a:pt x="928" y="55"/>
                  </a:cubicBezTo>
                  <a:cubicBezTo>
                    <a:pt x="909" y="85"/>
                    <a:pt x="858" y="164"/>
                    <a:pt x="854" y="193"/>
                  </a:cubicBezTo>
                  <a:cubicBezTo>
                    <a:pt x="848" y="193"/>
                    <a:pt x="848" y="193"/>
                    <a:pt x="848" y="193"/>
                  </a:cubicBezTo>
                  <a:cubicBezTo>
                    <a:pt x="852" y="164"/>
                    <a:pt x="896" y="94"/>
                    <a:pt x="918" y="60"/>
                  </a:cubicBezTo>
                  <a:cubicBezTo>
                    <a:pt x="805" y="116"/>
                    <a:pt x="758" y="288"/>
                    <a:pt x="780" y="565"/>
                  </a:cubicBezTo>
                  <a:cubicBezTo>
                    <a:pt x="760" y="567"/>
                    <a:pt x="760" y="567"/>
                    <a:pt x="760" y="567"/>
                  </a:cubicBezTo>
                  <a:cubicBezTo>
                    <a:pt x="759" y="566"/>
                    <a:pt x="751" y="511"/>
                    <a:pt x="728" y="443"/>
                  </a:cubicBezTo>
                  <a:cubicBezTo>
                    <a:pt x="728" y="468"/>
                    <a:pt x="728" y="495"/>
                    <a:pt x="728" y="522"/>
                  </a:cubicBezTo>
                  <a:cubicBezTo>
                    <a:pt x="728" y="522"/>
                    <a:pt x="722" y="449"/>
                    <a:pt x="696" y="362"/>
                  </a:cubicBezTo>
                  <a:cubicBezTo>
                    <a:pt x="670" y="308"/>
                    <a:pt x="635" y="256"/>
                    <a:pt x="589" y="222"/>
                  </a:cubicBezTo>
                  <a:cubicBezTo>
                    <a:pt x="558" y="201"/>
                    <a:pt x="525" y="189"/>
                    <a:pt x="490" y="187"/>
                  </a:cubicBezTo>
                  <a:cubicBezTo>
                    <a:pt x="524" y="206"/>
                    <a:pt x="584" y="244"/>
                    <a:pt x="618" y="292"/>
                  </a:cubicBezTo>
                  <a:cubicBezTo>
                    <a:pt x="613" y="295"/>
                    <a:pt x="613" y="295"/>
                    <a:pt x="613" y="295"/>
                  </a:cubicBezTo>
                  <a:cubicBezTo>
                    <a:pt x="576" y="243"/>
                    <a:pt x="506" y="202"/>
                    <a:pt x="476" y="186"/>
                  </a:cubicBezTo>
                  <a:cubicBezTo>
                    <a:pt x="456" y="186"/>
                    <a:pt x="434" y="189"/>
                    <a:pt x="412" y="196"/>
                  </a:cubicBezTo>
                  <a:cubicBezTo>
                    <a:pt x="381" y="205"/>
                    <a:pt x="353" y="217"/>
                    <a:pt x="326" y="231"/>
                  </a:cubicBezTo>
                  <a:cubicBezTo>
                    <a:pt x="392" y="248"/>
                    <a:pt x="624" y="314"/>
                    <a:pt x="686" y="441"/>
                  </a:cubicBezTo>
                  <a:cubicBezTo>
                    <a:pt x="681" y="444"/>
                    <a:pt x="681" y="444"/>
                    <a:pt x="681" y="444"/>
                  </a:cubicBezTo>
                  <a:cubicBezTo>
                    <a:pt x="617" y="314"/>
                    <a:pt x="373" y="249"/>
                    <a:pt x="318" y="235"/>
                  </a:cubicBezTo>
                  <a:cubicBezTo>
                    <a:pt x="256" y="270"/>
                    <a:pt x="205" y="318"/>
                    <a:pt x="165" y="372"/>
                  </a:cubicBezTo>
                  <a:cubicBezTo>
                    <a:pt x="201" y="363"/>
                    <a:pt x="236" y="360"/>
                    <a:pt x="270" y="360"/>
                  </a:cubicBezTo>
                  <a:cubicBezTo>
                    <a:pt x="428" y="360"/>
                    <a:pt x="553" y="440"/>
                    <a:pt x="636" y="516"/>
                  </a:cubicBezTo>
                  <a:cubicBezTo>
                    <a:pt x="730" y="602"/>
                    <a:pt x="789" y="699"/>
                    <a:pt x="805" y="728"/>
                  </a:cubicBezTo>
                  <a:cubicBezTo>
                    <a:pt x="810" y="726"/>
                    <a:pt x="815" y="724"/>
                    <a:pt x="820" y="722"/>
                  </a:cubicBezTo>
                  <a:cubicBezTo>
                    <a:pt x="814" y="675"/>
                    <a:pt x="789" y="457"/>
                    <a:pt x="830" y="247"/>
                  </a:cubicBezTo>
                  <a:cubicBezTo>
                    <a:pt x="836" y="248"/>
                    <a:pt x="836" y="248"/>
                    <a:pt x="836" y="248"/>
                  </a:cubicBezTo>
                  <a:cubicBezTo>
                    <a:pt x="796" y="457"/>
                    <a:pt x="820" y="673"/>
                    <a:pt x="826" y="721"/>
                  </a:cubicBezTo>
                  <a:cubicBezTo>
                    <a:pt x="831" y="720"/>
                    <a:pt x="836" y="719"/>
                    <a:pt x="841" y="719"/>
                  </a:cubicBezTo>
                  <a:cubicBezTo>
                    <a:pt x="841" y="719"/>
                    <a:pt x="841" y="719"/>
                    <a:pt x="841" y="719"/>
                  </a:cubicBezTo>
                  <a:cubicBezTo>
                    <a:pt x="854" y="670"/>
                    <a:pt x="918" y="436"/>
                    <a:pt x="975" y="301"/>
                  </a:cubicBezTo>
                  <a:cubicBezTo>
                    <a:pt x="981" y="303"/>
                    <a:pt x="981" y="303"/>
                    <a:pt x="981" y="303"/>
                  </a:cubicBezTo>
                  <a:cubicBezTo>
                    <a:pt x="925" y="436"/>
                    <a:pt x="861" y="667"/>
                    <a:pt x="847" y="719"/>
                  </a:cubicBezTo>
                  <a:cubicBezTo>
                    <a:pt x="862" y="720"/>
                    <a:pt x="876" y="723"/>
                    <a:pt x="888" y="730"/>
                  </a:cubicBezTo>
                  <a:cubicBezTo>
                    <a:pt x="908" y="706"/>
                    <a:pt x="975" y="623"/>
                    <a:pt x="1043" y="518"/>
                  </a:cubicBezTo>
                  <a:cubicBezTo>
                    <a:pt x="1116" y="406"/>
                    <a:pt x="1205" y="245"/>
                    <a:pt x="1218" y="108"/>
                  </a:cubicBezTo>
                  <a:cubicBezTo>
                    <a:pt x="1168" y="80"/>
                    <a:pt x="1120" y="60"/>
                    <a:pt x="1076" y="49"/>
                  </a:cubicBezTo>
                  <a:cubicBezTo>
                    <a:pt x="1010" y="207"/>
                    <a:pt x="1010" y="207"/>
                    <a:pt x="1010" y="207"/>
                  </a:cubicBezTo>
                  <a:cubicBezTo>
                    <a:pt x="1004" y="205"/>
                    <a:pt x="1004" y="205"/>
                    <a:pt x="1004" y="205"/>
                  </a:cubicBezTo>
                  <a:cubicBezTo>
                    <a:pt x="1070" y="48"/>
                    <a:pt x="1070" y="48"/>
                    <a:pt x="1070" y="48"/>
                  </a:cubicBezTo>
                  <a:cubicBezTo>
                    <a:pt x="1048" y="43"/>
                    <a:pt x="1027" y="41"/>
                    <a:pt x="1006" y="41"/>
                  </a:cubicBezTo>
                  <a:moveTo>
                    <a:pt x="1012" y="0"/>
                  </a:moveTo>
                  <a:cubicBezTo>
                    <a:pt x="997" y="0"/>
                    <a:pt x="982" y="2"/>
                    <a:pt x="969" y="4"/>
                  </a:cubicBezTo>
                  <a:cubicBezTo>
                    <a:pt x="907" y="16"/>
                    <a:pt x="840" y="56"/>
                    <a:pt x="800" y="165"/>
                  </a:cubicBezTo>
                  <a:cubicBezTo>
                    <a:pt x="841" y="71"/>
                    <a:pt x="904" y="35"/>
                    <a:pt x="963" y="24"/>
                  </a:cubicBezTo>
                  <a:cubicBezTo>
                    <a:pt x="977" y="22"/>
                    <a:pt x="991" y="20"/>
                    <a:pt x="1006" y="20"/>
                  </a:cubicBezTo>
                  <a:cubicBezTo>
                    <a:pt x="1101" y="20"/>
                    <a:pt x="1217" y="71"/>
                    <a:pt x="1338" y="166"/>
                  </a:cubicBezTo>
                  <a:cubicBezTo>
                    <a:pt x="1404" y="218"/>
                    <a:pt x="1435" y="278"/>
                    <a:pt x="1431" y="345"/>
                  </a:cubicBezTo>
                  <a:cubicBezTo>
                    <a:pt x="1431" y="347"/>
                    <a:pt x="1431" y="348"/>
                    <a:pt x="1431" y="349"/>
                  </a:cubicBezTo>
                  <a:cubicBezTo>
                    <a:pt x="1440" y="310"/>
                    <a:pt x="1438" y="270"/>
                    <a:pt x="1419" y="229"/>
                  </a:cubicBezTo>
                  <a:cubicBezTo>
                    <a:pt x="1403" y="201"/>
                    <a:pt x="1380" y="174"/>
                    <a:pt x="1348" y="149"/>
                  </a:cubicBezTo>
                  <a:cubicBezTo>
                    <a:pt x="1225" y="52"/>
                    <a:pt x="1107" y="0"/>
                    <a:pt x="101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9"/>
            <p:cNvSpPr>
              <a:spLocks noEditPoints="1"/>
            </p:cNvSpPr>
            <p:nvPr/>
          </p:nvSpPr>
          <p:spPr bwMode="auto">
            <a:xfrm>
              <a:off x="11595034" y="25528"/>
              <a:ext cx="582879" cy="558055"/>
            </a:xfrm>
            <a:custGeom>
              <a:avLst/>
              <a:gdLst>
                <a:gd name="T0" fmla="*/ 1092 w 1766"/>
                <a:gd name="T1" fmla="*/ 1313 h 1691"/>
                <a:gd name="T2" fmla="*/ 1135 w 1766"/>
                <a:gd name="T3" fmla="*/ 1209 h 1691"/>
                <a:gd name="T4" fmla="*/ 366 w 1766"/>
                <a:gd name="T5" fmla="*/ 884 h 1691"/>
                <a:gd name="T6" fmla="*/ 209 w 1766"/>
                <a:gd name="T7" fmla="*/ 1410 h 1691"/>
                <a:gd name="T8" fmla="*/ 798 w 1766"/>
                <a:gd name="T9" fmla="*/ 874 h 1691"/>
                <a:gd name="T10" fmla="*/ 1378 w 1766"/>
                <a:gd name="T11" fmla="*/ 804 h 1691"/>
                <a:gd name="T12" fmla="*/ 789 w 1766"/>
                <a:gd name="T13" fmla="*/ 863 h 1691"/>
                <a:gd name="T14" fmla="*/ 846 w 1766"/>
                <a:gd name="T15" fmla="*/ 752 h 1691"/>
                <a:gd name="T16" fmla="*/ 844 w 1766"/>
                <a:gd name="T17" fmla="*/ 746 h 1691"/>
                <a:gd name="T18" fmla="*/ 844 w 1766"/>
                <a:gd name="T19" fmla="*/ 746 h 1691"/>
                <a:gd name="T20" fmla="*/ 805 w 1766"/>
                <a:gd name="T21" fmla="*/ 737 h 1691"/>
                <a:gd name="T22" fmla="*/ 917 w 1766"/>
                <a:gd name="T23" fmla="*/ 754 h 1691"/>
                <a:gd name="T24" fmla="*/ 1349 w 1766"/>
                <a:gd name="T25" fmla="*/ 204 h 1691"/>
                <a:gd name="T26" fmla="*/ 759 w 1766"/>
                <a:gd name="T27" fmla="*/ 463 h 1691"/>
                <a:gd name="T28" fmla="*/ 923 w 1766"/>
                <a:gd name="T29" fmla="*/ 66 h 1691"/>
                <a:gd name="T30" fmla="*/ 1011 w 1766"/>
                <a:gd name="T31" fmla="*/ 47 h 1691"/>
                <a:gd name="T32" fmla="*/ 1223 w 1766"/>
                <a:gd name="T33" fmla="*/ 114 h 1691"/>
                <a:gd name="T34" fmla="*/ 980 w 1766"/>
                <a:gd name="T35" fmla="*/ 307 h 1691"/>
                <a:gd name="T36" fmla="*/ 835 w 1766"/>
                <a:gd name="T37" fmla="*/ 253 h 1691"/>
                <a:gd name="T38" fmla="*/ 170 w 1766"/>
                <a:gd name="T39" fmla="*/ 378 h 1691"/>
                <a:gd name="T40" fmla="*/ 417 w 1766"/>
                <a:gd name="T41" fmla="*/ 202 h 1691"/>
                <a:gd name="T42" fmla="*/ 594 w 1766"/>
                <a:gd name="T43" fmla="*/ 228 h 1691"/>
                <a:gd name="T44" fmla="*/ 466 w 1766"/>
                <a:gd name="T45" fmla="*/ 152 h 1691"/>
                <a:gd name="T46" fmla="*/ 25 w 1766"/>
                <a:gd name="T47" fmla="*/ 603 h 1691"/>
                <a:gd name="T48" fmla="*/ 482 w 1766"/>
                <a:gd name="T49" fmla="*/ 172 h 1691"/>
                <a:gd name="T50" fmla="*/ 62 w 1766"/>
                <a:gd name="T51" fmla="*/ 763 h 1691"/>
                <a:gd name="T52" fmla="*/ 297 w 1766"/>
                <a:gd name="T53" fmla="*/ 596 h 1691"/>
                <a:gd name="T54" fmla="*/ 65 w 1766"/>
                <a:gd name="T55" fmla="*/ 614 h 1691"/>
                <a:gd name="T56" fmla="*/ 760 w 1766"/>
                <a:gd name="T57" fmla="*/ 796 h 1691"/>
                <a:gd name="T58" fmla="*/ 756 w 1766"/>
                <a:gd name="T59" fmla="*/ 818 h 1691"/>
                <a:gd name="T60" fmla="*/ 757 w 1766"/>
                <a:gd name="T61" fmla="*/ 836 h 1691"/>
                <a:gd name="T62" fmla="*/ 774 w 1766"/>
                <a:gd name="T63" fmla="*/ 877 h 1691"/>
                <a:gd name="T64" fmla="*/ 179 w 1766"/>
                <a:gd name="T65" fmla="*/ 1297 h 1691"/>
                <a:gd name="T66" fmla="*/ 658 w 1766"/>
                <a:gd name="T67" fmla="*/ 871 h 1691"/>
                <a:gd name="T68" fmla="*/ 515 w 1766"/>
                <a:gd name="T69" fmla="*/ 926 h 1691"/>
                <a:gd name="T70" fmla="*/ 388 w 1766"/>
                <a:gd name="T71" fmla="*/ 1676 h 1691"/>
                <a:gd name="T72" fmla="*/ 209 w 1766"/>
                <a:gd name="T73" fmla="*/ 1451 h 1691"/>
                <a:gd name="T74" fmla="*/ 802 w 1766"/>
                <a:gd name="T75" fmla="*/ 904 h 1691"/>
                <a:gd name="T76" fmla="*/ 700 w 1766"/>
                <a:gd name="T77" fmla="*/ 1210 h 1691"/>
                <a:gd name="T78" fmla="*/ 1003 w 1766"/>
                <a:gd name="T79" fmla="*/ 1549 h 1691"/>
                <a:gd name="T80" fmla="*/ 1140 w 1766"/>
                <a:gd name="T81" fmla="*/ 1602 h 1691"/>
                <a:gd name="T82" fmla="*/ 973 w 1766"/>
                <a:gd name="T83" fmla="*/ 1648 h 1691"/>
                <a:gd name="T84" fmla="*/ 783 w 1766"/>
                <a:gd name="T85" fmla="*/ 1092 h 1691"/>
                <a:gd name="T86" fmla="*/ 867 w 1766"/>
                <a:gd name="T87" fmla="*/ 1651 h 1691"/>
                <a:gd name="T88" fmla="*/ 815 w 1766"/>
                <a:gd name="T89" fmla="*/ 1558 h 1691"/>
                <a:gd name="T90" fmla="*/ 1076 w 1766"/>
                <a:gd name="T91" fmla="*/ 1649 h 1691"/>
                <a:gd name="T92" fmla="*/ 1053 w 1766"/>
                <a:gd name="T93" fmla="*/ 1239 h 1691"/>
                <a:gd name="T94" fmla="*/ 1151 w 1766"/>
                <a:gd name="T95" fmla="*/ 950 h 1691"/>
                <a:gd name="T96" fmla="*/ 1699 w 1766"/>
                <a:gd name="T97" fmla="*/ 995 h 1691"/>
                <a:gd name="T98" fmla="*/ 1206 w 1766"/>
                <a:gd name="T99" fmla="*/ 1009 h 1691"/>
                <a:gd name="T100" fmla="*/ 1069 w 1766"/>
                <a:gd name="T101" fmla="*/ 1011 h 1691"/>
                <a:gd name="T102" fmla="*/ 1244 w 1766"/>
                <a:gd name="T103" fmla="*/ 1124 h 1691"/>
                <a:gd name="T104" fmla="*/ 1642 w 1766"/>
                <a:gd name="T105" fmla="*/ 1128 h 1691"/>
                <a:gd name="T106" fmla="*/ 1689 w 1766"/>
                <a:gd name="T107" fmla="*/ 1066 h 1691"/>
                <a:gd name="T108" fmla="*/ 1226 w 1766"/>
                <a:gd name="T109" fmla="*/ 645 h 1691"/>
                <a:gd name="T110" fmla="*/ 1438 w 1766"/>
                <a:gd name="T111" fmla="*/ 629 h 1691"/>
                <a:gd name="T112" fmla="*/ 1418 w 1766"/>
                <a:gd name="T113" fmla="*/ 734 h 1691"/>
                <a:gd name="T114" fmla="*/ 1275 w 1766"/>
                <a:gd name="T115" fmla="*/ 799 h 1691"/>
                <a:gd name="T116" fmla="*/ 939 w 1766"/>
                <a:gd name="T117" fmla="*/ 790 h 1691"/>
                <a:gd name="T118" fmla="*/ 1158 w 1766"/>
                <a:gd name="T119" fmla="*/ 631 h 1691"/>
                <a:gd name="T120" fmla="*/ 1436 w 1766"/>
                <a:gd name="T121" fmla="*/ 351 h 1691"/>
                <a:gd name="T122" fmla="*/ 974 w 1766"/>
                <a:gd name="T123" fmla="*/ 10 h 1691"/>
                <a:gd name="T124" fmla="*/ 1357 w 1766"/>
                <a:gd name="T125" fmla="*/ 150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66" h="1691">
                  <a:moveTo>
                    <a:pt x="1092" y="1313"/>
                  </a:moveTo>
                  <a:cubicBezTo>
                    <a:pt x="1087" y="1315"/>
                    <a:pt x="1087" y="1315"/>
                    <a:pt x="1087" y="1315"/>
                  </a:cubicBezTo>
                  <a:cubicBezTo>
                    <a:pt x="1094" y="1330"/>
                    <a:pt x="1199" y="1506"/>
                    <a:pt x="1225" y="1550"/>
                  </a:cubicBezTo>
                  <a:cubicBezTo>
                    <a:pt x="1227" y="1548"/>
                    <a:pt x="1228" y="1547"/>
                    <a:pt x="1230" y="1545"/>
                  </a:cubicBezTo>
                  <a:cubicBezTo>
                    <a:pt x="1203" y="1500"/>
                    <a:pt x="1099" y="1327"/>
                    <a:pt x="1092" y="1313"/>
                  </a:cubicBezTo>
                  <a:moveTo>
                    <a:pt x="1135" y="1209"/>
                  </a:moveTo>
                  <a:cubicBezTo>
                    <a:pt x="1130" y="1212"/>
                    <a:pt x="1130" y="1212"/>
                    <a:pt x="1130" y="1212"/>
                  </a:cubicBezTo>
                  <a:cubicBezTo>
                    <a:pt x="1149" y="1249"/>
                    <a:pt x="1246" y="1365"/>
                    <a:pt x="1295" y="1424"/>
                  </a:cubicBezTo>
                  <a:cubicBezTo>
                    <a:pt x="1295" y="1421"/>
                    <a:pt x="1296" y="1418"/>
                    <a:pt x="1296" y="1416"/>
                  </a:cubicBezTo>
                  <a:cubicBezTo>
                    <a:pt x="1247" y="1357"/>
                    <a:pt x="1154" y="1245"/>
                    <a:pt x="1135" y="1209"/>
                  </a:cubicBezTo>
                  <a:moveTo>
                    <a:pt x="141" y="858"/>
                  </a:moveTo>
                  <a:cubicBezTo>
                    <a:pt x="138" y="863"/>
                    <a:pt x="138" y="863"/>
                    <a:pt x="138" y="863"/>
                  </a:cubicBezTo>
                  <a:cubicBezTo>
                    <a:pt x="165" y="877"/>
                    <a:pt x="203" y="885"/>
                    <a:pt x="247" y="889"/>
                  </a:cubicBezTo>
                  <a:cubicBezTo>
                    <a:pt x="254" y="889"/>
                    <a:pt x="261" y="889"/>
                    <a:pt x="267" y="889"/>
                  </a:cubicBezTo>
                  <a:cubicBezTo>
                    <a:pt x="300" y="889"/>
                    <a:pt x="333" y="887"/>
                    <a:pt x="366" y="884"/>
                  </a:cubicBezTo>
                  <a:cubicBezTo>
                    <a:pt x="351" y="885"/>
                    <a:pt x="335" y="885"/>
                    <a:pt x="321" y="885"/>
                  </a:cubicBezTo>
                  <a:cubicBezTo>
                    <a:pt x="247" y="885"/>
                    <a:pt x="181" y="878"/>
                    <a:pt x="141" y="858"/>
                  </a:cubicBezTo>
                  <a:moveTo>
                    <a:pt x="271" y="1506"/>
                  </a:moveTo>
                  <a:cubicBezTo>
                    <a:pt x="256" y="1486"/>
                    <a:pt x="241" y="1464"/>
                    <a:pt x="226" y="1440"/>
                  </a:cubicBezTo>
                  <a:cubicBezTo>
                    <a:pt x="220" y="1430"/>
                    <a:pt x="214" y="1420"/>
                    <a:pt x="209" y="1410"/>
                  </a:cubicBezTo>
                  <a:cubicBezTo>
                    <a:pt x="247" y="1360"/>
                    <a:pt x="471" y="1078"/>
                    <a:pt x="777" y="882"/>
                  </a:cubicBezTo>
                  <a:cubicBezTo>
                    <a:pt x="780" y="885"/>
                    <a:pt x="784" y="889"/>
                    <a:pt x="787" y="893"/>
                  </a:cubicBezTo>
                  <a:cubicBezTo>
                    <a:pt x="728" y="948"/>
                    <a:pt x="332" y="1323"/>
                    <a:pt x="271" y="1506"/>
                  </a:cubicBezTo>
                  <a:moveTo>
                    <a:pt x="821" y="890"/>
                  </a:moveTo>
                  <a:cubicBezTo>
                    <a:pt x="812" y="887"/>
                    <a:pt x="804" y="881"/>
                    <a:pt x="798" y="874"/>
                  </a:cubicBezTo>
                  <a:cubicBezTo>
                    <a:pt x="807" y="880"/>
                    <a:pt x="815" y="885"/>
                    <a:pt x="821" y="890"/>
                  </a:cubicBezTo>
                  <a:moveTo>
                    <a:pt x="1711" y="915"/>
                  </a:moveTo>
                  <a:cubicBezTo>
                    <a:pt x="1610" y="887"/>
                    <a:pt x="1030" y="848"/>
                    <a:pt x="941" y="842"/>
                  </a:cubicBezTo>
                  <a:cubicBezTo>
                    <a:pt x="943" y="835"/>
                    <a:pt x="944" y="828"/>
                    <a:pt x="944" y="820"/>
                  </a:cubicBezTo>
                  <a:cubicBezTo>
                    <a:pt x="989" y="817"/>
                    <a:pt x="1190" y="804"/>
                    <a:pt x="1378" y="804"/>
                  </a:cubicBezTo>
                  <a:cubicBezTo>
                    <a:pt x="1516" y="804"/>
                    <a:pt x="1648" y="811"/>
                    <a:pt x="1707" y="834"/>
                  </a:cubicBezTo>
                  <a:cubicBezTo>
                    <a:pt x="1711" y="859"/>
                    <a:pt x="1712" y="886"/>
                    <a:pt x="1711" y="915"/>
                  </a:cubicBezTo>
                  <a:moveTo>
                    <a:pt x="851" y="897"/>
                  </a:moveTo>
                  <a:cubicBezTo>
                    <a:pt x="845" y="897"/>
                    <a:pt x="839" y="896"/>
                    <a:pt x="834" y="895"/>
                  </a:cubicBezTo>
                  <a:cubicBezTo>
                    <a:pt x="826" y="886"/>
                    <a:pt x="811" y="873"/>
                    <a:pt x="789" y="863"/>
                  </a:cubicBezTo>
                  <a:cubicBezTo>
                    <a:pt x="782" y="852"/>
                    <a:pt x="777" y="839"/>
                    <a:pt x="777" y="825"/>
                  </a:cubicBezTo>
                  <a:cubicBezTo>
                    <a:pt x="776" y="802"/>
                    <a:pt x="784" y="781"/>
                    <a:pt x="799" y="767"/>
                  </a:cubicBezTo>
                  <a:cubicBezTo>
                    <a:pt x="808" y="761"/>
                    <a:pt x="819" y="755"/>
                    <a:pt x="831" y="753"/>
                  </a:cubicBezTo>
                  <a:cubicBezTo>
                    <a:pt x="832" y="753"/>
                    <a:pt x="832" y="753"/>
                    <a:pt x="832" y="753"/>
                  </a:cubicBezTo>
                  <a:cubicBezTo>
                    <a:pt x="837" y="752"/>
                    <a:pt x="841" y="752"/>
                    <a:pt x="846" y="752"/>
                  </a:cubicBezTo>
                  <a:cubicBezTo>
                    <a:pt x="864" y="752"/>
                    <a:pt x="883" y="758"/>
                    <a:pt x="903" y="769"/>
                  </a:cubicBezTo>
                  <a:cubicBezTo>
                    <a:pt x="915" y="782"/>
                    <a:pt x="923" y="799"/>
                    <a:pt x="923" y="818"/>
                  </a:cubicBezTo>
                  <a:cubicBezTo>
                    <a:pt x="925" y="859"/>
                    <a:pt x="894" y="895"/>
                    <a:pt x="853" y="897"/>
                  </a:cubicBezTo>
                  <a:cubicBezTo>
                    <a:pt x="853" y="897"/>
                    <a:pt x="852" y="897"/>
                    <a:pt x="851" y="897"/>
                  </a:cubicBezTo>
                  <a:moveTo>
                    <a:pt x="844" y="746"/>
                  </a:moveTo>
                  <a:cubicBezTo>
                    <a:pt x="845" y="746"/>
                    <a:pt x="846" y="745"/>
                    <a:pt x="847" y="745"/>
                  </a:cubicBezTo>
                  <a:cubicBezTo>
                    <a:pt x="848" y="745"/>
                    <a:pt x="849" y="745"/>
                    <a:pt x="850" y="745"/>
                  </a:cubicBezTo>
                  <a:cubicBezTo>
                    <a:pt x="859" y="745"/>
                    <a:pt x="868" y="747"/>
                    <a:pt x="876" y="750"/>
                  </a:cubicBezTo>
                  <a:cubicBezTo>
                    <a:pt x="866" y="747"/>
                    <a:pt x="856" y="746"/>
                    <a:pt x="846" y="746"/>
                  </a:cubicBezTo>
                  <a:cubicBezTo>
                    <a:pt x="845" y="746"/>
                    <a:pt x="844" y="746"/>
                    <a:pt x="844" y="746"/>
                  </a:cubicBezTo>
                  <a:moveTo>
                    <a:pt x="107" y="484"/>
                  </a:moveTo>
                  <a:cubicBezTo>
                    <a:pt x="123" y="451"/>
                    <a:pt x="142" y="417"/>
                    <a:pt x="165" y="385"/>
                  </a:cubicBezTo>
                  <a:cubicBezTo>
                    <a:pt x="203" y="376"/>
                    <a:pt x="240" y="372"/>
                    <a:pt x="275" y="372"/>
                  </a:cubicBezTo>
                  <a:cubicBezTo>
                    <a:pt x="431" y="372"/>
                    <a:pt x="554" y="451"/>
                    <a:pt x="636" y="526"/>
                  </a:cubicBezTo>
                  <a:cubicBezTo>
                    <a:pt x="730" y="612"/>
                    <a:pt x="788" y="708"/>
                    <a:pt x="805" y="737"/>
                  </a:cubicBezTo>
                  <a:cubicBezTo>
                    <a:pt x="794" y="743"/>
                    <a:pt x="784" y="752"/>
                    <a:pt x="777" y="761"/>
                  </a:cubicBezTo>
                  <a:cubicBezTo>
                    <a:pt x="760" y="735"/>
                    <a:pt x="708" y="664"/>
                    <a:pt x="619" y="599"/>
                  </a:cubicBezTo>
                  <a:cubicBezTo>
                    <a:pt x="536" y="539"/>
                    <a:pt x="406" y="475"/>
                    <a:pt x="227" y="475"/>
                  </a:cubicBezTo>
                  <a:cubicBezTo>
                    <a:pt x="189" y="475"/>
                    <a:pt x="149" y="478"/>
                    <a:pt x="107" y="484"/>
                  </a:cubicBezTo>
                  <a:moveTo>
                    <a:pt x="917" y="754"/>
                  </a:moveTo>
                  <a:cubicBezTo>
                    <a:pt x="911" y="748"/>
                    <a:pt x="905" y="743"/>
                    <a:pt x="898" y="739"/>
                  </a:cubicBezTo>
                  <a:cubicBezTo>
                    <a:pt x="919" y="714"/>
                    <a:pt x="986" y="632"/>
                    <a:pt x="1053" y="528"/>
                  </a:cubicBezTo>
                  <a:cubicBezTo>
                    <a:pt x="1126" y="415"/>
                    <a:pt x="1214" y="254"/>
                    <a:pt x="1228" y="118"/>
                  </a:cubicBezTo>
                  <a:cubicBezTo>
                    <a:pt x="1262" y="137"/>
                    <a:pt x="1296" y="161"/>
                    <a:pt x="1330" y="188"/>
                  </a:cubicBezTo>
                  <a:cubicBezTo>
                    <a:pt x="1337" y="193"/>
                    <a:pt x="1343" y="198"/>
                    <a:pt x="1349" y="204"/>
                  </a:cubicBezTo>
                  <a:cubicBezTo>
                    <a:pt x="1281" y="474"/>
                    <a:pt x="969" y="715"/>
                    <a:pt x="917" y="754"/>
                  </a:cubicBezTo>
                  <a:moveTo>
                    <a:pt x="1017" y="0"/>
                  </a:moveTo>
                  <a:cubicBezTo>
                    <a:pt x="1001" y="0"/>
                    <a:pt x="987" y="2"/>
                    <a:pt x="973" y="4"/>
                  </a:cubicBezTo>
                  <a:cubicBezTo>
                    <a:pt x="886" y="20"/>
                    <a:pt x="792" y="90"/>
                    <a:pt x="767" y="313"/>
                  </a:cubicBezTo>
                  <a:cubicBezTo>
                    <a:pt x="762" y="356"/>
                    <a:pt x="759" y="406"/>
                    <a:pt x="759" y="463"/>
                  </a:cubicBezTo>
                  <a:cubicBezTo>
                    <a:pt x="753" y="442"/>
                    <a:pt x="745" y="419"/>
                    <a:pt x="736" y="396"/>
                  </a:cubicBezTo>
                  <a:cubicBezTo>
                    <a:pt x="735" y="413"/>
                    <a:pt x="734" y="431"/>
                    <a:pt x="733" y="449"/>
                  </a:cubicBezTo>
                  <a:cubicBezTo>
                    <a:pt x="756" y="517"/>
                    <a:pt x="764" y="572"/>
                    <a:pt x="765" y="573"/>
                  </a:cubicBezTo>
                  <a:cubicBezTo>
                    <a:pt x="785" y="571"/>
                    <a:pt x="785" y="571"/>
                    <a:pt x="785" y="571"/>
                  </a:cubicBezTo>
                  <a:cubicBezTo>
                    <a:pt x="763" y="294"/>
                    <a:pt x="810" y="122"/>
                    <a:pt x="923" y="66"/>
                  </a:cubicBezTo>
                  <a:cubicBezTo>
                    <a:pt x="901" y="100"/>
                    <a:pt x="857" y="170"/>
                    <a:pt x="853" y="199"/>
                  </a:cubicBezTo>
                  <a:cubicBezTo>
                    <a:pt x="859" y="199"/>
                    <a:pt x="859" y="199"/>
                    <a:pt x="859" y="199"/>
                  </a:cubicBezTo>
                  <a:cubicBezTo>
                    <a:pt x="863" y="170"/>
                    <a:pt x="914" y="91"/>
                    <a:pt x="933" y="61"/>
                  </a:cubicBezTo>
                  <a:cubicBezTo>
                    <a:pt x="945" y="56"/>
                    <a:pt x="958" y="53"/>
                    <a:pt x="972" y="50"/>
                  </a:cubicBezTo>
                  <a:cubicBezTo>
                    <a:pt x="984" y="48"/>
                    <a:pt x="998" y="47"/>
                    <a:pt x="1011" y="47"/>
                  </a:cubicBezTo>
                  <a:cubicBezTo>
                    <a:pt x="1032" y="47"/>
                    <a:pt x="1053" y="49"/>
                    <a:pt x="1075" y="54"/>
                  </a:cubicBezTo>
                  <a:cubicBezTo>
                    <a:pt x="1009" y="211"/>
                    <a:pt x="1009" y="211"/>
                    <a:pt x="1009" y="211"/>
                  </a:cubicBezTo>
                  <a:cubicBezTo>
                    <a:pt x="1015" y="213"/>
                    <a:pt x="1015" y="213"/>
                    <a:pt x="1015" y="213"/>
                  </a:cubicBezTo>
                  <a:cubicBezTo>
                    <a:pt x="1081" y="55"/>
                    <a:pt x="1081" y="55"/>
                    <a:pt x="1081" y="55"/>
                  </a:cubicBezTo>
                  <a:cubicBezTo>
                    <a:pt x="1125" y="66"/>
                    <a:pt x="1173" y="86"/>
                    <a:pt x="1223" y="114"/>
                  </a:cubicBezTo>
                  <a:cubicBezTo>
                    <a:pt x="1210" y="251"/>
                    <a:pt x="1121" y="412"/>
                    <a:pt x="1048" y="524"/>
                  </a:cubicBezTo>
                  <a:cubicBezTo>
                    <a:pt x="980" y="629"/>
                    <a:pt x="913" y="712"/>
                    <a:pt x="893" y="736"/>
                  </a:cubicBezTo>
                  <a:cubicBezTo>
                    <a:pt x="881" y="729"/>
                    <a:pt x="867" y="726"/>
                    <a:pt x="852" y="725"/>
                  </a:cubicBezTo>
                  <a:cubicBezTo>
                    <a:pt x="866" y="673"/>
                    <a:pt x="930" y="442"/>
                    <a:pt x="986" y="309"/>
                  </a:cubicBezTo>
                  <a:cubicBezTo>
                    <a:pt x="980" y="307"/>
                    <a:pt x="980" y="307"/>
                    <a:pt x="980" y="307"/>
                  </a:cubicBezTo>
                  <a:cubicBezTo>
                    <a:pt x="923" y="442"/>
                    <a:pt x="859" y="676"/>
                    <a:pt x="846" y="725"/>
                  </a:cubicBezTo>
                  <a:cubicBezTo>
                    <a:pt x="846" y="725"/>
                    <a:pt x="846" y="725"/>
                    <a:pt x="846" y="725"/>
                  </a:cubicBezTo>
                  <a:cubicBezTo>
                    <a:pt x="841" y="725"/>
                    <a:pt x="836" y="726"/>
                    <a:pt x="831" y="727"/>
                  </a:cubicBezTo>
                  <a:cubicBezTo>
                    <a:pt x="825" y="679"/>
                    <a:pt x="801" y="463"/>
                    <a:pt x="841" y="254"/>
                  </a:cubicBezTo>
                  <a:cubicBezTo>
                    <a:pt x="835" y="253"/>
                    <a:pt x="835" y="253"/>
                    <a:pt x="835" y="253"/>
                  </a:cubicBezTo>
                  <a:cubicBezTo>
                    <a:pt x="794" y="463"/>
                    <a:pt x="819" y="681"/>
                    <a:pt x="825" y="728"/>
                  </a:cubicBezTo>
                  <a:cubicBezTo>
                    <a:pt x="820" y="730"/>
                    <a:pt x="815" y="732"/>
                    <a:pt x="810" y="734"/>
                  </a:cubicBezTo>
                  <a:cubicBezTo>
                    <a:pt x="794" y="705"/>
                    <a:pt x="735" y="608"/>
                    <a:pt x="641" y="522"/>
                  </a:cubicBezTo>
                  <a:cubicBezTo>
                    <a:pt x="558" y="446"/>
                    <a:pt x="433" y="366"/>
                    <a:pt x="275" y="366"/>
                  </a:cubicBezTo>
                  <a:cubicBezTo>
                    <a:pt x="241" y="366"/>
                    <a:pt x="206" y="369"/>
                    <a:pt x="170" y="378"/>
                  </a:cubicBezTo>
                  <a:cubicBezTo>
                    <a:pt x="210" y="324"/>
                    <a:pt x="261" y="276"/>
                    <a:pt x="323" y="241"/>
                  </a:cubicBezTo>
                  <a:cubicBezTo>
                    <a:pt x="378" y="255"/>
                    <a:pt x="622" y="320"/>
                    <a:pt x="686" y="450"/>
                  </a:cubicBezTo>
                  <a:cubicBezTo>
                    <a:pt x="691" y="447"/>
                    <a:pt x="691" y="447"/>
                    <a:pt x="691" y="447"/>
                  </a:cubicBezTo>
                  <a:cubicBezTo>
                    <a:pt x="629" y="320"/>
                    <a:pt x="397" y="254"/>
                    <a:pt x="331" y="237"/>
                  </a:cubicBezTo>
                  <a:cubicBezTo>
                    <a:pt x="358" y="223"/>
                    <a:pt x="386" y="211"/>
                    <a:pt x="417" y="202"/>
                  </a:cubicBezTo>
                  <a:cubicBezTo>
                    <a:pt x="439" y="195"/>
                    <a:pt x="461" y="192"/>
                    <a:pt x="481" y="192"/>
                  </a:cubicBezTo>
                  <a:cubicBezTo>
                    <a:pt x="511" y="208"/>
                    <a:pt x="581" y="249"/>
                    <a:pt x="618" y="301"/>
                  </a:cubicBezTo>
                  <a:cubicBezTo>
                    <a:pt x="623" y="298"/>
                    <a:pt x="623" y="298"/>
                    <a:pt x="623" y="298"/>
                  </a:cubicBezTo>
                  <a:cubicBezTo>
                    <a:pt x="589" y="250"/>
                    <a:pt x="529" y="212"/>
                    <a:pt x="495" y="193"/>
                  </a:cubicBezTo>
                  <a:cubicBezTo>
                    <a:pt x="530" y="195"/>
                    <a:pt x="563" y="207"/>
                    <a:pt x="594" y="228"/>
                  </a:cubicBezTo>
                  <a:cubicBezTo>
                    <a:pt x="640" y="262"/>
                    <a:pt x="675" y="314"/>
                    <a:pt x="701" y="368"/>
                  </a:cubicBezTo>
                  <a:cubicBezTo>
                    <a:pt x="691" y="335"/>
                    <a:pt x="678" y="299"/>
                    <a:pt x="662" y="266"/>
                  </a:cubicBezTo>
                  <a:cubicBezTo>
                    <a:pt x="660" y="263"/>
                    <a:pt x="658" y="261"/>
                    <a:pt x="656" y="259"/>
                  </a:cubicBezTo>
                  <a:cubicBezTo>
                    <a:pt x="637" y="233"/>
                    <a:pt x="615" y="210"/>
                    <a:pt x="590" y="192"/>
                  </a:cubicBezTo>
                  <a:cubicBezTo>
                    <a:pt x="552" y="165"/>
                    <a:pt x="511" y="152"/>
                    <a:pt x="466" y="152"/>
                  </a:cubicBezTo>
                  <a:cubicBezTo>
                    <a:pt x="443" y="152"/>
                    <a:pt x="419" y="155"/>
                    <a:pt x="394" y="162"/>
                  </a:cubicBezTo>
                  <a:cubicBezTo>
                    <a:pt x="167" y="228"/>
                    <a:pt x="50" y="440"/>
                    <a:pt x="19" y="602"/>
                  </a:cubicBezTo>
                  <a:cubicBezTo>
                    <a:pt x="0" y="698"/>
                    <a:pt x="9" y="785"/>
                    <a:pt x="43" y="844"/>
                  </a:cubicBezTo>
                  <a:cubicBezTo>
                    <a:pt x="46" y="846"/>
                    <a:pt x="50" y="848"/>
                    <a:pt x="53" y="850"/>
                  </a:cubicBezTo>
                  <a:cubicBezTo>
                    <a:pt x="16" y="792"/>
                    <a:pt x="5" y="703"/>
                    <a:pt x="25" y="603"/>
                  </a:cubicBezTo>
                  <a:cubicBezTo>
                    <a:pt x="55" y="443"/>
                    <a:pt x="171" y="233"/>
                    <a:pt x="396" y="168"/>
                  </a:cubicBezTo>
                  <a:cubicBezTo>
                    <a:pt x="420" y="161"/>
                    <a:pt x="443" y="158"/>
                    <a:pt x="466" y="158"/>
                  </a:cubicBezTo>
                  <a:cubicBezTo>
                    <a:pt x="509" y="158"/>
                    <a:pt x="550" y="171"/>
                    <a:pt x="586" y="197"/>
                  </a:cubicBezTo>
                  <a:cubicBezTo>
                    <a:pt x="592" y="201"/>
                    <a:pt x="598" y="206"/>
                    <a:pt x="603" y="211"/>
                  </a:cubicBezTo>
                  <a:cubicBezTo>
                    <a:pt x="567" y="185"/>
                    <a:pt x="526" y="172"/>
                    <a:pt x="482" y="172"/>
                  </a:cubicBezTo>
                  <a:cubicBezTo>
                    <a:pt x="459" y="172"/>
                    <a:pt x="436" y="175"/>
                    <a:pt x="411" y="182"/>
                  </a:cubicBezTo>
                  <a:cubicBezTo>
                    <a:pt x="190" y="247"/>
                    <a:pt x="76" y="453"/>
                    <a:pt x="45" y="610"/>
                  </a:cubicBezTo>
                  <a:cubicBezTo>
                    <a:pt x="26" y="712"/>
                    <a:pt x="38" y="802"/>
                    <a:pt x="77" y="860"/>
                  </a:cubicBezTo>
                  <a:cubicBezTo>
                    <a:pt x="89" y="865"/>
                    <a:pt x="100" y="869"/>
                    <a:pt x="113" y="872"/>
                  </a:cubicBezTo>
                  <a:cubicBezTo>
                    <a:pt x="87" y="847"/>
                    <a:pt x="69" y="809"/>
                    <a:pt x="62" y="763"/>
                  </a:cubicBezTo>
                  <a:cubicBezTo>
                    <a:pt x="106" y="759"/>
                    <a:pt x="278" y="746"/>
                    <a:pt x="330" y="743"/>
                  </a:cubicBezTo>
                  <a:cubicBezTo>
                    <a:pt x="330" y="737"/>
                    <a:pt x="330" y="737"/>
                    <a:pt x="330" y="737"/>
                  </a:cubicBezTo>
                  <a:cubicBezTo>
                    <a:pt x="277" y="740"/>
                    <a:pt x="104" y="753"/>
                    <a:pt x="60" y="757"/>
                  </a:cubicBezTo>
                  <a:cubicBezTo>
                    <a:pt x="55" y="722"/>
                    <a:pt x="55" y="683"/>
                    <a:pt x="61" y="642"/>
                  </a:cubicBezTo>
                  <a:cubicBezTo>
                    <a:pt x="94" y="632"/>
                    <a:pt x="214" y="596"/>
                    <a:pt x="297" y="596"/>
                  </a:cubicBezTo>
                  <a:cubicBezTo>
                    <a:pt x="298" y="596"/>
                    <a:pt x="299" y="596"/>
                    <a:pt x="299" y="596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299" y="590"/>
                    <a:pt x="298" y="590"/>
                    <a:pt x="297" y="590"/>
                  </a:cubicBezTo>
                  <a:cubicBezTo>
                    <a:pt x="215" y="590"/>
                    <a:pt x="99" y="624"/>
                    <a:pt x="62" y="636"/>
                  </a:cubicBezTo>
                  <a:cubicBezTo>
                    <a:pt x="63" y="629"/>
                    <a:pt x="64" y="621"/>
                    <a:pt x="65" y="614"/>
                  </a:cubicBezTo>
                  <a:cubicBezTo>
                    <a:pt x="73" y="575"/>
                    <a:pt x="86" y="533"/>
                    <a:pt x="104" y="491"/>
                  </a:cubicBezTo>
                  <a:cubicBezTo>
                    <a:pt x="147" y="484"/>
                    <a:pt x="188" y="481"/>
                    <a:pt x="226" y="481"/>
                  </a:cubicBezTo>
                  <a:cubicBezTo>
                    <a:pt x="404" y="481"/>
                    <a:pt x="533" y="544"/>
                    <a:pt x="615" y="604"/>
                  </a:cubicBezTo>
                  <a:cubicBezTo>
                    <a:pt x="706" y="670"/>
                    <a:pt x="758" y="743"/>
                    <a:pt x="773" y="767"/>
                  </a:cubicBezTo>
                  <a:cubicBezTo>
                    <a:pt x="767" y="776"/>
                    <a:pt x="762" y="785"/>
                    <a:pt x="760" y="796"/>
                  </a:cubicBezTo>
                  <a:cubicBezTo>
                    <a:pt x="741" y="778"/>
                    <a:pt x="699" y="737"/>
                    <a:pt x="642" y="697"/>
                  </a:cubicBezTo>
                  <a:cubicBezTo>
                    <a:pt x="572" y="647"/>
                    <a:pt x="464" y="588"/>
                    <a:pt x="354" y="587"/>
                  </a:cubicBezTo>
                  <a:cubicBezTo>
                    <a:pt x="353" y="594"/>
                    <a:pt x="353" y="594"/>
                    <a:pt x="353" y="594"/>
                  </a:cubicBezTo>
                  <a:cubicBezTo>
                    <a:pt x="541" y="594"/>
                    <a:pt x="721" y="766"/>
                    <a:pt x="758" y="803"/>
                  </a:cubicBezTo>
                  <a:cubicBezTo>
                    <a:pt x="757" y="808"/>
                    <a:pt x="757" y="813"/>
                    <a:pt x="756" y="818"/>
                  </a:cubicBezTo>
                  <a:cubicBezTo>
                    <a:pt x="709" y="801"/>
                    <a:pt x="519" y="734"/>
                    <a:pt x="391" y="734"/>
                  </a:cubicBezTo>
                  <a:cubicBezTo>
                    <a:pt x="391" y="741"/>
                    <a:pt x="391" y="741"/>
                    <a:pt x="391" y="741"/>
                  </a:cubicBezTo>
                  <a:cubicBezTo>
                    <a:pt x="521" y="741"/>
                    <a:pt x="713" y="809"/>
                    <a:pt x="756" y="825"/>
                  </a:cubicBezTo>
                  <a:cubicBezTo>
                    <a:pt x="756" y="826"/>
                    <a:pt x="756" y="826"/>
                    <a:pt x="756" y="826"/>
                  </a:cubicBezTo>
                  <a:cubicBezTo>
                    <a:pt x="757" y="829"/>
                    <a:pt x="757" y="833"/>
                    <a:pt x="757" y="836"/>
                  </a:cubicBezTo>
                  <a:cubicBezTo>
                    <a:pt x="726" y="842"/>
                    <a:pt x="624" y="861"/>
                    <a:pt x="509" y="874"/>
                  </a:cubicBezTo>
                  <a:cubicBezTo>
                    <a:pt x="500" y="877"/>
                    <a:pt x="490" y="880"/>
                    <a:pt x="480" y="883"/>
                  </a:cubicBezTo>
                  <a:cubicBezTo>
                    <a:pt x="583" y="873"/>
                    <a:pt x="680" y="857"/>
                    <a:pt x="731" y="847"/>
                  </a:cubicBezTo>
                  <a:cubicBezTo>
                    <a:pt x="743" y="845"/>
                    <a:pt x="752" y="844"/>
                    <a:pt x="759" y="842"/>
                  </a:cubicBezTo>
                  <a:cubicBezTo>
                    <a:pt x="761" y="855"/>
                    <a:pt x="767" y="867"/>
                    <a:pt x="774" y="877"/>
                  </a:cubicBezTo>
                  <a:cubicBezTo>
                    <a:pt x="472" y="1070"/>
                    <a:pt x="250" y="1347"/>
                    <a:pt x="206" y="1404"/>
                  </a:cubicBezTo>
                  <a:cubicBezTo>
                    <a:pt x="190" y="1370"/>
                    <a:pt x="181" y="1338"/>
                    <a:pt x="179" y="1305"/>
                  </a:cubicBezTo>
                  <a:cubicBezTo>
                    <a:pt x="221" y="1258"/>
                    <a:pt x="423" y="1032"/>
                    <a:pt x="505" y="995"/>
                  </a:cubicBezTo>
                  <a:cubicBezTo>
                    <a:pt x="502" y="990"/>
                    <a:pt x="502" y="990"/>
                    <a:pt x="502" y="990"/>
                  </a:cubicBezTo>
                  <a:cubicBezTo>
                    <a:pt x="421" y="1026"/>
                    <a:pt x="229" y="1240"/>
                    <a:pt x="179" y="1297"/>
                  </a:cubicBezTo>
                  <a:cubicBezTo>
                    <a:pt x="178" y="1271"/>
                    <a:pt x="182" y="1245"/>
                    <a:pt x="191" y="1220"/>
                  </a:cubicBezTo>
                  <a:cubicBezTo>
                    <a:pt x="255" y="1042"/>
                    <a:pt x="543" y="930"/>
                    <a:pt x="663" y="891"/>
                  </a:cubicBezTo>
                  <a:cubicBezTo>
                    <a:pt x="703" y="880"/>
                    <a:pt x="728" y="871"/>
                    <a:pt x="728" y="871"/>
                  </a:cubicBezTo>
                  <a:cubicBezTo>
                    <a:pt x="722" y="852"/>
                    <a:pt x="722" y="852"/>
                    <a:pt x="722" y="852"/>
                  </a:cubicBezTo>
                  <a:cubicBezTo>
                    <a:pt x="721" y="852"/>
                    <a:pt x="697" y="858"/>
                    <a:pt x="658" y="871"/>
                  </a:cubicBezTo>
                  <a:cubicBezTo>
                    <a:pt x="620" y="882"/>
                    <a:pt x="562" y="897"/>
                    <a:pt x="498" y="908"/>
                  </a:cubicBezTo>
                  <a:cubicBezTo>
                    <a:pt x="459" y="916"/>
                    <a:pt x="414" y="922"/>
                    <a:pt x="370" y="925"/>
                  </a:cubicBezTo>
                  <a:cubicBezTo>
                    <a:pt x="354" y="932"/>
                    <a:pt x="337" y="940"/>
                    <a:pt x="321" y="948"/>
                  </a:cubicBezTo>
                  <a:cubicBezTo>
                    <a:pt x="374" y="947"/>
                    <a:pt x="434" y="941"/>
                    <a:pt x="502" y="928"/>
                  </a:cubicBezTo>
                  <a:cubicBezTo>
                    <a:pt x="507" y="927"/>
                    <a:pt x="511" y="927"/>
                    <a:pt x="515" y="926"/>
                  </a:cubicBezTo>
                  <a:cubicBezTo>
                    <a:pt x="449" y="955"/>
                    <a:pt x="376" y="993"/>
                    <a:pt x="313" y="1041"/>
                  </a:cubicBezTo>
                  <a:cubicBezTo>
                    <a:pt x="240" y="1093"/>
                    <a:pt x="177" y="1156"/>
                    <a:pt x="150" y="1231"/>
                  </a:cubicBezTo>
                  <a:cubicBezTo>
                    <a:pt x="123" y="1307"/>
                    <a:pt x="135" y="1388"/>
                    <a:pt x="188" y="1471"/>
                  </a:cubicBezTo>
                  <a:cubicBezTo>
                    <a:pt x="251" y="1572"/>
                    <a:pt x="315" y="1641"/>
                    <a:pt x="377" y="1677"/>
                  </a:cubicBezTo>
                  <a:cubicBezTo>
                    <a:pt x="381" y="1677"/>
                    <a:pt x="384" y="1677"/>
                    <a:pt x="388" y="1676"/>
                  </a:cubicBezTo>
                  <a:cubicBezTo>
                    <a:pt x="325" y="1642"/>
                    <a:pt x="259" y="1572"/>
                    <a:pt x="193" y="1468"/>
                  </a:cubicBezTo>
                  <a:cubicBezTo>
                    <a:pt x="142" y="1386"/>
                    <a:pt x="129" y="1307"/>
                    <a:pt x="156" y="1233"/>
                  </a:cubicBezTo>
                  <a:cubicBezTo>
                    <a:pt x="169" y="1195"/>
                    <a:pt x="192" y="1160"/>
                    <a:pt x="221" y="1129"/>
                  </a:cubicBezTo>
                  <a:cubicBezTo>
                    <a:pt x="200" y="1155"/>
                    <a:pt x="183" y="1183"/>
                    <a:pt x="172" y="1213"/>
                  </a:cubicBezTo>
                  <a:cubicBezTo>
                    <a:pt x="145" y="1289"/>
                    <a:pt x="157" y="1369"/>
                    <a:pt x="209" y="1451"/>
                  </a:cubicBezTo>
                  <a:cubicBezTo>
                    <a:pt x="282" y="1565"/>
                    <a:pt x="355" y="1638"/>
                    <a:pt x="425" y="1667"/>
                  </a:cubicBezTo>
                  <a:cubicBezTo>
                    <a:pt x="434" y="1663"/>
                    <a:pt x="442" y="1659"/>
                    <a:pt x="451" y="1654"/>
                  </a:cubicBezTo>
                  <a:cubicBezTo>
                    <a:pt x="395" y="1639"/>
                    <a:pt x="336" y="1590"/>
                    <a:pt x="276" y="1512"/>
                  </a:cubicBezTo>
                  <a:cubicBezTo>
                    <a:pt x="331" y="1331"/>
                    <a:pt x="734" y="951"/>
                    <a:pt x="792" y="896"/>
                  </a:cubicBezTo>
                  <a:cubicBezTo>
                    <a:pt x="795" y="899"/>
                    <a:pt x="799" y="902"/>
                    <a:pt x="802" y="904"/>
                  </a:cubicBezTo>
                  <a:cubicBezTo>
                    <a:pt x="753" y="964"/>
                    <a:pt x="469" y="1316"/>
                    <a:pt x="433" y="1421"/>
                  </a:cubicBezTo>
                  <a:cubicBezTo>
                    <a:pt x="438" y="1423"/>
                    <a:pt x="438" y="1423"/>
                    <a:pt x="438" y="1423"/>
                  </a:cubicBezTo>
                  <a:cubicBezTo>
                    <a:pt x="474" y="1319"/>
                    <a:pt x="763" y="962"/>
                    <a:pt x="808" y="907"/>
                  </a:cubicBezTo>
                  <a:cubicBezTo>
                    <a:pt x="812" y="909"/>
                    <a:pt x="816" y="911"/>
                    <a:pt x="821" y="913"/>
                  </a:cubicBezTo>
                  <a:cubicBezTo>
                    <a:pt x="805" y="953"/>
                    <a:pt x="741" y="1111"/>
                    <a:pt x="700" y="1210"/>
                  </a:cubicBezTo>
                  <a:cubicBezTo>
                    <a:pt x="700" y="1217"/>
                    <a:pt x="699" y="1224"/>
                    <a:pt x="698" y="1231"/>
                  </a:cubicBezTo>
                  <a:cubicBezTo>
                    <a:pt x="739" y="1135"/>
                    <a:pt x="810" y="957"/>
                    <a:pt x="827" y="915"/>
                  </a:cubicBezTo>
                  <a:cubicBezTo>
                    <a:pt x="834" y="916"/>
                    <a:pt x="842" y="917"/>
                    <a:pt x="850" y="917"/>
                  </a:cubicBezTo>
                  <a:cubicBezTo>
                    <a:pt x="850" y="917"/>
                    <a:pt x="851" y="917"/>
                    <a:pt x="851" y="917"/>
                  </a:cubicBezTo>
                  <a:cubicBezTo>
                    <a:pt x="850" y="978"/>
                    <a:pt x="855" y="1295"/>
                    <a:pt x="1003" y="1549"/>
                  </a:cubicBezTo>
                  <a:cubicBezTo>
                    <a:pt x="1008" y="1546"/>
                    <a:pt x="1008" y="1546"/>
                    <a:pt x="1008" y="1546"/>
                  </a:cubicBezTo>
                  <a:cubicBezTo>
                    <a:pt x="861" y="1293"/>
                    <a:pt x="856" y="976"/>
                    <a:pt x="857" y="917"/>
                  </a:cubicBezTo>
                  <a:cubicBezTo>
                    <a:pt x="860" y="917"/>
                    <a:pt x="864" y="917"/>
                    <a:pt x="867" y="916"/>
                  </a:cubicBezTo>
                  <a:cubicBezTo>
                    <a:pt x="868" y="916"/>
                    <a:pt x="869" y="915"/>
                    <a:pt x="870" y="915"/>
                  </a:cubicBezTo>
                  <a:cubicBezTo>
                    <a:pt x="884" y="985"/>
                    <a:pt x="978" y="1415"/>
                    <a:pt x="1140" y="1602"/>
                  </a:cubicBezTo>
                  <a:cubicBezTo>
                    <a:pt x="1112" y="1615"/>
                    <a:pt x="1082" y="1626"/>
                    <a:pt x="1049" y="1636"/>
                  </a:cubicBezTo>
                  <a:cubicBezTo>
                    <a:pt x="1025" y="1644"/>
                    <a:pt x="1002" y="1648"/>
                    <a:pt x="980" y="1648"/>
                  </a:cubicBezTo>
                  <a:cubicBezTo>
                    <a:pt x="962" y="1620"/>
                    <a:pt x="904" y="1528"/>
                    <a:pt x="886" y="1445"/>
                  </a:cubicBezTo>
                  <a:cubicBezTo>
                    <a:pt x="880" y="1446"/>
                    <a:pt x="880" y="1446"/>
                    <a:pt x="880" y="1446"/>
                  </a:cubicBezTo>
                  <a:cubicBezTo>
                    <a:pt x="897" y="1527"/>
                    <a:pt x="952" y="1617"/>
                    <a:pt x="973" y="1648"/>
                  </a:cubicBezTo>
                  <a:cubicBezTo>
                    <a:pt x="935" y="1648"/>
                    <a:pt x="903" y="1635"/>
                    <a:pt x="876" y="1610"/>
                  </a:cubicBezTo>
                  <a:cubicBezTo>
                    <a:pt x="761" y="1501"/>
                    <a:pt x="791" y="1188"/>
                    <a:pt x="803" y="1095"/>
                  </a:cubicBezTo>
                  <a:cubicBezTo>
                    <a:pt x="805" y="1084"/>
                    <a:pt x="806" y="1073"/>
                    <a:pt x="808" y="1061"/>
                  </a:cubicBezTo>
                  <a:cubicBezTo>
                    <a:pt x="788" y="1058"/>
                    <a:pt x="788" y="1058"/>
                    <a:pt x="788" y="1058"/>
                  </a:cubicBezTo>
                  <a:cubicBezTo>
                    <a:pt x="788" y="1058"/>
                    <a:pt x="786" y="1071"/>
                    <a:pt x="783" y="1092"/>
                  </a:cubicBezTo>
                  <a:cubicBezTo>
                    <a:pt x="761" y="1237"/>
                    <a:pt x="732" y="1356"/>
                    <a:pt x="696" y="1447"/>
                  </a:cubicBezTo>
                  <a:cubicBezTo>
                    <a:pt x="697" y="1461"/>
                    <a:pt x="699" y="1475"/>
                    <a:pt x="701" y="1488"/>
                  </a:cubicBezTo>
                  <a:cubicBezTo>
                    <a:pt x="727" y="1429"/>
                    <a:pt x="750" y="1357"/>
                    <a:pt x="770" y="1273"/>
                  </a:cubicBezTo>
                  <a:cubicBezTo>
                    <a:pt x="769" y="1330"/>
                    <a:pt x="772" y="1391"/>
                    <a:pt x="782" y="1448"/>
                  </a:cubicBezTo>
                  <a:cubicBezTo>
                    <a:pt x="796" y="1542"/>
                    <a:pt x="824" y="1610"/>
                    <a:pt x="867" y="1651"/>
                  </a:cubicBezTo>
                  <a:cubicBezTo>
                    <a:pt x="889" y="1672"/>
                    <a:pt x="914" y="1685"/>
                    <a:pt x="944" y="1691"/>
                  </a:cubicBezTo>
                  <a:cubicBezTo>
                    <a:pt x="949" y="1690"/>
                    <a:pt x="954" y="1689"/>
                    <a:pt x="960" y="1687"/>
                  </a:cubicBezTo>
                  <a:cubicBezTo>
                    <a:pt x="960" y="1687"/>
                    <a:pt x="960" y="1687"/>
                    <a:pt x="960" y="1687"/>
                  </a:cubicBezTo>
                  <a:cubicBezTo>
                    <a:pt x="926" y="1683"/>
                    <a:pt x="896" y="1670"/>
                    <a:pt x="871" y="1646"/>
                  </a:cubicBezTo>
                  <a:cubicBezTo>
                    <a:pt x="847" y="1624"/>
                    <a:pt x="829" y="1593"/>
                    <a:pt x="815" y="1558"/>
                  </a:cubicBezTo>
                  <a:cubicBezTo>
                    <a:pt x="828" y="1584"/>
                    <a:pt x="843" y="1607"/>
                    <a:pt x="863" y="1625"/>
                  </a:cubicBezTo>
                  <a:cubicBezTo>
                    <a:pt x="893" y="1654"/>
                    <a:pt x="931" y="1669"/>
                    <a:pt x="976" y="1669"/>
                  </a:cubicBezTo>
                  <a:cubicBezTo>
                    <a:pt x="990" y="1669"/>
                    <a:pt x="1004" y="1667"/>
                    <a:pt x="1019" y="1665"/>
                  </a:cubicBezTo>
                  <a:cubicBezTo>
                    <a:pt x="1031" y="1662"/>
                    <a:pt x="1043" y="1659"/>
                    <a:pt x="1055" y="1656"/>
                  </a:cubicBezTo>
                  <a:cubicBezTo>
                    <a:pt x="1062" y="1653"/>
                    <a:pt x="1069" y="1651"/>
                    <a:pt x="1076" y="1649"/>
                  </a:cubicBezTo>
                  <a:cubicBezTo>
                    <a:pt x="1136" y="1623"/>
                    <a:pt x="1185" y="1591"/>
                    <a:pt x="1221" y="1554"/>
                  </a:cubicBezTo>
                  <a:cubicBezTo>
                    <a:pt x="1199" y="1570"/>
                    <a:pt x="1174" y="1585"/>
                    <a:pt x="1146" y="1599"/>
                  </a:cubicBezTo>
                  <a:cubicBezTo>
                    <a:pt x="983" y="1413"/>
                    <a:pt x="889" y="981"/>
                    <a:pt x="876" y="914"/>
                  </a:cubicBezTo>
                  <a:cubicBezTo>
                    <a:pt x="881" y="912"/>
                    <a:pt x="887" y="910"/>
                    <a:pt x="892" y="907"/>
                  </a:cubicBezTo>
                  <a:cubicBezTo>
                    <a:pt x="914" y="953"/>
                    <a:pt x="1011" y="1164"/>
                    <a:pt x="1053" y="1239"/>
                  </a:cubicBezTo>
                  <a:cubicBezTo>
                    <a:pt x="1058" y="1236"/>
                    <a:pt x="1058" y="1236"/>
                    <a:pt x="1058" y="1236"/>
                  </a:cubicBezTo>
                  <a:cubicBezTo>
                    <a:pt x="1016" y="1161"/>
                    <a:pt x="919" y="950"/>
                    <a:pt x="898" y="904"/>
                  </a:cubicBezTo>
                  <a:cubicBezTo>
                    <a:pt x="907" y="899"/>
                    <a:pt x="914" y="892"/>
                    <a:pt x="920" y="884"/>
                  </a:cubicBezTo>
                  <a:cubicBezTo>
                    <a:pt x="958" y="898"/>
                    <a:pt x="1106" y="952"/>
                    <a:pt x="1151" y="956"/>
                  </a:cubicBezTo>
                  <a:cubicBezTo>
                    <a:pt x="1151" y="950"/>
                    <a:pt x="1151" y="950"/>
                    <a:pt x="1151" y="950"/>
                  </a:cubicBezTo>
                  <a:cubicBezTo>
                    <a:pt x="1108" y="946"/>
                    <a:pt x="965" y="894"/>
                    <a:pt x="925" y="879"/>
                  </a:cubicBezTo>
                  <a:cubicBezTo>
                    <a:pt x="931" y="870"/>
                    <a:pt x="936" y="860"/>
                    <a:pt x="940" y="848"/>
                  </a:cubicBezTo>
                  <a:cubicBezTo>
                    <a:pt x="1022" y="854"/>
                    <a:pt x="1617" y="893"/>
                    <a:pt x="1710" y="921"/>
                  </a:cubicBezTo>
                  <a:cubicBezTo>
                    <a:pt x="1709" y="939"/>
                    <a:pt x="1707" y="959"/>
                    <a:pt x="1703" y="979"/>
                  </a:cubicBezTo>
                  <a:cubicBezTo>
                    <a:pt x="1702" y="985"/>
                    <a:pt x="1700" y="990"/>
                    <a:pt x="1699" y="995"/>
                  </a:cubicBezTo>
                  <a:cubicBezTo>
                    <a:pt x="1642" y="989"/>
                    <a:pt x="1358" y="962"/>
                    <a:pt x="1270" y="945"/>
                  </a:cubicBezTo>
                  <a:cubicBezTo>
                    <a:pt x="1268" y="950"/>
                    <a:pt x="1268" y="950"/>
                    <a:pt x="1268" y="950"/>
                  </a:cubicBezTo>
                  <a:cubicBezTo>
                    <a:pt x="1356" y="967"/>
                    <a:pt x="1639" y="995"/>
                    <a:pt x="1698" y="1001"/>
                  </a:cubicBezTo>
                  <a:cubicBezTo>
                    <a:pt x="1686" y="1043"/>
                    <a:pt x="1663" y="1073"/>
                    <a:pt x="1629" y="1094"/>
                  </a:cubicBezTo>
                  <a:cubicBezTo>
                    <a:pt x="1564" y="1083"/>
                    <a:pt x="1251" y="1030"/>
                    <a:pt x="1206" y="1009"/>
                  </a:cubicBezTo>
                  <a:cubicBezTo>
                    <a:pt x="1203" y="1014"/>
                    <a:pt x="1203" y="1014"/>
                    <a:pt x="1203" y="1014"/>
                  </a:cubicBezTo>
                  <a:cubicBezTo>
                    <a:pt x="1249" y="1036"/>
                    <a:pt x="1541" y="1086"/>
                    <a:pt x="1620" y="1099"/>
                  </a:cubicBezTo>
                  <a:cubicBezTo>
                    <a:pt x="1602" y="1108"/>
                    <a:pt x="1582" y="1116"/>
                    <a:pt x="1558" y="1120"/>
                  </a:cubicBezTo>
                  <a:cubicBezTo>
                    <a:pt x="1538" y="1124"/>
                    <a:pt x="1517" y="1125"/>
                    <a:pt x="1494" y="1125"/>
                  </a:cubicBezTo>
                  <a:cubicBezTo>
                    <a:pt x="1335" y="1125"/>
                    <a:pt x="1133" y="1040"/>
                    <a:pt x="1069" y="1011"/>
                  </a:cubicBezTo>
                  <a:cubicBezTo>
                    <a:pt x="1060" y="1007"/>
                    <a:pt x="1051" y="1003"/>
                    <a:pt x="1042" y="999"/>
                  </a:cubicBezTo>
                  <a:cubicBezTo>
                    <a:pt x="1034" y="1017"/>
                    <a:pt x="1034" y="1017"/>
                    <a:pt x="1034" y="1017"/>
                  </a:cubicBezTo>
                  <a:cubicBezTo>
                    <a:pt x="1034" y="1017"/>
                    <a:pt x="1043" y="1022"/>
                    <a:pt x="1060" y="1029"/>
                  </a:cubicBezTo>
                  <a:cubicBezTo>
                    <a:pt x="1106" y="1052"/>
                    <a:pt x="1147" y="1076"/>
                    <a:pt x="1183" y="1102"/>
                  </a:cubicBezTo>
                  <a:cubicBezTo>
                    <a:pt x="1202" y="1109"/>
                    <a:pt x="1223" y="1117"/>
                    <a:pt x="1244" y="1124"/>
                  </a:cubicBezTo>
                  <a:cubicBezTo>
                    <a:pt x="1227" y="1110"/>
                    <a:pt x="1210" y="1096"/>
                    <a:pt x="1190" y="1082"/>
                  </a:cubicBezTo>
                  <a:cubicBezTo>
                    <a:pt x="1254" y="1105"/>
                    <a:pt x="1329" y="1127"/>
                    <a:pt x="1403" y="1138"/>
                  </a:cubicBezTo>
                  <a:cubicBezTo>
                    <a:pt x="1442" y="1145"/>
                    <a:pt x="1482" y="1150"/>
                    <a:pt x="1520" y="1150"/>
                  </a:cubicBezTo>
                  <a:cubicBezTo>
                    <a:pt x="1544" y="1150"/>
                    <a:pt x="1566" y="1148"/>
                    <a:pt x="1588" y="1144"/>
                  </a:cubicBezTo>
                  <a:cubicBezTo>
                    <a:pt x="1608" y="1141"/>
                    <a:pt x="1626" y="1135"/>
                    <a:pt x="1642" y="1128"/>
                  </a:cubicBezTo>
                  <a:cubicBezTo>
                    <a:pt x="1647" y="1124"/>
                    <a:pt x="1652" y="1119"/>
                    <a:pt x="1657" y="1114"/>
                  </a:cubicBezTo>
                  <a:cubicBezTo>
                    <a:pt x="1637" y="1125"/>
                    <a:pt x="1614" y="1133"/>
                    <a:pt x="1587" y="1138"/>
                  </a:cubicBezTo>
                  <a:cubicBezTo>
                    <a:pt x="1570" y="1141"/>
                    <a:pt x="1552" y="1143"/>
                    <a:pt x="1534" y="1144"/>
                  </a:cubicBezTo>
                  <a:cubicBezTo>
                    <a:pt x="1544" y="1143"/>
                    <a:pt x="1553" y="1141"/>
                    <a:pt x="1562" y="1140"/>
                  </a:cubicBezTo>
                  <a:cubicBezTo>
                    <a:pt x="1619" y="1129"/>
                    <a:pt x="1662" y="1105"/>
                    <a:pt x="1689" y="1066"/>
                  </a:cubicBezTo>
                  <a:cubicBezTo>
                    <a:pt x="1695" y="1053"/>
                    <a:pt x="1700" y="1038"/>
                    <a:pt x="1704" y="1022"/>
                  </a:cubicBezTo>
                  <a:cubicBezTo>
                    <a:pt x="1766" y="769"/>
                    <a:pt x="1638" y="620"/>
                    <a:pt x="1405" y="620"/>
                  </a:cubicBezTo>
                  <a:cubicBezTo>
                    <a:pt x="1364" y="620"/>
                    <a:pt x="1319" y="624"/>
                    <a:pt x="1272" y="634"/>
                  </a:cubicBezTo>
                  <a:cubicBezTo>
                    <a:pt x="1254" y="639"/>
                    <a:pt x="1236" y="645"/>
                    <a:pt x="1217" y="651"/>
                  </a:cubicBezTo>
                  <a:cubicBezTo>
                    <a:pt x="1220" y="649"/>
                    <a:pt x="1223" y="647"/>
                    <a:pt x="1226" y="645"/>
                  </a:cubicBezTo>
                  <a:cubicBezTo>
                    <a:pt x="1207" y="650"/>
                    <a:pt x="1188" y="655"/>
                    <a:pt x="1168" y="662"/>
                  </a:cubicBezTo>
                  <a:cubicBezTo>
                    <a:pt x="1144" y="679"/>
                    <a:pt x="1128" y="688"/>
                    <a:pt x="1127" y="688"/>
                  </a:cubicBezTo>
                  <a:cubicBezTo>
                    <a:pt x="1136" y="706"/>
                    <a:pt x="1136" y="706"/>
                    <a:pt x="1136" y="706"/>
                  </a:cubicBezTo>
                  <a:cubicBezTo>
                    <a:pt x="1208" y="673"/>
                    <a:pt x="1278" y="650"/>
                    <a:pt x="1342" y="638"/>
                  </a:cubicBezTo>
                  <a:cubicBezTo>
                    <a:pt x="1376" y="632"/>
                    <a:pt x="1408" y="629"/>
                    <a:pt x="1438" y="629"/>
                  </a:cubicBezTo>
                  <a:cubicBezTo>
                    <a:pt x="1524" y="629"/>
                    <a:pt x="1595" y="654"/>
                    <a:pt x="1642" y="701"/>
                  </a:cubicBezTo>
                  <a:cubicBezTo>
                    <a:pt x="1653" y="712"/>
                    <a:pt x="1663" y="725"/>
                    <a:pt x="1672" y="738"/>
                  </a:cubicBezTo>
                  <a:cubicBezTo>
                    <a:pt x="1634" y="728"/>
                    <a:pt x="1572" y="725"/>
                    <a:pt x="1519" y="725"/>
                  </a:cubicBezTo>
                  <a:cubicBezTo>
                    <a:pt x="1466" y="725"/>
                    <a:pt x="1422" y="728"/>
                    <a:pt x="1418" y="728"/>
                  </a:cubicBezTo>
                  <a:cubicBezTo>
                    <a:pt x="1418" y="734"/>
                    <a:pt x="1418" y="734"/>
                    <a:pt x="1418" y="734"/>
                  </a:cubicBezTo>
                  <a:cubicBezTo>
                    <a:pt x="1419" y="734"/>
                    <a:pt x="1464" y="731"/>
                    <a:pt x="1518" y="731"/>
                  </a:cubicBezTo>
                  <a:cubicBezTo>
                    <a:pt x="1574" y="731"/>
                    <a:pt x="1641" y="734"/>
                    <a:pt x="1676" y="746"/>
                  </a:cubicBezTo>
                  <a:cubicBezTo>
                    <a:pt x="1690" y="770"/>
                    <a:pt x="1700" y="797"/>
                    <a:pt x="1705" y="827"/>
                  </a:cubicBezTo>
                  <a:cubicBezTo>
                    <a:pt x="1652" y="807"/>
                    <a:pt x="1543" y="797"/>
                    <a:pt x="1380" y="797"/>
                  </a:cubicBezTo>
                  <a:cubicBezTo>
                    <a:pt x="1347" y="797"/>
                    <a:pt x="1312" y="798"/>
                    <a:pt x="1275" y="799"/>
                  </a:cubicBezTo>
                  <a:cubicBezTo>
                    <a:pt x="1123" y="802"/>
                    <a:pt x="981" y="811"/>
                    <a:pt x="943" y="814"/>
                  </a:cubicBezTo>
                  <a:cubicBezTo>
                    <a:pt x="943" y="808"/>
                    <a:pt x="942" y="802"/>
                    <a:pt x="940" y="796"/>
                  </a:cubicBezTo>
                  <a:cubicBezTo>
                    <a:pt x="991" y="786"/>
                    <a:pt x="1218" y="740"/>
                    <a:pt x="1283" y="740"/>
                  </a:cubicBezTo>
                  <a:cubicBezTo>
                    <a:pt x="1283" y="734"/>
                    <a:pt x="1283" y="734"/>
                    <a:pt x="1283" y="734"/>
                  </a:cubicBezTo>
                  <a:cubicBezTo>
                    <a:pt x="1216" y="734"/>
                    <a:pt x="989" y="780"/>
                    <a:pt x="939" y="790"/>
                  </a:cubicBezTo>
                  <a:cubicBezTo>
                    <a:pt x="935" y="778"/>
                    <a:pt x="928" y="768"/>
                    <a:pt x="921" y="759"/>
                  </a:cubicBezTo>
                  <a:cubicBezTo>
                    <a:pt x="975" y="718"/>
                    <a:pt x="1284" y="479"/>
                    <a:pt x="1354" y="209"/>
                  </a:cubicBezTo>
                  <a:cubicBezTo>
                    <a:pt x="1378" y="232"/>
                    <a:pt x="1395" y="256"/>
                    <a:pt x="1405" y="282"/>
                  </a:cubicBezTo>
                  <a:cubicBezTo>
                    <a:pt x="1390" y="329"/>
                    <a:pt x="1325" y="506"/>
                    <a:pt x="1155" y="626"/>
                  </a:cubicBezTo>
                  <a:cubicBezTo>
                    <a:pt x="1158" y="631"/>
                    <a:pt x="1158" y="631"/>
                    <a:pt x="1158" y="631"/>
                  </a:cubicBezTo>
                  <a:cubicBezTo>
                    <a:pt x="1321" y="516"/>
                    <a:pt x="1389" y="349"/>
                    <a:pt x="1408" y="292"/>
                  </a:cubicBezTo>
                  <a:cubicBezTo>
                    <a:pt x="1414" y="311"/>
                    <a:pt x="1417" y="330"/>
                    <a:pt x="1416" y="350"/>
                  </a:cubicBezTo>
                  <a:cubicBezTo>
                    <a:pt x="1412" y="412"/>
                    <a:pt x="1373" y="474"/>
                    <a:pt x="1325" y="527"/>
                  </a:cubicBezTo>
                  <a:cubicBezTo>
                    <a:pt x="1377" y="477"/>
                    <a:pt x="1421" y="418"/>
                    <a:pt x="1436" y="355"/>
                  </a:cubicBezTo>
                  <a:cubicBezTo>
                    <a:pt x="1436" y="354"/>
                    <a:pt x="1436" y="353"/>
                    <a:pt x="1436" y="351"/>
                  </a:cubicBezTo>
                  <a:cubicBezTo>
                    <a:pt x="1440" y="284"/>
                    <a:pt x="1409" y="224"/>
                    <a:pt x="1343" y="172"/>
                  </a:cubicBezTo>
                  <a:cubicBezTo>
                    <a:pt x="1222" y="77"/>
                    <a:pt x="1106" y="26"/>
                    <a:pt x="1011" y="26"/>
                  </a:cubicBezTo>
                  <a:cubicBezTo>
                    <a:pt x="996" y="26"/>
                    <a:pt x="982" y="28"/>
                    <a:pt x="968" y="30"/>
                  </a:cubicBezTo>
                  <a:cubicBezTo>
                    <a:pt x="909" y="41"/>
                    <a:pt x="846" y="77"/>
                    <a:pt x="805" y="171"/>
                  </a:cubicBezTo>
                  <a:cubicBezTo>
                    <a:pt x="845" y="62"/>
                    <a:pt x="912" y="22"/>
                    <a:pt x="974" y="10"/>
                  </a:cubicBezTo>
                  <a:cubicBezTo>
                    <a:pt x="987" y="8"/>
                    <a:pt x="1002" y="6"/>
                    <a:pt x="1017" y="6"/>
                  </a:cubicBezTo>
                  <a:cubicBezTo>
                    <a:pt x="1112" y="6"/>
                    <a:pt x="1230" y="58"/>
                    <a:pt x="1353" y="155"/>
                  </a:cubicBezTo>
                  <a:cubicBezTo>
                    <a:pt x="1385" y="180"/>
                    <a:pt x="1408" y="207"/>
                    <a:pt x="1424" y="235"/>
                  </a:cubicBezTo>
                  <a:cubicBezTo>
                    <a:pt x="1412" y="210"/>
                    <a:pt x="1394" y="185"/>
                    <a:pt x="1369" y="160"/>
                  </a:cubicBezTo>
                  <a:cubicBezTo>
                    <a:pt x="1365" y="157"/>
                    <a:pt x="1361" y="153"/>
                    <a:pt x="1357" y="150"/>
                  </a:cubicBezTo>
                  <a:cubicBezTo>
                    <a:pt x="1232" y="52"/>
                    <a:pt x="1114" y="0"/>
                    <a:pt x="1017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20"/>
            <p:cNvSpPr>
              <a:spLocks noEditPoints="1"/>
            </p:cNvSpPr>
            <p:nvPr/>
          </p:nvSpPr>
          <p:spPr bwMode="auto">
            <a:xfrm>
              <a:off x="11858368" y="278962"/>
              <a:ext cx="34033" cy="35428"/>
            </a:xfrm>
            <a:custGeom>
              <a:avLst/>
              <a:gdLst>
                <a:gd name="T0" fmla="*/ 4 w 103"/>
                <a:gd name="T1" fmla="*/ 72 h 107"/>
                <a:gd name="T2" fmla="*/ 52 w 103"/>
                <a:gd name="T3" fmla="*/ 107 h 107"/>
                <a:gd name="T4" fmla="*/ 54 w 103"/>
                <a:gd name="T5" fmla="*/ 107 h 107"/>
                <a:gd name="T6" fmla="*/ 61 w 103"/>
                <a:gd name="T7" fmla="*/ 106 h 107"/>
                <a:gd name="T8" fmla="*/ 90 w 103"/>
                <a:gd name="T9" fmla="*/ 89 h 107"/>
                <a:gd name="T10" fmla="*/ 78 w 103"/>
                <a:gd name="T11" fmla="*/ 93 h 107"/>
                <a:gd name="T12" fmla="*/ 67 w 103"/>
                <a:gd name="T13" fmla="*/ 94 h 107"/>
                <a:gd name="T14" fmla="*/ 4 w 103"/>
                <a:gd name="T15" fmla="*/ 72 h 107"/>
                <a:gd name="T16" fmla="*/ 4 w 103"/>
                <a:gd name="T17" fmla="*/ 33 h 107"/>
                <a:gd name="T18" fmla="*/ 0 w 103"/>
                <a:gd name="T19" fmla="*/ 56 h 107"/>
                <a:gd name="T20" fmla="*/ 1 w 103"/>
                <a:gd name="T21" fmla="*/ 63 h 107"/>
                <a:gd name="T22" fmla="*/ 2 w 103"/>
                <a:gd name="T23" fmla="*/ 63 h 107"/>
                <a:gd name="T24" fmla="*/ 68 w 103"/>
                <a:gd name="T25" fmla="*/ 87 h 107"/>
                <a:gd name="T26" fmla="*/ 97 w 103"/>
                <a:gd name="T27" fmla="*/ 78 h 107"/>
                <a:gd name="T28" fmla="*/ 98 w 103"/>
                <a:gd name="T29" fmla="*/ 78 h 107"/>
                <a:gd name="T30" fmla="*/ 103 w 103"/>
                <a:gd name="T31" fmla="*/ 56 h 107"/>
                <a:gd name="T32" fmla="*/ 93 w 103"/>
                <a:gd name="T33" fmla="*/ 60 h 107"/>
                <a:gd name="T34" fmla="*/ 84 w 103"/>
                <a:gd name="T35" fmla="*/ 61 h 107"/>
                <a:gd name="T36" fmla="*/ 4 w 103"/>
                <a:gd name="T37" fmla="*/ 33 h 107"/>
                <a:gd name="T38" fmla="*/ 25 w 103"/>
                <a:gd name="T39" fmla="*/ 8 h 107"/>
                <a:gd name="T40" fmla="*/ 7 w 103"/>
                <a:gd name="T41" fmla="*/ 27 h 107"/>
                <a:gd name="T42" fmla="*/ 59 w 103"/>
                <a:gd name="T43" fmla="*/ 50 h 107"/>
                <a:gd name="T44" fmla="*/ 25 w 103"/>
                <a:gd name="T45" fmla="*/ 8 h 107"/>
                <a:gd name="T46" fmla="*/ 52 w 103"/>
                <a:gd name="T47" fmla="*/ 0 h 107"/>
                <a:gd name="T48" fmla="*/ 50 w 103"/>
                <a:gd name="T49" fmla="*/ 0 h 107"/>
                <a:gd name="T50" fmla="*/ 43 w 103"/>
                <a:gd name="T51" fmla="*/ 1 h 107"/>
                <a:gd name="T52" fmla="*/ 30 w 103"/>
                <a:gd name="T53" fmla="*/ 5 h 107"/>
                <a:gd name="T54" fmla="*/ 66 w 103"/>
                <a:gd name="T55" fmla="*/ 52 h 107"/>
                <a:gd name="T56" fmla="*/ 84 w 103"/>
                <a:gd name="T57" fmla="*/ 55 h 107"/>
                <a:gd name="T58" fmla="*/ 103 w 103"/>
                <a:gd name="T59" fmla="*/ 49 h 107"/>
                <a:gd name="T60" fmla="*/ 87 w 103"/>
                <a:gd name="T61" fmla="*/ 14 h 107"/>
                <a:gd name="T62" fmla="*/ 52 w 103"/>
                <a:gd name="T6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107">
                  <a:moveTo>
                    <a:pt x="4" y="72"/>
                  </a:moveTo>
                  <a:cubicBezTo>
                    <a:pt x="11" y="92"/>
                    <a:pt x="30" y="107"/>
                    <a:pt x="52" y="107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7" y="107"/>
                    <a:pt x="59" y="106"/>
                    <a:pt x="61" y="106"/>
                  </a:cubicBezTo>
                  <a:cubicBezTo>
                    <a:pt x="73" y="104"/>
                    <a:pt x="83" y="98"/>
                    <a:pt x="90" y="89"/>
                  </a:cubicBezTo>
                  <a:cubicBezTo>
                    <a:pt x="86" y="91"/>
                    <a:pt x="82" y="92"/>
                    <a:pt x="78" y="93"/>
                  </a:cubicBezTo>
                  <a:cubicBezTo>
                    <a:pt x="75" y="93"/>
                    <a:pt x="71" y="94"/>
                    <a:pt x="67" y="94"/>
                  </a:cubicBezTo>
                  <a:cubicBezTo>
                    <a:pt x="41" y="94"/>
                    <a:pt x="15" y="79"/>
                    <a:pt x="4" y="72"/>
                  </a:cubicBezTo>
                  <a:moveTo>
                    <a:pt x="4" y="33"/>
                  </a:moveTo>
                  <a:cubicBezTo>
                    <a:pt x="2" y="40"/>
                    <a:pt x="0" y="48"/>
                    <a:pt x="0" y="56"/>
                  </a:cubicBezTo>
                  <a:cubicBezTo>
                    <a:pt x="0" y="58"/>
                    <a:pt x="1" y="61"/>
                    <a:pt x="1" y="63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3"/>
                    <a:pt x="36" y="87"/>
                    <a:pt x="68" y="87"/>
                  </a:cubicBezTo>
                  <a:cubicBezTo>
                    <a:pt x="78" y="87"/>
                    <a:pt x="88" y="85"/>
                    <a:pt x="97" y="7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101" y="72"/>
                    <a:pt x="103" y="64"/>
                    <a:pt x="103" y="56"/>
                  </a:cubicBezTo>
                  <a:cubicBezTo>
                    <a:pt x="100" y="58"/>
                    <a:pt x="97" y="59"/>
                    <a:pt x="93" y="60"/>
                  </a:cubicBezTo>
                  <a:cubicBezTo>
                    <a:pt x="90" y="60"/>
                    <a:pt x="87" y="61"/>
                    <a:pt x="84" y="61"/>
                  </a:cubicBezTo>
                  <a:cubicBezTo>
                    <a:pt x="55" y="61"/>
                    <a:pt x="14" y="38"/>
                    <a:pt x="4" y="33"/>
                  </a:cubicBezTo>
                  <a:moveTo>
                    <a:pt x="25" y="8"/>
                  </a:moveTo>
                  <a:cubicBezTo>
                    <a:pt x="17" y="13"/>
                    <a:pt x="11" y="19"/>
                    <a:pt x="7" y="27"/>
                  </a:cubicBezTo>
                  <a:cubicBezTo>
                    <a:pt x="13" y="30"/>
                    <a:pt x="36" y="43"/>
                    <a:pt x="59" y="50"/>
                  </a:cubicBezTo>
                  <a:cubicBezTo>
                    <a:pt x="52" y="31"/>
                    <a:pt x="27" y="10"/>
                    <a:pt x="25" y="8"/>
                  </a:cubicBezTo>
                  <a:moveTo>
                    <a:pt x="52" y="0"/>
                  </a:moveTo>
                  <a:cubicBezTo>
                    <a:pt x="51" y="0"/>
                    <a:pt x="50" y="0"/>
                    <a:pt x="50" y="0"/>
                  </a:cubicBezTo>
                  <a:cubicBezTo>
                    <a:pt x="47" y="0"/>
                    <a:pt x="45" y="0"/>
                    <a:pt x="43" y="1"/>
                  </a:cubicBezTo>
                  <a:cubicBezTo>
                    <a:pt x="38" y="2"/>
                    <a:pt x="34" y="3"/>
                    <a:pt x="30" y="5"/>
                  </a:cubicBezTo>
                  <a:cubicBezTo>
                    <a:pt x="38" y="12"/>
                    <a:pt x="61" y="33"/>
                    <a:pt x="66" y="52"/>
                  </a:cubicBezTo>
                  <a:cubicBezTo>
                    <a:pt x="72" y="54"/>
                    <a:pt x="79" y="55"/>
                    <a:pt x="84" y="55"/>
                  </a:cubicBezTo>
                  <a:cubicBezTo>
                    <a:pt x="92" y="55"/>
                    <a:pt x="99" y="53"/>
                    <a:pt x="103" y="49"/>
                  </a:cubicBezTo>
                  <a:cubicBezTo>
                    <a:pt x="102" y="35"/>
                    <a:pt x="97" y="23"/>
                    <a:pt x="87" y="14"/>
                  </a:cubicBezTo>
                  <a:cubicBezTo>
                    <a:pt x="77" y="5"/>
                    <a:pt x="65" y="0"/>
                    <a:pt x="5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1593081" y="20647"/>
              <a:ext cx="587063" cy="573258"/>
              <a:chOff x="11593081" y="20647"/>
              <a:chExt cx="587063" cy="573258"/>
            </a:xfrm>
          </p:grpSpPr>
          <p:sp>
            <p:nvSpPr>
              <p:cNvPr id="13" name="Freeform 6"/>
              <p:cNvSpPr>
                <a:spLocks noEditPoints="1"/>
              </p:cNvSpPr>
              <p:nvPr/>
            </p:nvSpPr>
            <p:spPr bwMode="auto">
              <a:xfrm>
                <a:off x="11593081" y="20647"/>
                <a:ext cx="587063" cy="573258"/>
              </a:xfrm>
              <a:custGeom>
                <a:avLst/>
                <a:gdLst>
                  <a:gd name="T0" fmla="*/ 1392 w 1779"/>
                  <a:gd name="T1" fmla="*/ 497 h 1737"/>
                  <a:gd name="T2" fmla="*/ 765 w 1779"/>
                  <a:gd name="T3" fmla="*/ 478 h 1737"/>
                  <a:gd name="T4" fmla="*/ 90 w 1779"/>
                  <a:gd name="T5" fmla="*/ 908 h 1737"/>
                  <a:gd name="T6" fmla="*/ 156 w 1779"/>
                  <a:gd name="T7" fmla="*/ 1246 h 1737"/>
                  <a:gd name="T8" fmla="*/ 788 w 1779"/>
                  <a:gd name="T9" fmla="*/ 1463 h 1737"/>
                  <a:gd name="T10" fmla="*/ 1336 w 1779"/>
                  <a:gd name="T11" fmla="*/ 1243 h 1737"/>
                  <a:gd name="T12" fmla="*/ 1688 w 1779"/>
                  <a:gd name="T13" fmla="*/ 700 h 1737"/>
                  <a:gd name="T14" fmla="*/ 946 w 1779"/>
                  <a:gd name="T15" fmla="*/ 811 h 1737"/>
                  <a:gd name="T16" fmla="*/ 1360 w 1779"/>
                  <a:gd name="T17" fmla="*/ 224 h 1737"/>
                  <a:gd name="T18" fmla="*/ 1422 w 1779"/>
                  <a:gd name="T19" fmla="*/ 365 h 1737"/>
                  <a:gd name="T20" fmla="*/ 1678 w 1779"/>
                  <a:gd name="T21" fmla="*/ 753 h 1737"/>
                  <a:gd name="T22" fmla="*/ 947 w 1779"/>
                  <a:gd name="T23" fmla="*/ 857 h 1737"/>
                  <a:gd name="T24" fmla="*/ 1705 w 1779"/>
                  <a:gd name="T25" fmla="*/ 1010 h 1737"/>
                  <a:gd name="T26" fmla="*/ 1212 w 1779"/>
                  <a:gd name="T27" fmla="*/ 1024 h 1737"/>
                  <a:gd name="T28" fmla="*/ 1048 w 1779"/>
                  <a:gd name="T29" fmla="*/ 1014 h 1737"/>
                  <a:gd name="T30" fmla="*/ 1141 w 1779"/>
                  <a:gd name="T31" fmla="*/ 1224 h 1737"/>
                  <a:gd name="T32" fmla="*/ 1093 w 1779"/>
                  <a:gd name="T33" fmla="*/ 1330 h 1737"/>
                  <a:gd name="T34" fmla="*/ 1059 w 1779"/>
                  <a:gd name="T35" fmla="*/ 1254 h 1737"/>
                  <a:gd name="T36" fmla="*/ 1157 w 1779"/>
                  <a:gd name="T37" fmla="*/ 965 h 1737"/>
                  <a:gd name="T38" fmla="*/ 986 w 1779"/>
                  <a:gd name="T39" fmla="*/ 1663 h 1737"/>
                  <a:gd name="T40" fmla="*/ 809 w 1779"/>
                  <a:gd name="T41" fmla="*/ 1110 h 1737"/>
                  <a:gd name="T42" fmla="*/ 282 w 1779"/>
                  <a:gd name="T43" fmla="*/ 1527 h 1737"/>
                  <a:gd name="T44" fmla="*/ 814 w 1779"/>
                  <a:gd name="T45" fmla="*/ 922 h 1737"/>
                  <a:gd name="T46" fmla="*/ 857 w 1779"/>
                  <a:gd name="T47" fmla="*/ 932 h 1737"/>
                  <a:gd name="T48" fmla="*/ 876 w 1779"/>
                  <a:gd name="T49" fmla="*/ 930 h 1737"/>
                  <a:gd name="T50" fmla="*/ 511 w 1779"/>
                  <a:gd name="T51" fmla="*/ 1010 h 1737"/>
                  <a:gd name="T52" fmla="*/ 734 w 1779"/>
                  <a:gd name="T53" fmla="*/ 886 h 1737"/>
                  <a:gd name="T54" fmla="*/ 68 w 1779"/>
                  <a:gd name="T55" fmla="*/ 778 h 1737"/>
                  <a:gd name="T56" fmla="*/ 305 w 1779"/>
                  <a:gd name="T57" fmla="*/ 611 h 1737"/>
                  <a:gd name="T58" fmla="*/ 621 w 1779"/>
                  <a:gd name="T59" fmla="*/ 619 h 1737"/>
                  <a:gd name="T60" fmla="*/ 359 w 1779"/>
                  <a:gd name="T61" fmla="*/ 609 h 1737"/>
                  <a:gd name="T62" fmla="*/ 762 w 1779"/>
                  <a:gd name="T63" fmla="*/ 840 h 1737"/>
                  <a:gd name="T64" fmla="*/ 737 w 1779"/>
                  <a:gd name="T65" fmla="*/ 862 h 1737"/>
                  <a:gd name="T66" fmla="*/ 329 w 1779"/>
                  <a:gd name="T67" fmla="*/ 256 h 1737"/>
                  <a:gd name="T68" fmla="*/ 487 w 1779"/>
                  <a:gd name="T69" fmla="*/ 207 h 1737"/>
                  <a:gd name="T70" fmla="*/ 771 w 1779"/>
                  <a:gd name="T71" fmla="*/ 588 h 1737"/>
                  <a:gd name="T72" fmla="*/ 939 w 1779"/>
                  <a:gd name="T73" fmla="*/ 76 h 1737"/>
                  <a:gd name="T74" fmla="*/ 1087 w 1779"/>
                  <a:gd name="T75" fmla="*/ 70 h 1737"/>
                  <a:gd name="T76" fmla="*/ 992 w 1779"/>
                  <a:gd name="T77" fmla="*/ 324 h 1737"/>
                  <a:gd name="T78" fmla="*/ 847 w 1779"/>
                  <a:gd name="T79" fmla="*/ 269 h 1737"/>
                  <a:gd name="T80" fmla="*/ 176 w 1779"/>
                  <a:gd name="T81" fmla="*/ 393 h 1737"/>
                  <a:gd name="T82" fmla="*/ 837 w 1779"/>
                  <a:gd name="T83" fmla="*/ 768 h 1737"/>
                  <a:gd name="T84" fmla="*/ 840 w 1779"/>
                  <a:gd name="T85" fmla="*/ 910 h 1737"/>
                  <a:gd name="T86" fmla="*/ 850 w 1779"/>
                  <a:gd name="T87" fmla="*/ 761 h 1737"/>
                  <a:gd name="T88" fmla="*/ 1059 w 1779"/>
                  <a:gd name="T89" fmla="*/ 543 h 1737"/>
                  <a:gd name="T90" fmla="*/ 904 w 1779"/>
                  <a:gd name="T91" fmla="*/ 754 h 1737"/>
                  <a:gd name="T92" fmla="*/ 625 w 1779"/>
                  <a:gd name="T93" fmla="*/ 614 h 1737"/>
                  <a:gd name="T94" fmla="*/ 277 w 1779"/>
                  <a:gd name="T95" fmla="*/ 1521 h 1737"/>
                  <a:gd name="T96" fmla="*/ 1359 w 1779"/>
                  <a:gd name="T97" fmla="*/ 170 h 1737"/>
                  <a:gd name="T98" fmla="*/ 974 w 1779"/>
                  <a:gd name="T99" fmla="*/ 45 h 1737"/>
                  <a:gd name="T100" fmla="*/ 402 w 1779"/>
                  <a:gd name="T101" fmla="*/ 183 h 1737"/>
                  <a:gd name="T102" fmla="*/ 117 w 1779"/>
                  <a:gd name="T103" fmla="*/ 912 h 1737"/>
                  <a:gd name="T104" fmla="*/ 162 w 1779"/>
                  <a:gd name="T105" fmla="*/ 1248 h 1737"/>
                  <a:gd name="T106" fmla="*/ 611 w 1779"/>
                  <a:gd name="T107" fmla="*/ 1646 h 1737"/>
                  <a:gd name="T108" fmla="*/ 821 w 1779"/>
                  <a:gd name="T109" fmla="*/ 1573 h 1737"/>
                  <a:gd name="T110" fmla="*/ 1364 w 1779"/>
                  <a:gd name="T111" fmla="*/ 1315 h 1737"/>
                  <a:gd name="T112" fmla="*/ 1568 w 1779"/>
                  <a:gd name="T113" fmla="*/ 1155 h 1737"/>
                  <a:gd name="T114" fmla="*/ 1750 w 1779"/>
                  <a:gd name="T115" fmla="*/ 1000 h 1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79" h="1737">
                    <a:moveTo>
                      <a:pt x="1688" y="700"/>
                    </a:moveTo>
                    <a:cubicBezTo>
                      <a:pt x="1624" y="636"/>
                      <a:pt x="1522" y="611"/>
                      <a:pt x="1399" y="626"/>
                    </a:cubicBezTo>
                    <a:cubicBezTo>
                      <a:pt x="1381" y="628"/>
                      <a:pt x="1363" y="630"/>
                      <a:pt x="1344" y="634"/>
                    </a:cubicBezTo>
                    <a:cubicBezTo>
                      <a:pt x="1306" y="641"/>
                      <a:pt x="1265" y="652"/>
                      <a:pt x="1223" y="666"/>
                    </a:cubicBezTo>
                    <a:cubicBezTo>
                      <a:pt x="1277" y="626"/>
                      <a:pt x="1346" y="566"/>
                      <a:pt x="1392" y="497"/>
                    </a:cubicBezTo>
                    <a:cubicBezTo>
                      <a:pt x="1427" y="451"/>
                      <a:pt x="1453" y="399"/>
                      <a:pt x="1457" y="345"/>
                    </a:cubicBezTo>
                    <a:cubicBezTo>
                      <a:pt x="1461" y="279"/>
                      <a:pt x="1430" y="218"/>
                      <a:pt x="1363" y="165"/>
                    </a:cubicBezTo>
                    <a:cubicBezTo>
                      <a:pt x="1219" y="52"/>
                      <a:pt x="1083" y="0"/>
                      <a:pt x="979" y="19"/>
                    </a:cubicBezTo>
                    <a:cubicBezTo>
                      <a:pt x="892" y="35"/>
                      <a:pt x="798" y="105"/>
                      <a:pt x="773" y="328"/>
                    </a:cubicBezTo>
                    <a:cubicBezTo>
                      <a:pt x="768" y="371"/>
                      <a:pt x="765" y="421"/>
                      <a:pt x="765" y="478"/>
                    </a:cubicBezTo>
                    <a:cubicBezTo>
                      <a:pt x="746" y="414"/>
                      <a:pt x="713" y="334"/>
                      <a:pt x="662" y="274"/>
                    </a:cubicBezTo>
                    <a:cubicBezTo>
                      <a:pt x="643" y="248"/>
                      <a:pt x="621" y="225"/>
                      <a:pt x="596" y="207"/>
                    </a:cubicBezTo>
                    <a:cubicBezTo>
                      <a:pt x="539" y="166"/>
                      <a:pt x="473" y="156"/>
                      <a:pt x="400" y="177"/>
                    </a:cubicBezTo>
                    <a:cubicBezTo>
                      <a:pt x="173" y="243"/>
                      <a:pt x="56" y="455"/>
                      <a:pt x="25" y="617"/>
                    </a:cubicBezTo>
                    <a:cubicBezTo>
                      <a:pt x="0" y="746"/>
                      <a:pt x="25" y="858"/>
                      <a:pt x="90" y="908"/>
                    </a:cubicBezTo>
                    <a:cubicBezTo>
                      <a:pt x="115" y="927"/>
                      <a:pt x="155" y="946"/>
                      <a:pt x="219" y="955"/>
                    </a:cubicBezTo>
                    <a:cubicBezTo>
                      <a:pt x="291" y="969"/>
                      <a:pt x="388" y="965"/>
                      <a:pt x="508" y="943"/>
                    </a:cubicBezTo>
                    <a:cubicBezTo>
                      <a:pt x="513" y="942"/>
                      <a:pt x="517" y="942"/>
                      <a:pt x="521" y="941"/>
                    </a:cubicBezTo>
                    <a:cubicBezTo>
                      <a:pt x="455" y="970"/>
                      <a:pt x="382" y="1008"/>
                      <a:pt x="319" y="1056"/>
                    </a:cubicBezTo>
                    <a:cubicBezTo>
                      <a:pt x="246" y="1108"/>
                      <a:pt x="183" y="1171"/>
                      <a:pt x="156" y="1246"/>
                    </a:cubicBezTo>
                    <a:cubicBezTo>
                      <a:pt x="129" y="1322"/>
                      <a:pt x="141" y="1403"/>
                      <a:pt x="194" y="1486"/>
                    </a:cubicBezTo>
                    <a:cubicBezTo>
                      <a:pt x="301" y="1656"/>
                      <a:pt x="410" y="1737"/>
                      <a:pt x="507" y="1719"/>
                    </a:cubicBezTo>
                    <a:cubicBezTo>
                      <a:pt x="561" y="1709"/>
                      <a:pt x="610" y="1668"/>
                      <a:pt x="653" y="1599"/>
                    </a:cubicBezTo>
                    <a:cubicBezTo>
                      <a:pt x="702" y="1531"/>
                      <a:pt x="744" y="1426"/>
                      <a:pt x="776" y="1288"/>
                    </a:cubicBezTo>
                    <a:cubicBezTo>
                      <a:pt x="775" y="1345"/>
                      <a:pt x="778" y="1406"/>
                      <a:pt x="788" y="1463"/>
                    </a:cubicBezTo>
                    <a:cubicBezTo>
                      <a:pt x="802" y="1557"/>
                      <a:pt x="830" y="1625"/>
                      <a:pt x="873" y="1666"/>
                    </a:cubicBezTo>
                    <a:cubicBezTo>
                      <a:pt x="913" y="1704"/>
                      <a:pt x="965" y="1717"/>
                      <a:pt x="1029" y="1705"/>
                    </a:cubicBezTo>
                    <a:cubicBezTo>
                      <a:pt x="1041" y="1703"/>
                      <a:pt x="1053" y="1700"/>
                      <a:pt x="1066" y="1696"/>
                    </a:cubicBezTo>
                    <a:cubicBezTo>
                      <a:pt x="1254" y="1639"/>
                      <a:pt x="1371" y="1529"/>
                      <a:pt x="1381" y="1402"/>
                    </a:cubicBezTo>
                    <a:cubicBezTo>
                      <a:pt x="1385" y="1348"/>
                      <a:pt x="1369" y="1295"/>
                      <a:pt x="1336" y="1243"/>
                    </a:cubicBezTo>
                    <a:cubicBezTo>
                      <a:pt x="1307" y="1192"/>
                      <a:pt x="1260" y="1142"/>
                      <a:pt x="1196" y="1097"/>
                    </a:cubicBezTo>
                    <a:cubicBezTo>
                      <a:pt x="1260" y="1120"/>
                      <a:pt x="1335" y="1142"/>
                      <a:pt x="1409" y="1153"/>
                    </a:cubicBezTo>
                    <a:cubicBezTo>
                      <a:pt x="1474" y="1165"/>
                      <a:pt x="1538" y="1169"/>
                      <a:pt x="1594" y="1159"/>
                    </a:cubicBezTo>
                    <a:cubicBezTo>
                      <a:pt x="1685" y="1142"/>
                      <a:pt x="1740" y="1089"/>
                      <a:pt x="1756" y="1001"/>
                    </a:cubicBezTo>
                    <a:cubicBezTo>
                      <a:pt x="1779" y="871"/>
                      <a:pt x="1756" y="767"/>
                      <a:pt x="1688" y="700"/>
                    </a:cubicBezTo>
                    <a:moveTo>
                      <a:pt x="1682" y="761"/>
                    </a:moveTo>
                    <a:cubicBezTo>
                      <a:pt x="1696" y="785"/>
                      <a:pt x="1706" y="812"/>
                      <a:pt x="1711" y="842"/>
                    </a:cubicBezTo>
                    <a:cubicBezTo>
                      <a:pt x="1647" y="818"/>
                      <a:pt x="1503" y="809"/>
                      <a:pt x="1281" y="814"/>
                    </a:cubicBezTo>
                    <a:cubicBezTo>
                      <a:pt x="1129" y="817"/>
                      <a:pt x="987" y="826"/>
                      <a:pt x="949" y="829"/>
                    </a:cubicBezTo>
                    <a:cubicBezTo>
                      <a:pt x="949" y="823"/>
                      <a:pt x="948" y="817"/>
                      <a:pt x="946" y="811"/>
                    </a:cubicBezTo>
                    <a:cubicBezTo>
                      <a:pt x="997" y="801"/>
                      <a:pt x="1224" y="755"/>
                      <a:pt x="1289" y="755"/>
                    </a:cubicBezTo>
                    <a:cubicBezTo>
                      <a:pt x="1289" y="749"/>
                      <a:pt x="1289" y="749"/>
                      <a:pt x="1289" y="749"/>
                    </a:cubicBezTo>
                    <a:cubicBezTo>
                      <a:pt x="1222" y="749"/>
                      <a:pt x="995" y="795"/>
                      <a:pt x="945" y="805"/>
                    </a:cubicBezTo>
                    <a:cubicBezTo>
                      <a:pt x="941" y="793"/>
                      <a:pt x="934" y="783"/>
                      <a:pt x="927" y="774"/>
                    </a:cubicBezTo>
                    <a:cubicBezTo>
                      <a:pt x="981" y="733"/>
                      <a:pt x="1290" y="494"/>
                      <a:pt x="1360" y="224"/>
                    </a:cubicBezTo>
                    <a:cubicBezTo>
                      <a:pt x="1384" y="247"/>
                      <a:pt x="1401" y="271"/>
                      <a:pt x="1411" y="297"/>
                    </a:cubicBezTo>
                    <a:cubicBezTo>
                      <a:pt x="1396" y="344"/>
                      <a:pt x="1331" y="521"/>
                      <a:pt x="1161" y="641"/>
                    </a:cubicBezTo>
                    <a:cubicBezTo>
                      <a:pt x="1164" y="646"/>
                      <a:pt x="1164" y="646"/>
                      <a:pt x="1164" y="646"/>
                    </a:cubicBezTo>
                    <a:cubicBezTo>
                      <a:pt x="1327" y="531"/>
                      <a:pt x="1395" y="364"/>
                      <a:pt x="1414" y="307"/>
                    </a:cubicBezTo>
                    <a:cubicBezTo>
                      <a:pt x="1420" y="326"/>
                      <a:pt x="1423" y="345"/>
                      <a:pt x="1422" y="365"/>
                    </a:cubicBezTo>
                    <a:cubicBezTo>
                      <a:pt x="1410" y="537"/>
                      <a:pt x="1136" y="702"/>
                      <a:pt x="1133" y="703"/>
                    </a:cubicBezTo>
                    <a:cubicBezTo>
                      <a:pt x="1142" y="721"/>
                      <a:pt x="1142" y="721"/>
                      <a:pt x="1142" y="721"/>
                    </a:cubicBezTo>
                    <a:cubicBezTo>
                      <a:pt x="1214" y="688"/>
                      <a:pt x="1284" y="665"/>
                      <a:pt x="1348" y="653"/>
                    </a:cubicBezTo>
                    <a:cubicBezTo>
                      <a:pt x="1477" y="630"/>
                      <a:pt x="1584" y="652"/>
                      <a:pt x="1648" y="716"/>
                    </a:cubicBezTo>
                    <a:cubicBezTo>
                      <a:pt x="1659" y="727"/>
                      <a:pt x="1669" y="740"/>
                      <a:pt x="1678" y="753"/>
                    </a:cubicBezTo>
                    <a:cubicBezTo>
                      <a:pt x="1603" y="733"/>
                      <a:pt x="1432" y="743"/>
                      <a:pt x="1424" y="743"/>
                    </a:cubicBezTo>
                    <a:cubicBezTo>
                      <a:pt x="1424" y="749"/>
                      <a:pt x="1424" y="749"/>
                      <a:pt x="1424" y="749"/>
                    </a:cubicBezTo>
                    <a:cubicBezTo>
                      <a:pt x="1426" y="749"/>
                      <a:pt x="1613" y="738"/>
                      <a:pt x="1682" y="761"/>
                    </a:cubicBezTo>
                    <a:moveTo>
                      <a:pt x="1717" y="930"/>
                    </a:moveTo>
                    <a:cubicBezTo>
                      <a:pt x="1616" y="902"/>
                      <a:pt x="1036" y="863"/>
                      <a:pt x="947" y="857"/>
                    </a:cubicBezTo>
                    <a:cubicBezTo>
                      <a:pt x="949" y="850"/>
                      <a:pt x="950" y="843"/>
                      <a:pt x="950" y="835"/>
                    </a:cubicBezTo>
                    <a:cubicBezTo>
                      <a:pt x="1029" y="829"/>
                      <a:pt x="1573" y="794"/>
                      <a:pt x="1713" y="849"/>
                    </a:cubicBezTo>
                    <a:cubicBezTo>
                      <a:pt x="1717" y="874"/>
                      <a:pt x="1718" y="901"/>
                      <a:pt x="1717" y="930"/>
                    </a:cubicBezTo>
                    <a:moveTo>
                      <a:pt x="1709" y="994"/>
                    </a:moveTo>
                    <a:cubicBezTo>
                      <a:pt x="1708" y="1000"/>
                      <a:pt x="1706" y="1005"/>
                      <a:pt x="1705" y="1010"/>
                    </a:cubicBezTo>
                    <a:cubicBezTo>
                      <a:pt x="1648" y="1004"/>
                      <a:pt x="1364" y="977"/>
                      <a:pt x="1276" y="960"/>
                    </a:cubicBezTo>
                    <a:cubicBezTo>
                      <a:pt x="1274" y="965"/>
                      <a:pt x="1274" y="965"/>
                      <a:pt x="1274" y="965"/>
                    </a:cubicBezTo>
                    <a:cubicBezTo>
                      <a:pt x="1362" y="982"/>
                      <a:pt x="1645" y="1010"/>
                      <a:pt x="1704" y="1016"/>
                    </a:cubicBezTo>
                    <a:cubicBezTo>
                      <a:pt x="1692" y="1058"/>
                      <a:pt x="1669" y="1088"/>
                      <a:pt x="1635" y="1109"/>
                    </a:cubicBezTo>
                    <a:cubicBezTo>
                      <a:pt x="1570" y="1098"/>
                      <a:pt x="1257" y="1045"/>
                      <a:pt x="1212" y="1024"/>
                    </a:cubicBezTo>
                    <a:cubicBezTo>
                      <a:pt x="1209" y="1029"/>
                      <a:pt x="1209" y="1029"/>
                      <a:pt x="1209" y="1029"/>
                    </a:cubicBezTo>
                    <a:cubicBezTo>
                      <a:pt x="1255" y="1051"/>
                      <a:pt x="1547" y="1101"/>
                      <a:pt x="1626" y="1114"/>
                    </a:cubicBezTo>
                    <a:cubicBezTo>
                      <a:pt x="1608" y="1123"/>
                      <a:pt x="1588" y="1131"/>
                      <a:pt x="1564" y="1135"/>
                    </a:cubicBezTo>
                    <a:cubicBezTo>
                      <a:pt x="1400" y="1165"/>
                      <a:pt x="1148" y="1059"/>
                      <a:pt x="1075" y="1026"/>
                    </a:cubicBezTo>
                    <a:cubicBezTo>
                      <a:pt x="1066" y="1022"/>
                      <a:pt x="1057" y="1018"/>
                      <a:pt x="1048" y="1014"/>
                    </a:cubicBezTo>
                    <a:cubicBezTo>
                      <a:pt x="1040" y="1032"/>
                      <a:pt x="1040" y="1032"/>
                      <a:pt x="1040" y="1032"/>
                    </a:cubicBezTo>
                    <a:cubicBezTo>
                      <a:pt x="1040" y="1032"/>
                      <a:pt x="1049" y="1037"/>
                      <a:pt x="1066" y="1044"/>
                    </a:cubicBezTo>
                    <a:cubicBezTo>
                      <a:pt x="1255" y="1136"/>
                      <a:pt x="1358" y="1258"/>
                      <a:pt x="1349" y="1380"/>
                    </a:cubicBezTo>
                    <a:cubicBezTo>
                      <a:pt x="1347" y="1407"/>
                      <a:pt x="1339" y="1434"/>
                      <a:pt x="1326" y="1459"/>
                    </a:cubicBezTo>
                    <a:cubicBezTo>
                      <a:pt x="1293" y="1420"/>
                      <a:pt x="1163" y="1267"/>
                      <a:pt x="1141" y="1224"/>
                    </a:cubicBezTo>
                    <a:cubicBezTo>
                      <a:pt x="1136" y="1227"/>
                      <a:pt x="1136" y="1227"/>
                      <a:pt x="1136" y="1227"/>
                    </a:cubicBezTo>
                    <a:cubicBezTo>
                      <a:pt x="1159" y="1271"/>
                      <a:pt x="1293" y="1429"/>
                      <a:pt x="1323" y="1465"/>
                    </a:cubicBezTo>
                    <a:cubicBezTo>
                      <a:pt x="1304" y="1500"/>
                      <a:pt x="1275" y="1533"/>
                      <a:pt x="1237" y="1562"/>
                    </a:cubicBezTo>
                    <a:cubicBezTo>
                      <a:pt x="1212" y="1520"/>
                      <a:pt x="1105" y="1342"/>
                      <a:pt x="1098" y="1328"/>
                    </a:cubicBezTo>
                    <a:cubicBezTo>
                      <a:pt x="1093" y="1330"/>
                      <a:pt x="1093" y="1330"/>
                      <a:pt x="1093" y="1330"/>
                    </a:cubicBezTo>
                    <a:cubicBezTo>
                      <a:pt x="1100" y="1345"/>
                      <a:pt x="1207" y="1524"/>
                      <a:pt x="1232" y="1566"/>
                    </a:cubicBezTo>
                    <a:cubicBezTo>
                      <a:pt x="1208" y="1583"/>
                      <a:pt x="1182" y="1599"/>
                      <a:pt x="1152" y="1614"/>
                    </a:cubicBezTo>
                    <a:cubicBezTo>
                      <a:pt x="989" y="1428"/>
                      <a:pt x="895" y="996"/>
                      <a:pt x="882" y="929"/>
                    </a:cubicBezTo>
                    <a:cubicBezTo>
                      <a:pt x="887" y="927"/>
                      <a:pt x="893" y="925"/>
                      <a:pt x="898" y="922"/>
                    </a:cubicBezTo>
                    <a:cubicBezTo>
                      <a:pt x="920" y="968"/>
                      <a:pt x="1017" y="1179"/>
                      <a:pt x="1059" y="1254"/>
                    </a:cubicBezTo>
                    <a:cubicBezTo>
                      <a:pt x="1064" y="1251"/>
                      <a:pt x="1064" y="1251"/>
                      <a:pt x="1064" y="1251"/>
                    </a:cubicBezTo>
                    <a:cubicBezTo>
                      <a:pt x="1022" y="1176"/>
                      <a:pt x="925" y="965"/>
                      <a:pt x="904" y="919"/>
                    </a:cubicBezTo>
                    <a:cubicBezTo>
                      <a:pt x="913" y="914"/>
                      <a:pt x="920" y="907"/>
                      <a:pt x="926" y="899"/>
                    </a:cubicBezTo>
                    <a:cubicBezTo>
                      <a:pt x="964" y="913"/>
                      <a:pt x="1112" y="967"/>
                      <a:pt x="1157" y="971"/>
                    </a:cubicBezTo>
                    <a:cubicBezTo>
                      <a:pt x="1157" y="965"/>
                      <a:pt x="1157" y="965"/>
                      <a:pt x="1157" y="965"/>
                    </a:cubicBezTo>
                    <a:cubicBezTo>
                      <a:pt x="1114" y="961"/>
                      <a:pt x="971" y="909"/>
                      <a:pt x="931" y="894"/>
                    </a:cubicBezTo>
                    <a:cubicBezTo>
                      <a:pt x="937" y="885"/>
                      <a:pt x="942" y="875"/>
                      <a:pt x="946" y="863"/>
                    </a:cubicBezTo>
                    <a:cubicBezTo>
                      <a:pt x="1028" y="869"/>
                      <a:pt x="1623" y="908"/>
                      <a:pt x="1716" y="936"/>
                    </a:cubicBezTo>
                    <a:cubicBezTo>
                      <a:pt x="1715" y="954"/>
                      <a:pt x="1713" y="974"/>
                      <a:pt x="1709" y="994"/>
                    </a:cubicBezTo>
                    <a:moveTo>
                      <a:pt x="986" y="1663"/>
                    </a:moveTo>
                    <a:cubicBezTo>
                      <a:pt x="968" y="1635"/>
                      <a:pt x="910" y="1543"/>
                      <a:pt x="892" y="1460"/>
                    </a:cubicBezTo>
                    <a:cubicBezTo>
                      <a:pt x="886" y="1461"/>
                      <a:pt x="886" y="1461"/>
                      <a:pt x="886" y="1461"/>
                    </a:cubicBezTo>
                    <a:cubicBezTo>
                      <a:pt x="903" y="1542"/>
                      <a:pt x="958" y="1632"/>
                      <a:pt x="979" y="1663"/>
                    </a:cubicBezTo>
                    <a:cubicBezTo>
                      <a:pt x="941" y="1663"/>
                      <a:pt x="909" y="1650"/>
                      <a:pt x="882" y="1625"/>
                    </a:cubicBezTo>
                    <a:cubicBezTo>
                      <a:pt x="767" y="1516"/>
                      <a:pt x="797" y="1203"/>
                      <a:pt x="809" y="1110"/>
                    </a:cubicBezTo>
                    <a:cubicBezTo>
                      <a:pt x="811" y="1099"/>
                      <a:pt x="812" y="1088"/>
                      <a:pt x="814" y="1076"/>
                    </a:cubicBezTo>
                    <a:cubicBezTo>
                      <a:pt x="794" y="1073"/>
                      <a:pt x="794" y="1073"/>
                      <a:pt x="794" y="1073"/>
                    </a:cubicBezTo>
                    <a:cubicBezTo>
                      <a:pt x="794" y="1073"/>
                      <a:pt x="792" y="1086"/>
                      <a:pt x="789" y="1107"/>
                    </a:cubicBezTo>
                    <a:cubicBezTo>
                      <a:pt x="738" y="1449"/>
                      <a:pt x="642" y="1650"/>
                      <a:pt x="519" y="1673"/>
                    </a:cubicBezTo>
                    <a:cubicBezTo>
                      <a:pt x="446" y="1686"/>
                      <a:pt x="365" y="1636"/>
                      <a:pt x="282" y="1527"/>
                    </a:cubicBezTo>
                    <a:cubicBezTo>
                      <a:pt x="337" y="1346"/>
                      <a:pt x="740" y="966"/>
                      <a:pt x="798" y="911"/>
                    </a:cubicBezTo>
                    <a:cubicBezTo>
                      <a:pt x="801" y="914"/>
                      <a:pt x="805" y="917"/>
                      <a:pt x="808" y="919"/>
                    </a:cubicBezTo>
                    <a:cubicBezTo>
                      <a:pt x="759" y="979"/>
                      <a:pt x="475" y="1331"/>
                      <a:pt x="439" y="1436"/>
                    </a:cubicBezTo>
                    <a:cubicBezTo>
                      <a:pt x="444" y="1438"/>
                      <a:pt x="444" y="1438"/>
                      <a:pt x="444" y="1438"/>
                    </a:cubicBezTo>
                    <a:cubicBezTo>
                      <a:pt x="480" y="1334"/>
                      <a:pt x="769" y="977"/>
                      <a:pt x="814" y="922"/>
                    </a:cubicBezTo>
                    <a:cubicBezTo>
                      <a:pt x="818" y="924"/>
                      <a:pt x="822" y="926"/>
                      <a:pt x="827" y="928"/>
                    </a:cubicBezTo>
                    <a:cubicBezTo>
                      <a:pt x="806" y="981"/>
                      <a:pt x="700" y="1244"/>
                      <a:pt x="676" y="1296"/>
                    </a:cubicBezTo>
                    <a:cubicBezTo>
                      <a:pt x="681" y="1299"/>
                      <a:pt x="681" y="1299"/>
                      <a:pt x="681" y="1299"/>
                    </a:cubicBezTo>
                    <a:cubicBezTo>
                      <a:pt x="706" y="1246"/>
                      <a:pt x="812" y="982"/>
                      <a:pt x="833" y="930"/>
                    </a:cubicBezTo>
                    <a:cubicBezTo>
                      <a:pt x="840" y="932"/>
                      <a:pt x="848" y="932"/>
                      <a:pt x="857" y="932"/>
                    </a:cubicBezTo>
                    <a:cubicBezTo>
                      <a:pt x="856" y="993"/>
                      <a:pt x="861" y="1310"/>
                      <a:pt x="1009" y="1564"/>
                    </a:cubicBezTo>
                    <a:cubicBezTo>
                      <a:pt x="1014" y="1561"/>
                      <a:pt x="1014" y="1561"/>
                      <a:pt x="1014" y="1561"/>
                    </a:cubicBezTo>
                    <a:cubicBezTo>
                      <a:pt x="867" y="1308"/>
                      <a:pt x="862" y="991"/>
                      <a:pt x="863" y="932"/>
                    </a:cubicBezTo>
                    <a:cubicBezTo>
                      <a:pt x="866" y="932"/>
                      <a:pt x="870" y="932"/>
                      <a:pt x="873" y="931"/>
                    </a:cubicBezTo>
                    <a:cubicBezTo>
                      <a:pt x="874" y="931"/>
                      <a:pt x="875" y="930"/>
                      <a:pt x="876" y="930"/>
                    </a:cubicBezTo>
                    <a:cubicBezTo>
                      <a:pt x="890" y="1000"/>
                      <a:pt x="984" y="1430"/>
                      <a:pt x="1146" y="1617"/>
                    </a:cubicBezTo>
                    <a:cubicBezTo>
                      <a:pt x="1118" y="1630"/>
                      <a:pt x="1088" y="1641"/>
                      <a:pt x="1055" y="1651"/>
                    </a:cubicBezTo>
                    <a:cubicBezTo>
                      <a:pt x="1031" y="1659"/>
                      <a:pt x="1008" y="1663"/>
                      <a:pt x="986" y="1663"/>
                    </a:cubicBezTo>
                    <a:moveTo>
                      <a:pt x="185" y="1320"/>
                    </a:moveTo>
                    <a:cubicBezTo>
                      <a:pt x="227" y="1273"/>
                      <a:pt x="429" y="1047"/>
                      <a:pt x="511" y="1010"/>
                    </a:cubicBezTo>
                    <a:cubicBezTo>
                      <a:pt x="508" y="1005"/>
                      <a:pt x="508" y="1005"/>
                      <a:pt x="508" y="1005"/>
                    </a:cubicBezTo>
                    <a:cubicBezTo>
                      <a:pt x="427" y="1041"/>
                      <a:pt x="235" y="1255"/>
                      <a:pt x="185" y="1312"/>
                    </a:cubicBezTo>
                    <a:cubicBezTo>
                      <a:pt x="184" y="1286"/>
                      <a:pt x="188" y="1260"/>
                      <a:pt x="197" y="1235"/>
                    </a:cubicBezTo>
                    <a:cubicBezTo>
                      <a:pt x="261" y="1057"/>
                      <a:pt x="549" y="945"/>
                      <a:pt x="669" y="906"/>
                    </a:cubicBezTo>
                    <a:cubicBezTo>
                      <a:pt x="709" y="895"/>
                      <a:pt x="734" y="886"/>
                      <a:pt x="734" y="886"/>
                    </a:cubicBezTo>
                    <a:cubicBezTo>
                      <a:pt x="728" y="867"/>
                      <a:pt x="728" y="867"/>
                      <a:pt x="728" y="867"/>
                    </a:cubicBezTo>
                    <a:cubicBezTo>
                      <a:pt x="727" y="867"/>
                      <a:pt x="703" y="873"/>
                      <a:pt x="664" y="886"/>
                    </a:cubicBezTo>
                    <a:cubicBezTo>
                      <a:pt x="626" y="897"/>
                      <a:pt x="568" y="912"/>
                      <a:pt x="504" y="923"/>
                    </a:cubicBezTo>
                    <a:cubicBezTo>
                      <a:pt x="379" y="946"/>
                      <a:pt x="212" y="960"/>
                      <a:pt x="130" y="896"/>
                    </a:cubicBezTo>
                    <a:cubicBezTo>
                      <a:pt x="98" y="871"/>
                      <a:pt x="77" y="830"/>
                      <a:pt x="68" y="778"/>
                    </a:cubicBezTo>
                    <a:cubicBezTo>
                      <a:pt x="112" y="774"/>
                      <a:pt x="284" y="761"/>
                      <a:pt x="336" y="758"/>
                    </a:cubicBezTo>
                    <a:cubicBezTo>
                      <a:pt x="336" y="752"/>
                      <a:pt x="336" y="752"/>
                      <a:pt x="336" y="752"/>
                    </a:cubicBezTo>
                    <a:cubicBezTo>
                      <a:pt x="283" y="755"/>
                      <a:pt x="110" y="768"/>
                      <a:pt x="66" y="772"/>
                    </a:cubicBezTo>
                    <a:cubicBezTo>
                      <a:pt x="61" y="737"/>
                      <a:pt x="61" y="698"/>
                      <a:pt x="67" y="657"/>
                    </a:cubicBezTo>
                    <a:cubicBezTo>
                      <a:pt x="101" y="647"/>
                      <a:pt x="222" y="610"/>
                      <a:pt x="305" y="611"/>
                    </a:cubicBezTo>
                    <a:cubicBezTo>
                      <a:pt x="306" y="605"/>
                      <a:pt x="306" y="605"/>
                      <a:pt x="306" y="605"/>
                    </a:cubicBezTo>
                    <a:cubicBezTo>
                      <a:pt x="223" y="604"/>
                      <a:pt x="105" y="639"/>
                      <a:pt x="68" y="651"/>
                    </a:cubicBezTo>
                    <a:cubicBezTo>
                      <a:pt x="69" y="644"/>
                      <a:pt x="70" y="636"/>
                      <a:pt x="71" y="629"/>
                    </a:cubicBezTo>
                    <a:cubicBezTo>
                      <a:pt x="79" y="590"/>
                      <a:pt x="92" y="548"/>
                      <a:pt x="110" y="506"/>
                    </a:cubicBezTo>
                    <a:cubicBezTo>
                      <a:pt x="352" y="469"/>
                      <a:pt x="521" y="546"/>
                      <a:pt x="621" y="619"/>
                    </a:cubicBezTo>
                    <a:cubicBezTo>
                      <a:pt x="712" y="685"/>
                      <a:pt x="764" y="758"/>
                      <a:pt x="779" y="782"/>
                    </a:cubicBezTo>
                    <a:cubicBezTo>
                      <a:pt x="773" y="791"/>
                      <a:pt x="768" y="800"/>
                      <a:pt x="766" y="811"/>
                    </a:cubicBezTo>
                    <a:cubicBezTo>
                      <a:pt x="747" y="793"/>
                      <a:pt x="705" y="752"/>
                      <a:pt x="648" y="712"/>
                    </a:cubicBezTo>
                    <a:cubicBezTo>
                      <a:pt x="578" y="662"/>
                      <a:pt x="470" y="603"/>
                      <a:pt x="360" y="602"/>
                    </a:cubicBezTo>
                    <a:cubicBezTo>
                      <a:pt x="359" y="609"/>
                      <a:pt x="359" y="609"/>
                      <a:pt x="359" y="609"/>
                    </a:cubicBezTo>
                    <a:cubicBezTo>
                      <a:pt x="547" y="609"/>
                      <a:pt x="727" y="781"/>
                      <a:pt x="764" y="818"/>
                    </a:cubicBezTo>
                    <a:cubicBezTo>
                      <a:pt x="763" y="823"/>
                      <a:pt x="763" y="828"/>
                      <a:pt x="762" y="833"/>
                    </a:cubicBezTo>
                    <a:cubicBezTo>
                      <a:pt x="715" y="816"/>
                      <a:pt x="525" y="749"/>
                      <a:pt x="397" y="749"/>
                    </a:cubicBezTo>
                    <a:cubicBezTo>
                      <a:pt x="397" y="756"/>
                      <a:pt x="397" y="756"/>
                      <a:pt x="397" y="756"/>
                    </a:cubicBezTo>
                    <a:cubicBezTo>
                      <a:pt x="527" y="756"/>
                      <a:pt x="719" y="824"/>
                      <a:pt x="762" y="840"/>
                    </a:cubicBezTo>
                    <a:cubicBezTo>
                      <a:pt x="762" y="841"/>
                      <a:pt x="762" y="841"/>
                      <a:pt x="762" y="841"/>
                    </a:cubicBezTo>
                    <a:cubicBezTo>
                      <a:pt x="763" y="844"/>
                      <a:pt x="763" y="848"/>
                      <a:pt x="763" y="851"/>
                    </a:cubicBezTo>
                    <a:cubicBezTo>
                      <a:pt x="695" y="865"/>
                      <a:pt x="281" y="940"/>
                      <a:pt x="147" y="873"/>
                    </a:cubicBezTo>
                    <a:cubicBezTo>
                      <a:pt x="144" y="878"/>
                      <a:pt x="144" y="878"/>
                      <a:pt x="144" y="878"/>
                    </a:cubicBezTo>
                    <a:cubicBezTo>
                      <a:pt x="269" y="941"/>
                      <a:pt x="621" y="884"/>
                      <a:pt x="737" y="862"/>
                    </a:cubicBezTo>
                    <a:cubicBezTo>
                      <a:pt x="749" y="860"/>
                      <a:pt x="758" y="859"/>
                      <a:pt x="765" y="857"/>
                    </a:cubicBezTo>
                    <a:cubicBezTo>
                      <a:pt x="767" y="870"/>
                      <a:pt x="773" y="882"/>
                      <a:pt x="780" y="892"/>
                    </a:cubicBezTo>
                    <a:cubicBezTo>
                      <a:pt x="478" y="1085"/>
                      <a:pt x="256" y="1362"/>
                      <a:pt x="212" y="1419"/>
                    </a:cubicBezTo>
                    <a:cubicBezTo>
                      <a:pt x="196" y="1385"/>
                      <a:pt x="187" y="1353"/>
                      <a:pt x="185" y="1320"/>
                    </a:cubicBezTo>
                    <a:moveTo>
                      <a:pt x="329" y="256"/>
                    </a:moveTo>
                    <a:cubicBezTo>
                      <a:pt x="384" y="270"/>
                      <a:pt x="628" y="335"/>
                      <a:pt x="692" y="465"/>
                    </a:cubicBezTo>
                    <a:cubicBezTo>
                      <a:pt x="697" y="462"/>
                      <a:pt x="697" y="462"/>
                      <a:pt x="697" y="462"/>
                    </a:cubicBezTo>
                    <a:cubicBezTo>
                      <a:pt x="635" y="335"/>
                      <a:pt x="403" y="269"/>
                      <a:pt x="337" y="252"/>
                    </a:cubicBezTo>
                    <a:cubicBezTo>
                      <a:pt x="364" y="238"/>
                      <a:pt x="392" y="226"/>
                      <a:pt x="423" y="217"/>
                    </a:cubicBezTo>
                    <a:cubicBezTo>
                      <a:pt x="445" y="210"/>
                      <a:pt x="467" y="207"/>
                      <a:pt x="487" y="207"/>
                    </a:cubicBezTo>
                    <a:cubicBezTo>
                      <a:pt x="517" y="223"/>
                      <a:pt x="587" y="264"/>
                      <a:pt x="624" y="316"/>
                    </a:cubicBezTo>
                    <a:cubicBezTo>
                      <a:pt x="629" y="313"/>
                      <a:pt x="629" y="313"/>
                      <a:pt x="629" y="313"/>
                    </a:cubicBezTo>
                    <a:cubicBezTo>
                      <a:pt x="595" y="265"/>
                      <a:pt x="535" y="227"/>
                      <a:pt x="501" y="208"/>
                    </a:cubicBezTo>
                    <a:cubicBezTo>
                      <a:pt x="536" y="210"/>
                      <a:pt x="569" y="222"/>
                      <a:pt x="600" y="243"/>
                    </a:cubicBezTo>
                    <a:cubicBezTo>
                      <a:pt x="732" y="338"/>
                      <a:pt x="770" y="586"/>
                      <a:pt x="771" y="588"/>
                    </a:cubicBezTo>
                    <a:cubicBezTo>
                      <a:pt x="791" y="586"/>
                      <a:pt x="791" y="586"/>
                      <a:pt x="791" y="586"/>
                    </a:cubicBezTo>
                    <a:cubicBezTo>
                      <a:pt x="769" y="309"/>
                      <a:pt x="816" y="137"/>
                      <a:pt x="929" y="81"/>
                    </a:cubicBezTo>
                    <a:cubicBezTo>
                      <a:pt x="907" y="115"/>
                      <a:pt x="863" y="185"/>
                      <a:pt x="859" y="214"/>
                    </a:cubicBezTo>
                    <a:cubicBezTo>
                      <a:pt x="865" y="214"/>
                      <a:pt x="865" y="214"/>
                      <a:pt x="865" y="214"/>
                    </a:cubicBezTo>
                    <a:cubicBezTo>
                      <a:pt x="869" y="185"/>
                      <a:pt x="920" y="106"/>
                      <a:pt x="939" y="76"/>
                    </a:cubicBezTo>
                    <a:cubicBezTo>
                      <a:pt x="951" y="71"/>
                      <a:pt x="964" y="68"/>
                      <a:pt x="978" y="65"/>
                    </a:cubicBezTo>
                    <a:cubicBezTo>
                      <a:pt x="1009" y="59"/>
                      <a:pt x="1044" y="61"/>
                      <a:pt x="1081" y="69"/>
                    </a:cubicBezTo>
                    <a:cubicBezTo>
                      <a:pt x="1015" y="226"/>
                      <a:pt x="1015" y="226"/>
                      <a:pt x="1015" y="226"/>
                    </a:cubicBezTo>
                    <a:cubicBezTo>
                      <a:pt x="1021" y="228"/>
                      <a:pt x="1021" y="228"/>
                      <a:pt x="1021" y="228"/>
                    </a:cubicBezTo>
                    <a:cubicBezTo>
                      <a:pt x="1087" y="70"/>
                      <a:pt x="1087" y="70"/>
                      <a:pt x="1087" y="70"/>
                    </a:cubicBezTo>
                    <a:cubicBezTo>
                      <a:pt x="1131" y="81"/>
                      <a:pt x="1179" y="101"/>
                      <a:pt x="1229" y="129"/>
                    </a:cubicBezTo>
                    <a:cubicBezTo>
                      <a:pt x="1216" y="266"/>
                      <a:pt x="1127" y="427"/>
                      <a:pt x="1054" y="539"/>
                    </a:cubicBezTo>
                    <a:cubicBezTo>
                      <a:pt x="986" y="644"/>
                      <a:pt x="919" y="727"/>
                      <a:pt x="899" y="751"/>
                    </a:cubicBezTo>
                    <a:cubicBezTo>
                      <a:pt x="887" y="744"/>
                      <a:pt x="873" y="741"/>
                      <a:pt x="858" y="740"/>
                    </a:cubicBezTo>
                    <a:cubicBezTo>
                      <a:pt x="872" y="688"/>
                      <a:pt x="936" y="457"/>
                      <a:pt x="992" y="324"/>
                    </a:cubicBezTo>
                    <a:cubicBezTo>
                      <a:pt x="986" y="322"/>
                      <a:pt x="986" y="322"/>
                      <a:pt x="986" y="322"/>
                    </a:cubicBezTo>
                    <a:cubicBezTo>
                      <a:pt x="929" y="457"/>
                      <a:pt x="865" y="691"/>
                      <a:pt x="852" y="740"/>
                    </a:cubicBezTo>
                    <a:cubicBezTo>
                      <a:pt x="852" y="740"/>
                      <a:pt x="852" y="740"/>
                      <a:pt x="852" y="740"/>
                    </a:cubicBezTo>
                    <a:cubicBezTo>
                      <a:pt x="847" y="740"/>
                      <a:pt x="842" y="741"/>
                      <a:pt x="837" y="742"/>
                    </a:cubicBezTo>
                    <a:cubicBezTo>
                      <a:pt x="831" y="694"/>
                      <a:pt x="807" y="478"/>
                      <a:pt x="847" y="269"/>
                    </a:cubicBezTo>
                    <a:cubicBezTo>
                      <a:pt x="841" y="268"/>
                      <a:pt x="841" y="268"/>
                      <a:pt x="841" y="268"/>
                    </a:cubicBezTo>
                    <a:cubicBezTo>
                      <a:pt x="800" y="478"/>
                      <a:pt x="825" y="696"/>
                      <a:pt x="831" y="743"/>
                    </a:cubicBezTo>
                    <a:cubicBezTo>
                      <a:pt x="826" y="745"/>
                      <a:pt x="821" y="747"/>
                      <a:pt x="816" y="749"/>
                    </a:cubicBezTo>
                    <a:cubicBezTo>
                      <a:pt x="800" y="720"/>
                      <a:pt x="741" y="623"/>
                      <a:pt x="647" y="537"/>
                    </a:cubicBezTo>
                    <a:cubicBezTo>
                      <a:pt x="546" y="445"/>
                      <a:pt x="383" y="347"/>
                      <a:pt x="176" y="393"/>
                    </a:cubicBezTo>
                    <a:cubicBezTo>
                      <a:pt x="216" y="339"/>
                      <a:pt x="267" y="291"/>
                      <a:pt x="329" y="256"/>
                    </a:cubicBezTo>
                    <a:moveTo>
                      <a:pt x="795" y="878"/>
                    </a:moveTo>
                    <a:cubicBezTo>
                      <a:pt x="788" y="867"/>
                      <a:pt x="783" y="854"/>
                      <a:pt x="783" y="840"/>
                    </a:cubicBezTo>
                    <a:cubicBezTo>
                      <a:pt x="782" y="817"/>
                      <a:pt x="790" y="796"/>
                      <a:pt x="805" y="782"/>
                    </a:cubicBezTo>
                    <a:cubicBezTo>
                      <a:pt x="814" y="776"/>
                      <a:pt x="825" y="770"/>
                      <a:pt x="837" y="768"/>
                    </a:cubicBezTo>
                    <a:cubicBezTo>
                      <a:pt x="838" y="768"/>
                      <a:pt x="838" y="768"/>
                      <a:pt x="838" y="768"/>
                    </a:cubicBezTo>
                    <a:cubicBezTo>
                      <a:pt x="860" y="764"/>
                      <a:pt x="884" y="770"/>
                      <a:pt x="909" y="784"/>
                    </a:cubicBezTo>
                    <a:cubicBezTo>
                      <a:pt x="921" y="797"/>
                      <a:pt x="929" y="814"/>
                      <a:pt x="929" y="833"/>
                    </a:cubicBezTo>
                    <a:cubicBezTo>
                      <a:pt x="931" y="874"/>
                      <a:pt x="900" y="910"/>
                      <a:pt x="859" y="912"/>
                    </a:cubicBezTo>
                    <a:cubicBezTo>
                      <a:pt x="853" y="913"/>
                      <a:pt x="846" y="912"/>
                      <a:pt x="840" y="910"/>
                    </a:cubicBezTo>
                    <a:cubicBezTo>
                      <a:pt x="832" y="901"/>
                      <a:pt x="817" y="888"/>
                      <a:pt x="795" y="878"/>
                    </a:cubicBezTo>
                    <a:moveTo>
                      <a:pt x="827" y="905"/>
                    </a:moveTo>
                    <a:cubicBezTo>
                      <a:pt x="818" y="902"/>
                      <a:pt x="810" y="896"/>
                      <a:pt x="804" y="889"/>
                    </a:cubicBezTo>
                    <a:cubicBezTo>
                      <a:pt x="813" y="895"/>
                      <a:pt x="821" y="900"/>
                      <a:pt x="827" y="905"/>
                    </a:cubicBezTo>
                    <a:moveTo>
                      <a:pt x="850" y="761"/>
                    </a:moveTo>
                    <a:cubicBezTo>
                      <a:pt x="851" y="761"/>
                      <a:pt x="852" y="760"/>
                      <a:pt x="853" y="760"/>
                    </a:cubicBezTo>
                    <a:cubicBezTo>
                      <a:pt x="863" y="760"/>
                      <a:pt x="873" y="762"/>
                      <a:pt x="882" y="765"/>
                    </a:cubicBezTo>
                    <a:cubicBezTo>
                      <a:pt x="871" y="762"/>
                      <a:pt x="860" y="760"/>
                      <a:pt x="850" y="761"/>
                    </a:cubicBezTo>
                    <a:moveTo>
                      <a:pt x="904" y="754"/>
                    </a:moveTo>
                    <a:cubicBezTo>
                      <a:pt x="925" y="729"/>
                      <a:pt x="992" y="647"/>
                      <a:pt x="1059" y="543"/>
                    </a:cubicBezTo>
                    <a:cubicBezTo>
                      <a:pt x="1132" y="430"/>
                      <a:pt x="1220" y="269"/>
                      <a:pt x="1234" y="133"/>
                    </a:cubicBezTo>
                    <a:cubicBezTo>
                      <a:pt x="1268" y="152"/>
                      <a:pt x="1302" y="176"/>
                      <a:pt x="1336" y="203"/>
                    </a:cubicBezTo>
                    <a:cubicBezTo>
                      <a:pt x="1343" y="208"/>
                      <a:pt x="1349" y="213"/>
                      <a:pt x="1355" y="219"/>
                    </a:cubicBezTo>
                    <a:cubicBezTo>
                      <a:pt x="1287" y="489"/>
                      <a:pt x="975" y="730"/>
                      <a:pt x="923" y="769"/>
                    </a:cubicBezTo>
                    <a:cubicBezTo>
                      <a:pt x="917" y="763"/>
                      <a:pt x="911" y="758"/>
                      <a:pt x="904" y="754"/>
                    </a:cubicBezTo>
                    <a:moveTo>
                      <a:pt x="171" y="400"/>
                    </a:moveTo>
                    <a:cubicBezTo>
                      <a:pt x="379" y="351"/>
                      <a:pt x="542" y="449"/>
                      <a:pt x="642" y="541"/>
                    </a:cubicBezTo>
                    <a:cubicBezTo>
                      <a:pt x="736" y="627"/>
                      <a:pt x="794" y="723"/>
                      <a:pt x="811" y="752"/>
                    </a:cubicBezTo>
                    <a:cubicBezTo>
                      <a:pt x="800" y="758"/>
                      <a:pt x="790" y="767"/>
                      <a:pt x="783" y="776"/>
                    </a:cubicBezTo>
                    <a:cubicBezTo>
                      <a:pt x="766" y="750"/>
                      <a:pt x="714" y="679"/>
                      <a:pt x="625" y="614"/>
                    </a:cubicBezTo>
                    <a:cubicBezTo>
                      <a:pt x="525" y="541"/>
                      <a:pt x="355" y="463"/>
                      <a:pt x="113" y="499"/>
                    </a:cubicBezTo>
                    <a:cubicBezTo>
                      <a:pt x="129" y="466"/>
                      <a:pt x="148" y="432"/>
                      <a:pt x="171" y="400"/>
                    </a:cubicBezTo>
                    <a:moveTo>
                      <a:pt x="783" y="897"/>
                    </a:moveTo>
                    <a:cubicBezTo>
                      <a:pt x="786" y="900"/>
                      <a:pt x="790" y="904"/>
                      <a:pt x="793" y="908"/>
                    </a:cubicBezTo>
                    <a:cubicBezTo>
                      <a:pt x="734" y="963"/>
                      <a:pt x="338" y="1338"/>
                      <a:pt x="277" y="1521"/>
                    </a:cubicBezTo>
                    <a:cubicBezTo>
                      <a:pt x="262" y="1501"/>
                      <a:pt x="247" y="1479"/>
                      <a:pt x="232" y="1455"/>
                    </a:cubicBezTo>
                    <a:cubicBezTo>
                      <a:pt x="226" y="1445"/>
                      <a:pt x="220" y="1435"/>
                      <a:pt x="215" y="1425"/>
                    </a:cubicBezTo>
                    <a:cubicBezTo>
                      <a:pt x="253" y="1375"/>
                      <a:pt x="477" y="1093"/>
                      <a:pt x="783" y="897"/>
                    </a:cubicBezTo>
                    <a:moveTo>
                      <a:pt x="980" y="25"/>
                    </a:moveTo>
                    <a:cubicBezTo>
                      <a:pt x="1082" y="6"/>
                      <a:pt x="1217" y="58"/>
                      <a:pt x="1359" y="170"/>
                    </a:cubicBezTo>
                    <a:cubicBezTo>
                      <a:pt x="1424" y="221"/>
                      <a:pt x="1455" y="280"/>
                      <a:pt x="1451" y="345"/>
                    </a:cubicBezTo>
                    <a:cubicBezTo>
                      <a:pt x="1449" y="371"/>
                      <a:pt x="1441" y="397"/>
                      <a:pt x="1430" y="423"/>
                    </a:cubicBezTo>
                    <a:cubicBezTo>
                      <a:pt x="1436" y="404"/>
                      <a:pt x="1441" y="385"/>
                      <a:pt x="1442" y="366"/>
                    </a:cubicBezTo>
                    <a:cubicBezTo>
                      <a:pt x="1446" y="299"/>
                      <a:pt x="1415" y="239"/>
                      <a:pt x="1349" y="187"/>
                    </a:cubicBezTo>
                    <a:cubicBezTo>
                      <a:pt x="1209" y="77"/>
                      <a:pt x="1076" y="27"/>
                      <a:pt x="974" y="45"/>
                    </a:cubicBezTo>
                    <a:cubicBezTo>
                      <a:pt x="915" y="56"/>
                      <a:pt x="852" y="92"/>
                      <a:pt x="811" y="186"/>
                    </a:cubicBezTo>
                    <a:cubicBezTo>
                      <a:pt x="851" y="77"/>
                      <a:pt x="918" y="37"/>
                      <a:pt x="980" y="25"/>
                    </a:cubicBezTo>
                    <a:moveTo>
                      <a:pt x="94" y="903"/>
                    </a:moveTo>
                    <a:cubicBezTo>
                      <a:pt x="31" y="854"/>
                      <a:pt x="6" y="745"/>
                      <a:pt x="31" y="618"/>
                    </a:cubicBezTo>
                    <a:cubicBezTo>
                      <a:pt x="61" y="458"/>
                      <a:pt x="177" y="248"/>
                      <a:pt x="402" y="183"/>
                    </a:cubicBezTo>
                    <a:cubicBezTo>
                      <a:pt x="473" y="163"/>
                      <a:pt x="537" y="172"/>
                      <a:pt x="592" y="212"/>
                    </a:cubicBezTo>
                    <a:cubicBezTo>
                      <a:pt x="598" y="216"/>
                      <a:pt x="604" y="221"/>
                      <a:pt x="609" y="226"/>
                    </a:cubicBezTo>
                    <a:cubicBezTo>
                      <a:pt x="553" y="186"/>
                      <a:pt x="489" y="177"/>
                      <a:pt x="417" y="197"/>
                    </a:cubicBezTo>
                    <a:cubicBezTo>
                      <a:pt x="196" y="262"/>
                      <a:pt x="82" y="468"/>
                      <a:pt x="51" y="625"/>
                    </a:cubicBezTo>
                    <a:cubicBezTo>
                      <a:pt x="27" y="752"/>
                      <a:pt x="52" y="862"/>
                      <a:pt x="117" y="912"/>
                    </a:cubicBezTo>
                    <a:cubicBezTo>
                      <a:pt x="128" y="921"/>
                      <a:pt x="140" y="928"/>
                      <a:pt x="154" y="934"/>
                    </a:cubicBezTo>
                    <a:cubicBezTo>
                      <a:pt x="131" y="927"/>
                      <a:pt x="111" y="917"/>
                      <a:pt x="94" y="903"/>
                    </a:cubicBezTo>
                    <a:moveTo>
                      <a:pt x="506" y="1713"/>
                    </a:moveTo>
                    <a:cubicBezTo>
                      <a:pt x="411" y="1730"/>
                      <a:pt x="305" y="1651"/>
                      <a:pt x="199" y="1483"/>
                    </a:cubicBezTo>
                    <a:cubicBezTo>
                      <a:pt x="148" y="1401"/>
                      <a:pt x="135" y="1322"/>
                      <a:pt x="162" y="1248"/>
                    </a:cubicBezTo>
                    <a:cubicBezTo>
                      <a:pt x="175" y="1210"/>
                      <a:pt x="198" y="1175"/>
                      <a:pt x="227" y="1144"/>
                    </a:cubicBezTo>
                    <a:cubicBezTo>
                      <a:pt x="206" y="1170"/>
                      <a:pt x="189" y="1198"/>
                      <a:pt x="178" y="1228"/>
                    </a:cubicBezTo>
                    <a:cubicBezTo>
                      <a:pt x="151" y="1304"/>
                      <a:pt x="163" y="1384"/>
                      <a:pt x="215" y="1466"/>
                    </a:cubicBezTo>
                    <a:cubicBezTo>
                      <a:pt x="320" y="1632"/>
                      <a:pt x="427" y="1710"/>
                      <a:pt x="523" y="1693"/>
                    </a:cubicBezTo>
                    <a:cubicBezTo>
                      <a:pt x="555" y="1687"/>
                      <a:pt x="584" y="1671"/>
                      <a:pt x="611" y="1646"/>
                    </a:cubicBezTo>
                    <a:cubicBezTo>
                      <a:pt x="579" y="1683"/>
                      <a:pt x="543" y="1706"/>
                      <a:pt x="506" y="1713"/>
                    </a:cubicBezTo>
                    <a:moveTo>
                      <a:pt x="1375" y="1401"/>
                    </a:moveTo>
                    <a:cubicBezTo>
                      <a:pt x="1366" y="1525"/>
                      <a:pt x="1249" y="1634"/>
                      <a:pt x="1064" y="1690"/>
                    </a:cubicBezTo>
                    <a:cubicBezTo>
                      <a:pt x="986" y="1714"/>
                      <a:pt x="923" y="1705"/>
                      <a:pt x="877" y="1661"/>
                    </a:cubicBezTo>
                    <a:cubicBezTo>
                      <a:pt x="853" y="1639"/>
                      <a:pt x="835" y="1608"/>
                      <a:pt x="821" y="1573"/>
                    </a:cubicBezTo>
                    <a:cubicBezTo>
                      <a:pt x="834" y="1599"/>
                      <a:pt x="849" y="1622"/>
                      <a:pt x="869" y="1640"/>
                    </a:cubicBezTo>
                    <a:cubicBezTo>
                      <a:pt x="909" y="1678"/>
                      <a:pt x="961" y="1691"/>
                      <a:pt x="1025" y="1680"/>
                    </a:cubicBezTo>
                    <a:cubicBezTo>
                      <a:pt x="1037" y="1677"/>
                      <a:pt x="1049" y="1674"/>
                      <a:pt x="1061" y="1671"/>
                    </a:cubicBezTo>
                    <a:cubicBezTo>
                      <a:pt x="1245" y="1614"/>
                      <a:pt x="1360" y="1506"/>
                      <a:pt x="1369" y="1381"/>
                    </a:cubicBezTo>
                    <a:cubicBezTo>
                      <a:pt x="1371" y="1359"/>
                      <a:pt x="1369" y="1337"/>
                      <a:pt x="1364" y="1315"/>
                    </a:cubicBezTo>
                    <a:cubicBezTo>
                      <a:pt x="1373" y="1344"/>
                      <a:pt x="1377" y="1373"/>
                      <a:pt x="1375" y="1401"/>
                    </a:cubicBezTo>
                    <a:moveTo>
                      <a:pt x="1750" y="1000"/>
                    </a:moveTo>
                    <a:cubicBezTo>
                      <a:pt x="1734" y="1085"/>
                      <a:pt x="1682" y="1137"/>
                      <a:pt x="1593" y="1153"/>
                    </a:cubicBezTo>
                    <a:cubicBezTo>
                      <a:pt x="1576" y="1156"/>
                      <a:pt x="1558" y="1158"/>
                      <a:pt x="1540" y="1159"/>
                    </a:cubicBezTo>
                    <a:cubicBezTo>
                      <a:pt x="1550" y="1158"/>
                      <a:pt x="1559" y="1156"/>
                      <a:pt x="1568" y="1155"/>
                    </a:cubicBezTo>
                    <a:cubicBezTo>
                      <a:pt x="1659" y="1138"/>
                      <a:pt x="1713" y="1085"/>
                      <a:pt x="1729" y="998"/>
                    </a:cubicBezTo>
                    <a:cubicBezTo>
                      <a:pt x="1752" y="870"/>
                      <a:pt x="1729" y="768"/>
                      <a:pt x="1662" y="702"/>
                    </a:cubicBezTo>
                    <a:cubicBezTo>
                      <a:pt x="1627" y="666"/>
                      <a:pt x="1579" y="642"/>
                      <a:pt x="1522" y="631"/>
                    </a:cubicBezTo>
                    <a:cubicBezTo>
                      <a:pt x="1589" y="640"/>
                      <a:pt x="1644" y="665"/>
                      <a:pt x="1684" y="704"/>
                    </a:cubicBezTo>
                    <a:cubicBezTo>
                      <a:pt x="1750" y="770"/>
                      <a:pt x="1773" y="872"/>
                      <a:pt x="1750" y="100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7"/>
              <p:cNvSpPr>
                <a:spLocks noEditPoints="1"/>
              </p:cNvSpPr>
              <p:nvPr/>
            </p:nvSpPr>
            <p:spPr bwMode="auto">
              <a:xfrm>
                <a:off x="11856834" y="277427"/>
                <a:ext cx="37241" cy="38496"/>
              </a:xfrm>
              <a:custGeom>
                <a:avLst/>
                <a:gdLst>
                  <a:gd name="T0" fmla="*/ 67 w 113"/>
                  <a:gd name="T1" fmla="*/ 115 h 117"/>
                  <a:gd name="T2" fmla="*/ 104 w 113"/>
                  <a:gd name="T3" fmla="*/ 89 h 117"/>
                  <a:gd name="T4" fmla="*/ 106 w 113"/>
                  <a:gd name="T5" fmla="*/ 87 h 117"/>
                  <a:gd name="T6" fmla="*/ 105 w 113"/>
                  <a:gd name="T7" fmla="*/ 87 h 117"/>
                  <a:gd name="T8" fmla="*/ 112 w 113"/>
                  <a:gd name="T9" fmla="*/ 58 h 117"/>
                  <a:gd name="T10" fmla="*/ 113 w 113"/>
                  <a:gd name="T11" fmla="*/ 58 h 117"/>
                  <a:gd name="T12" fmla="*/ 113 w 113"/>
                  <a:gd name="T13" fmla="*/ 58 h 117"/>
                  <a:gd name="T14" fmla="*/ 113 w 113"/>
                  <a:gd name="T15" fmla="*/ 56 h 117"/>
                  <a:gd name="T16" fmla="*/ 94 w 113"/>
                  <a:gd name="T17" fmla="*/ 16 h 117"/>
                  <a:gd name="T18" fmla="*/ 54 w 113"/>
                  <a:gd name="T19" fmla="*/ 1 h 117"/>
                  <a:gd name="T20" fmla="*/ 47 w 113"/>
                  <a:gd name="T21" fmla="*/ 2 h 117"/>
                  <a:gd name="T22" fmla="*/ 1 w 113"/>
                  <a:gd name="T23" fmla="*/ 61 h 117"/>
                  <a:gd name="T24" fmla="*/ 3 w 113"/>
                  <a:gd name="T25" fmla="*/ 73 h 117"/>
                  <a:gd name="T26" fmla="*/ 3 w 113"/>
                  <a:gd name="T27" fmla="*/ 73 h 117"/>
                  <a:gd name="T28" fmla="*/ 3 w 113"/>
                  <a:gd name="T29" fmla="*/ 73 h 117"/>
                  <a:gd name="T30" fmla="*/ 60 w 113"/>
                  <a:gd name="T31" fmla="*/ 116 h 117"/>
                  <a:gd name="T32" fmla="*/ 67 w 113"/>
                  <a:gd name="T33" fmla="*/ 115 h 117"/>
                  <a:gd name="T34" fmla="*/ 48 w 113"/>
                  <a:gd name="T35" fmla="*/ 6 h 117"/>
                  <a:gd name="T36" fmla="*/ 55 w 113"/>
                  <a:gd name="T37" fmla="*/ 5 h 117"/>
                  <a:gd name="T38" fmla="*/ 92 w 113"/>
                  <a:gd name="T39" fmla="*/ 19 h 117"/>
                  <a:gd name="T40" fmla="*/ 108 w 113"/>
                  <a:gd name="T41" fmla="*/ 54 h 117"/>
                  <a:gd name="T42" fmla="*/ 71 w 113"/>
                  <a:gd name="T43" fmla="*/ 57 h 117"/>
                  <a:gd name="T44" fmla="*/ 35 w 113"/>
                  <a:gd name="T45" fmla="*/ 10 h 117"/>
                  <a:gd name="T46" fmla="*/ 48 w 113"/>
                  <a:gd name="T47" fmla="*/ 6 h 117"/>
                  <a:gd name="T48" fmla="*/ 30 w 113"/>
                  <a:gd name="T49" fmla="*/ 13 h 117"/>
                  <a:gd name="T50" fmla="*/ 64 w 113"/>
                  <a:gd name="T51" fmla="*/ 55 h 117"/>
                  <a:gd name="T52" fmla="*/ 12 w 113"/>
                  <a:gd name="T53" fmla="*/ 32 h 117"/>
                  <a:gd name="T54" fmla="*/ 30 w 113"/>
                  <a:gd name="T55" fmla="*/ 13 h 117"/>
                  <a:gd name="T56" fmla="*/ 6 w 113"/>
                  <a:gd name="T57" fmla="*/ 68 h 117"/>
                  <a:gd name="T58" fmla="*/ 5 w 113"/>
                  <a:gd name="T59" fmla="*/ 61 h 117"/>
                  <a:gd name="T60" fmla="*/ 9 w 113"/>
                  <a:gd name="T61" fmla="*/ 38 h 117"/>
                  <a:gd name="T62" fmla="*/ 98 w 113"/>
                  <a:gd name="T63" fmla="*/ 65 h 117"/>
                  <a:gd name="T64" fmla="*/ 108 w 113"/>
                  <a:gd name="T65" fmla="*/ 61 h 117"/>
                  <a:gd name="T66" fmla="*/ 103 w 113"/>
                  <a:gd name="T67" fmla="*/ 83 h 117"/>
                  <a:gd name="T68" fmla="*/ 102 w 113"/>
                  <a:gd name="T69" fmla="*/ 83 h 117"/>
                  <a:gd name="T70" fmla="*/ 7 w 113"/>
                  <a:gd name="T71" fmla="*/ 68 h 117"/>
                  <a:gd name="T72" fmla="*/ 6 w 113"/>
                  <a:gd name="T73" fmla="*/ 68 h 117"/>
                  <a:gd name="T74" fmla="*/ 9 w 113"/>
                  <a:gd name="T75" fmla="*/ 77 h 117"/>
                  <a:gd name="T76" fmla="*/ 83 w 113"/>
                  <a:gd name="T77" fmla="*/ 98 h 117"/>
                  <a:gd name="T78" fmla="*/ 95 w 113"/>
                  <a:gd name="T79" fmla="*/ 94 h 117"/>
                  <a:gd name="T80" fmla="*/ 66 w 113"/>
                  <a:gd name="T81" fmla="*/ 111 h 117"/>
                  <a:gd name="T82" fmla="*/ 59 w 113"/>
                  <a:gd name="T83" fmla="*/ 112 h 117"/>
                  <a:gd name="T84" fmla="*/ 9 w 113"/>
                  <a:gd name="T85" fmla="*/ 7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3" h="117">
                    <a:moveTo>
                      <a:pt x="67" y="115"/>
                    </a:moveTo>
                    <a:cubicBezTo>
                      <a:pt x="83" y="112"/>
                      <a:pt x="96" y="102"/>
                      <a:pt x="104" y="89"/>
                    </a:cubicBezTo>
                    <a:cubicBezTo>
                      <a:pt x="105" y="88"/>
                      <a:pt x="105" y="88"/>
                      <a:pt x="106" y="87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10" y="78"/>
                      <a:pt x="113" y="68"/>
                      <a:pt x="112" y="58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2" y="57"/>
                      <a:pt x="113" y="56"/>
                      <a:pt x="113" y="56"/>
                    </a:cubicBezTo>
                    <a:cubicBezTo>
                      <a:pt x="112" y="40"/>
                      <a:pt x="105" y="26"/>
                      <a:pt x="94" y="16"/>
                    </a:cubicBezTo>
                    <a:cubicBezTo>
                      <a:pt x="83" y="6"/>
                      <a:pt x="69" y="0"/>
                      <a:pt x="54" y="1"/>
                    </a:cubicBezTo>
                    <a:cubicBezTo>
                      <a:pt x="52" y="1"/>
                      <a:pt x="49" y="1"/>
                      <a:pt x="47" y="2"/>
                    </a:cubicBezTo>
                    <a:cubicBezTo>
                      <a:pt x="20" y="7"/>
                      <a:pt x="0" y="32"/>
                      <a:pt x="1" y="61"/>
                    </a:cubicBezTo>
                    <a:cubicBezTo>
                      <a:pt x="2" y="65"/>
                      <a:pt x="2" y="69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10" y="99"/>
                      <a:pt x="33" y="117"/>
                      <a:pt x="60" y="116"/>
                    </a:cubicBezTo>
                    <a:cubicBezTo>
                      <a:pt x="62" y="115"/>
                      <a:pt x="65" y="115"/>
                      <a:pt x="67" y="115"/>
                    </a:cubicBezTo>
                    <a:moveTo>
                      <a:pt x="48" y="6"/>
                    </a:moveTo>
                    <a:cubicBezTo>
                      <a:pt x="50" y="5"/>
                      <a:pt x="52" y="5"/>
                      <a:pt x="55" y="5"/>
                    </a:cubicBezTo>
                    <a:cubicBezTo>
                      <a:pt x="68" y="4"/>
                      <a:pt x="82" y="9"/>
                      <a:pt x="92" y="19"/>
                    </a:cubicBezTo>
                    <a:cubicBezTo>
                      <a:pt x="102" y="28"/>
                      <a:pt x="107" y="40"/>
                      <a:pt x="108" y="54"/>
                    </a:cubicBezTo>
                    <a:cubicBezTo>
                      <a:pt x="100" y="61"/>
                      <a:pt x="86" y="61"/>
                      <a:pt x="71" y="57"/>
                    </a:cubicBezTo>
                    <a:cubicBezTo>
                      <a:pt x="66" y="38"/>
                      <a:pt x="43" y="17"/>
                      <a:pt x="35" y="10"/>
                    </a:cubicBezTo>
                    <a:cubicBezTo>
                      <a:pt x="39" y="8"/>
                      <a:pt x="43" y="7"/>
                      <a:pt x="48" y="6"/>
                    </a:cubicBezTo>
                    <a:moveTo>
                      <a:pt x="30" y="13"/>
                    </a:moveTo>
                    <a:cubicBezTo>
                      <a:pt x="32" y="15"/>
                      <a:pt x="57" y="36"/>
                      <a:pt x="64" y="55"/>
                    </a:cubicBezTo>
                    <a:cubicBezTo>
                      <a:pt x="41" y="48"/>
                      <a:pt x="18" y="35"/>
                      <a:pt x="12" y="32"/>
                    </a:cubicBezTo>
                    <a:cubicBezTo>
                      <a:pt x="16" y="24"/>
                      <a:pt x="22" y="18"/>
                      <a:pt x="30" y="13"/>
                    </a:cubicBezTo>
                    <a:moveTo>
                      <a:pt x="6" y="68"/>
                    </a:moveTo>
                    <a:cubicBezTo>
                      <a:pt x="6" y="66"/>
                      <a:pt x="5" y="63"/>
                      <a:pt x="5" y="61"/>
                    </a:cubicBezTo>
                    <a:cubicBezTo>
                      <a:pt x="5" y="53"/>
                      <a:pt x="7" y="45"/>
                      <a:pt x="9" y="38"/>
                    </a:cubicBezTo>
                    <a:cubicBezTo>
                      <a:pt x="20" y="44"/>
                      <a:pt x="68" y="70"/>
                      <a:pt x="98" y="65"/>
                    </a:cubicBezTo>
                    <a:cubicBezTo>
                      <a:pt x="102" y="64"/>
                      <a:pt x="105" y="63"/>
                      <a:pt x="108" y="61"/>
                    </a:cubicBezTo>
                    <a:cubicBezTo>
                      <a:pt x="108" y="69"/>
                      <a:pt x="106" y="77"/>
                      <a:pt x="103" y="83"/>
                    </a:cubicBezTo>
                    <a:cubicBezTo>
                      <a:pt x="102" y="83"/>
                      <a:pt x="102" y="83"/>
                      <a:pt x="102" y="83"/>
                    </a:cubicBezTo>
                    <a:cubicBezTo>
                      <a:pt x="68" y="111"/>
                      <a:pt x="7" y="69"/>
                      <a:pt x="7" y="68"/>
                    </a:cubicBezTo>
                    <a:cubicBezTo>
                      <a:pt x="6" y="68"/>
                      <a:pt x="6" y="68"/>
                      <a:pt x="6" y="68"/>
                    </a:cubicBezTo>
                    <a:moveTo>
                      <a:pt x="9" y="77"/>
                    </a:moveTo>
                    <a:cubicBezTo>
                      <a:pt x="22" y="85"/>
                      <a:pt x="54" y="103"/>
                      <a:pt x="83" y="98"/>
                    </a:cubicBezTo>
                    <a:cubicBezTo>
                      <a:pt x="87" y="97"/>
                      <a:pt x="91" y="96"/>
                      <a:pt x="95" y="94"/>
                    </a:cubicBezTo>
                    <a:cubicBezTo>
                      <a:pt x="88" y="103"/>
                      <a:pt x="78" y="109"/>
                      <a:pt x="66" y="111"/>
                    </a:cubicBezTo>
                    <a:cubicBezTo>
                      <a:pt x="64" y="111"/>
                      <a:pt x="62" y="112"/>
                      <a:pt x="59" y="112"/>
                    </a:cubicBezTo>
                    <a:cubicBezTo>
                      <a:pt x="36" y="113"/>
                      <a:pt x="16" y="98"/>
                      <a:pt x="9" y="77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8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102 w 102"/>
                  <a:gd name="T1" fmla="*/ 11 h 66"/>
                  <a:gd name="T2" fmla="*/ 95 w 102"/>
                  <a:gd name="T3" fmla="*/ 0 h 66"/>
                  <a:gd name="T4" fmla="*/ 0 w 102"/>
                  <a:gd name="T5" fmla="*/ 52 h 66"/>
                  <a:gd name="T6" fmla="*/ 7 w 102"/>
                  <a:gd name="T7" fmla="*/ 66 h 66"/>
                  <a:gd name="T8" fmla="*/ 102 w 102"/>
                  <a:gd name="T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102" y="11"/>
                    </a:moveTo>
                    <a:lnTo>
                      <a:pt x="95" y="0"/>
                    </a:ln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9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102 w 102"/>
                  <a:gd name="T1" fmla="*/ 11 h 66"/>
                  <a:gd name="T2" fmla="*/ 95 w 102"/>
                  <a:gd name="T3" fmla="*/ 0 h 66"/>
                  <a:gd name="T4" fmla="*/ 0 w 102"/>
                  <a:gd name="T5" fmla="*/ 52 h 66"/>
                  <a:gd name="T6" fmla="*/ 7 w 102"/>
                  <a:gd name="T7" fmla="*/ 66 h 66"/>
                  <a:gd name="T8" fmla="*/ 102 w 102"/>
                  <a:gd name="T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102" y="11"/>
                    </a:moveTo>
                    <a:lnTo>
                      <a:pt x="95" y="0"/>
                    </a:ln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0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0 w 220"/>
                  <a:gd name="T1" fmla="*/ 362 h 369"/>
                  <a:gd name="T2" fmla="*/ 12 w 220"/>
                  <a:gd name="T3" fmla="*/ 369 h 369"/>
                  <a:gd name="T4" fmla="*/ 220 w 220"/>
                  <a:gd name="T5" fmla="*/ 7 h 369"/>
                  <a:gd name="T6" fmla="*/ 208 w 220"/>
                  <a:gd name="T7" fmla="*/ 0 h 369"/>
                  <a:gd name="T8" fmla="*/ 0 w 220"/>
                  <a:gd name="T9" fmla="*/ 36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0" y="362"/>
                    </a:move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lnTo>
                      <a:pt x="0" y="36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11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0 w 220"/>
                  <a:gd name="T1" fmla="*/ 362 h 369"/>
                  <a:gd name="T2" fmla="*/ 12 w 220"/>
                  <a:gd name="T3" fmla="*/ 369 h 369"/>
                  <a:gd name="T4" fmla="*/ 220 w 220"/>
                  <a:gd name="T5" fmla="*/ 7 h 369"/>
                  <a:gd name="T6" fmla="*/ 208 w 220"/>
                  <a:gd name="T7" fmla="*/ 0 h 369"/>
                  <a:gd name="T8" fmla="*/ 0 w 220"/>
                  <a:gd name="T9" fmla="*/ 36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0" y="362"/>
                    </a:move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lnTo>
                      <a:pt x="0" y="362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12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0 w 95"/>
                  <a:gd name="T1" fmla="*/ 108 h 116"/>
                  <a:gd name="T2" fmla="*/ 12 w 95"/>
                  <a:gd name="T3" fmla="*/ 116 h 116"/>
                  <a:gd name="T4" fmla="*/ 95 w 95"/>
                  <a:gd name="T5" fmla="*/ 9 h 116"/>
                  <a:gd name="T6" fmla="*/ 83 w 95"/>
                  <a:gd name="T7" fmla="*/ 0 h 116"/>
                  <a:gd name="T8" fmla="*/ 0 w 95"/>
                  <a:gd name="T9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0" y="108"/>
                    </a:move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13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0 w 95"/>
                  <a:gd name="T1" fmla="*/ 108 h 116"/>
                  <a:gd name="T2" fmla="*/ 12 w 95"/>
                  <a:gd name="T3" fmla="*/ 116 h 116"/>
                  <a:gd name="T4" fmla="*/ 95 w 95"/>
                  <a:gd name="T5" fmla="*/ 9 h 116"/>
                  <a:gd name="T6" fmla="*/ 83 w 95"/>
                  <a:gd name="T7" fmla="*/ 0 h 116"/>
                  <a:gd name="T8" fmla="*/ 0 w 95"/>
                  <a:gd name="T9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0" y="108"/>
                    </a:move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lnTo>
                      <a:pt x="0" y="108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14"/>
              <p:cNvSpPr/>
              <p:nvPr/>
            </p:nvSpPr>
            <p:spPr bwMode="auto">
              <a:xfrm>
                <a:off x="11866737" y="408398"/>
                <a:ext cx="8229" cy="41286"/>
              </a:xfrm>
              <a:custGeom>
                <a:avLst/>
                <a:gdLst>
                  <a:gd name="T0" fmla="*/ 19 w 25"/>
                  <a:gd name="T1" fmla="*/ 125 h 125"/>
                  <a:gd name="T2" fmla="*/ 25 w 25"/>
                  <a:gd name="T3" fmla="*/ 124 h 125"/>
                  <a:gd name="T4" fmla="*/ 6 w 25"/>
                  <a:gd name="T5" fmla="*/ 0 h 125"/>
                  <a:gd name="T6" fmla="*/ 0 w 25"/>
                  <a:gd name="T7" fmla="*/ 1 h 125"/>
                  <a:gd name="T8" fmla="*/ 19 w 25"/>
                  <a:gd name="T9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25">
                    <a:moveTo>
                      <a:pt x="19" y="125"/>
                    </a:move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3"/>
                      <a:pt x="7" y="27"/>
                      <a:pt x="6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8"/>
                      <a:pt x="18" y="121"/>
                      <a:pt x="19" y="125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15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0 w 251"/>
                  <a:gd name="T1" fmla="*/ 7 h 358"/>
                  <a:gd name="T2" fmla="*/ 239 w 251"/>
                  <a:gd name="T3" fmla="*/ 358 h 358"/>
                  <a:gd name="T4" fmla="*/ 251 w 251"/>
                  <a:gd name="T5" fmla="*/ 348 h 358"/>
                  <a:gd name="T6" fmla="*/ 12 w 251"/>
                  <a:gd name="T7" fmla="*/ 0 h 358"/>
                  <a:gd name="T8" fmla="*/ 0 w 251"/>
                  <a:gd name="T9" fmla="*/ 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0" y="7"/>
                    </a:move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16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0 w 251"/>
                  <a:gd name="T1" fmla="*/ 7 h 358"/>
                  <a:gd name="T2" fmla="*/ 239 w 251"/>
                  <a:gd name="T3" fmla="*/ 358 h 358"/>
                  <a:gd name="T4" fmla="*/ 251 w 251"/>
                  <a:gd name="T5" fmla="*/ 348 h 358"/>
                  <a:gd name="T6" fmla="*/ 12 w 251"/>
                  <a:gd name="T7" fmla="*/ 0 h 358"/>
                  <a:gd name="T8" fmla="*/ 0 w 251"/>
                  <a:gd name="T9" fmla="*/ 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0" y="7"/>
                    </a:move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lnTo>
                      <a:pt x="0" y="7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1"/>
              <p:cNvSpPr>
                <a:spLocks noEditPoints="1"/>
              </p:cNvSpPr>
              <p:nvPr/>
            </p:nvSpPr>
            <p:spPr bwMode="auto">
              <a:xfrm>
                <a:off x="11856834" y="277706"/>
                <a:ext cx="37241" cy="37938"/>
              </a:xfrm>
              <a:custGeom>
                <a:avLst/>
                <a:gdLst>
                  <a:gd name="T0" fmla="*/ 57 w 113"/>
                  <a:gd name="T1" fmla="*/ 111 h 115"/>
                  <a:gd name="T2" fmla="*/ 9 w 113"/>
                  <a:gd name="T3" fmla="*/ 76 h 115"/>
                  <a:gd name="T4" fmla="*/ 72 w 113"/>
                  <a:gd name="T5" fmla="*/ 98 h 115"/>
                  <a:gd name="T6" fmla="*/ 83 w 113"/>
                  <a:gd name="T7" fmla="*/ 97 h 115"/>
                  <a:gd name="T8" fmla="*/ 95 w 113"/>
                  <a:gd name="T9" fmla="*/ 93 h 115"/>
                  <a:gd name="T10" fmla="*/ 66 w 113"/>
                  <a:gd name="T11" fmla="*/ 110 h 115"/>
                  <a:gd name="T12" fmla="*/ 59 w 113"/>
                  <a:gd name="T13" fmla="*/ 111 h 115"/>
                  <a:gd name="T14" fmla="*/ 57 w 113"/>
                  <a:gd name="T15" fmla="*/ 111 h 115"/>
                  <a:gd name="T16" fmla="*/ 6 w 113"/>
                  <a:gd name="T17" fmla="*/ 67 h 115"/>
                  <a:gd name="T18" fmla="*/ 5 w 113"/>
                  <a:gd name="T19" fmla="*/ 60 h 115"/>
                  <a:gd name="T20" fmla="*/ 9 w 113"/>
                  <a:gd name="T21" fmla="*/ 37 h 115"/>
                  <a:gd name="T22" fmla="*/ 89 w 113"/>
                  <a:gd name="T23" fmla="*/ 65 h 115"/>
                  <a:gd name="T24" fmla="*/ 98 w 113"/>
                  <a:gd name="T25" fmla="*/ 64 h 115"/>
                  <a:gd name="T26" fmla="*/ 108 w 113"/>
                  <a:gd name="T27" fmla="*/ 60 h 115"/>
                  <a:gd name="T28" fmla="*/ 103 w 113"/>
                  <a:gd name="T29" fmla="*/ 82 h 115"/>
                  <a:gd name="T30" fmla="*/ 102 w 113"/>
                  <a:gd name="T31" fmla="*/ 82 h 115"/>
                  <a:gd name="T32" fmla="*/ 73 w 113"/>
                  <a:gd name="T33" fmla="*/ 91 h 115"/>
                  <a:gd name="T34" fmla="*/ 7 w 113"/>
                  <a:gd name="T35" fmla="*/ 67 h 115"/>
                  <a:gd name="T36" fmla="*/ 6 w 113"/>
                  <a:gd name="T37" fmla="*/ 67 h 115"/>
                  <a:gd name="T38" fmla="*/ 64 w 113"/>
                  <a:gd name="T39" fmla="*/ 54 h 115"/>
                  <a:gd name="T40" fmla="*/ 12 w 113"/>
                  <a:gd name="T41" fmla="*/ 31 h 115"/>
                  <a:gd name="T42" fmla="*/ 30 w 113"/>
                  <a:gd name="T43" fmla="*/ 12 h 115"/>
                  <a:gd name="T44" fmla="*/ 64 w 113"/>
                  <a:gd name="T45" fmla="*/ 54 h 115"/>
                  <a:gd name="T46" fmla="*/ 89 w 113"/>
                  <a:gd name="T47" fmla="*/ 59 h 115"/>
                  <a:gd name="T48" fmla="*/ 71 w 113"/>
                  <a:gd name="T49" fmla="*/ 56 h 115"/>
                  <a:gd name="T50" fmla="*/ 35 w 113"/>
                  <a:gd name="T51" fmla="*/ 9 h 115"/>
                  <a:gd name="T52" fmla="*/ 48 w 113"/>
                  <a:gd name="T53" fmla="*/ 5 h 115"/>
                  <a:gd name="T54" fmla="*/ 55 w 113"/>
                  <a:gd name="T55" fmla="*/ 4 h 115"/>
                  <a:gd name="T56" fmla="*/ 57 w 113"/>
                  <a:gd name="T57" fmla="*/ 4 h 115"/>
                  <a:gd name="T58" fmla="*/ 92 w 113"/>
                  <a:gd name="T59" fmla="*/ 18 h 115"/>
                  <a:gd name="T60" fmla="*/ 108 w 113"/>
                  <a:gd name="T61" fmla="*/ 53 h 115"/>
                  <a:gd name="T62" fmla="*/ 89 w 113"/>
                  <a:gd name="T63" fmla="*/ 59 h 115"/>
                  <a:gd name="T64" fmla="*/ 57 w 113"/>
                  <a:gd name="T65" fmla="*/ 0 h 115"/>
                  <a:gd name="T66" fmla="*/ 54 w 113"/>
                  <a:gd name="T67" fmla="*/ 0 h 115"/>
                  <a:gd name="T68" fmla="*/ 47 w 113"/>
                  <a:gd name="T69" fmla="*/ 1 h 115"/>
                  <a:gd name="T70" fmla="*/ 1 w 113"/>
                  <a:gd name="T71" fmla="*/ 60 h 115"/>
                  <a:gd name="T72" fmla="*/ 3 w 113"/>
                  <a:gd name="T73" fmla="*/ 72 h 115"/>
                  <a:gd name="T74" fmla="*/ 3 w 113"/>
                  <a:gd name="T75" fmla="*/ 72 h 115"/>
                  <a:gd name="T76" fmla="*/ 3 w 113"/>
                  <a:gd name="T77" fmla="*/ 72 h 115"/>
                  <a:gd name="T78" fmla="*/ 57 w 113"/>
                  <a:gd name="T79" fmla="*/ 115 h 115"/>
                  <a:gd name="T80" fmla="*/ 60 w 113"/>
                  <a:gd name="T81" fmla="*/ 115 h 115"/>
                  <a:gd name="T82" fmla="*/ 67 w 113"/>
                  <a:gd name="T83" fmla="*/ 114 h 115"/>
                  <a:gd name="T84" fmla="*/ 104 w 113"/>
                  <a:gd name="T85" fmla="*/ 88 h 115"/>
                  <a:gd name="T86" fmla="*/ 106 w 113"/>
                  <a:gd name="T87" fmla="*/ 86 h 115"/>
                  <a:gd name="T88" fmla="*/ 105 w 113"/>
                  <a:gd name="T89" fmla="*/ 86 h 115"/>
                  <a:gd name="T90" fmla="*/ 112 w 113"/>
                  <a:gd name="T91" fmla="*/ 57 h 115"/>
                  <a:gd name="T92" fmla="*/ 113 w 113"/>
                  <a:gd name="T93" fmla="*/ 57 h 115"/>
                  <a:gd name="T94" fmla="*/ 113 w 113"/>
                  <a:gd name="T95" fmla="*/ 57 h 115"/>
                  <a:gd name="T96" fmla="*/ 113 w 113"/>
                  <a:gd name="T97" fmla="*/ 55 h 115"/>
                  <a:gd name="T98" fmla="*/ 94 w 113"/>
                  <a:gd name="T99" fmla="*/ 15 h 115"/>
                  <a:gd name="T100" fmla="*/ 57 w 113"/>
                  <a:gd name="T10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3" h="115">
                    <a:moveTo>
                      <a:pt x="57" y="111"/>
                    </a:moveTo>
                    <a:cubicBezTo>
                      <a:pt x="35" y="111"/>
                      <a:pt x="16" y="96"/>
                      <a:pt x="9" y="76"/>
                    </a:cubicBezTo>
                    <a:cubicBezTo>
                      <a:pt x="20" y="83"/>
                      <a:pt x="46" y="98"/>
                      <a:pt x="72" y="98"/>
                    </a:cubicBezTo>
                    <a:cubicBezTo>
                      <a:pt x="76" y="98"/>
                      <a:pt x="80" y="97"/>
                      <a:pt x="83" y="97"/>
                    </a:cubicBezTo>
                    <a:cubicBezTo>
                      <a:pt x="87" y="96"/>
                      <a:pt x="91" y="95"/>
                      <a:pt x="95" y="93"/>
                    </a:cubicBezTo>
                    <a:cubicBezTo>
                      <a:pt x="88" y="102"/>
                      <a:pt x="78" y="108"/>
                      <a:pt x="66" y="110"/>
                    </a:cubicBezTo>
                    <a:cubicBezTo>
                      <a:pt x="64" y="110"/>
                      <a:pt x="62" y="111"/>
                      <a:pt x="59" y="111"/>
                    </a:cubicBezTo>
                    <a:cubicBezTo>
                      <a:pt x="59" y="111"/>
                      <a:pt x="58" y="111"/>
                      <a:pt x="57" y="111"/>
                    </a:cubicBezTo>
                    <a:moveTo>
                      <a:pt x="6" y="67"/>
                    </a:moveTo>
                    <a:cubicBezTo>
                      <a:pt x="6" y="65"/>
                      <a:pt x="5" y="62"/>
                      <a:pt x="5" y="60"/>
                    </a:cubicBezTo>
                    <a:cubicBezTo>
                      <a:pt x="5" y="52"/>
                      <a:pt x="7" y="44"/>
                      <a:pt x="9" y="37"/>
                    </a:cubicBezTo>
                    <a:cubicBezTo>
                      <a:pt x="19" y="42"/>
                      <a:pt x="60" y="65"/>
                      <a:pt x="89" y="65"/>
                    </a:cubicBezTo>
                    <a:cubicBezTo>
                      <a:pt x="92" y="65"/>
                      <a:pt x="95" y="64"/>
                      <a:pt x="98" y="64"/>
                    </a:cubicBezTo>
                    <a:cubicBezTo>
                      <a:pt x="102" y="63"/>
                      <a:pt x="105" y="62"/>
                      <a:pt x="108" y="60"/>
                    </a:cubicBezTo>
                    <a:cubicBezTo>
                      <a:pt x="108" y="68"/>
                      <a:pt x="106" y="76"/>
                      <a:pt x="103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93" y="89"/>
                      <a:pt x="83" y="91"/>
                      <a:pt x="73" y="91"/>
                    </a:cubicBezTo>
                    <a:cubicBezTo>
                      <a:pt x="41" y="91"/>
                      <a:pt x="7" y="67"/>
                      <a:pt x="7" y="67"/>
                    </a:cubicBezTo>
                    <a:cubicBezTo>
                      <a:pt x="6" y="67"/>
                      <a:pt x="6" y="67"/>
                      <a:pt x="6" y="67"/>
                    </a:cubicBezTo>
                    <a:moveTo>
                      <a:pt x="64" y="54"/>
                    </a:moveTo>
                    <a:cubicBezTo>
                      <a:pt x="41" y="47"/>
                      <a:pt x="18" y="34"/>
                      <a:pt x="12" y="31"/>
                    </a:cubicBezTo>
                    <a:cubicBezTo>
                      <a:pt x="16" y="23"/>
                      <a:pt x="22" y="17"/>
                      <a:pt x="30" y="12"/>
                    </a:cubicBezTo>
                    <a:cubicBezTo>
                      <a:pt x="32" y="14"/>
                      <a:pt x="57" y="35"/>
                      <a:pt x="64" y="54"/>
                    </a:cubicBezTo>
                    <a:moveTo>
                      <a:pt x="89" y="59"/>
                    </a:moveTo>
                    <a:cubicBezTo>
                      <a:pt x="84" y="59"/>
                      <a:pt x="77" y="58"/>
                      <a:pt x="71" y="56"/>
                    </a:cubicBezTo>
                    <a:cubicBezTo>
                      <a:pt x="66" y="37"/>
                      <a:pt x="43" y="16"/>
                      <a:pt x="35" y="9"/>
                    </a:cubicBezTo>
                    <a:cubicBezTo>
                      <a:pt x="39" y="7"/>
                      <a:pt x="43" y="6"/>
                      <a:pt x="48" y="5"/>
                    </a:cubicBezTo>
                    <a:cubicBezTo>
                      <a:pt x="50" y="4"/>
                      <a:pt x="52" y="4"/>
                      <a:pt x="55" y="4"/>
                    </a:cubicBezTo>
                    <a:cubicBezTo>
                      <a:pt x="55" y="4"/>
                      <a:pt x="56" y="4"/>
                      <a:pt x="57" y="4"/>
                    </a:cubicBezTo>
                    <a:cubicBezTo>
                      <a:pt x="70" y="4"/>
                      <a:pt x="82" y="9"/>
                      <a:pt x="92" y="18"/>
                    </a:cubicBezTo>
                    <a:cubicBezTo>
                      <a:pt x="102" y="27"/>
                      <a:pt x="107" y="39"/>
                      <a:pt x="108" y="53"/>
                    </a:cubicBezTo>
                    <a:cubicBezTo>
                      <a:pt x="104" y="57"/>
                      <a:pt x="97" y="59"/>
                      <a:pt x="89" y="59"/>
                    </a:cubicBezTo>
                    <a:moveTo>
                      <a:pt x="57" y="0"/>
                    </a:moveTo>
                    <a:cubicBezTo>
                      <a:pt x="56" y="0"/>
                      <a:pt x="55" y="0"/>
                      <a:pt x="54" y="0"/>
                    </a:cubicBezTo>
                    <a:cubicBezTo>
                      <a:pt x="52" y="0"/>
                      <a:pt x="49" y="0"/>
                      <a:pt x="47" y="1"/>
                    </a:cubicBezTo>
                    <a:cubicBezTo>
                      <a:pt x="20" y="6"/>
                      <a:pt x="0" y="31"/>
                      <a:pt x="1" y="60"/>
                    </a:cubicBezTo>
                    <a:cubicBezTo>
                      <a:pt x="2" y="64"/>
                      <a:pt x="2" y="68"/>
                      <a:pt x="3" y="72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10" y="97"/>
                      <a:pt x="32" y="115"/>
                      <a:pt x="57" y="115"/>
                    </a:cubicBezTo>
                    <a:cubicBezTo>
                      <a:pt x="58" y="115"/>
                      <a:pt x="59" y="115"/>
                      <a:pt x="60" y="115"/>
                    </a:cubicBezTo>
                    <a:cubicBezTo>
                      <a:pt x="62" y="114"/>
                      <a:pt x="65" y="114"/>
                      <a:pt x="67" y="114"/>
                    </a:cubicBezTo>
                    <a:cubicBezTo>
                      <a:pt x="83" y="111"/>
                      <a:pt x="96" y="101"/>
                      <a:pt x="104" y="88"/>
                    </a:cubicBezTo>
                    <a:cubicBezTo>
                      <a:pt x="105" y="87"/>
                      <a:pt x="105" y="87"/>
                      <a:pt x="106" y="86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110" y="77"/>
                      <a:pt x="113" y="67"/>
                      <a:pt x="112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2" y="56"/>
                      <a:pt x="113" y="55"/>
                      <a:pt x="113" y="55"/>
                    </a:cubicBezTo>
                    <a:cubicBezTo>
                      <a:pt x="112" y="39"/>
                      <a:pt x="105" y="25"/>
                      <a:pt x="94" y="15"/>
                    </a:cubicBezTo>
                    <a:cubicBezTo>
                      <a:pt x="84" y="5"/>
                      <a:pt x="71" y="0"/>
                      <a:pt x="57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2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95 w 102"/>
                  <a:gd name="T1" fmla="*/ 0 h 66"/>
                  <a:gd name="T2" fmla="*/ 0 w 102"/>
                  <a:gd name="T3" fmla="*/ 52 h 66"/>
                  <a:gd name="T4" fmla="*/ 7 w 102"/>
                  <a:gd name="T5" fmla="*/ 66 h 66"/>
                  <a:gd name="T6" fmla="*/ 102 w 102"/>
                  <a:gd name="T7" fmla="*/ 11 h 66"/>
                  <a:gd name="T8" fmla="*/ 95 w 102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95" y="0"/>
                    </a:move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3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95 w 102"/>
                  <a:gd name="T1" fmla="*/ 0 h 66"/>
                  <a:gd name="T2" fmla="*/ 0 w 102"/>
                  <a:gd name="T3" fmla="*/ 52 h 66"/>
                  <a:gd name="T4" fmla="*/ 7 w 102"/>
                  <a:gd name="T5" fmla="*/ 66 h 66"/>
                  <a:gd name="T6" fmla="*/ 102 w 102"/>
                  <a:gd name="T7" fmla="*/ 11 h 66"/>
                  <a:gd name="T8" fmla="*/ 95 w 102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95" y="0"/>
                    </a:move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lnTo>
                      <a:pt x="95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4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208 w 220"/>
                  <a:gd name="T1" fmla="*/ 0 h 369"/>
                  <a:gd name="T2" fmla="*/ 0 w 220"/>
                  <a:gd name="T3" fmla="*/ 362 h 369"/>
                  <a:gd name="T4" fmla="*/ 12 w 220"/>
                  <a:gd name="T5" fmla="*/ 369 h 369"/>
                  <a:gd name="T6" fmla="*/ 220 w 220"/>
                  <a:gd name="T7" fmla="*/ 7 h 369"/>
                  <a:gd name="T8" fmla="*/ 208 w 22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208" y="0"/>
                    </a:moveTo>
                    <a:lnTo>
                      <a:pt x="0" y="362"/>
                    </a:ln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5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208 w 220"/>
                  <a:gd name="T1" fmla="*/ 0 h 369"/>
                  <a:gd name="T2" fmla="*/ 0 w 220"/>
                  <a:gd name="T3" fmla="*/ 362 h 369"/>
                  <a:gd name="T4" fmla="*/ 12 w 220"/>
                  <a:gd name="T5" fmla="*/ 369 h 369"/>
                  <a:gd name="T6" fmla="*/ 220 w 220"/>
                  <a:gd name="T7" fmla="*/ 7 h 369"/>
                  <a:gd name="T8" fmla="*/ 208 w 22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208" y="0"/>
                    </a:moveTo>
                    <a:lnTo>
                      <a:pt x="0" y="362"/>
                    </a:ln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6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83 w 95"/>
                  <a:gd name="T1" fmla="*/ 0 h 116"/>
                  <a:gd name="T2" fmla="*/ 0 w 95"/>
                  <a:gd name="T3" fmla="*/ 108 h 116"/>
                  <a:gd name="T4" fmla="*/ 12 w 95"/>
                  <a:gd name="T5" fmla="*/ 116 h 116"/>
                  <a:gd name="T6" fmla="*/ 95 w 95"/>
                  <a:gd name="T7" fmla="*/ 9 h 116"/>
                  <a:gd name="T8" fmla="*/ 83 w 95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83" y="0"/>
                    </a:moveTo>
                    <a:lnTo>
                      <a:pt x="0" y="108"/>
                    </a:ln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7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83 w 95"/>
                  <a:gd name="T1" fmla="*/ 0 h 116"/>
                  <a:gd name="T2" fmla="*/ 0 w 95"/>
                  <a:gd name="T3" fmla="*/ 108 h 116"/>
                  <a:gd name="T4" fmla="*/ 12 w 95"/>
                  <a:gd name="T5" fmla="*/ 116 h 116"/>
                  <a:gd name="T6" fmla="*/ 95 w 95"/>
                  <a:gd name="T7" fmla="*/ 9 h 116"/>
                  <a:gd name="T8" fmla="*/ 83 w 95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83" y="0"/>
                    </a:moveTo>
                    <a:lnTo>
                      <a:pt x="0" y="108"/>
                    </a:ln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8"/>
              <p:cNvSpPr/>
              <p:nvPr/>
            </p:nvSpPr>
            <p:spPr bwMode="auto">
              <a:xfrm>
                <a:off x="11866737" y="408398"/>
                <a:ext cx="8229" cy="41286"/>
              </a:xfrm>
              <a:custGeom>
                <a:avLst/>
                <a:gdLst>
                  <a:gd name="T0" fmla="*/ 6 w 25"/>
                  <a:gd name="T1" fmla="*/ 0 h 125"/>
                  <a:gd name="T2" fmla="*/ 0 w 25"/>
                  <a:gd name="T3" fmla="*/ 1 h 125"/>
                  <a:gd name="T4" fmla="*/ 19 w 25"/>
                  <a:gd name="T5" fmla="*/ 125 h 125"/>
                  <a:gd name="T6" fmla="*/ 25 w 25"/>
                  <a:gd name="T7" fmla="*/ 124 h 125"/>
                  <a:gd name="T8" fmla="*/ 6 w 25"/>
                  <a:gd name="T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25">
                    <a:moveTo>
                      <a:pt x="6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8"/>
                      <a:pt x="18" y="121"/>
                      <a:pt x="19" y="125"/>
                    </a:cubicBez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3"/>
                      <a:pt x="7" y="27"/>
                      <a:pt x="6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9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12 w 251"/>
                  <a:gd name="T1" fmla="*/ 0 h 358"/>
                  <a:gd name="T2" fmla="*/ 0 w 251"/>
                  <a:gd name="T3" fmla="*/ 7 h 358"/>
                  <a:gd name="T4" fmla="*/ 239 w 251"/>
                  <a:gd name="T5" fmla="*/ 358 h 358"/>
                  <a:gd name="T6" fmla="*/ 251 w 251"/>
                  <a:gd name="T7" fmla="*/ 348 h 358"/>
                  <a:gd name="T8" fmla="*/ 12 w 251"/>
                  <a:gd name="T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12" y="0"/>
                    </a:moveTo>
                    <a:lnTo>
                      <a:pt x="0" y="7"/>
                    </a:ln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30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12 w 251"/>
                  <a:gd name="T1" fmla="*/ 0 h 358"/>
                  <a:gd name="T2" fmla="*/ 0 w 251"/>
                  <a:gd name="T3" fmla="*/ 7 h 358"/>
                  <a:gd name="T4" fmla="*/ 239 w 251"/>
                  <a:gd name="T5" fmla="*/ 358 h 358"/>
                  <a:gd name="T6" fmla="*/ 251 w 251"/>
                  <a:gd name="T7" fmla="*/ 348 h 358"/>
                  <a:gd name="T8" fmla="*/ 12 w 251"/>
                  <a:gd name="T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12" y="0"/>
                    </a:moveTo>
                    <a:lnTo>
                      <a:pt x="0" y="7"/>
                    </a:ln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-10123" y="6289667"/>
            <a:ext cx="434645" cy="565600"/>
            <a:chOff x="-13497" y="6289667"/>
            <a:chExt cx="579526" cy="565600"/>
          </a:xfrm>
        </p:grpSpPr>
        <p:sp>
          <p:nvSpPr>
            <p:cNvPr id="35" name="Freeform 35"/>
            <p:cNvSpPr>
              <a:spLocks noEditPoints="1"/>
            </p:cNvSpPr>
            <p:nvPr/>
          </p:nvSpPr>
          <p:spPr bwMode="auto">
            <a:xfrm>
              <a:off x="-13497" y="6289667"/>
              <a:ext cx="579526" cy="565600"/>
            </a:xfrm>
            <a:custGeom>
              <a:avLst/>
              <a:gdLst>
                <a:gd name="T0" fmla="*/ 1564 w 1882"/>
                <a:gd name="T1" fmla="*/ 487 h 1836"/>
                <a:gd name="T2" fmla="*/ 815 w 1882"/>
                <a:gd name="T3" fmla="*/ 595 h 1836"/>
                <a:gd name="T4" fmla="*/ 196 w 1882"/>
                <a:gd name="T5" fmla="*/ 881 h 1836"/>
                <a:gd name="T6" fmla="*/ 566 w 1882"/>
                <a:gd name="T7" fmla="*/ 1554 h 1836"/>
                <a:gd name="T8" fmla="*/ 1044 w 1882"/>
                <a:gd name="T9" fmla="*/ 1833 h 1836"/>
                <a:gd name="T10" fmla="*/ 1457 w 1882"/>
                <a:gd name="T11" fmla="*/ 1355 h 1836"/>
                <a:gd name="T12" fmla="*/ 1768 w 1882"/>
                <a:gd name="T13" fmla="*/ 808 h 1836"/>
                <a:gd name="T14" fmla="*/ 1784 w 1882"/>
                <a:gd name="T15" fmla="*/ 1107 h 1836"/>
                <a:gd name="T16" fmla="*/ 1537 w 1882"/>
                <a:gd name="T17" fmla="*/ 912 h 1836"/>
                <a:gd name="T18" fmla="*/ 1556 w 1882"/>
                <a:gd name="T19" fmla="*/ 756 h 1836"/>
                <a:gd name="T20" fmla="*/ 1448 w 1882"/>
                <a:gd name="T21" fmla="*/ 246 h 1836"/>
                <a:gd name="T22" fmla="*/ 1534 w 1882"/>
                <a:gd name="T23" fmla="*/ 391 h 1836"/>
                <a:gd name="T24" fmla="*/ 1223 w 1882"/>
                <a:gd name="T25" fmla="*/ 761 h 1836"/>
                <a:gd name="T26" fmla="*/ 1615 w 1882"/>
                <a:gd name="T27" fmla="*/ 767 h 1836"/>
                <a:gd name="T28" fmla="*/ 1652 w 1882"/>
                <a:gd name="T29" fmla="*/ 1333 h 1836"/>
                <a:gd name="T30" fmla="*/ 1320 w 1882"/>
                <a:gd name="T31" fmla="*/ 1622 h 1836"/>
                <a:gd name="T32" fmla="*/ 1191 w 1882"/>
                <a:gd name="T33" fmla="*/ 1751 h 1836"/>
                <a:gd name="T34" fmla="*/ 1184 w 1882"/>
                <a:gd name="T35" fmla="*/ 1312 h 1836"/>
                <a:gd name="T36" fmla="*/ 1661 w 1882"/>
                <a:gd name="T37" fmla="*/ 1327 h 1836"/>
                <a:gd name="T38" fmla="*/ 889 w 1882"/>
                <a:gd name="T39" fmla="*/ 1298 h 1836"/>
                <a:gd name="T40" fmla="*/ 846 w 1882"/>
                <a:gd name="T41" fmla="*/ 1131 h 1836"/>
                <a:gd name="T42" fmla="*/ 675 w 1882"/>
                <a:gd name="T43" fmla="*/ 1271 h 1836"/>
                <a:gd name="T44" fmla="*/ 363 w 1882"/>
                <a:gd name="T45" fmla="*/ 1446 h 1836"/>
                <a:gd name="T46" fmla="*/ 635 w 1882"/>
                <a:gd name="T47" fmla="*/ 1207 h 1836"/>
                <a:gd name="T48" fmla="*/ 957 w 1882"/>
                <a:gd name="T49" fmla="*/ 991 h 1836"/>
                <a:gd name="T50" fmla="*/ 973 w 1882"/>
                <a:gd name="T51" fmla="*/ 1348 h 1836"/>
                <a:gd name="T52" fmla="*/ 592 w 1882"/>
                <a:gd name="T53" fmla="*/ 938 h 1836"/>
                <a:gd name="T54" fmla="*/ 92 w 1882"/>
                <a:gd name="T55" fmla="*/ 768 h 1836"/>
                <a:gd name="T56" fmla="*/ 305 w 1882"/>
                <a:gd name="T57" fmla="*/ 636 h 1836"/>
                <a:gd name="T58" fmla="*/ 899 w 1882"/>
                <a:gd name="T59" fmla="*/ 902 h 1836"/>
                <a:gd name="T60" fmla="*/ 909 w 1882"/>
                <a:gd name="T61" fmla="*/ 945 h 1836"/>
                <a:gd name="T62" fmla="*/ 386 w 1882"/>
                <a:gd name="T63" fmla="*/ 1079 h 1836"/>
                <a:gd name="T64" fmla="*/ 384 w 1882"/>
                <a:gd name="T65" fmla="*/ 346 h 1836"/>
                <a:gd name="T66" fmla="*/ 768 w 1882"/>
                <a:gd name="T67" fmla="*/ 198 h 1836"/>
                <a:gd name="T68" fmla="*/ 950 w 1882"/>
                <a:gd name="T69" fmla="*/ 85 h 1836"/>
                <a:gd name="T70" fmla="*/ 1150 w 1882"/>
                <a:gd name="T71" fmla="*/ 87 h 1836"/>
                <a:gd name="T72" fmla="*/ 1113 w 1882"/>
                <a:gd name="T73" fmla="*/ 357 h 1836"/>
                <a:gd name="T74" fmla="*/ 976 w 1882"/>
                <a:gd name="T75" fmla="*/ 428 h 1836"/>
                <a:gd name="T76" fmla="*/ 795 w 1882"/>
                <a:gd name="T77" fmla="*/ 209 h 1836"/>
                <a:gd name="T78" fmla="*/ 361 w 1882"/>
                <a:gd name="T79" fmla="*/ 352 h 1836"/>
                <a:gd name="T80" fmla="*/ 1163 w 1882"/>
                <a:gd name="T81" fmla="*/ 623 h 1836"/>
                <a:gd name="T82" fmla="*/ 1070 w 1882"/>
                <a:gd name="T83" fmla="*/ 880 h 1836"/>
                <a:gd name="T84" fmla="*/ 1038 w 1882"/>
                <a:gd name="T85" fmla="*/ 839 h 1836"/>
                <a:gd name="T86" fmla="*/ 920 w 1882"/>
                <a:gd name="T87" fmla="*/ 905 h 1836"/>
                <a:gd name="T88" fmla="*/ 264 w 1882"/>
                <a:gd name="T89" fmla="*/ 406 h 1836"/>
                <a:gd name="T90" fmla="*/ 264 w 1882"/>
                <a:gd name="T91" fmla="*/ 406 h 1836"/>
                <a:gd name="T92" fmla="*/ 1107 w 1882"/>
                <a:gd name="T93" fmla="*/ 1777 h 1836"/>
                <a:gd name="T94" fmla="*/ 1079 w 1882"/>
                <a:gd name="T95" fmla="*/ 953 h 1836"/>
                <a:gd name="T96" fmla="*/ 1737 w 1882"/>
                <a:gd name="T97" fmla="*/ 1231 h 1836"/>
                <a:gd name="T98" fmla="*/ 1558 w 1882"/>
                <a:gd name="T99" fmla="*/ 485 h 1836"/>
                <a:gd name="T100" fmla="*/ 749 w 1882"/>
                <a:gd name="T101" fmla="*/ 189 h 1836"/>
                <a:gd name="T102" fmla="*/ 358 w 1882"/>
                <a:gd name="T103" fmla="*/ 314 h 1836"/>
                <a:gd name="T104" fmla="*/ 138 w 1882"/>
                <a:gd name="T105" fmla="*/ 850 h 1836"/>
                <a:gd name="T106" fmla="*/ 265 w 1882"/>
                <a:gd name="T107" fmla="*/ 1037 h 1836"/>
                <a:gd name="T108" fmla="*/ 564 w 1882"/>
                <a:gd name="T109" fmla="*/ 1548 h 1836"/>
                <a:gd name="T110" fmla="*/ 837 w 1882"/>
                <a:gd name="T111" fmla="*/ 1655 h 1836"/>
                <a:gd name="T112" fmla="*/ 1356 w 1882"/>
                <a:gd name="T113" fmla="*/ 1515 h 1836"/>
                <a:gd name="T114" fmla="*/ 1602 w 1882"/>
                <a:gd name="T115" fmla="*/ 1373 h 1836"/>
                <a:gd name="T116" fmla="*/ 1804 w 1882"/>
                <a:gd name="T117" fmla="*/ 793 h 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82" h="1836">
                  <a:moveTo>
                    <a:pt x="1809" y="790"/>
                  </a:moveTo>
                  <a:cubicBezTo>
                    <a:pt x="1750" y="713"/>
                    <a:pt x="1642" y="684"/>
                    <a:pt x="1488" y="702"/>
                  </a:cubicBezTo>
                  <a:cubicBezTo>
                    <a:pt x="1441" y="706"/>
                    <a:pt x="1388" y="716"/>
                    <a:pt x="1331" y="730"/>
                  </a:cubicBezTo>
                  <a:cubicBezTo>
                    <a:pt x="1390" y="695"/>
                    <a:pt x="1462" y="644"/>
                    <a:pt x="1510" y="579"/>
                  </a:cubicBezTo>
                  <a:cubicBezTo>
                    <a:pt x="1533" y="551"/>
                    <a:pt x="1552" y="520"/>
                    <a:pt x="1564" y="487"/>
                  </a:cubicBezTo>
                  <a:cubicBezTo>
                    <a:pt x="1586" y="425"/>
                    <a:pt x="1579" y="361"/>
                    <a:pt x="1543" y="298"/>
                  </a:cubicBezTo>
                  <a:cubicBezTo>
                    <a:pt x="1419" y="78"/>
                    <a:pt x="1149" y="0"/>
                    <a:pt x="947" y="37"/>
                  </a:cubicBezTo>
                  <a:cubicBezTo>
                    <a:pt x="848" y="55"/>
                    <a:pt x="775" y="100"/>
                    <a:pt x="747" y="162"/>
                  </a:cubicBezTo>
                  <a:cubicBezTo>
                    <a:pt x="730" y="200"/>
                    <a:pt x="726" y="247"/>
                    <a:pt x="731" y="297"/>
                  </a:cubicBezTo>
                  <a:cubicBezTo>
                    <a:pt x="734" y="390"/>
                    <a:pt x="772" y="499"/>
                    <a:pt x="815" y="595"/>
                  </a:cubicBezTo>
                  <a:cubicBezTo>
                    <a:pt x="771" y="538"/>
                    <a:pt x="719" y="477"/>
                    <a:pt x="660" y="427"/>
                  </a:cubicBezTo>
                  <a:cubicBezTo>
                    <a:pt x="569" y="346"/>
                    <a:pt x="464" y="289"/>
                    <a:pt x="357" y="308"/>
                  </a:cubicBezTo>
                  <a:cubicBezTo>
                    <a:pt x="302" y="318"/>
                    <a:pt x="248" y="349"/>
                    <a:pt x="199" y="399"/>
                  </a:cubicBezTo>
                  <a:cubicBezTo>
                    <a:pt x="54" y="548"/>
                    <a:pt x="0" y="675"/>
                    <a:pt x="43" y="767"/>
                  </a:cubicBezTo>
                  <a:cubicBezTo>
                    <a:pt x="67" y="817"/>
                    <a:pt x="119" y="855"/>
                    <a:pt x="196" y="881"/>
                  </a:cubicBezTo>
                  <a:cubicBezTo>
                    <a:pt x="267" y="910"/>
                    <a:pt x="374" y="930"/>
                    <a:pt x="532" y="929"/>
                  </a:cubicBezTo>
                  <a:cubicBezTo>
                    <a:pt x="480" y="941"/>
                    <a:pt x="426" y="956"/>
                    <a:pt x="376" y="977"/>
                  </a:cubicBezTo>
                  <a:cubicBezTo>
                    <a:pt x="284" y="1011"/>
                    <a:pt x="204" y="1059"/>
                    <a:pt x="172" y="1128"/>
                  </a:cubicBezTo>
                  <a:cubicBezTo>
                    <a:pt x="147" y="1182"/>
                    <a:pt x="155" y="1244"/>
                    <a:pt x="195" y="1312"/>
                  </a:cubicBezTo>
                  <a:cubicBezTo>
                    <a:pt x="297" y="1488"/>
                    <a:pt x="436" y="1578"/>
                    <a:pt x="566" y="1554"/>
                  </a:cubicBezTo>
                  <a:cubicBezTo>
                    <a:pt x="604" y="1547"/>
                    <a:pt x="657" y="1527"/>
                    <a:pt x="709" y="1472"/>
                  </a:cubicBezTo>
                  <a:cubicBezTo>
                    <a:pt x="748" y="1436"/>
                    <a:pt x="786" y="1383"/>
                    <a:pt x="818" y="1302"/>
                  </a:cubicBezTo>
                  <a:cubicBezTo>
                    <a:pt x="812" y="1363"/>
                    <a:pt x="808" y="1433"/>
                    <a:pt x="811" y="1501"/>
                  </a:cubicBezTo>
                  <a:cubicBezTo>
                    <a:pt x="814" y="1606"/>
                    <a:pt x="834" y="1709"/>
                    <a:pt x="888" y="1772"/>
                  </a:cubicBezTo>
                  <a:cubicBezTo>
                    <a:pt x="926" y="1816"/>
                    <a:pt x="979" y="1836"/>
                    <a:pt x="1044" y="1833"/>
                  </a:cubicBezTo>
                  <a:cubicBezTo>
                    <a:pt x="1068" y="1831"/>
                    <a:pt x="1092" y="1829"/>
                    <a:pt x="1115" y="1825"/>
                  </a:cubicBezTo>
                  <a:cubicBezTo>
                    <a:pt x="1232" y="1803"/>
                    <a:pt x="1312" y="1744"/>
                    <a:pt x="1346" y="1655"/>
                  </a:cubicBezTo>
                  <a:cubicBezTo>
                    <a:pt x="1374" y="1581"/>
                    <a:pt x="1369" y="1491"/>
                    <a:pt x="1333" y="1394"/>
                  </a:cubicBezTo>
                  <a:cubicBezTo>
                    <a:pt x="1315" y="1340"/>
                    <a:pt x="1288" y="1284"/>
                    <a:pt x="1251" y="1227"/>
                  </a:cubicBezTo>
                  <a:cubicBezTo>
                    <a:pt x="1303" y="1271"/>
                    <a:pt x="1378" y="1325"/>
                    <a:pt x="1457" y="1355"/>
                  </a:cubicBezTo>
                  <a:cubicBezTo>
                    <a:pt x="1512" y="1379"/>
                    <a:pt x="1572" y="1393"/>
                    <a:pt x="1626" y="1383"/>
                  </a:cubicBezTo>
                  <a:cubicBezTo>
                    <a:pt x="1626" y="1383"/>
                    <a:pt x="1626" y="1383"/>
                    <a:pt x="1626" y="1383"/>
                  </a:cubicBezTo>
                  <a:cubicBezTo>
                    <a:pt x="1692" y="1371"/>
                    <a:pt x="1744" y="1326"/>
                    <a:pt x="1780" y="1248"/>
                  </a:cubicBezTo>
                  <a:cubicBezTo>
                    <a:pt x="1872" y="1052"/>
                    <a:pt x="1882" y="884"/>
                    <a:pt x="1809" y="790"/>
                  </a:cubicBezTo>
                  <a:close/>
                  <a:moveTo>
                    <a:pt x="1768" y="808"/>
                  </a:moveTo>
                  <a:cubicBezTo>
                    <a:pt x="1795" y="844"/>
                    <a:pt x="1808" y="891"/>
                    <a:pt x="1809" y="947"/>
                  </a:cubicBezTo>
                  <a:cubicBezTo>
                    <a:pt x="1639" y="919"/>
                    <a:pt x="1639" y="919"/>
                    <a:pt x="1639" y="919"/>
                  </a:cubicBezTo>
                  <a:cubicBezTo>
                    <a:pt x="1638" y="925"/>
                    <a:pt x="1638" y="925"/>
                    <a:pt x="1638" y="925"/>
                  </a:cubicBezTo>
                  <a:cubicBezTo>
                    <a:pt x="1809" y="953"/>
                    <a:pt x="1809" y="953"/>
                    <a:pt x="1809" y="953"/>
                  </a:cubicBezTo>
                  <a:cubicBezTo>
                    <a:pt x="1809" y="999"/>
                    <a:pt x="1801" y="1051"/>
                    <a:pt x="1784" y="1107"/>
                  </a:cubicBezTo>
                  <a:cubicBezTo>
                    <a:pt x="1646" y="1126"/>
                    <a:pt x="1466" y="1076"/>
                    <a:pt x="1338" y="1030"/>
                  </a:cubicBezTo>
                  <a:cubicBezTo>
                    <a:pt x="1218" y="987"/>
                    <a:pt x="1120" y="940"/>
                    <a:pt x="1092" y="926"/>
                  </a:cubicBezTo>
                  <a:cubicBezTo>
                    <a:pt x="1095" y="912"/>
                    <a:pt x="1096" y="897"/>
                    <a:pt x="1093" y="883"/>
                  </a:cubicBezTo>
                  <a:cubicBezTo>
                    <a:pt x="1148" y="884"/>
                    <a:pt x="1391" y="894"/>
                    <a:pt x="1536" y="918"/>
                  </a:cubicBezTo>
                  <a:cubicBezTo>
                    <a:pt x="1537" y="912"/>
                    <a:pt x="1537" y="912"/>
                    <a:pt x="1537" y="912"/>
                  </a:cubicBezTo>
                  <a:cubicBezTo>
                    <a:pt x="1390" y="887"/>
                    <a:pt x="1143" y="878"/>
                    <a:pt x="1091" y="877"/>
                  </a:cubicBezTo>
                  <a:cubicBezTo>
                    <a:pt x="1091" y="876"/>
                    <a:pt x="1091" y="876"/>
                    <a:pt x="1091" y="876"/>
                  </a:cubicBezTo>
                  <a:cubicBezTo>
                    <a:pt x="1090" y="872"/>
                    <a:pt x="1088" y="867"/>
                    <a:pt x="1086" y="863"/>
                  </a:cubicBezTo>
                  <a:cubicBezTo>
                    <a:pt x="1133" y="845"/>
                    <a:pt x="1340" y="771"/>
                    <a:pt x="1556" y="762"/>
                  </a:cubicBezTo>
                  <a:cubicBezTo>
                    <a:pt x="1556" y="756"/>
                    <a:pt x="1556" y="756"/>
                    <a:pt x="1556" y="756"/>
                  </a:cubicBezTo>
                  <a:cubicBezTo>
                    <a:pt x="1339" y="765"/>
                    <a:pt x="1129" y="840"/>
                    <a:pt x="1083" y="857"/>
                  </a:cubicBezTo>
                  <a:cubicBezTo>
                    <a:pt x="1081" y="852"/>
                    <a:pt x="1078" y="848"/>
                    <a:pt x="1074" y="843"/>
                  </a:cubicBezTo>
                  <a:cubicBezTo>
                    <a:pt x="1099" y="820"/>
                    <a:pt x="1181" y="740"/>
                    <a:pt x="1245" y="626"/>
                  </a:cubicBezTo>
                  <a:cubicBezTo>
                    <a:pt x="1313" y="505"/>
                    <a:pt x="1372" y="321"/>
                    <a:pt x="1278" y="126"/>
                  </a:cubicBezTo>
                  <a:cubicBezTo>
                    <a:pt x="1341" y="153"/>
                    <a:pt x="1400" y="193"/>
                    <a:pt x="1448" y="246"/>
                  </a:cubicBezTo>
                  <a:cubicBezTo>
                    <a:pt x="1448" y="303"/>
                    <a:pt x="1441" y="560"/>
                    <a:pt x="1327" y="654"/>
                  </a:cubicBezTo>
                  <a:cubicBezTo>
                    <a:pt x="1331" y="659"/>
                    <a:pt x="1331" y="659"/>
                    <a:pt x="1331" y="659"/>
                  </a:cubicBezTo>
                  <a:cubicBezTo>
                    <a:pt x="1442" y="567"/>
                    <a:pt x="1454" y="322"/>
                    <a:pt x="1454" y="253"/>
                  </a:cubicBezTo>
                  <a:cubicBezTo>
                    <a:pt x="1475" y="276"/>
                    <a:pt x="1493" y="302"/>
                    <a:pt x="1509" y="330"/>
                  </a:cubicBezTo>
                  <a:cubicBezTo>
                    <a:pt x="1521" y="350"/>
                    <a:pt x="1529" y="371"/>
                    <a:pt x="1534" y="391"/>
                  </a:cubicBezTo>
                  <a:cubicBezTo>
                    <a:pt x="1525" y="424"/>
                    <a:pt x="1501" y="503"/>
                    <a:pt x="1458" y="552"/>
                  </a:cubicBezTo>
                  <a:cubicBezTo>
                    <a:pt x="1463" y="556"/>
                    <a:pt x="1463" y="556"/>
                    <a:pt x="1463" y="556"/>
                  </a:cubicBezTo>
                  <a:cubicBezTo>
                    <a:pt x="1502" y="512"/>
                    <a:pt x="1526" y="443"/>
                    <a:pt x="1537" y="405"/>
                  </a:cubicBezTo>
                  <a:cubicBezTo>
                    <a:pt x="1542" y="437"/>
                    <a:pt x="1539" y="469"/>
                    <a:pt x="1528" y="501"/>
                  </a:cubicBezTo>
                  <a:cubicBezTo>
                    <a:pt x="1472" y="660"/>
                    <a:pt x="1225" y="760"/>
                    <a:pt x="1223" y="761"/>
                  </a:cubicBezTo>
                  <a:cubicBezTo>
                    <a:pt x="1230" y="780"/>
                    <a:pt x="1230" y="780"/>
                    <a:pt x="1230" y="780"/>
                  </a:cubicBezTo>
                  <a:cubicBezTo>
                    <a:pt x="1294" y="759"/>
                    <a:pt x="1354" y="744"/>
                    <a:pt x="1409" y="734"/>
                  </a:cubicBezTo>
                  <a:cubicBezTo>
                    <a:pt x="1581" y="702"/>
                    <a:pt x="1699" y="724"/>
                    <a:pt x="1761" y="799"/>
                  </a:cubicBezTo>
                  <a:cubicBezTo>
                    <a:pt x="1722" y="785"/>
                    <a:pt x="1644" y="758"/>
                    <a:pt x="1614" y="761"/>
                  </a:cubicBezTo>
                  <a:cubicBezTo>
                    <a:pt x="1615" y="767"/>
                    <a:pt x="1615" y="767"/>
                    <a:pt x="1615" y="767"/>
                  </a:cubicBezTo>
                  <a:cubicBezTo>
                    <a:pt x="1645" y="764"/>
                    <a:pt x="1735" y="796"/>
                    <a:pt x="1768" y="808"/>
                  </a:cubicBezTo>
                  <a:close/>
                  <a:moveTo>
                    <a:pt x="1661" y="1327"/>
                  </a:moveTo>
                  <a:cubicBezTo>
                    <a:pt x="1611" y="1323"/>
                    <a:pt x="1421" y="1300"/>
                    <a:pt x="1262" y="1159"/>
                  </a:cubicBezTo>
                  <a:cubicBezTo>
                    <a:pt x="1258" y="1164"/>
                    <a:pt x="1258" y="1164"/>
                    <a:pt x="1258" y="1164"/>
                  </a:cubicBezTo>
                  <a:cubicBezTo>
                    <a:pt x="1410" y="1299"/>
                    <a:pt x="1591" y="1327"/>
                    <a:pt x="1652" y="1333"/>
                  </a:cubicBezTo>
                  <a:cubicBezTo>
                    <a:pt x="1635" y="1343"/>
                    <a:pt x="1618" y="1350"/>
                    <a:pt x="1599" y="1353"/>
                  </a:cubicBezTo>
                  <a:cubicBezTo>
                    <a:pt x="1599" y="1353"/>
                    <a:pt x="1599" y="1353"/>
                    <a:pt x="1599" y="1353"/>
                  </a:cubicBezTo>
                  <a:cubicBezTo>
                    <a:pt x="1425" y="1385"/>
                    <a:pt x="1196" y="1149"/>
                    <a:pt x="1193" y="1147"/>
                  </a:cubicBezTo>
                  <a:cubicBezTo>
                    <a:pt x="1178" y="1160"/>
                    <a:pt x="1178" y="1160"/>
                    <a:pt x="1178" y="1160"/>
                  </a:cubicBezTo>
                  <a:cubicBezTo>
                    <a:pt x="1313" y="1333"/>
                    <a:pt x="1365" y="1502"/>
                    <a:pt x="1320" y="1622"/>
                  </a:cubicBezTo>
                  <a:cubicBezTo>
                    <a:pt x="1309" y="1651"/>
                    <a:pt x="1292" y="1676"/>
                    <a:pt x="1271" y="1697"/>
                  </a:cubicBezTo>
                  <a:cubicBezTo>
                    <a:pt x="1274" y="1618"/>
                    <a:pt x="1224" y="1452"/>
                    <a:pt x="1222" y="1444"/>
                  </a:cubicBezTo>
                  <a:cubicBezTo>
                    <a:pt x="1216" y="1446"/>
                    <a:pt x="1216" y="1446"/>
                    <a:pt x="1216" y="1446"/>
                  </a:cubicBezTo>
                  <a:cubicBezTo>
                    <a:pt x="1217" y="1448"/>
                    <a:pt x="1271" y="1630"/>
                    <a:pt x="1265" y="1704"/>
                  </a:cubicBezTo>
                  <a:cubicBezTo>
                    <a:pt x="1244" y="1723"/>
                    <a:pt x="1220" y="1739"/>
                    <a:pt x="1191" y="1751"/>
                  </a:cubicBezTo>
                  <a:cubicBezTo>
                    <a:pt x="1200" y="1682"/>
                    <a:pt x="1175" y="1537"/>
                    <a:pt x="1119" y="1319"/>
                  </a:cubicBezTo>
                  <a:cubicBezTo>
                    <a:pt x="1080" y="1169"/>
                    <a:pt x="1038" y="1031"/>
                    <a:pt x="1026" y="994"/>
                  </a:cubicBezTo>
                  <a:cubicBezTo>
                    <a:pt x="1032" y="992"/>
                    <a:pt x="1038" y="990"/>
                    <a:pt x="1043" y="987"/>
                  </a:cubicBezTo>
                  <a:cubicBezTo>
                    <a:pt x="1065" y="1034"/>
                    <a:pt x="1163" y="1249"/>
                    <a:pt x="1178" y="1313"/>
                  </a:cubicBezTo>
                  <a:cubicBezTo>
                    <a:pt x="1184" y="1312"/>
                    <a:pt x="1184" y="1312"/>
                    <a:pt x="1184" y="1312"/>
                  </a:cubicBezTo>
                  <a:cubicBezTo>
                    <a:pt x="1169" y="1245"/>
                    <a:pt x="1070" y="1030"/>
                    <a:pt x="1048" y="983"/>
                  </a:cubicBezTo>
                  <a:cubicBezTo>
                    <a:pt x="1059" y="977"/>
                    <a:pt x="1068" y="969"/>
                    <a:pt x="1075" y="959"/>
                  </a:cubicBezTo>
                  <a:cubicBezTo>
                    <a:pt x="1099" y="979"/>
                    <a:pt x="1178" y="1043"/>
                    <a:pt x="1282" y="1106"/>
                  </a:cubicBezTo>
                  <a:cubicBezTo>
                    <a:pt x="1482" y="1228"/>
                    <a:pt x="1630" y="1257"/>
                    <a:pt x="1721" y="1259"/>
                  </a:cubicBezTo>
                  <a:cubicBezTo>
                    <a:pt x="1704" y="1289"/>
                    <a:pt x="1684" y="1311"/>
                    <a:pt x="1661" y="1327"/>
                  </a:cubicBezTo>
                  <a:close/>
                  <a:moveTo>
                    <a:pt x="967" y="1348"/>
                  </a:moveTo>
                  <a:cubicBezTo>
                    <a:pt x="971" y="1439"/>
                    <a:pt x="1009" y="1725"/>
                    <a:pt x="1017" y="1785"/>
                  </a:cubicBezTo>
                  <a:cubicBezTo>
                    <a:pt x="973" y="1783"/>
                    <a:pt x="937" y="1767"/>
                    <a:pt x="909" y="1738"/>
                  </a:cubicBezTo>
                  <a:cubicBezTo>
                    <a:pt x="904" y="1671"/>
                    <a:pt x="884" y="1350"/>
                    <a:pt x="895" y="1299"/>
                  </a:cubicBezTo>
                  <a:cubicBezTo>
                    <a:pt x="889" y="1298"/>
                    <a:pt x="889" y="1298"/>
                    <a:pt x="889" y="1298"/>
                  </a:cubicBezTo>
                  <a:cubicBezTo>
                    <a:pt x="878" y="1348"/>
                    <a:pt x="897" y="1650"/>
                    <a:pt x="902" y="1731"/>
                  </a:cubicBezTo>
                  <a:cubicBezTo>
                    <a:pt x="902" y="1731"/>
                    <a:pt x="902" y="1731"/>
                    <a:pt x="902" y="1731"/>
                  </a:cubicBezTo>
                  <a:cubicBezTo>
                    <a:pt x="786" y="1598"/>
                    <a:pt x="841" y="1264"/>
                    <a:pt x="860" y="1164"/>
                  </a:cubicBezTo>
                  <a:cubicBezTo>
                    <a:pt x="862" y="1155"/>
                    <a:pt x="864" y="1145"/>
                    <a:pt x="866" y="1135"/>
                  </a:cubicBezTo>
                  <a:cubicBezTo>
                    <a:pt x="846" y="1131"/>
                    <a:pt x="846" y="1131"/>
                    <a:pt x="846" y="1131"/>
                  </a:cubicBezTo>
                  <a:cubicBezTo>
                    <a:pt x="846" y="1131"/>
                    <a:pt x="844" y="1142"/>
                    <a:pt x="840" y="1160"/>
                  </a:cubicBezTo>
                  <a:cubicBezTo>
                    <a:pt x="794" y="1365"/>
                    <a:pt x="699" y="1496"/>
                    <a:pt x="579" y="1518"/>
                  </a:cubicBezTo>
                  <a:cubicBezTo>
                    <a:pt x="550" y="1523"/>
                    <a:pt x="520" y="1522"/>
                    <a:pt x="490" y="1515"/>
                  </a:cubicBezTo>
                  <a:cubicBezTo>
                    <a:pt x="521" y="1473"/>
                    <a:pt x="642" y="1308"/>
                    <a:pt x="679" y="1276"/>
                  </a:cubicBezTo>
                  <a:cubicBezTo>
                    <a:pt x="675" y="1271"/>
                    <a:pt x="675" y="1271"/>
                    <a:pt x="675" y="1271"/>
                  </a:cubicBezTo>
                  <a:cubicBezTo>
                    <a:pt x="637" y="1305"/>
                    <a:pt x="512" y="1474"/>
                    <a:pt x="484" y="1513"/>
                  </a:cubicBezTo>
                  <a:cubicBezTo>
                    <a:pt x="444" y="1502"/>
                    <a:pt x="405" y="1481"/>
                    <a:pt x="367" y="1450"/>
                  </a:cubicBezTo>
                  <a:cubicBezTo>
                    <a:pt x="403" y="1415"/>
                    <a:pt x="554" y="1268"/>
                    <a:pt x="567" y="1258"/>
                  </a:cubicBezTo>
                  <a:cubicBezTo>
                    <a:pt x="563" y="1253"/>
                    <a:pt x="563" y="1253"/>
                    <a:pt x="563" y="1253"/>
                  </a:cubicBezTo>
                  <a:cubicBezTo>
                    <a:pt x="550" y="1263"/>
                    <a:pt x="398" y="1412"/>
                    <a:pt x="363" y="1446"/>
                  </a:cubicBezTo>
                  <a:cubicBezTo>
                    <a:pt x="340" y="1427"/>
                    <a:pt x="317" y="1404"/>
                    <a:pt x="296" y="1378"/>
                  </a:cubicBezTo>
                  <a:cubicBezTo>
                    <a:pt x="442" y="1174"/>
                    <a:pt x="847" y="980"/>
                    <a:pt x="912" y="950"/>
                  </a:cubicBezTo>
                  <a:cubicBezTo>
                    <a:pt x="915" y="956"/>
                    <a:pt x="918" y="961"/>
                    <a:pt x="922" y="965"/>
                  </a:cubicBezTo>
                  <a:cubicBezTo>
                    <a:pt x="881" y="997"/>
                    <a:pt x="696" y="1143"/>
                    <a:pt x="631" y="1202"/>
                  </a:cubicBezTo>
                  <a:cubicBezTo>
                    <a:pt x="635" y="1207"/>
                    <a:pt x="635" y="1207"/>
                    <a:pt x="635" y="1207"/>
                  </a:cubicBezTo>
                  <a:cubicBezTo>
                    <a:pt x="700" y="1147"/>
                    <a:pt x="886" y="1001"/>
                    <a:pt x="926" y="970"/>
                  </a:cubicBezTo>
                  <a:cubicBezTo>
                    <a:pt x="934" y="977"/>
                    <a:pt x="942" y="983"/>
                    <a:pt x="951" y="988"/>
                  </a:cubicBezTo>
                  <a:cubicBezTo>
                    <a:pt x="946" y="1029"/>
                    <a:pt x="927" y="1187"/>
                    <a:pt x="934" y="1232"/>
                  </a:cubicBezTo>
                  <a:cubicBezTo>
                    <a:pt x="940" y="1232"/>
                    <a:pt x="940" y="1232"/>
                    <a:pt x="940" y="1232"/>
                  </a:cubicBezTo>
                  <a:cubicBezTo>
                    <a:pt x="934" y="1188"/>
                    <a:pt x="952" y="1034"/>
                    <a:pt x="957" y="991"/>
                  </a:cubicBezTo>
                  <a:cubicBezTo>
                    <a:pt x="968" y="995"/>
                    <a:pt x="979" y="998"/>
                    <a:pt x="991" y="998"/>
                  </a:cubicBezTo>
                  <a:cubicBezTo>
                    <a:pt x="1005" y="1082"/>
                    <a:pt x="1105" y="1679"/>
                    <a:pt x="1099" y="1778"/>
                  </a:cubicBezTo>
                  <a:cubicBezTo>
                    <a:pt x="1081" y="1781"/>
                    <a:pt x="1061" y="1784"/>
                    <a:pt x="1040" y="1785"/>
                  </a:cubicBezTo>
                  <a:cubicBezTo>
                    <a:pt x="1034" y="1785"/>
                    <a:pt x="1029" y="1785"/>
                    <a:pt x="1024" y="1785"/>
                  </a:cubicBezTo>
                  <a:cubicBezTo>
                    <a:pt x="1016" y="1728"/>
                    <a:pt x="977" y="1439"/>
                    <a:pt x="973" y="1348"/>
                  </a:cubicBezTo>
                  <a:lnTo>
                    <a:pt x="967" y="1348"/>
                  </a:lnTo>
                  <a:close/>
                  <a:moveTo>
                    <a:pt x="386" y="1079"/>
                  </a:moveTo>
                  <a:cubicBezTo>
                    <a:pt x="309" y="1115"/>
                    <a:pt x="234" y="1190"/>
                    <a:pt x="207" y="1218"/>
                  </a:cubicBezTo>
                  <a:cubicBezTo>
                    <a:pt x="200" y="1185"/>
                    <a:pt x="203" y="1155"/>
                    <a:pt x="215" y="1126"/>
                  </a:cubicBezTo>
                  <a:cubicBezTo>
                    <a:pt x="265" y="1019"/>
                    <a:pt x="447" y="965"/>
                    <a:pt x="592" y="938"/>
                  </a:cubicBezTo>
                  <a:cubicBezTo>
                    <a:pt x="643" y="929"/>
                    <a:pt x="687" y="923"/>
                    <a:pt x="715" y="921"/>
                  </a:cubicBezTo>
                  <a:cubicBezTo>
                    <a:pt x="726" y="920"/>
                    <a:pt x="738" y="919"/>
                    <a:pt x="749" y="917"/>
                  </a:cubicBezTo>
                  <a:cubicBezTo>
                    <a:pt x="748" y="897"/>
                    <a:pt x="748" y="897"/>
                    <a:pt x="748" y="897"/>
                  </a:cubicBezTo>
                  <a:cubicBezTo>
                    <a:pt x="748" y="897"/>
                    <a:pt x="735" y="898"/>
                    <a:pt x="713" y="900"/>
                  </a:cubicBezTo>
                  <a:cubicBezTo>
                    <a:pt x="366" y="929"/>
                    <a:pt x="145" y="882"/>
                    <a:pt x="92" y="768"/>
                  </a:cubicBezTo>
                  <a:cubicBezTo>
                    <a:pt x="59" y="699"/>
                    <a:pt x="89" y="606"/>
                    <a:pt x="179" y="496"/>
                  </a:cubicBezTo>
                  <a:cubicBezTo>
                    <a:pt x="371" y="509"/>
                    <a:pt x="841" y="818"/>
                    <a:pt x="909" y="863"/>
                  </a:cubicBezTo>
                  <a:cubicBezTo>
                    <a:pt x="907" y="867"/>
                    <a:pt x="905" y="871"/>
                    <a:pt x="904" y="875"/>
                  </a:cubicBezTo>
                  <a:cubicBezTo>
                    <a:pt x="833" y="841"/>
                    <a:pt x="418" y="641"/>
                    <a:pt x="306" y="630"/>
                  </a:cubicBezTo>
                  <a:cubicBezTo>
                    <a:pt x="305" y="636"/>
                    <a:pt x="305" y="636"/>
                    <a:pt x="305" y="636"/>
                  </a:cubicBezTo>
                  <a:cubicBezTo>
                    <a:pt x="416" y="647"/>
                    <a:pt x="837" y="850"/>
                    <a:pt x="902" y="881"/>
                  </a:cubicBezTo>
                  <a:cubicBezTo>
                    <a:pt x="901" y="886"/>
                    <a:pt x="900" y="891"/>
                    <a:pt x="900" y="896"/>
                  </a:cubicBezTo>
                  <a:cubicBezTo>
                    <a:pt x="842" y="887"/>
                    <a:pt x="557" y="844"/>
                    <a:pt x="500" y="832"/>
                  </a:cubicBezTo>
                  <a:cubicBezTo>
                    <a:pt x="498" y="838"/>
                    <a:pt x="498" y="838"/>
                    <a:pt x="498" y="838"/>
                  </a:cubicBezTo>
                  <a:cubicBezTo>
                    <a:pt x="556" y="850"/>
                    <a:pt x="842" y="894"/>
                    <a:pt x="899" y="902"/>
                  </a:cubicBezTo>
                  <a:cubicBezTo>
                    <a:pt x="899" y="910"/>
                    <a:pt x="900" y="918"/>
                    <a:pt x="902" y="926"/>
                  </a:cubicBezTo>
                  <a:cubicBezTo>
                    <a:pt x="842" y="940"/>
                    <a:pt x="529" y="1019"/>
                    <a:pt x="312" y="1225"/>
                  </a:cubicBezTo>
                  <a:cubicBezTo>
                    <a:pt x="316" y="1229"/>
                    <a:pt x="316" y="1229"/>
                    <a:pt x="316" y="1229"/>
                  </a:cubicBezTo>
                  <a:cubicBezTo>
                    <a:pt x="533" y="1024"/>
                    <a:pt x="845" y="946"/>
                    <a:pt x="904" y="932"/>
                  </a:cubicBezTo>
                  <a:cubicBezTo>
                    <a:pt x="905" y="937"/>
                    <a:pt x="907" y="941"/>
                    <a:pt x="909" y="945"/>
                  </a:cubicBezTo>
                  <a:cubicBezTo>
                    <a:pt x="843" y="975"/>
                    <a:pt x="439" y="1169"/>
                    <a:pt x="292" y="1373"/>
                  </a:cubicBezTo>
                  <a:cubicBezTo>
                    <a:pt x="273" y="1348"/>
                    <a:pt x="254" y="1321"/>
                    <a:pt x="237" y="1291"/>
                  </a:cubicBezTo>
                  <a:cubicBezTo>
                    <a:pt x="223" y="1268"/>
                    <a:pt x="214" y="1247"/>
                    <a:pt x="209" y="1226"/>
                  </a:cubicBezTo>
                  <a:cubicBezTo>
                    <a:pt x="232" y="1201"/>
                    <a:pt x="310" y="1121"/>
                    <a:pt x="388" y="1084"/>
                  </a:cubicBezTo>
                  <a:lnTo>
                    <a:pt x="386" y="1079"/>
                  </a:lnTo>
                  <a:close/>
                  <a:moveTo>
                    <a:pt x="361" y="352"/>
                  </a:moveTo>
                  <a:cubicBezTo>
                    <a:pt x="417" y="382"/>
                    <a:pt x="689" y="530"/>
                    <a:pt x="744" y="602"/>
                  </a:cubicBezTo>
                  <a:cubicBezTo>
                    <a:pt x="749" y="598"/>
                    <a:pt x="749" y="598"/>
                    <a:pt x="749" y="598"/>
                  </a:cubicBezTo>
                  <a:cubicBezTo>
                    <a:pt x="694" y="526"/>
                    <a:pt x="437" y="386"/>
                    <a:pt x="369" y="349"/>
                  </a:cubicBezTo>
                  <a:cubicBezTo>
                    <a:pt x="374" y="348"/>
                    <a:pt x="379" y="347"/>
                    <a:pt x="384" y="346"/>
                  </a:cubicBezTo>
                  <a:cubicBezTo>
                    <a:pt x="597" y="307"/>
                    <a:pt x="805" y="605"/>
                    <a:pt x="885" y="734"/>
                  </a:cubicBezTo>
                  <a:cubicBezTo>
                    <a:pt x="905" y="771"/>
                    <a:pt x="919" y="794"/>
                    <a:pt x="919" y="794"/>
                  </a:cubicBezTo>
                  <a:cubicBezTo>
                    <a:pt x="937" y="784"/>
                    <a:pt x="937" y="784"/>
                    <a:pt x="937" y="784"/>
                  </a:cubicBezTo>
                  <a:cubicBezTo>
                    <a:pt x="937" y="783"/>
                    <a:pt x="924" y="760"/>
                    <a:pt x="903" y="724"/>
                  </a:cubicBezTo>
                  <a:cubicBezTo>
                    <a:pt x="841" y="613"/>
                    <a:pt x="704" y="337"/>
                    <a:pt x="768" y="198"/>
                  </a:cubicBezTo>
                  <a:cubicBezTo>
                    <a:pt x="785" y="161"/>
                    <a:pt x="821" y="130"/>
                    <a:pt x="871" y="109"/>
                  </a:cubicBezTo>
                  <a:cubicBezTo>
                    <a:pt x="885" y="152"/>
                    <a:pt x="938" y="319"/>
                    <a:pt x="953" y="370"/>
                  </a:cubicBezTo>
                  <a:cubicBezTo>
                    <a:pt x="959" y="368"/>
                    <a:pt x="959" y="368"/>
                    <a:pt x="959" y="368"/>
                  </a:cubicBezTo>
                  <a:cubicBezTo>
                    <a:pt x="944" y="317"/>
                    <a:pt x="890" y="149"/>
                    <a:pt x="877" y="107"/>
                  </a:cubicBezTo>
                  <a:cubicBezTo>
                    <a:pt x="899" y="98"/>
                    <a:pt x="923" y="90"/>
                    <a:pt x="950" y="85"/>
                  </a:cubicBezTo>
                  <a:cubicBezTo>
                    <a:pt x="963" y="83"/>
                    <a:pt x="976" y="81"/>
                    <a:pt x="990" y="80"/>
                  </a:cubicBezTo>
                  <a:cubicBezTo>
                    <a:pt x="1008" y="111"/>
                    <a:pt x="1073" y="223"/>
                    <a:pt x="1092" y="306"/>
                  </a:cubicBezTo>
                  <a:cubicBezTo>
                    <a:pt x="1098" y="304"/>
                    <a:pt x="1098" y="304"/>
                    <a:pt x="1098" y="304"/>
                  </a:cubicBezTo>
                  <a:cubicBezTo>
                    <a:pt x="1079" y="222"/>
                    <a:pt x="1017" y="114"/>
                    <a:pt x="997" y="79"/>
                  </a:cubicBezTo>
                  <a:cubicBezTo>
                    <a:pt x="1046" y="75"/>
                    <a:pt x="1098" y="77"/>
                    <a:pt x="1150" y="87"/>
                  </a:cubicBezTo>
                  <a:cubicBezTo>
                    <a:pt x="1243" y="318"/>
                    <a:pt x="1206" y="504"/>
                    <a:pt x="1158" y="620"/>
                  </a:cubicBezTo>
                  <a:cubicBezTo>
                    <a:pt x="1114" y="725"/>
                    <a:pt x="1054" y="793"/>
                    <a:pt x="1033" y="814"/>
                  </a:cubicBezTo>
                  <a:cubicBezTo>
                    <a:pt x="1023" y="810"/>
                    <a:pt x="1012" y="808"/>
                    <a:pt x="1001" y="808"/>
                  </a:cubicBezTo>
                  <a:cubicBezTo>
                    <a:pt x="1015" y="785"/>
                    <a:pt x="1045" y="734"/>
                    <a:pt x="1071" y="668"/>
                  </a:cubicBezTo>
                  <a:cubicBezTo>
                    <a:pt x="1104" y="587"/>
                    <a:pt x="1138" y="467"/>
                    <a:pt x="1113" y="357"/>
                  </a:cubicBezTo>
                  <a:cubicBezTo>
                    <a:pt x="1107" y="358"/>
                    <a:pt x="1107" y="358"/>
                    <a:pt x="1107" y="358"/>
                  </a:cubicBezTo>
                  <a:cubicBezTo>
                    <a:pt x="1132" y="467"/>
                    <a:pt x="1098" y="585"/>
                    <a:pt x="1066" y="666"/>
                  </a:cubicBezTo>
                  <a:cubicBezTo>
                    <a:pt x="1038" y="735"/>
                    <a:pt x="1006" y="788"/>
                    <a:pt x="994" y="808"/>
                  </a:cubicBezTo>
                  <a:cubicBezTo>
                    <a:pt x="989" y="808"/>
                    <a:pt x="983" y="809"/>
                    <a:pt x="978" y="810"/>
                  </a:cubicBezTo>
                  <a:cubicBezTo>
                    <a:pt x="985" y="759"/>
                    <a:pt x="1006" y="556"/>
                    <a:pt x="976" y="428"/>
                  </a:cubicBezTo>
                  <a:cubicBezTo>
                    <a:pt x="970" y="430"/>
                    <a:pt x="970" y="430"/>
                    <a:pt x="970" y="430"/>
                  </a:cubicBezTo>
                  <a:cubicBezTo>
                    <a:pt x="1000" y="558"/>
                    <a:pt x="978" y="765"/>
                    <a:pt x="972" y="811"/>
                  </a:cubicBezTo>
                  <a:cubicBezTo>
                    <a:pt x="972" y="811"/>
                    <a:pt x="971" y="811"/>
                    <a:pt x="971" y="812"/>
                  </a:cubicBezTo>
                  <a:cubicBezTo>
                    <a:pt x="967" y="813"/>
                    <a:pt x="964" y="814"/>
                    <a:pt x="961" y="815"/>
                  </a:cubicBezTo>
                  <a:cubicBezTo>
                    <a:pt x="932" y="750"/>
                    <a:pt x="760" y="358"/>
                    <a:pt x="795" y="209"/>
                  </a:cubicBezTo>
                  <a:cubicBezTo>
                    <a:pt x="789" y="208"/>
                    <a:pt x="789" y="208"/>
                    <a:pt x="789" y="208"/>
                  </a:cubicBezTo>
                  <a:cubicBezTo>
                    <a:pt x="753" y="361"/>
                    <a:pt x="925" y="751"/>
                    <a:pt x="955" y="818"/>
                  </a:cubicBezTo>
                  <a:cubicBezTo>
                    <a:pt x="943" y="823"/>
                    <a:pt x="933" y="831"/>
                    <a:pt x="924" y="841"/>
                  </a:cubicBezTo>
                  <a:cubicBezTo>
                    <a:pt x="662" y="587"/>
                    <a:pt x="335" y="432"/>
                    <a:pt x="270" y="402"/>
                  </a:cubicBezTo>
                  <a:cubicBezTo>
                    <a:pt x="299" y="378"/>
                    <a:pt x="329" y="361"/>
                    <a:pt x="361" y="352"/>
                  </a:cubicBezTo>
                  <a:close/>
                  <a:moveTo>
                    <a:pt x="1269" y="122"/>
                  </a:moveTo>
                  <a:cubicBezTo>
                    <a:pt x="1367" y="317"/>
                    <a:pt x="1307" y="502"/>
                    <a:pt x="1239" y="623"/>
                  </a:cubicBezTo>
                  <a:cubicBezTo>
                    <a:pt x="1176" y="736"/>
                    <a:pt x="1095" y="816"/>
                    <a:pt x="1070" y="839"/>
                  </a:cubicBezTo>
                  <a:cubicBezTo>
                    <a:pt x="1061" y="829"/>
                    <a:pt x="1051" y="822"/>
                    <a:pt x="1039" y="817"/>
                  </a:cubicBezTo>
                  <a:cubicBezTo>
                    <a:pt x="1062" y="793"/>
                    <a:pt x="1120" y="726"/>
                    <a:pt x="1163" y="623"/>
                  </a:cubicBezTo>
                  <a:cubicBezTo>
                    <a:pt x="1212" y="506"/>
                    <a:pt x="1249" y="319"/>
                    <a:pt x="1157" y="88"/>
                  </a:cubicBezTo>
                  <a:cubicBezTo>
                    <a:pt x="1195" y="96"/>
                    <a:pt x="1233" y="107"/>
                    <a:pt x="1269" y="122"/>
                  </a:cubicBezTo>
                  <a:close/>
                  <a:moveTo>
                    <a:pt x="1071" y="882"/>
                  </a:moveTo>
                  <a:cubicBezTo>
                    <a:pt x="1074" y="892"/>
                    <a:pt x="1075" y="902"/>
                    <a:pt x="1073" y="912"/>
                  </a:cubicBezTo>
                  <a:cubicBezTo>
                    <a:pt x="1074" y="901"/>
                    <a:pt x="1073" y="890"/>
                    <a:pt x="1070" y="880"/>
                  </a:cubicBezTo>
                  <a:cubicBezTo>
                    <a:pt x="1071" y="880"/>
                    <a:pt x="1071" y="881"/>
                    <a:pt x="1071" y="882"/>
                  </a:cubicBezTo>
                  <a:close/>
                  <a:moveTo>
                    <a:pt x="942" y="852"/>
                  </a:moveTo>
                  <a:cubicBezTo>
                    <a:pt x="951" y="843"/>
                    <a:pt x="963" y="835"/>
                    <a:pt x="977" y="831"/>
                  </a:cubicBezTo>
                  <a:cubicBezTo>
                    <a:pt x="979" y="831"/>
                    <a:pt x="982" y="830"/>
                    <a:pt x="984" y="830"/>
                  </a:cubicBezTo>
                  <a:cubicBezTo>
                    <a:pt x="1004" y="826"/>
                    <a:pt x="1023" y="830"/>
                    <a:pt x="1038" y="839"/>
                  </a:cubicBezTo>
                  <a:cubicBezTo>
                    <a:pt x="1047" y="847"/>
                    <a:pt x="1055" y="856"/>
                    <a:pt x="1061" y="870"/>
                  </a:cubicBezTo>
                  <a:cubicBezTo>
                    <a:pt x="1070" y="891"/>
                    <a:pt x="1070" y="916"/>
                    <a:pt x="1061" y="944"/>
                  </a:cubicBezTo>
                  <a:cubicBezTo>
                    <a:pt x="1051" y="959"/>
                    <a:pt x="1036" y="970"/>
                    <a:pt x="1017" y="975"/>
                  </a:cubicBezTo>
                  <a:cubicBezTo>
                    <a:pt x="976" y="987"/>
                    <a:pt x="934" y="964"/>
                    <a:pt x="923" y="924"/>
                  </a:cubicBezTo>
                  <a:cubicBezTo>
                    <a:pt x="921" y="918"/>
                    <a:pt x="920" y="911"/>
                    <a:pt x="920" y="905"/>
                  </a:cubicBezTo>
                  <a:cubicBezTo>
                    <a:pt x="927" y="895"/>
                    <a:pt x="937" y="877"/>
                    <a:pt x="942" y="852"/>
                  </a:cubicBezTo>
                  <a:close/>
                  <a:moveTo>
                    <a:pt x="922" y="890"/>
                  </a:moveTo>
                  <a:cubicBezTo>
                    <a:pt x="924" y="881"/>
                    <a:pt x="927" y="872"/>
                    <a:pt x="933" y="864"/>
                  </a:cubicBezTo>
                  <a:cubicBezTo>
                    <a:pt x="929" y="874"/>
                    <a:pt x="926" y="883"/>
                    <a:pt x="922" y="890"/>
                  </a:cubicBezTo>
                  <a:close/>
                  <a:moveTo>
                    <a:pt x="264" y="406"/>
                  </a:moveTo>
                  <a:cubicBezTo>
                    <a:pt x="323" y="433"/>
                    <a:pt x="655" y="588"/>
                    <a:pt x="920" y="845"/>
                  </a:cubicBezTo>
                  <a:cubicBezTo>
                    <a:pt x="917" y="849"/>
                    <a:pt x="914" y="853"/>
                    <a:pt x="912" y="858"/>
                  </a:cubicBezTo>
                  <a:cubicBezTo>
                    <a:pt x="843" y="812"/>
                    <a:pt x="380" y="508"/>
                    <a:pt x="184" y="490"/>
                  </a:cubicBezTo>
                  <a:cubicBezTo>
                    <a:pt x="201" y="471"/>
                    <a:pt x="219" y="450"/>
                    <a:pt x="239" y="430"/>
                  </a:cubicBezTo>
                  <a:cubicBezTo>
                    <a:pt x="247" y="421"/>
                    <a:pt x="256" y="414"/>
                    <a:pt x="264" y="406"/>
                  </a:cubicBezTo>
                  <a:close/>
                  <a:moveTo>
                    <a:pt x="998" y="999"/>
                  </a:moveTo>
                  <a:cubicBezTo>
                    <a:pt x="1003" y="999"/>
                    <a:pt x="1008" y="998"/>
                    <a:pt x="1014" y="997"/>
                  </a:cubicBezTo>
                  <a:cubicBezTo>
                    <a:pt x="1016" y="997"/>
                    <a:pt x="1018" y="996"/>
                    <a:pt x="1020" y="996"/>
                  </a:cubicBezTo>
                  <a:cubicBezTo>
                    <a:pt x="1045" y="1074"/>
                    <a:pt x="1206" y="1604"/>
                    <a:pt x="1185" y="1754"/>
                  </a:cubicBezTo>
                  <a:cubicBezTo>
                    <a:pt x="1161" y="1764"/>
                    <a:pt x="1135" y="1772"/>
                    <a:pt x="1107" y="1777"/>
                  </a:cubicBezTo>
                  <a:cubicBezTo>
                    <a:pt x="1106" y="1777"/>
                    <a:pt x="1106" y="1777"/>
                    <a:pt x="1105" y="1777"/>
                  </a:cubicBezTo>
                  <a:cubicBezTo>
                    <a:pt x="1110" y="1671"/>
                    <a:pt x="1013" y="1089"/>
                    <a:pt x="998" y="999"/>
                  </a:cubicBezTo>
                  <a:close/>
                  <a:moveTo>
                    <a:pt x="1725" y="1253"/>
                  </a:moveTo>
                  <a:cubicBezTo>
                    <a:pt x="1566" y="1251"/>
                    <a:pt x="1399" y="1170"/>
                    <a:pt x="1286" y="1101"/>
                  </a:cubicBezTo>
                  <a:cubicBezTo>
                    <a:pt x="1181" y="1038"/>
                    <a:pt x="1102" y="973"/>
                    <a:pt x="1079" y="953"/>
                  </a:cubicBezTo>
                  <a:cubicBezTo>
                    <a:pt x="1080" y="952"/>
                    <a:pt x="1081" y="951"/>
                    <a:pt x="1082" y="949"/>
                  </a:cubicBezTo>
                  <a:cubicBezTo>
                    <a:pt x="1085" y="944"/>
                    <a:pt x="1088" y="938"/>
                    <a:pt x="1090" y="932"/>
                  </a:cubicBezTo>
                  <a:cubicBezTo>
                    <a:pt x="1120" y="947"/>
                    <a:pt x="1217" y="994"/>
                    <a:pt x="1335" y="1036"/>
                  </a:cubicBezTo>
                  <a:cubicBezTo>
                    <a:pt x="1464" y="1082"/>
                    <a:pt x="1643" y="1132"/>
                    <a:pt x="1782" y="1114"/>
                  </a:cubicBezTo>
                  <a:cubicBezTo>
                    <a:pt x="1770" y="1151"/>
                    <a:pt x="1755" y="1190"/>
                    <a:pt x="1737" y="1231"/>
                  </a:cubicBezTo>
                  <a:cubicBezTo>
                    <a:pt x="1733" y="1239"/>
                    <a:pt x="1729" y="1246"/>
                    <a:pt x="1725" y="1253"/>
                  </a:cubicBezTo>
                  <a:close/>
                  <a:moveTo>
                    <a:pt x="753" y="164"/>
                  </a:moveTo>
                  <a:cubicBezTo>
                    <a:pt x="780" y="105"/>
                    <a:pt x="851" y="61"/>
                    <a:pt x="948" y="43"/>
                  </a:cubicBezTo>
                  <a:cubicBezTo>
                    <a:pt x="1148" y="6"/>
                    <a:pt x="1415" y="83"/>
                    <a:pt x="1538" y="301"/>
                  </a:cubicBezTo>
                  <a:cubicBezTo>
                    <a:pt x="1573" y="363"/>
                    <a:pt x="1579" y="425"/>
                    <a:pt x="1558" y="485"/>
                  </a:cubicBezTo>
                  <a:cubicBezTo>
                    <a:pt x="1554" y="496"/>
                    <a:pt x="1549" y="507"/>
                    <a:pt x="1544" y="518"/>
                  </a:cubicBezTo>
                  <a:cubicBezTo>
                    <a:pt x="1545" y="514"/>
                    <a:pt x="1547" y="511"/>
                    <a:pt x="1548" y="508"/>
                  </a:cubicBezTo>
                  <a:cubicBezTo>
                    <a:pt x="1570" y="446"/>
                    <a:pt x="1563" y="383"/>
                    <a:pt x="1527" y="320"/>
                  </a:cubicBezTo>
                  <a:cubicBezTo>
                    <a:pt x="1406" y="105"/>
                    <a:pt x="1144" y="29"/>
                    <a:pt x="947" y="65"/>
                  </a:cubicBezTo>
                  <a:cubicBezTo>
                    <a:pt x="849" y="83"/>
                    <a:pt x="777" y="128"/>
                    <a:pt x="749" y="189"/>
                  </a:cubicBezTo>
                  <a:cubicBezTo>
                    <a:pt x="743" y="202"/>
                    <a:pt x="739" y="215"/>
                    <a:pt x="736" y="230"/>
                  </a:cubicBezTo>
                  <a:cubicBezTo>
                    <a:pt x="738" y="206"/>
                    <a:pt x="744" y="184"/>
                    <a:pt x="753" y="164"/>
                  </a:cubicBezTo>
                  <a:close/>
                  <a:moveTo>
                    <a:pt x="49" y="764"/>
                  </a:moveTo>
                  <a:cubicBezTo>
                    <a:pt x="7" y="675"/>
                    <a:pt x="60" y="550"/>
                    <a:pt x="204" y="404"/>
                  </a:cubicBezTo>
                  <a:cubicBezTo>
                    <a:pt x="252" y="354"/>
                    <a:pt x="304" y="324"/>
                    <a:pt x="358" y="314"/>
                  </a:cubicBezTo>
                  <a:cubicBezTo>
                    <a:pt x="423" y="302"/>
                    <a:pt x="486" y="319"/>
                    <a:pt x="546" y="352"/>
                  </a:cubicBezTo>
                  <a:cubicBezTo>
                    <a:pt x="493" y="327"/>
                    <a:pt x="437" y="315"/>
                    <a:pt x="380" y="326"/>
                  </a:cubicBezTo>
                  <a:cubicBezTo>
                    <a:pt x="325" y="336"/>
                    <a:pt x="273" y="366"/>
                    <a:pt x="224" y="415"/>
                  </a:cubicBezTo>
                  <a:cubicBezTo>
                    <a:pt x="82" y="560"/>
                    <a:pt x="30" y="686"/>
                    <a:pt x="73" y="777"/>
                  </a:cubicBezTo>
                  <a:cubicBezTo>
                    <a:pt x="85" y="802"/>
                    <a:pt x="105" y="828"/>
                    <a:pt x="138" y="850"/>
                  </a:cubicBezTo>
                  <a:cubicBezTo>
                    <a:pt x="95" y="828"/>
                    <a:pt x="65" y="799"/>
                    <a:pt x="49" y="764"/>
                  </a:cubicBezTo>
                  <a:close/>
                  <a:moveTo>
                    <a:pt x="564" y="1548"/>
                  </a:moveTo>
                  <a:cubicBezTo>
                    <a:pt x="437" y="1572"/>
                    <a:pt x="301" y="1482"/>
                    <a:pt x="200" y="1309"/>
                  </a:cubicBezTo>
                  <a:cubicBezTo>
                    <a:pt x="161" y="1243"/>
                    <a:pt x="154" y="1183"/>
                    <a:pt x="178" y="1131"/>
                  </a:cubicBezTo>
                  <a:cubicBezTo>
                    <a:pt x="194" y="1094"/>
                    <a:pt x="226" y="1063"/>
                    <a:pt x="265" y="1037"/>
                  </a:cubicBezTo>
                  <a:cubicBezTo>
                    <a:pt x="235" y="1060"/>
                    <a:pt x="211" y="1087"/>
                    <a:pt x="197" y="1118"/>
                  </a:cubicBezTo>
                  <a:cubicBezTo>
                    <a:pt x="172" y="1172"/>
                    <a:pt x="179" y="1234"/>
                    <a:pt x="219" y="1301"/>
                  </a:cubicBezTo>
                  <a:cubicBezTo>
                    <a:pt x="319" y="1473"/>
                    <a:pt x="455" y="1561"/>
                    <a:pt x="583" y="1538"/>
                  </a:cubicBezTo>
                  <a:cubicBezTo>
                    <a:pt x="600" y="1535"/>
                    <a:pt x="619" y="1529"/>
                    <a:pt x="641" y="1519"/>
                  </a:cubicBezTo>
                  <a:cubicBezTo>
                    <a:pt x="616" y="1533"/>
                    <a:pt x="591" y="1543"/>
                    <a:pt x="564" y="1548"/>
                  </a:cubicBezTo>
                  <a:close/>
                  <a:moveTo>
                    <a:pt x="1341" y="1653"/>
                  </a:moveTo>
                  <a:cubicBezTo>
                    <a:pt x="1308" y="1740"/>
                    <a:pt x="1229" y="1797"/>
                    <a:pt x="1113" y="1818"/>
                  </a:cubicBezTo>
                  <a:cubicBezTo>
                    <a:pt x="1091" y="1822"/>
                    <a:pt x="1068" y="1825"/>
                    <a:pt x="1043" y="1827"/>
                  </a:cubicBezTo>
                  <a:cubicBezTo>
                    <a:pt x="980" y="1830"/>
                    <a:pt x="930" y="1810"/>
                    <a:pt x="893" y="1768"/>
                  </a:cubicBezTo>
                  <a:cubicBezTo>
                    <a:pt x="867" y="1738"/>
                    <a:pt x="849" y="1699"/>
                    <a:pt x="837" y="1655"/>
                  </a:cubicBezTo>
                  <a:cubicBezTo>
                    <a:pt x="849" y="1689"/>
                    <a:pt x="865" y="1720"/>
                    <a:pt x="886" y="1744"/>
                  </a:cubicBezTo>
                  <a:cubicBezTo>
                    <a:pt x="924" y="1788"/>
                    <a:pt x="976" y="1809"/>
                    <a:pt x="1041" y="1805"/>
                  </a:cubicBezTo>
                  <a:cubicBezTo>
                    <a:pt x="1065" y="1804"/>
                    <a:pt x="1089" y="1801"/>
                    <a:pt x="1111" y="1797"/>
                  </a:cubicBezTo>
                  <a:cubicBezTo>
                    <a:pt x="1226" y="1776"/>
                    <a:pt x="1305" y="1718"/>
                    <a:pt x="1339" y="1630"/>
                  </a:cubicBezTo>
                  <a:cubicBezTo>
                    <a:pt x="1352" y="1595"/>
                    <a:pt x="1358" y="1556"/>
                    <a:pt x="1356" y="1515"/>
                  </a:cubicBezTo>
                  <a:cubicBezTo>
                    <a:pt x="1361" y="1565"/>
                    <a:pt x="1356" y="1611"/>
                    <a:pt x="1341" y="1653"/>
                  </a:cubicBezTo>
                  <a:close/>
                  <a:moveTo>
                    <a:pt x="1774" y="1246"/>
                  </a:moveTo>
                  <a:cubicBezTo>
                    <a:pt x="1739" y="1321"/>
                    <a:pt x="1689" y="1365"/>
                    <a:pt x="1625" y="1377"/>
                  </a:cubicBezTo>
                  <a:cubicBezTo>
                    <a:pt x="1598" y="1382"/>
                    <a:pt x="1569" y="1381"/>
                    <a:pt x="1540" y="1375"/>
                  </a:cubicBezTo>
                  <a:cubicBezTo>
                    <a:pt x="1561" y="1377"/>
                    <a:pt x="1582" y="1377"/>
                    <a:pt x="1602" y="1373"/>
                  </a:cubicBezTo>
                  <a:cubicBezTo>
                    <a:pt x="1602" y="1373"/>
                    <a:pt x="1602" y="1373"/>
                    <a:pt x="1602" y="1373"/>
                  </a:cubicBezTo>
                  <a:cubicBezTo>
                    <a:pt x="1668" y="1361"/>
                    <a:pt x="1719" y="1316"/>
                    <a:pt x="1755" y="1240"/>
                  </a:cubicBezTo>
                  <a:cubicBezTo>
                    <a:pt x="1844" y="1048"/>
                    <a:pt x="1854" y="885"/>
                    <a:pt x="1782" y="791"/>
                  </a:cubicBezTo>
                  <a:cubicBezTo>
                    <a:pt x="1748" y="747"/>
                    <a:pt x="1698" y="719"/>
                    <a:pt x="1633" y="707"/>
                  </a:cubicBezTo>
                  <a:cubicBezTo>
                    <a:pt x="1709" y="717"/>
                    <a:pt x="1767" y="745"/>
                    <a:pt x="1804" y="793"/>
                  </a:cubicBezTo>
                  <a:cubicBezTo>
                    <a:pt x="1876" y="886"/>
                    <a:pt x="1865" y="1051"/>
                    <a:pt x="1774" y="12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6"/>
            <p:cNvSpPr>
              <a:spLocks noEditPoints="1"/>
            </p:cNvSpPr>
            <p:nvPr/>
          </p:nvSpPr>
          <p:spPr bwMode="auto">
            <a:xfrm>
              <a:off x="275094" y="6548450"/>
              <a:ext cx="38531" cy="37229"/>
            </a:xfrm>
            <a:custGeom>
              <a:avLst/>
              <a:gdLst>
                <a:gd name="T0" fmla="*/ 41 w 125"/>
                <a:gd name="T1" fmla="*/ 117 h 121"/>
                <a:gd name="T2" fmla="*/ 43 w 125"/>
                <a:gd name="T3" fmla="*/ 119 h 121"/>
                <a:gd name="T4" fmla="*/ 43 w 125"/>
                <a:gd name="T5" fmla="*/ 118 h 121"/>
                <a:gd name="T6" fmla="*/ 70 w 125"/>
                <a:gd name="T7" fmla="*/ 119 h 121"/>
                <a:gd name="T8" fmla="*/ 73 w 125"/>
                <a:gd name="T9" fmla="*/ 118 h 121"/>
                <a:gd name="T10" fmla="*/ 73 w 125"/>
                <a:gd name="T11" fmla="*/ 118 h 121"/>
                <a:gd name="T12" fmla="*/ 73 w 125"/>
                <a:gd name="T13" fmla="*/ 118 h 121"/>
                <a:gd name="T14" fmla="*/ 76 w 125"/>
                <a:gd name="T15" fmla="*/ 118 h 121"/>
                <a:gd name="T16" fmla="*/ 116 w 125"/>
                <a:gd name="T17" fmla="*/ 47 h 121"/>
                <a:gd name="T18" fmla="*/ 45 w 125"/>
                <a:gd name="T19" fmla="*/ 9 h 121"/>
                <a:gd name="T20" fmla="*/ 33 w 125"/>
                <a:gd name="T21" fmla="*/ 13 h 121"/>
                <a:gd name="T22" fmla="*/ 33 w 125"/>
                <a:gd name="T23" fmla="*/ 13 h 121"/>
                <a:gd name="T24" fmla="*/ 33 w 125"/>
                <a:gd name="T25" fmla="*/ 14 h 121"/>
                <a:gd name="T26" fmla="*/ 9 w 125"/>
                <a:gd name="T27" fmla="*/ 36 h 121"/>
                <a:gd name="T28" fmla="*/ 4 w 125"/>
                <a:gd name="T29" fmla="*/ 79 h 121"/>
                <a:gd name="T30" fmla="*/ 41 w 125"/>
                <a:gd name="T31" fmla="*/ 117 h 121"/>
                <a:gd name="T32" fmla="*/ 103 w 125"/>
                <a:gd name="T33" fmla="*/ 30 h 121"/>
                <a:gd name="T34" fmla="*/ 112 w 125"/>
                <a:gd name="T35" fmla="*/ 48 h 121"/>
                <a:gd name="T36" fmla="*/ 77 w 125"/>
                <a:gd name="T37" fmla="*/ 113 h 121"/>
                <a:gd name="T38" fmla="*/ 64 w 125"/>
                <a:gd name="T39" fmla="*/ 77 h 121"/>
                <a:gd name="T40" fmla="*/ 103 w 125"/>
                <a:gd name="T41" fmla="*/ 30 h 121"/>
                <a:gd name="T42" fmla="*/ 98 w 125"/>
                <a:gd name="T43" fmla="*/ 26 h 121"/>
                <a:gd name="T44" fmla="*/ 65 w 125"/>
                <a:gd name="T45" fmla="*/ 69 h 121"/>
                <a:gd name="T46" fmla="*/ 76 w 125"/>
                <a:gd name="T47" fmla="*/ 13 h 121"/>
                <a:gd name="T48" fmla="*/ 98 w 125"/>
                <a:gd name="T49" fmla="*/ 26 h 121"/>
                <a:gd name="T50" fmla="*/ 39 w 125"/>
                <a:gd name="T51" fmla="*/ 16 h 121"/>
                <a:gd name="T52" fmla="*/ 38 w 125"/>
                <a:gd name="T53" fmla="*/ 15 h 121"/>
                <a:gd name="T54" fmla="*/ 46 w 125"/>
                <a:gd name="T55" fmla="*/ 13 h 121"/>
                <a:gd name="T56" fmla="*/ 51 w 125"/>
                <a:gd name="T57" fmla="*/ 11 h 121"/>
                <a:gd name="T58" fmla="*/ 70 w 125"/>
                <a:gd name="T59" fmla="*/ 11 h 121"/>
                <a:gd name="T60" fmla="*/ 69 w 125"/>
                <a:gd name="T61" fmla="*/ 115 h 121"/>
                <a:gd name="T62" fmla="*/ 46 w 125"/>
                <a:gd name="T63" fmla="*/ 114 h 121"/>
                <a:gd name="T64" fmla="*/ 46 w 125"/>
                <a:gd name="T65" fmla="*/ 114 h 121"/>
                <a:gd name="T66" fmla="*/ 39 w 125"/>
                <a:gd name="T67" fmla="*/ 16 h 121"/>
                <a:gd name="T68" fmla="*/ 8 w 125"/>
                <a:gd name="T69" fmla="*/ 78 h 121"/>
                <a:gd name="T70" fmla="*/ 13 w 125"/>
                <a:gd name="T71" fmla="*/ 38 h 121"/>
                <a:gd name="T72" fmla="*/ 30 w 125"/>
                <a:gd name="T73" fmla="*/ 20 h 121"/>
                <a:gd name="T74" fmla="*/ 34 w 125"/>
                <a:gd name="T75" fmla="*/ 110 h 121"/>
                <a:gd name="T76" fmla="*/ 8 w 125"/>
                <a:gd name="T77" fmla="*/ 7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5" h="121">
                  <a:moveTo>
                    <a:pt x="41" y="117"/>
                  </a:moveTo>
                  <a:cubicBezTo>
                    <a:pt x="42" y="118"/>
                    <a:pt x="42" y="118"/>
                    <a:pt x="43" y="119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52" y="120"/>
                    <a:pt x="61" y="121"/>
                    <a:pt x="70" y="119"/>
                  </a:cubicBezTo>
                  <a:cubicBezTo>
                    <a:pt x="71" y="119"/>
                    <a:pt x="72" y="119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106" y="109"/>
                    <a:pt x="125" y="77"/>
                    <a:pt x="116" y="47"/>
                  </a:cubicBezTo>
                  <a:cubicBezTo>
                    <a:pt x="108" y="17"/>
                    <a:pt x="76" y="0"/>
                    <a:pt x="45" y="9"/>
                  </a:cubicBezTo>
                  <a:cubicBezTo>
                    <a:pt x="41" y="10"/>
                    <a:pt x="37" y="12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4"/>
                    <a:pt x="33" y="14"/>
                  </a:cubicBezTo>
                  <a:cubicBezTo>
                    <a:pt x="23" y="19"/>
                    <a:pt x="15" y="26"/>
                    <a:pt x="9" y="36"/>
                  </a:cubicBezTo>
                  <a:cubicBezTo>
                    <a:pt x="2" y="49"/>
                    <a:pt x="0" y="65"/>
                    <a:pt x="4" y="79"/>
                  </a:cubicBezTo>
                  <a:cubicBezTo>
                    <a:pt x="9" y="98"/>
                    <a:pt x="24" y="111"/>
                    <a:pt x="41" y="117"/>
                  </a:cubicBezTo>
                  <a:close/>
                  <a:moveTo>
                    <a:pt x="103" y="30"/>
                  </a:moveTo>
                  <a:cubicBezTo>
                    <a:pt x="107" y="36"/>
                    <a:pt x="110" y="42"/>
                    <a:pt x="112" y="48"/>
                  </a:cubicBezTo>
                  <a:cubicBezTo>
                    <a:pt x="120" y="76"/>
                    <a:pt x="104" y="104"/>
                    <a:pt x="77" y="113"/>
                  </a:cubicBezTo>
                  <a:cubicBezTo>
                    <a:pt x="67" y="107"/>
                    <a:pt x="64" y="92"/>
                    <a:pt x="64" y="77"/>
                  </a:cubicBezTo>
                  <a:cubicBezTo>
                    <a:pt x="83" y="67"/>
                    <a:pt x="98" y="39"/>
                    <a:pt x="103" y="30"/>
                  </a:cubicBezTo>
                  <a:close/>
                  <a:moveTo>
                    <a:pt x="98" y="26"/>
                  </a:moveTo>
                  <a:cubicBezTo>
                    <a:pt x="97" y="29"/>
                    <a:pt x="82" y="58"/>
                    <a:pt x="65" y="69"/>
                  </a:cubicBezTo>
                  <a:cubicBezTo>
                    <a:pt x="66" y="45"/>
                    <a:pt x="74" y="19"/>
                    <a:pt x="76" y="13"/>
                  </a:cubicBezTo>
                  <a:cubicBezTo>
                    <a:pt x="84" y="15"/>
                    <a:pt x="92" y="19"/>
                    <a:pt x="98" y="26"/>
                  </a:cubicBezTo>
                  <a:close/>
                  <a:moveTo>
                    <a:pt x="39" y="16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41" y="14"/>
                    <a:pt x="43" y="13"/>
                    <a:pt x="46" y="13"/>
                  </a:cubicBezTo>
                  <a:cubicBezTo>
                    <a:pt x="47" y="12"/>
                    <a:pt x="49" y="12"/>
                    <a:pt x="51" y="11"/>
                  </a:cubicBezTo>
                  <a:cubicBezTo>
                    <a:pt x="57" y="10"/>
                    <a:pt x="64" y="10"/>
                    <a:pt x="70" y="11"/>
                  </a:cubicBezTo>
                  <a:cubicBezTo>
                    <a:pt x="66" y="24"/>
                    <a:pt x="47" y="91"/>
                    <a:pt x="69" y="115"/>
                  </a:cubicBezTo>
                  <a:cubicBezTo>
                    <a:pt x="61" y="116"/>
                    <a:pt x="53" y="116"/>
                    <a:pt x="46" y="11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10" y="86"/>
                    <a:pt x="38" y="16"/>
                    <a:pt x="39" y="16"/>
                  </a:cubicBezTo>
                  <a:close/>
                  <a:moveTo>
                    <a:pt x="8" y="78"/>
                  </a:moveTo>
                  <a:cubicBezTo>
                    <a:pt x="4" y="65"/>
                    <a:pt x="6" y="50"/>
                    <a:pt x="13" y="38"/>
                  </a:cubicBezTo>
                  <a:cubicBezTo>
                    <a:pt x="17" y="31"/>
                    <a:pt x="23" y="24"/>
                    <a:pt x="30" y="20"/>
                  </a:cubicBezTo>
                  <a:cubicBezTo>
                    <a:pt x="25" y="37"/>
                    <a:pt x="12" y="83"/>
                    <a:pt x="34" y="110"/>
                  </a:cubicBezTo>
                  <a:cubicBezTo>
                    <a:pt x="22" y="104"/>
                    <a:pt x="12" y="92"/>
                    <a:pt x="8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7"/>
            <p:cNvSpPr/>
            <p:nvPr/>
          </p:nvSpPr>
          <p:spPr bwMode="auto">
            <a:xfrm>
              <a:off x="229143" y="6486488"/>
              <a:ext cx="11195" cy="11976"/>
            </a:xfrm>
            <a:custGeom>
              <a:avLst/>
              <a:gdLst>
                <a:gd name="T0" fmla="*/ 86 w 86"/>
                <a:gd name="T1" fmla="*/ 80 h 92"/>
                <a:gd name="T2" fmla="*/ 12 w 86"/>
                <a:gd name="T3" fmla="*/ 0 h 92"/>
                <a:gd name="T4" fmla="*/ 0 w 86"/>
                <a:gd name="T5" fmla="*/ 12 h 92"/>
                <a:gd name="T6" fmla="*/ 74 w 86"/>
                <a:gd name="T7" fmla="*/ 92 h 92"/>
                <a:gd name="T8" fmla="*/ 86 w 86"/>
                <a:gd name="T9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92">
                  <a:moveTo>
                    <a:pt x="86" y="80"/>
                  </a:moveTo>
                  <a:lnTo>
                    <a:pt x="12" y="0"/>
                  </a:lnTo>
                  <a:lnTo>
                    <a:pt x="0" y="12"/>
                  </a:lnTo>
                  <a:lnTo>
                    <a:pt x="74" y="92"/>
                  </a:lnTo>
                  <a:lnTo>
                    <a:pt x="86" y="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8"/>
            <p:cNvSpPr/>
            <p:nvPr/>
          </p:nvSpPr>
          <p:spPr bwMode="auto">
            <a:xfrm>
              <a:off x="63564" y="6525019"/>
              <a:ext cx="53240" cy="17573"/>
            </a:xfrm>
            <a:custGeom>
              <a:avLst/>
              <a:gdLst>
                <a:gd name="T0" fmla="*/ 0 w 409"/>
                <a:gd name="T1" fmla="*/ 12 h 135"/>
                <a:gd name="T2" fmla="*/ 407 w 409"/>
                <a:gd name="T3" fmla="*/ 135 h 135"/>
                <a:gd name="T4" fmla="*/ 409 w 409"/>
                <a:gd name="T5" fmla="*/ 120 h 135"/>
                <a:gd name="T6" fmla="*/ 4 w 409"/>
                <a:gd name="T7" fmla="*/ 0 h 135"/>
                <a:gd name="T8" fmla="*/ 0 w 409"/>
                <a:gd name="T9" fmla="*/ 1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35">
                  <a:moveTo>
                    <a:pt x="0" y="12"/>
                  </a:moveTo>
                  <a:lnTo>
                    <a:pt x="407" y="135"/>
                  </a:lnTo>
                  <a:lnTo>
                    <a:pt x="409" y="120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9"/>
            <p:cNvSpPr/>
            <p:nvPr/>
          </p:nvSpPr>
          <p:spPr bwMode="auto">
            <a:xfrm>
              <a:off x="53020" y="6472950"/>
              <a:ext cx="17313" cy="8852"/>
            </a:xfrm>
            <a:custGeom>
              <a:avLst/>
              <a:gdLst>
                <a:gd name="T0" fmla="*/ 133 w 133"/>
                <a:gd name="T1" fmla="*/ 57 h 68"/>
                <a:gd name="T2" fmla="*/ 5 w 133"/>
                <a:gd name="T3" fmla="*/ 0 h 68"/>
                <a:gd name="T4" fmla="*/ 0 w 133"/>
                <a:gd name="T5" fmla="*/ 12 h 68"/>
                <a:gd name="T6" fmla="*/ 126 w 133"/>
                <a:gd name="T7" fmla="*/ 68 h 68"/>
                <a:gd name="T8" fmla="*/ 133 w 133"/>
                <a:gd name="T9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68">
                  <a:moveTo>
                    <a:pt x="133" y="57"/>
                  </a:moveTo>
                  <a:lnTo>
                    <a:pt x="5" y="0"/>
                  </a:lnTo>
                  <a:lnTo>
                    <a:pt x="0" y="12"/>
                  </a:lnTo>
                  <a:lnTo>
                    <a:pt x="126" y="68"/>
                  </a:lnTo>
                  <a:lnTo>
                    <a:pt x="133" y="5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0"/>
            <p:cNvSpPr/>
            <p:nvPr/>
          </p:nvSpPr>
          <p:spPr bwMode="auto">
            <a:xfrm>
              <a:off x="151561" y="6584117"/>
              <a:ext cx="36969" cy="16402"/>
            </a:xfrm>
            <a:custGeom>
              <a:avLst/>
              <a:gdLst>
                <a:gd name="T0" fmla="*/ 120 w 120"/>
                <a:gd name="T1" fmla="*/ 5 h 53"/>
                <a:gd name="T2" fmla="*/ 119 w 120"/>
                <a:gd name="T3" fmla="*/ 0 h 53"/>
                <a:gd name="T4" fmla="*/ 0 w 120"/>
                <a:gd name="T5" fmla="*/ 48 h 53"/>
                <a:gd name="T6" fmla="*/ 2 w 120"/>
                <a:gd name="T7" fmla="*/ 53 h 53"/>
                <a:gd name="T8" fmla="*/ 120 w 120"/>
                <a:gd name="T9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53">
                  <a:moveTo>
                    <a:pt x="120" y="5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92" y="7"/>
                    <a:pt x="4" y="46"/>
                    <a:pt x="0" y="48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3"/>
                    <a:pt x="94" y="13"/>
                    <a:pt x="120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1"/>
            <p:cNvSpPr/>
            <p:nvPr/>
          </p:nvSpPr>
          <p:spPr bwMode="auto">
            <a:xfrm>
              <a:off x="226410" y="6605335"/>
              <a:ext cx="39182" cy="42827"/>
            </a:xfrm>
            <a:custGeom>
              <a:avLst/>
              <a:gdLst>
                <a:gd name="T0" fmla="*/ 289 w 301"/>
                <a:gd name="T1" fmla="*/ 0 h 329"/>
                <a:gd name="T2" fmla="*/ 0 w 301"/>
                <a:gd name="T3" fmla="*/ 320 h 329"/>
                <a:gd name="T4" fmla="*/ 12 w 301"/>
                <a:gd name="T5" fmla="*/ 329 h 329"/>
                <a:gd name="T6" fmla="*/ 301 w 301"/>
                <a:gd name="T7" fmla="*/ 10 h 329"/>
                <a:gd name="T8" fmla="*/ 289 w 301"/>
                <a:gd name="T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29">
                  <a:moveTo>
                    <a:pt x="289" y="0"/>
                  </a:moveTo>
                  <a:lnTo>
                    <a:pt x="0" y="320"/>
                  </a:lnTo>
                  <a:lnTo>
                    <a:pt x="12" y="329"/>
                  </a:lnTo>
                  <a:lnTo>
                    <a:pt x="301" y="10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9245-FAA6-4F67-B28E-E3E1E3751B83}" type="datetimeFigureOut">
              <a:rPr lang="zh-CN" altLang="en-US" smtClean="0"/>
            </a:fld>
            <a:endParaRPr lang="zh-CN" altLang="en-US" smtClean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58A30-32F4-49C5-992E-AB39F8CB0EF7}" type="slidenum">
              <a:rPr lang="zh-CN" altLang="en-US" smtClean="0"/>
            </a:fld>
            <a:endParaRPr lang="zh-CN" altLang="en-US" smtClean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1544"/>
            <a:ext cx="7886700" cy="555897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2CA6-4220-4CCF-9961-8A5F7BC09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5130-8565-4F99-B458-1A1545B931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2CA6-4220-4CCF-9961-8A5F7BC09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5130-8565-4F99-B458-1A1545B931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2CA6-4220-4CCF-9961-8A5F7BC09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5130-8565-4F99-B458-1A1545B931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2CA6-4220-4CCF-9961-8A5F7BC09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5130-8565-4F99-B458-1A1545B931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2CA6-4220-4CCF-9961-8A5F7BC09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5130-8565-4F99-B458-1A1545B931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2CA6-4220-4CCF-9961-8A5F7BC09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5130-8565-4F99-B458-1A1545B931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2CA6-4220-4CCF-9961-8A5F7BC09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5130-8565-4F99-B458-1A1545B931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2CA6-4220-4CCF-9961-8A5F7BC09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5130-8565-4F99-B458-1A1545B931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2CA6-4220-4CCF-9961-8A5F7BC09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5130-8565-4F99-B458-1A1545B931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8660186" y="17020"/>
            <a:ext cx="474923" cy="576885"/>
            <a:chOff x="11546914" y="17020"/>
            <a:chExt cx="633230" cy="576885"/>
          </a:xfrm>
        </p:grpSpPr>
        <p:sp>
          <p:nvSpPr>
            <p:cNvPr id="20" name="Freeform 17"/>
            <p:cNvSpPr>
              <a:spLocks noEditPoints="1"/>
            </p:cNvSpPr>
            <p:nvPr/>
          </p:nvSpPr>
          <p:spPr bwMode="auto">
            <a:xfrm>
              <a:off x="11546914" y="17020"/>
              <a:ext cx="589992" cy="568237"/>
            </a:xfrm>
            <a:custGeom>
              <a:avLst/>
              <a:gdLst>
                <a:gd name="T0" fmla="*/ 916 w 1788"/>
                <a:gd name="T1" fmla="*/ 1299 h 1722"/>
                <a:gd name="T2" fmla="*/ 847 w 1788"/>
                <a:gd name="T3" fmla="*/ 1514 h 1722"/>
                <a:gd name="T4" fmla="*/ 1037 w 1788"/>
                <a:gd name="T5" fmla="*/ 1722 h 1722"/>
                <a:gd name="T6" fmla="*/ 1090 w 1788"/>
                <a:gd name="T7" fmla="*/ 1717 h 1722"/>
                <a:gd name="T8" fmla="*/ 1013 w 1788"/>
                <a:gd name="T9" fmla="*/ 1677 h 1722"/>
                <a:gd name="T10" fmla="*/ 928 w 1788"/>
                <a:gd name="T11" fmla="*/ 1474 h 1722"/>
                <a:gd name="T12" fmla="*/ 916 w 1788"/>
                <a:gd name="T13" fmla="*/ 1299 h 1722"/>
                <a:gd name="T14" fmla="*/ 1336 w 1788"/>
                <a:gd name="T15" fmla="*/ 1108 h 1722"/>
                <a:gd name="T16" fmla="*/ 1390 w 1788"/>
                <a:gd name="T17" fmla="*/ 1150 h 1722"/>
                <a:gd name="T18" fmla="*/ 1635 w 1788"/>
                <a:gd name="T19" fmla="*/ 1200 h 1722"/>
                <a:gd name="T20" fmla="*/ 1788 w 1788"/>
                <a:gd name="T21" fmla="*/ 1154 h 1722"/>
                <a:gd name="T22" fmla="*/ 1734 w 1788"/>
                <a:gd name="T23" fmla="*/ 1170 h 1722"/>
                <a:gd name="T24" fmla="*/ 1666 w 1788"/>
                <a:gd name="T25" fmla="*/ 1176 h 1722"/>
                <a:gd name="T26" fmla="*/ 1549 w 1788"/>
                <a:gd name="T27" fmla="*/ 1164 h 1722"/>
                <a:gd name="T28" fmla="*/ 1336 w 1788"/>
                <a:gd name="T29" fmla="*/ 1108 h 1722"/>
                <a:gd name="T30" fmla="*/ 661 w 1788"/>
                <a:gd name="T31" fmla="*/ 952 h 1722"/>
                <a:gd name="T32" fmla="*/ 648 w 1788"/>
                <a:gd name="T33" fmla="*/ 954 h 1722"/>
                <a:gd name="T34" fmla="*/ 467 w 1788"/>
                <a:gd name="T35" fmla="*/ 974 h 1722"/>
                <a:gd name="T36" fmla="*/ 232 w 1788"/>
                <a:gd name="T37" fmla="*/ 1447 h 1722"/>
                <a:gd name="T38" fmla="*/ 516 w 1788"/>
                <a:gd name="T39" fmla="*/ 1703 h 1722"/>
                <a:gd name="T40" fmla="*/ 523 w 1788"/>
                <a:gd name="T41" fmla="*/ 1703 h 1722"/>
                <a:gd name="T42" fmla="*/ 334 w 1788"/>
                <a:gd name="T43" fmla="*/ 1497 h 1722"/>
                <a:gd name="T44" fmla="*/ 296 w 1788"/>
                <a:gd name="T45" fmla="*/ 1257 h 1722"/>
                <a:gd name="T46" fmla="*/ 459 w 1788"/>
                <a:gd name="T47" fmla="*/ 1067 h 1722"/>
                <a:gd name="T48" fmla="*/ 661 w 1788"/>
                <a:gd name="T49" fmla="*/ 952 h 1722"/>
                <a:gd name="T50" fmla="*/ 1418 w 1788"/>
                <a:gd name="T51" fmla="*/ 660 h 1722"/>
                <a:gd name="T52" fmla="*/ 1372 w 1788"/>
                <a:gd name="T53" fmla="*/ 671 h 1722"/>
                <a:gd name="T54" fmla="*/ 1363 w 1788"/>
                <a:gd name="T55" fmla="*/ 677 h 1722"/>
                <a:gd name="T56" fmla="*/ 1418 w 1788"/>
                <a:gd name="T57" fmla="*/ 660 h 1722"/>
                <a:gd name="T58" fmla="*/ 580 w 1788"/>
                <a:gd name="T59" fmla="*/ 121 h 1722"/>
                <a:gd name="T60" fmla="*/ 521 w 1788"/>
                <a:gd name="T61" fmla="*/ 128 h 1722"/>
                <a:gd name="T62" fmla="*/ 161 w 1788"/>
                <a:gd name="T63" fmla="*/ 850 h 1722"/>
                <a:gd name="T64" fmla="*/ 189 w 1788"/>
                <a:gd name="T65" fmla="*/ 870 h 1722"/>
                <a:gd name="T66" fmla="*/ 165 w 1788"/>
                <a:gd name="T67" fmla="*/ 628 h 1722"/>
                <a:gd name="T68" fmla="*/ 540 w 1788"/>
                <a:gd name="T69" fmla="*/ 188 h 1722"/>
                <a:gd name="T70" fmla="*/ 612 w 1788"/>
                <a:gd name="T71" fmla="*/ 178 h 1722"/>
                <a:gd name="T72" fmla="*/ 736 w 1788"/>
                <a:gd name="T73" fmla="*/ 218 h 1722"/>
                <a:gd name="T74" fmla="*/ 802 w 1788"/>
                <a:gd name="T75" fmla="*/ 285 h 1722"/>
                <a:gd name="T76" fmla="*/ 808 w 1788"/>
                <a:gd name="T77" fmla="*/ 292 h 1722"/>
                <a:gd name="T78" fmla="*/ 580 w 1788"/>
                <a:gd name="T79" fmla="*/ 121 h 1722"/>
                <a:gd name="T80" fmla="*/ 1149 w 1788"/>
                <a:gd name="T81" fmla="*/ 0 h 1722"/>
                <a:gd name="T82" fmla="*/ 882 w 1788"/>
                <a:gd name="T83" fmla="*/ 422 h 1722"/>
                <a:gd name="T84" fmla="*/ 905 w 1788"/>
                <a:gd name="T85" fmla="*/ 489 h 1722"/>
                <a:gd name="T86" fmla="*/ 913 w 1788"/>
                <a:gd name="T87" fmla="*/ 339 h 1722"/>
                <a:gd name="T88" fmla="*/ 1119 w 1788"/>
                <a:gd name="T89" fmla="*/ 30 h 1722"/>
                <a:gd name="T90" fmla="*/ 1163 w 1788"/>
                <a:gd name="T91" fmla="*/ 26 h 1722"/>
                <a:gd name="T92" fmla="*/ 1503 w 1788"/>
                <a:gd name="T93" fmla="*/ 176 h 1722"/>
                <a:gd name="T94" fmla="*/ 1515 w 1788"/>
                <a:gd name="T95" fmla="*/ 186 h 1722"/>
                <a:gd name="T96" fmla="*/ 1501 w 1788"/>
                <a:gd name="T97" fmla="*/ 173 h 1722"/>
                <a:gd name="T98" fmla="*/ 1149 w 1788"/>
                <a:gd name="T99" fmla="*/ 0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88" h="1722">
                  <a:moveTo>
                    <a:pt x="916" y="1299"/>
                  </a:moveTo>
                  <a:cubicBezTo>
                    <a:pt x="896" y="1383"/>
                    <a:pt x="873" y="1455"/>
                    <a:pt x="847" y="1514"/>
                  </a:cubicBezTo>
                  <a:cubicBezTo>
                    <a:pt x="866" y="1629"/>
                    <a:pt x="919" y="1722"/>
                    <a:pt x="1037" y="1722"/>
                  </a:cubicBezTo>
                  <a:cubicBezTo>
                    <a:pt x="1054" y="1722"/>
                    <a:pt x="1071" y="1720"/>
                    <a:pt x="1090" y="1717"/>
                  </a:cubicBezTo>
                  <a:cubicBezTo>
                    <a:pt x="1060" y="1711"/>
                    <a:pt x="1035" y="1698"/>
                    <a:pt x="1013" y="1677"/>
                  </a:cubicBezTo>
                  <a:cubicBezTo>
                    <a:pt x="970" y="1636"/>
                    <a:pt x="942" y="1568"/>
                    <a:pt x="928" y="1474"/>
                  </a:cubicBezTo>
                  <a:cubicBezTo>
                    <a:pt x="918" y="1417"/>
                    <a:pt x="915" y="1356"/>
                    <a:pt x="916" y="1299"/>
                  </a:cubicBezTo>
                  <a:moveTo>
                    <a:pt x="1336" y="1108"/>
                  </a:moveTo>
                  <a:cubicBezTo>
                    <a:pt x="1356" y="1122"/>
                    <a:pt x="1373" y="1136"/>
                    <a:pt x="1390" y="1150"/>
                  </a:cubicBezTo>
                  <a:cubicBezTo>
                    <a:pt x="1470" y="1178"/>
                    <a:pt x="1557" y="1200"/>
                    <a:pt x="1635" y="1200"/>
                  </a:cubicBezTo>
                  <a:cubicBezTo>
                    <a:pt x="1694" y="1200"/>
                    <a:pt x="1748" y="1187"/>
                    <a:pt x="1788" y="1154"/>
                  </a:cubicBezTo>
                  <a:cubicBezTo>
                    <a:pt x="1772" y="1161"/>
                    <a:pt x="1754" y="1167"/>
                    <a:pt x="1734" y="1170"/>
                  </a:cubicBezTo>
                  <a:cubicBezTo>
                    <a:pt x="1712" y="1174"/>
                    <a:pt x="1690" y="1176"/>
                    <a:pt x="1666" y="1176"/>
                  </a:cubicBezTo>
                  <a:cubicBezTo>
                    <a:pt x="1628" y="1176"/>
                    <a:pt x="1588" y="1171"/>
                    <a:pt x="1549" y="1164"/>
                  </a:cubicBezTo>
                  <a:cubicBezTo>
                    <a:pt x="1475" y="1153"/>
                    <a:pt x="1400" y="1131"/>
                    <a:pt x="1336" y="1108"/>
                  </a:cubicBezTo>
                  <a:moveTo>
                    <a:pt x="661" y="952"/>
                  </a:moveTo>
                  <a:cubicBezTo>
                    <a:pt x="657" y="953"/>
                    <a:pt x="653" y="953"/>
                    <a:pt x="648" y="954"/>
                  </a:cubicBezTo>
                  <a:cubicBezTo>
                    <a:pt x="580" y="967"/>
                    <a:pt x="520" y="973"/>
                    <a:pt x="467" y="974"/>
                  </a:cubicBezTo>
                  <a:cubicBezTo>
                    <a:pt x="278" y="1066"/>
                    <a:pt x="106" y="1218"/>
                    <a:pt x="232" y="1447"/>
                  </a:cubicBezTo>
                  <a:cubicBezTo>
                    <a:pt x="325" y="1616"/>
                    <a:pt x="423" y="1703"/>
                    <a:pt x="516" y="1703"/>
                  </a:cubicBezTo>
                  <a:cubicBezTo>
                    <a:pt x="518" y="1703"/>
                    <a:pt x="521" y="1703"/>
                    <a:pt x="523" y="1703"/>
                  </a:cubicBezTo>
                  <a:cubicBezTo>
                    <a:pt x="461" y="1667"/>
                    <a:pt x="397" y="1598"/>
                    <a:pt x="334" y="1497"/>
                  </a:cubicBezTo>
                  <a:cubicBezTo>
                    <a:pt x="281" y="1414"/>
                    <a:pt x="269" y="1333"/>
                    <a:pt x="296" y="1257"/>
                  </a:cubicBezTo>
                  <a:cubicBezTo>
                    <a:pt x="323" y="1182"/>
                    <a:pt x="386" y="1119"/>
                    <a:pt x="459" y="1067"/>
                  </a:cubicBezTo>
                  <a:cubicBezTo>
                    <a:pt x="522" y="1019"/>
                    <a:pt x="595" y="981"/>
                    <a:pt x="661" y="952"/>
                  </a:cubicBezTo>
                  <a:moveTo>
                    <a:pt x="1418" y="660"/>
                  </a:moveTo>
                  <a:cubicBezTo>
                    <a:pt x="1403" y="663"/>
                    <a:pt x="1388" y="667"/>
                    <a:pt x="1372" y="671"/>
                  </a:cubicBezTo>
                  <a:cubicBezTo>
                    <a:pt x="1369" y="673"/>
                    <a:pt x="1366" y="675"/>
                    <a:pt x="1363" y="677"/>
                  </a:cubicBezTo>
                  <a:cubicBezTo>
                    <a:pt x="1382" y="671"/>
                    <a:pt x="1400" y="665"/>
                    <a:pt x="1418" y="660"/>
                  </a:cubicBezTo>
                  <a:moveTo>
                    <a:pt x="580" y="121"/>
                  </a:moveTo>
                  <a:cubicBezTo>
                    <a:pt x="561" y="121"/>
                    <a:pt x="542" y="123"/>
                    <a:pt x="521" y="128"/>
                  </a:cubicBezTo>
                  <a:cubicBezTo>
                    <a:pt x="148" y="212"/>
                    <a:pt x="0" y="708"/>
                    <a:pt x="161" y="850"/>
                  </a:cubicBezTo>
                  <a:cubicBezTo>
                    <a:pt x="169" y="857"/>
                    <a:pt x="178" y="864"/>
                    <a:pt x="189" y="870"/>
                  </a:cubicBezTo>
                  <a:cubicBezTo>
                    <a:pt x="155" y="811"/>
                    <a:pt x="146" y="724"/>
                    <a:pt x="165" y="628"/>
                  </a:cubicBezTo>
                  <a:cubicBezTo>
                    <a:pt x="196" y="466"/>
                    <a:pt x="313" y="254"/>
                    <a:pt x="540" y="188"/>
                  </a:cubicBezTo>
                  <a:cubicBezTo>
                    <a:pt x="565" y="181"/>
                    <a:pt x="589" y="178"/>
                    <a:pt x="612" y="178"/>
                  </a:cubicBezTo>
                  <a:cubicBezTo>
                    <a:pt x="657" y="178"/>
                    <a:pt x="698" y="191"/>
                    <a:pt x="736" y="218"/>
                  </a:cubicBezTo>
                  <a:cubicBezTo>
                    <a:pt x="761" y="236"/>
                    <a:pt x="783" y="259"/>
                    <a:pt x="802" y="285"/>
                  </a:cubicBezTo>
                  <a:cubicBezTo>
                    <a:pt x="804" y="287"/>
                    <a:pt x="806" y="289"/>
                    <a:pt x="808" y="292"/>
                  </a:cubicBezTo>
                  <a:cubicBezTo>
                    <a:pt x="763" y="201"/>
                    <a:pt x="692" y="121"/>
                    <a:pt x="580" y="121"/>
                  </a:cubicBezTo>
                  <a:moveTo>
                    <a:pt x="1149" y="0"/>
                  </a:moveTo>
                  <a:cubicBezTo>
                    <a:pt x="1009" y="0"/>
                    <a:pt x="900" y="116"/>
                    <a:pt x="882" y="422"/>
                  </a:cubicBezTo>
                  <a:cubicBezTo>
                    <a:pt x="891" y="445"/>
                    <a:pt x="899" y="468"/>
                    <a:pt x="905" y="489"/>
                  </a:cubicBezTo>
                  <a:cubicBezTo>
                    <a:pt x="905" y="432"/>
                    <a:pt x="908" y="382"/>
                    <a:pt x="913" y="339"/>
                  </a:cubicBezTo>
                  <a:cubicBezTo>
                    <a:pt x="938" y="116"/>
                    <a:pt x="1032" y="46"/>
                    <a:pt x="1119" y="30"/>
                  </a:cubicBezTo>
                  <a:cubicBezTo>
                    <a:pt x="1133" y="28"/>
                    <a:pt x="1147" y="26"/>
                    <a:pt x="1163" y="26"/>
                  </a:cubicBezTo>
                  <a:cubicBezTo>
                    <a:pt x="1260" y="26"/>
                    <a:pt x="1378" y="78"/>
                    <a:pt x="1503" y="176"/>
                  </a:cubicBezTo>
                  <a:cubicBezTo>
                    <a:pt x="1507" y="179"/>
                    <a:pt x="1511" y="183"/>
                    <a:pt x="1515" y="186"/>
                  </a:cubicBezTo>
                  <a:cubicBezTo>
                    <a:pt x="1510" y="182"/>
                    <a:pt x="1506" y="178"/>
                    <a:pt x="1501" y="173"/>
                  </a:cubicBezTo>
                  <a:cubicBezTo>
                    <a:pt x="1384" y="69"/>
                    <a:pt x="1257" y="0"/>
                    <a:pt x="1149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>
              <a:spLocks noEditPoints="1"/>
            </p:cNvSpPr>
            <p:nvPr/>
          </p:nvSpPr>
          <p:spPr bwMode="auto">
            <a:xfrm>
              <a:off x="11596708" y="27481"/>
              <a:ext cx="563352" cy="554847"/>
            </a:xfrm>
            <a:custGeom>
              <a:avLst/>
              <a:gdLst>
                <a:gd name="T0" fmla="*/ 1014 w 1707"/>
                <a:gd name="T1" fmla="*/ 1659 h 1681"/>
                <a:gd name="T2" fmla="*/ 188 w 1707"/>
                <a:gd name="T3" fmla="*/ 1462 h 1681"/>
                <a:gd name="T4" fmla="*/ 1684 w 1707"/>
                <a:gd name="T5" fmla="*/ 1060 h 1681"/>
                <a:gd name="T6" fmla="*/ 837 w 1707"/>
                <a:gd name="T7" fmla="*/ 1279 h 1681"/>
                <a:gd name="T8" fmla="*/ 693 w 1707"/>
                <a:gd name="T9" fmla="*/ 1225 h 1681"/>
                <a:gd name="T10" fmla="*/ 871 w 1707"/>
                <a:gd name="T11" fmla="*/ 1604 h 1681"/>
                <a:gd name="T12" fmla="*/ 1135 w 1707"/>
                <a:gd name="T13" fmla="*/ 1596 h 1681"/>
                <a:gd name="T14" fmla="*/ 846 w 1707"/>
                <a:gd name="T15" fmla="*/ 911 h 1681"/>
                <a:gd name="T16" fmla="*/ 414 w 1707"/>
                <a:gd name="T17" fmla="*/ 1449 h 1681"/>
                <a:gd name="T18" fmla="*/ 548 w 1707"/>
                <a:gd name="T19" fmla="*/ 1500 h 1681"/>
                <a:gd name="T20" fmla="*/ 816 w 1707"/>
                <a:gd name="T21" fmla="*/ 907 h 1681"/>
                <a:gd name="T22" fmla="*/ 772 w 1707"/>
                <a:gd name="T23" fmla="*/ 876 h 1681"/>
                <a:gd name="T24" fmla="*/ 793 w 1707"/>
                <a:gd name="T25" fmla="*/ 868 h 1681"/>
                <a:gd name="T26" fmla="*/ 1046 w 1707"/>
                <a:gd name="T27" fmla="*/ 1078 h 1681"/>
                <a:gd name="T28" fmla="*/ 915 w 1707"/>
                <a:gd name="T29" fmla="*/ 878 h 1681"/>
                <a:gd name="T30" fmla="*/ 1141 w 1707"/>
                <a:gd name="T31" fmla="*/ 1593 h 1681"/>
                <a:gd name="T32" fmla="*/ 1290 w 1707"/>
                <a:gd name="T33" fmla="*/ 1418 h 1681"/>
                <a:gd name="T34" fmla="*/ 1055 w 1707"/>
                <a:gd name="T35" fmla="*/ 1023 h 1681"/>
                <a:gd name="T36" fmla="*/ 1615 w 1707"/>
                <a:gd name="T37" fmla="*/ 1093 h 1681"/>
                <a:gd name="T38" fmla="*/ 1265 w 1707"/>
                <a:gd name="T39" fmla="*/ 939 h 1681"/>
                <a:gd name="T40" fmla="*/ 546 w 1707"/>
                <a:gd name="T41" fmla="*/ 951 h 1681"/>
                <a:gd name="T42" fmla="*/ 475 w 1707"/>
                <a:gd name="T43" fmla="*/ 877 h 1681"/>
                <a:gd name="T44" fmla="*/ 658 w 1707"/>
                <a:gd name="T45" fmla="*/ 885 h 1681"/>
                <a:gd name="T46" fmla="*/ 201 w 1707"/>
                <a:gd name="T47" fmla="*/ 1398 h 1681"/>
                <a:gd name="T48" fmla="*/ 1706 w 1707"/>
                <a:gd name="T49" fmla="*/ 909 h 1681"/>
                <a:gd name="T50" fmla="*/ 791 w 1707"/>
                <a:gd name="T51" fmla="*/ 830 h 1681"/>
                <a:gd name="T52" fmla="*/ 901 w 1707"/>
                <a:gd name="T53" fmla="*/ 813 h 1681"/>
                <a:gd name="T54" fmla="*/ 892 w 1707"/>
                <a:gd name="T55" fmla="*/ 846 h 1681"/>
                <a:gd name="T56" fmla="*/ 826 w 1707"/>
                <a:gd name="T57" fmla="*/ 747 h 1681"/>
                <a:gd name="T58" fmla="*/ 848 w 1707"/>
                <a:gd name="T59" fmla="*/ 891 h 1681"/>
                <a:gd name="T60" fmla="*/ 839 w 1707"/>
                <a:gd name="T61" fmla="*/ 740 h 1681"/>
                <a:gd name="T62" fmla="*/ 60 w 1707"/>
                <a:gd name="T63" fmla="*/ 608 h 1681"/>
                <a:gd name="T64" fmla="*/ 56 w 1707"/>
                <a:gd name="T65" fmla="*/ 636 h 1681"/>
                <a:gd name="T66" fmla="*/ 242 w 1707"/>
                <a:gd name="T67" fmla="*/ 883 h 1681"/>
                <a:gd name="T68" fmla="*/ 504 w 1707"/>
                <a:gd name="T69" fmla="*/ 868 h 1681"/>
                <a:gd name="T70" fmla="*/ 751 w 1707"/>
                <a:gd name="T71" fmla="*/ 812 h 1681"/>
                <a:gd name="T72" fmla="*/ 768 w 1707"/>
                <a:gd name="T73" fmla="*/ 761 h 1681"/>
                <a:gd name="T74" fmla="*/ 222 w 1707"/>
                <a:gd name="T75" fmla="*/ 469 h 1681"/>
                <a:gd name="T76" fmla="*/ 1349 w 1707"/>
                <a:gd name="T77" fmla="*/ 203 h 1681"/>
                <a:gd name="T78" fmla="*/ 938 w 1707"/>
                <a:gd name="T79" fmla="*/ 808 h 1681"/>
                <a:gd name="T80" fmla="*/ 1413 w 1707"/>
                <a:gd name="T81" fmla="*/ 728 h 1681"/>
                <a:gd name="T82" fmla="*/ 1337 w 1707"/>
                <a:gd name="T83" fmla="*/ 632 h 1681"/>
                <a:gd name="T84" fmla="*/ 1411 w 1707"/>
                <a:gd name="T85" fmla="*/ 344 h 1681"/>
                <a:gd name="T86" fmla="*/ 461 w 1707"/>
                <a:gd name="T87" fmla="*/ 152 h 1681"/>
                <a:gd name="T88" fmla="*/ 406 w 1707"/>
                <a:gd name="T89" fmla="*/ 176 h 1681"/>
                <a:gd name="T90" fmla="*/ 1048 w 1707"/>
                <a:gd name="T91" fmla="*/ 522 h 1681"/>
                <a:gd name="T92" fmla="*/ 1006 w 1707"/>
                <a:gd name="T93" fmla="*/ 41 h 1681"/>
                <a:gd name="T94" fmla="*/ 780 w 1707"/>
                <a:gd name="T95" fmla="*/ 565 h 1681"/>
                <a:gd name="T96" fmla="*/ 490 w 1707"/>
                <a:gd name="T97" fmla="*/ 187 h 1681"/>
                <a:gd name="T98" fmla="*/ 686 w 1707"/>
                <a:gd name="T99" fmla="*/ 441 h 1681"/>
                <a:gd name="T100" fmla="*/ 805 w 1707"/>
                <a:gd name="T101" fmla="*/ 728 h 1681"/>
                <a:gd name="T102" fmla="*/ 841 w 1707"/>
                <a:gd name="T103" fmla="*/ 719 h 1681"/>
                <a:gd name="T104" fmla="*/ 1218 w 1707"/>
                <a:gd name="T105" fmla="*/ 108 h 1681"/>
                <a:gd name="T106" fmla="*/ 1012 w 1707"/>
                <a:gd name="T107" fmla="*/ 0 h 1681"/>
                <a:gd name="T108" fmla="*/ 1431 w 1707"/>
                <a:gd name="T109" fmla="*/ 345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07" h="1681">
                  <a:moveTo>
                    <a:pt x="810" y="1552"/>
                  </a:moveTo>
                  <a:cubicBezTo>
                    <a:pt x="824" y="1587"/>
                    <a:pt x="842" y="1618"/>
                    <a:pt x="866" y="1640"/>
                  </a:cubicBezTo>
                  <a:cubicBezTo>
                    <a:pt x="891" y="1664"/>
                    <a:pt x="921" y="1677"/>
                    <a:pt x="955" y="1681"/>
                  </a:cubicBezTo>
                  <a:cubicBezTo>
                    <a:pt x="997" y="1671"/>
                    <a:pt x="1036" y="1658"/>
                    <a:pt x="1071" y="1643"/>
                  </a:cubicBezTo>
                  <a:cubicBezTo>
                    <a:pt x="1064" y="1645"/>
                    <a:pt x="1057" y="1647"/>
                    <a:pt x="1050" y="1650"/>
                  </a:cubicBezTo>
                  <a:cubicBezTo>
                    <a:pt x="1038" y="1653"/>
                    <a:pt x="1026" y="1656"/>
                    <a:pt x="1014" y="1659"/>
                  </a:cubicBezTo>
                  <a:cubicBezTo>
                    <a:pt x="999" y="1661"/>
                    <a:pt x="985" y="1663"/>
                    <a:pt x="971" y="1663"/>
                  </a:cubicBezTo>
                  <a:cubicBezTo>
                    <a:pt x="926" y="1663"/>
                    <a:pt x="888" y="1648"/>
                    <a:pt x="858" y="1619"/>
                  </a:cubicBezTo>
                  <a:cubicBezTo>
                    <a:pt x="838" y="1601"/>
                    <a:pt x="823" y="1578"/>
                    <a:pt x="810" y="1552"/>
                  </a:cubicBezTo>
                  <a:moveTo>
                    <a:pt x="216" y="1123"/>
                  </a:moveTo>
                  <a:cubicBezTo>
                    <a:pt x="187" y="1154"/>
                    <a:pt x="164" y="1189"/>
                    <a:pt x="151" y="1227"/>
                  </a:cubicBezTo>
                  <a:cubicBezTo>
                    <a:pt x="124" y="1301"/>
                    <a:pt x="137" y="1380"/>
                    <a:pt x="188" y="1462"/>
                  </a:cubicBezTo>
                  <a:cubicBezTo>
                    <a:pt x="254" y="1566"/>
                    <a:pt x="320" y="1636"/>
                    <a:pt x="383" y="1670"/>
                  </a:cubicBezTo>
                  <a:cubicBezTo>
                    <a:pt x="395" y="1669"/>
                    <a:pt x="408" y="1665"/>
                    <a:pt x="420" y="1661"/>
                  </a:cubicBezTo>
                  <a:cubicBezTo>
                    <a:pt x="350" y="1632"/>
                    <a:pt x="277" y="1559"/>
                    <a:pt x="204" y="1445"/>
                  </a:cubicBezTo>
                  <a:cubicBezTo>
                    <a:pt x="152" y="1363"/>
                    <a:pt x="140" y="1283"/>
                    <a:pt x="167" y="1207"/>
                  </a:cubicBezTo>
                  <a:cubicBezTo>
                    <a:pt x="178" y="1177"/>
                    <a:pt x="195" y="1149"/>
                    <a:pt x="216" y="1123"/>
                  </a:cubicBezTo>
                  <a:moveTo>
                    <a:pt x="1684" y="1060"/>
                  </a:moveTo>
                  <a:cubicBezTo>
                    <a:pt x="1657" y="1099"/>
                    <a:pt x="1614" y="1123"/>
                    <a:pt x="1557" y="1134"/>
                  </a:cubicBezTo>
                  <a:cubicBezTo>
                    <a:pt x="1548" y="1135"/>
                    <a:pt x="1539" y="1137"/>
                    <a:pt x="1529" y="1138"/>
                  </a:cubicBezTo>
                  <a:cubicBezTo>
                    <a:pt x="1547" y="1137"/>
                    <a:pt x="1565" y="1135"/>
                    <a:pt x="1582" y="1132"/>
                  </a:cubicBezTo>
                  <a:cubicBezTo>
                    <a:pt x="1609" y="1127"/>
                    <a:pt x="1632" y="1119"/>
                    <a:pt x="1652" y="1108"/>
                  </a:cubicBezTo>
                  <a:cubicBezTo>
                    <a:pt x="1665" y="1095"/>
                    <a:pt x="1676" y="1079"/>
                    <a:pt x="1684" y="1060"/>
                  </a:cubicBezTo>
                  <a:moveTo>
                    <a:pt x="837" y="1279"/>
                  </a:moveTo>
                  <a:cubicBezTo>
                    <a:pt x="836" y="1275"/>
                    <a:pt x="819" y="1182"/>
                    <a:pt x="818" y="1155"/>
                  </a:cubicBezTo>
                  <a:cubicBezTo>
                    <a:pt x="824" y="1154"/>
                    <a:pt x="824" y="1154"/>
                    <a:pt x="824" y="1154"/>
                  </a:cubicBezTo>
                  <a:cubicBezTo>
                    <a:pt x="825" y="1181"/>
                    <a:pt x="843" y="1277"/>
                    <a:pt x="843" y="1278"/>
                  </a:cubicBezTo>
                  <a:cubicBezTo>
                    <a:pt x="837" y="1279"/>
                    <a:pt x="837" y="1279"/>
                    <a:pt x="837" y="1279"/>
                  </a:cubicBezTo>
                  <a:moveTo>
                    <a:pt x="822" y="909"/>
                  </a:moveTo>
                  <a:cubicBezTo>
                    <a:pt x="805" y="951"/>
                    <a:pt x="734" y="1129"/>
                    <a:pt x="693" y="1225"/>
                  </a:cubicBezTo>
                  <a:cubicBezTo>
                    <a:pt x="687" y="1292"/>
                    <a:pt x="683" y="1369"/>
                    <a:pt x="691" y="1441"/>
                  </a:cubicBezTo>
                  <a:cubicBezTo>
                    <a:pt x="727" y="1350"/>
                    <a:pt x="756" y="1231"/>
                    <a:pt x="778" y="1086"/>
                  </a:cubicBezTo>
                  <a:cubicBezTo>
                    <a:pt x="781" y="1065"/>
                    <a:pt x="783" y="1052"/>
                    <a:pt x="783" y="1052"/>
                  </a:cubicBezTo>
                  <a:cubicBezTo>
                    <a:pt x="803" y="1055"/>
                    <a:pt x="803" y="1055"/>
                    <a:pt x="803" y="1055"/>
                  </a:cubicBezTo>
                  <a:cubicBezTo>
                    <a:pt x="801" y="1067"/>
                    <a:pt x="800" y="1078"/>
                    <a:pt x="798" y="1089"/>
                  </a:cubicBezTo>
                  <a:cubicBezTo>
                    <a:pt x="786" y="1182"/>
                    <a:pt x="756" y="1495"/>
                    <a:pt x="871" y="1604"/>
                  </a:cubicBezTo>
                  <a:cubicBezTo>
                    <a:pt x="898" y="1629"/>
                    <a:pt x="930" y="1642"/>
                    <a:pt x="968" y="1642"/>
                  </a:cubicBezTo>
                  <a:cubicBezTo>
                    <a:pt x="947" y="1611"/>
                    <a:pt x="892" y="1521"/>
                    <a:pt x="875" y="1440"/>
                  </a:cubicBezTo>
                  <a:cubicBezTo>
                    <a:pt x="881" y="1439"/>
                    <a:pt x="881" y="1439"/>
                    <a:pt x="881" y="1439"/>
                  </a:cubicBezTo>
                  <a:cubicBezTo>
                    <a:pt x="899" y="1522"/>
                    <a:pt x="957" y="1614"/>
                    <a:pt x="975" y="1642"/>
                  </a:cubicBezTo>
                  <a:cubicBezTo>
                    <a:pt x="997" y="1642"/>
                    <a:pt x="1020" y="1638"/>
                    <a:pt x="1044" y="1630"/>
                  </a:cubicBezTo>
                  <a:cubicBezTo>
                    <a:pt x="1077" y="1620"/>
                    <a:pt x="1107" y="1609"/>
                    <a:pt x="1135" y="1596"/>
                  </a:cubicBezTo>
                  <a:cubicBezTo>
                    <a:pt x="973" y="1409"/>
                    <a:pt x="879" y="979"/>
                    <a:pt x="865" y="909"/>
                  </a:cubicBezTo>
                  <a:cubicBezTo>
                    <a:pt x="864" y="909"/>
                    <a:pt x="863" y="910"/>
                    <a:pt x="862" y="910"/>
                  </a:cubicBezTo>
                  <a:cubicBezTo>
                    <a:pt x="859" y="911"/>
                    <a:pt x="855" y="911"/>
                    <a:pt x="852" y="911"/>
                  </a:cubicBezTo>
                  <a:cubicBezTo>
                    <a:pt x="851" y="970"/>
                    <a:pt x="856" y="1287"/>
                    <a:pt x="1003" y="1540"/>
                  </a:cubicBezTo>
                  <a:cubicBezTo>
                    <a:pt x="998" y="1543"/>
                    <a:pt x="998" y="1543"/>
                    <a:pt x="998" y="1543"/>
                  </a:cubicBezTo>
                  <a:cubicBezTo>
                    <a:pt x="850" y="1289"/>
                    <a:pt x="845" y="972"/>
                    <a:pt x="846" y="911"/>
                  </a:cubicBezTo>
                  <a:cubicBezTo>
                    <a:pt x="846" y="911"/>
                    <a:pt x="845" y="911"/>
                    <a:pt x="845" y="911"/>
                  </a:cubicBezTo>
                  <a:cubicBezTo>
                    <a:pt x="837" y="911"/>
                    <a:pt x="829" y="910"/>
                    <a:pt x="822" y="909"/>
                  </a:cubicBezTo>
                  <a:moveTo>
                    <a:pt x="379" y="1494"/>
                  </a:moveTo>
                  <a:cubicBezTo>
                    <a:pt x="374" y="1491"/>
                    <a:pt x="374" y="1491"/>
                    <a:pt x="374" y="1491"/>
                  </a:cubicBezTo>
                  <a:cubicBezTo>
                    <a:pt x="409" y="1445"/>
                    <a:pt x="409" y="1445"/>
                    <a:pt x="409" y="1445"/>
                  </a:cubicBezTo>
                  <a:cubicBezTo>
                    <a:pt x="414" y="1449"/>
                    <a:pt x="414" y="1449"/>
                    <a:pt x="414" y="1449"/>
                  </a:cubicBezTo>
                  <a:cubicBezTo>
                    <a:pt x="379" y="1494"/>
                    <a:pt x="379" y="1494"/>
                    <a:pt x="379" y="1494"/>
                  </a:cubicBezTo>
                  <a:moveTo>
                    <a:pt x="548" y="1500"/>
                  </a:moveTo>
                  <a:cubicBezTo>
                    <a:pt x="543" y="1497"/>
                    <a:pt x="543" y="1497"/>
                    <a:pt x="543" y="1497"/>
                  </a:cubicBezTo>
                  <a:cubicBezTo>
                    <a:pt x="631" y="1344"/>
                    <a:pt x="631" y="1344"/>
                    <a:pt x="631" y="1344"/>
                  </a:cubicBezTo>
                  <a:cubicBezTo>
                    <a:pt x="636" y="1347"/>
                    <a:pt x="636" y="1347"/>
                    <a:pt x="636" y="1347"/>
                  </a:cubicBezTo>
                  <a:cubicBezTo>
                    <a:pt x="548" y="1500"/>
                    <a:pt x="548" y="1500"/>
                    <a:pt x="548" y="1500"/>
                  </a:cubicBezTo>
                  <a:moveTo>
                    <a:pt x="787" y="890"/>
                  </a:moveTo>
                  <a:cubicBezTo>
                    <a:pt x="729" y="945"/>
                    <a:pt x="326" y="1325"/>
                    <a:pt x="271" y="1506"/>
                  </a:cubicBezTo>
                  <a:cubicBezTo>
                    <a:pt x="331" y="1584"/>
                    <a:pt x="390" y="1633"/>
                    <a:pt x="446" y="1648"/>
                  </a:cubicBezTo>
                  <a:cubicBezTo>
                    <a:pt x="552" y="1586"/>
                    <a:pt x="647" y="1399"/>
                    <a:pt x="714" y="1078"/>
                  </a:cubicBezTo>
                  <a:cubicBezTo>
                    <a:pt x="709" y="1107"/>
                    <a:pt x="701" y="1152"/>
                    <a:pt x="695" y="1204"/>
                  </a:cubicBezTo>
                  <a:cubicBezTo>
                    <a:pt x="736" y="1105"/>
                    <a:pt x="800" y="947"/>
                    <a:pt x="816" y="907"/>
                  </a:cubicBezTo>
                  <a:cubicBezTo>
                    <a:pt x="811" y="905"/>
                    <a:pt x="807" y="903"/>
                    <a:pt x="803" y="901"/>
                  </a:cubicBezTo>
                  <a:cubicBezTo>
                    <a:pt x="758" y="956"/>
                    <a:pt x="469" y="1313"/>
                    <a:pt x="433" y="1417"/>
                  </a:cubicBezTo>
                  <a:cubicBezTo>
                    <a:pt x="428" y="1415"/>
                    <a:pt x="428" y="1415"/>
                    <a:pt x="428" y="1415"/>
                  </a:cubicBezTo>
                  <a:cubicBezTo>
                    <a:pt x="464" y="1310"/>
                    <a:pt x="748" y="958"/>
                    <a:pt x="797" y="898"/>
                  </a:cubicBezTo>
                  <a:cubicBezTo>
                    <a:pt x="794" y="896"/>
                    <a:pt x="790" y="893"/>
                    <a:pt x="787" y="890"/>
                  </a:cubicBezTo>
                  <a:moveTo>
                    <a:pt x="772" y="876"/>
                  </a:moveTo>
                  <a:cubicBezTo>
                    <a:pt x="466" y="1072"/>
                    <a:pt x="242" y="1354"/>
                    <a:pt x="204" y="1404"/>
                  </a:cubicBezTo>
                  <a:cubicBezTo>
                    <a:pt x="209" y="1414"/>
                    <a:pt x="215" y="1424"/>
                    <a:pt x="221" y="1434"/>
                  </a:cubicBezTo>
                  <a:cubicBezTo>
                    <a:pt x="236" y="1458"/>
                    <a:pt x="251" y="1480"/>
                    <a:pt x="266" y="1500"/>
                  </a:cubicBezTo>
                  <a:cubicBezTo>
                    <a:pt x="327" y="1317"/>
                    <a:pt x="723" y="942"/>
                    <a:pt x="782" y="887"/>
                  </a:cubicBezTo>
                  <a:cubicBezTo>
                    <a:pt x="779" y="883"/>
                    <a:pt x="775" y="879"/>
                    <a:pt x="772" y="876"/>
                  </a:cubicBezTo>
                  <a:moveTo>
                    <a:pt x="793" y="868"/>
                  </a:moveTo>
                  <a:cubicBezTo>
                    <a:pt x="799" y="875"/>
                    <a:pt x="807" y="881"/>
                    <a:pt x="816" y="884"/>
                  </a:cubicBezTo>
                  <a:cubicBezTo>
                    <a:pt x="810" y="879"/>
                    <a:pt x="802" y="874"/>
                    <a:pt x="793" y="868"/>
                  </a:cubicBezTo>
                  <a:moveTo>
                    <a:pt x="1041" y="1082"/>
                  </a:moveTo>
                  <a:cubicBezTo>
                    <a:pt x="940" y="934"/>
                    <a:pt x="940" y="934"/>
                    <a:pt x="940" y="934"/>
                  </a:cubicBezTo>
                  <a:cubicBezTo>
                    <a:pt x="945" y="931"/>
                    <a:pt x="945" y="931"/>
                    <a:pt x="945" y="931"/>
                  </a:cubicBezTo>
                  <a:cubicBezTo>
                    <a:pt x="1046" y="1078"/>
                    <a:pt x="1046" y="1078"/>
                    <a:pt x="1046" y="1078"/>
                  </a:cubicBezTo>
                  <a:cubicBezTo>
                    <a:pt x="1041" y="1082"/>
                    <a:pt x="1041" y="1082"/>
                    <a:pt x="1041" y="1082"/>
                  </a:cubicBezTo>
                  <a:moveTo>
                    <a:pt x="935" y="842"/>
                  </a:moveTo>
                  <a:cubicBezTo>
                    <a:pt x="931" y="854"/>
                    <a:pt x="926" y="864"/>
                    <a:pt x="920" y="873"/>
                  </a:cubicBezTo>
                  <a:cubicBezTo>
                    <a:pt x="960" y="888"/>
                    <a:pt x="1103" y="940"/>
                    <a:pt x="1146" y="944"/>
                  </a:cubicBezTo>
                  <a:cubicBezTo>
                    <a:pt x="1146" y="950"/>
                    <a:pt x="1146" y="950"/>
                    <a:pt x="1146" y="950"/>
                  </a:cubicBezTo>
                  <a:cubicBezTo>
                    <a:pt x="1101" y="946"/>
                    <a:pt x="953" y="892"/>
                    <a:pt x="915" y="878"/>
                  </a:cubicBezTo>
                  <a:cubicBezTo>
                    <a:pt x="909" y="886"/>
                    <a:pt x="902" y="893"/>
                    <a:pt x="893" y="898"/>
                  </a:cubicBezTo>
                  <a:cubicBezTo>
                    <a:pt x="914" y="944"/>
                    <a:pt x="1011" y="1155"/>
                    <a:pt x="1053" y="1230"/>
                  </a:cubicBezTo>
                  <a:cubicBezTo>
                    <a:pt x="1048" y="1233"/>
                    <a:pt x="1048" y="1233"/>
                    <a:pt x="1048" y="1233"/>
                  </a:cubicBezTo>
                  <a:cubicBezTo>
                    <a:pt x="1006" y="1158"/>
                    <a:pt x="909" y="947"/>
                    <a:pt x="887" y="901"/>
                  </a:cubicBezTo>
                  <a:cubicBezTo>
                    <a:pt x="882" y="904"/>
                    <a:pt x="876" y="906"/>
                    <a:pt x="871" y="908"/>
                  </a:cubicBezTo>
                  <a:cubicBezTo>
                    <a:pt x="884" y="975"/>
                    <a:pt x="978" y="1407"/>
                    <a:pt x="1141" y="1593"/>
                  </a:cubicBezTo>
                  <a:cubicBezTo>
                    <a:pt x="1169" y="1579"/>
                    <a:pt x="1194" y="1564"/>
                    <a:pt x="1216" y="1548"/>
                  </a:cubicBezTo>
                  <a:cubicBezTo>
                    <a:pt x="1218" y="1547"/>
                    <a:pt x="1219" y="1545"/>
                    <a:pt x="1220" y="1544"/>
                  </a:cubicBezTo>
                  <a:cubicBezTo>
                    <a:pt x="1194" y="1500"/>
                    <a:pt x="1089" y="1324"/>
                    <a:pt x="1082" y="1309"/>
                  </a:cubicBezTo>
                  <a:cubicBezTo>
                    <a:pt x="1087" y="1307"/>
                    <a:pt x="1087" y="1307"/>
                    <a:pt x="1087" y="1307"/>
                  </a:cubicBezTo>
                  <a:cubicBezTo>
                    <a:pt x="1094" y="1321"/>
                    <a:pt x="1198" y="1494"/>
                    <a:pt x="1225" y="1539"/>
                  </a:cubicBezTo>
                  <a:cubicBezTo>
                    <a:pt x="1259" y="1502"/>
                    <a:pt x="1281" y="1461"/>
                    <a:pt x="1290" y="1418"/>
                  </a:cubicBezTo>
                  <a:cubicBezTo>
                    <a:pt x="1241" y="1359"/>
                    <a:pt x="1144" y="1243"/>
                    <a:pt x="1125" y="1206"/>
                  </a:cubicBezTo>
                  <a:cubicBezTo>
                    <a:pt x="1130" y="1203"/>
                    <a:pt x="1130" y="1203"/>
                    <a:pt x="1130" y="1203"/>
                  </a:cubicBezTo>
                  <a:cubicBezTo>
                    <a:pt x="1149" y="1239"/>
                    <a:pt x="1242" y="1351"/>
                    <a:pt x="1291" y="1410"/>
                  </a:cubicBezTo>
                  <a:cubicBezTo>
                    <a:pt x="1313" y="1285"/>
                    <a:pt x="1228" y="1141"/>
                    <a:pt x="1008" y="1017"/>
                  </a:cubicBezTo>
                  <a:cubicBezTo>
                    <a:pt x="1042" y="1035"/>
                    <a:pt x="1104" y="1066"/>
                    <a:pt x="1178" y="1096"/>
                  </a:cubicBezTo>
                  <a:cubicBezTo>
                    <a:pt x="1142" y="1070"/>
                    <a:pt x="1101" y="1046"/>
                    <a:pt x="1055" y="1023"/>
                  </a:cubicBezTo>
                  <a:cubicBezTo>
                    <a:pt x="1038" y="1016"/>
                    <a:pt x="1029" y="1011"/>
                    <a:pt x="1029" y="1011"/>
                  </a:cubicBezTo>
                  <a:cubicBezTo>
                    <a:pt x="1037" y="993"/>
                    <a:pt x="1037" y="993"/>
                    <a:pt x="1037" y="993"/>
                  </a:cubicBezTo>
                  <a:cubicBezTo>
                    <a:pt x="1046" y="997"/>
                    <a:pt x="1055" y="1001"/>
                    <a:pt x="1064" y="1005"/>
                  </a:cubicBezTo>
                  <a:cubicBezTo>
                    <a:pt x="1128" y="1034"/>
                    <a:pt x="1330" y="1119"/>
                    <a:pt x="1489" y="1119"/>
                  </a:cubicBezTo>
                  <a:cubicBezTo>
                    <a:pt x="1512" y="1119"/>
                    <a:pt x="1533" y="1118"/>
                    <a:pt x="1553" y="1114"/>
                  </a:cubicBezTo>
                  <a:cubicBezTo>
                    <a:pt x="1577" y="1110"/>
                    <a:pt x="1597" y="1102"/>
                    <a:pt x="1615" y="1093"/>
                  </a:cubicBezTo>
                  <a:cubicBezTo>
                    <a:pt x="1536" y="1080"/>
                    <a:pt x="1244" y="1030"/>
                    <a:pt x="1198" y="1008"/>
                  </a:cubicBezTo>
                  <a:cubicBezTo>
                    <a:pt x="1201" y="1003"/>
                    <a:pt x="1201" y="1003"/>
                    <a:pt x="1201" y="1003"/>
                  </a:cubicBezTo>
                  <a:cubicBezTo>
                    <a:pt x="1246" y="1024"/>
                    <a:pt x="1559" y="1077"/>
                    <a:pt x="1624" y="1088"/>
                  </a:cubicBezTo>
                  <a:cubicBezTo>
                    <a:pt x="1658" y="1067"/>
                    <a:pt x="1681" y="1037"/>
                    <a:pt x="1693" y="995"/>
                  </a:cubicBezTo>
                  <a:cubicBezTo>
                    <a:pt x="1634" y="989"/>
                    <a:pt x="1351" y="961"/>
                    <a:pt x="1263" y="944"/>
                  </a:cubicBezTo>
                  <a:cubicBezTo>
                    <a:pt x="1265" y="939"/>
                    <a:pt x="1265" y="939"/>
                    <a:pt x="1265" y="939"/>
                  </a:cubicBezTo>
                  <a:cubicBezTo>
                    <a:pt x="1353" y="956"/>
                    <a:pt x="1637" y="983"/>
                    <a:pt x="1694" y="989"/>
                  </a:cubicBezTo>
                  <a:cubicBezTo>
                    <a:pt x="1695" y="984"/>
                    <a:pt x="1697" y="979"/>
                    <a:pt x="1698" y="973"/>
                  </a:cubicBezTo>
                  <a:cubicBezTo>
                    <a:pt x="1702" y="953"/>
                    <a:pt x="1704" y="933"/>
                    <a:pt x="1705" y="915"/>
                  </a:cubicBezTo>
                  <a:cubicBezTo>
                    <a:pt x="1612" y="887"/>
                    <a:pt x="1017" y="848"/>
                    <a:pt x="935" y="842"/>
                  </a:cubicBezTo>
                  <a:moveTo>
                    <a:pt x="549" y="957"/>
                  </a:moveTo>
                  <a:cubicBezTo>
                    <a:pt x="546" y="951"/>
                    <a:pt x="546" y="951"/>
                    <a:pt x="546" y="951"/>
                  </a:cubicBezTo>
                  <a:cubicBezTo>
                    <a:pt x="586" y="929"/>
                    <a:pt x="586" y="929"/>
                    <a:pt x="586" y="929"/>
                  </a:cubicBezTo>
                  <a:cubicBezTo>
                    <a:pt x="589" y="934"/>
                    <a:pt x="589" y="934"/>
                    <a:pt x="589" y="934"/>
                  </a:cubicBezTo>
                  <a:cubicBezTo>
                    <a:pt x="549" y="957"/>
                    <a:pt x="549" y="957"/>
                    <a:pt x="549" y="957"/>
                  </a:cubicBezTo>
                  <a:moveTo>
                    <a:pt x="754" y="836"/>
                  </a:moveTo>
                  <a:cubicBezTo>
                    <a:pt x="747" y="838"/>
                    <a:pt x="738" y="839"/>
                    <a:pt x="726" y="841"/>
                  </a:cubicBezTo>
                  <a:cubicBezTo>
                    <a:pt x="675" y="851"/>
                    <a:pt x="578" y="867"/>
                    <a:pt x="475" y="877"/>
                  </a:cubicBezTo>
                  <a:cubicBezTo>
                    <a:pt x="440" y="889"/>
                    <a:pt x="403" y="903"/>
                    <a:pt x="365" y="919"/>
                  </a:cubicBezTo>
                  <a:cubicBezTo>
                    <a:pt x="409" y="916"/>
                    <a:pt x="454" y="910"/>
                    <a:pt x="493" y="902"/>
                  </a:cubicBezTo>
                  <a:cubicBezTo>
                    <a:pt x="557" y="891"/>
                    <a:pt x="615" y="876"/>
                    <a:pt x="653" y="865"/>
                  </a:cubicBezTo>
                  <a:cubicBezTo>
                    <a:pt x="692" y="852"/>
                    <a:pt x="716" y="846"/>
                    <a:pt x="717" y="846"/>
                  </a:cubicBezTo>
                  <a:cubicBezTo>
                    <a:pt x="723" y="865"/>
                    <a:pt x="723" y="865"/>
                    <a:pt x="723" y="865"/>
                  </a:cubicBezTo>
                  <a:cubicBezTo>
                    <a:pt x="723" y="865"/>
                    <a:pt x="698" y="874"/>
                    <a:pt x="658" y="885"/>
                  </a:cubicBezTo>
                  <a:cubicBezTo>
                    <a:pt x="538" y="924"/>
                    <a:pt x="250" y="1036"/>
                    <a:pt x="186" y="1214"/>
                  </a:cubicBezTo>
                  <a:cubicBezTo>
                    <a:pt x="177" y="1239"/>
                    <a:pt x="173" y="1265"/>
                    <a:pt x="174" y="1291"/>
                  </a:cubicBezTo>
                  <a:cubicBezTo>
                    <a:pt x="224" y="1234"/>
                    <a:pt x="416" y="1020"/>
                    <a:pt x="497" y="984"/>
                  </a:cubicBezTo>
                  <a:cubicBezTo>
                    <a:pt x="500" y="989"/>
                    <a:pt x="500" y="989"/>
                    <a:pt x="500" y="989"/>
                  </a:cubicBezTo>
                  <a:cubicBezTo>
                    <a:pt x="418" y="1026"/>
                    <a:pt x="216" y="1252"/>
                    <a:pt x="174" y="1299"/>
                  </a:cubicBezTo>
                  <a:cubicBezTo>
                    <a:pt x="176" y="1332"/>
                    <a:pt x="185" y="1364"/>
                    <a:pt x="201" y="1398"/>
                  </a:cubicBezTo>
                  <a:cubicBezTo>
                    <a:pt x="245" y="1341"/>
                    <a:pt x="467" y="1064"/>
                    <a:pt x="769" y="871"/>
                  </a:cubicBezTo>
                  <a:cubicBezTo>
                    <a:pt x="762" y="861"/>
                    <a:pt x="756" y="849"/>
                    <a:pt x="754" y="836"/>
                  </a:cubicBezTo>
                  <a:moveTo>
                    <a:pt x="1373" y="798"/>
                  </a:moveTo>
                  <a:cubicBezTo>
                    <a:pt x="1185" y="798"/>
                    <a:pt x="984" y="811"/>
                    <a:pt x="939" y="814"/>
                  </a:cubicBezTo>
                  <a:cubicBezTo>
                    <a:pt x="939" y="822"/>
                    <a:pt x="938" y="829"/>
                    <a:pt x="936" y="836"/>
                  </a:cubicBezTo>
                  <a:cubicBezTo>
                    <a:pt x="1025" y="842"/>
                    <a:pt x="1605" y="881"/>
                    <a:pt x="1706" y="909"/>
                  </a:cubicBezTo>
                  <a:cubicBezTo>
                    <a:pt x="1707" y="880"/>
                    <a:pt x="1706" y="853"/>
                    <a:pt x="1702" y="828"/>
                  </a:cubicBezTo>
                  <a:cubicBezTo>
                    <a:pt x="1643" y="805"/>
                    <a:pt x="1511" y="798"/>
                    <a:pt x="1373" y="798"/>
                  </a:cubicBezTo>
                  <a:moveTo>
                    <a:pt x="845" y="873"/>
                  </a:moveTo>
                  <a:cubicBezTo>
                    <a:pt x="820" y="873"/>
                    <a:pt x="798" y="855"/>
                    <a:pt x="791" y="830"/>
                  </a:cubicBezTo>
                  <a:cubicBezTo>
                    <a:pt x="791" y="830"/>
                    <a:pt x="791" y="830"/>
                    <a:pt x="791" y="830"/>
                  </a:cubicBezTo>
                  <a:cubicBezTo>
                    <a:pt x="791" y="830"/>
                    <a:pt x="791" y="830"/>
                    <a:pt x="791" y="830"/>
                  </a:cubicBezTo>
                  <a:cubicBezTo>
                    <a:pt x="790" y="826"/>
                    <a:pt x="790" y="822"/>
                    <a:pt x="789" y="818"/>
                  </a:cubicBezTo>
                  <a:cubicBezTo>
                    <a:pt x="788" y="789"/>
                    <a:pt x="808" y="764"/>
                    <a:pt x="835" y="759"/>
                  </a:cubicBezTo>
                  <a:cubicBezTo>
                    <a:pt x="837" y="758"/>
                    <a:pt x="840" y="758"/>
                    <a:pt x="842" y="758"/>
                  </a:cubicBezTo>
                  <a:cubicBezTo>
                    <a:pt x="843" y="758"/>
                    <a:pt x="844" y="758"/>
                    <a:pt x="845" y="758"/>
                  </a:cubicBezTo>
                  <a:cubicBezTo>
                    <a:pt x="859" y="758"/>
                    <a:pt x="872" y="763"/>
                    <a:pt x="882" y="773"/>
                  </a:cubicBezTo>
                  <a:cubicBezTo>
                    <a:pt x="893" y="783"/>
                    <a:pt x="900" y="797"/>
                    <a:pt x="901" y="813"/>
                  </a:cubicBezTo>
                  <a:cubicBezTo>
                    <a:pt x="901" y="813"/>
                    <a:pt x="900" y="814"/>
                    <a:pt x="901" y="815"/>
                  </a:cubicBezTo>
                  <a:cubicBezTo>
                    <a:pt x="901" y="815"/>
                    <a:pt x="901" y="815"/>
                    <a:pt x="901" y="815"/>
                  </a:cubicBezTo>
                  <a:cubicBezTo>
                    <a:pt x="900" y="815"/>
                    <a:pt x="900" y="815"/>
                    <a:pt x="900" y="815"/>
                  </a:cubicBezTo>
                  <a:cubicBezTo>
                    <a:pt x="901" y="825"/>
                    <a:pt x="898" y="835"/>
                    <a:pt x="893" y="844"/>
                  </a:cubicBezTo>
                  <a:cubicBezTo>
                    <a:pt x="894" y="844"/>
                    <a:pt x="894" y="844"/>
                    <a:pt x="894" y="844"/>
                  </a:cubicBezTo>
                  <a:cubicBezTo>
                    <a:pt x="893" y="845"/>
                    <a:pt x="893" y="845"/>
                    <a:pt x="892" y="846"/>
                  </a:cubicBezTo>
                  <a:cubicBezTo>
                    <a:pt x="884" y="859"/>
                    <a:pt x="871" y="869"/>
                    <a:pt x="855" y="872"/>
                  </a:cubicBezTo>
                  <a:cubicBezTo>
                    <a:pt x="853" y="872"/>
                    <a:pt x="850" y="872"/>
                    <a:pt x="848" y="873"/>
                  </a:cubicBezTo>
                  <a:cubicBezTo>
                    <a:pt x="847" y="873"/>
                    <a:pt x="846" y="873"/>
                    <a:pt x="845" y="873"/>
                  </a:cubicBezTo>
                  <a:moveTo>
                    <a:pt x="841" y="746"/>
                  </a:moveTo>
                  <a:cubicBezTo>
                    <a:pt x="836" y="746"/>
                    <a:pt x="832" y="746"/>
                    <a:pt x="827" y="747"/>
                  </a:cubicBezTo>
                  <a:cubicBezTo>
                    <a:pt x="826" y="747"/>
                    <a:pt x="826" y="747"/>
                    <a:pt x="826" y="747"/>
                  </a:cubicBezTo>
                  <a:cubicBezTo>
                    <a:pt x="814" y="749"/>
                    <a:pt x="803" y="755"/>
                    <a:pt x="794" y="761"/>
                  </a:cubicBezTo>
                  <a:cubicBezTo>
                    <a:pt x="779" y="775"/>
                    <a:pt x="771" y="796"/>
                    <a:pt x="772" y="819"/>
                  </a:cubicBezTo>
                  <a:cubicBezTo>
                    <a:pt x="772" y="833"/>
                    <a:pt x="777" y="846"/>
                    <a:pt x="784" y="857"/>
                  </a:cubicBezTo>
                  <a:cubicBezTo>
                    <a:pt x="806" y="867"/>
                    <a:pt x="821" y="880"/>
                    <a:pt x="829" y="889"/>
                  </a:cubicBezTo>
                  <a:cubicBezTo>
                    <a:pt x="834" y="890"/>
                    <a:pt x="840" y="891"/>
                    <a:pt x="846" y="891"/>
                  </a:cubicBezTo>
                  <a:cubicBezTo>
                    <a:pt x="847" y="891"/>
                    <a:pt x="848" y="891"/>
                    <a:pt x="848" y="891"/>
                  </a:cubicBezTo>
                  <a:cubicBezTo>
                    <a:pt x="889" y="889"/>
                    <a:pt x="920" y="853"/>
                    <a:pt x="918" y="812"/>
                  </a:cubicBezTo>
                  <a:cubicBezTo>
                    <a:pt x="918" y="793"/>
                    <a:pt x="910" y="776"/>
                    <a:pt x="898" y="763"/>
                  </a:cubicBezTo>
                  <a:cubicBezTo>
                    <a:pt x="878" y="752"/>
                    <a:pt x="859" y="746"/>
                    <a:pt x="841" y="746"/>
                  </a:cubicBezTo>
                  <a:moveTo>
                    <a:pt x="845" y="739"/>
                  </a:moveTo>
                  <a:cubicBezTo>
                    <a:pt x="844" y="739"/>
                    <a:pt x="843" y="739"/>
                    <a:pt x="842" y="739"/>
                  </a:cubicBezTo>
                  <a:cubicBezTo>
                    <a:pt x="841" y="739"/>
                    <a:pt x="840" y="740"/>
                    <a:pt x="839" y="740"/>
                  </a:cubicBezTo>
                  <a:cubicBezTo>
                    <a:pt x="839" y="740"/>
                    <a:pt x="840" y="740"/>
                    <a:pt x="841" y="740"/>
                  </a:cubicBezTo>
                  <a:cubicBezTo>
                    <a:pt x="851" y="740"/>
                    <a:pt x="861" y="741"/>
                    <a:pt x="871" y="744"/>
                  </a:cubicBezTo>
                  <a:cubicBezTo>
                    <a:pt x="863" y="741"/>
                    <a:pt x="854" y="739"/>
                    <a:pt x="845" y="739"/>
                  </a:cubicBezTo>
                  <a:moveTo>
                    <a:pt x="221" y="475"/>
                  </a:moveTo>
                  <a:cubicBezTo>
                    <a:pt x="183" y="475"/>
                    <a:pt x="142" y="478"/>
                    <a:pt x="99" y="485"/>
                  </a:cubicBezTo>
                  <a:cubicBezTo>
                    <a:pt x="81" y="527"/>
                    <a:pt x="68" y="569"/>
                    <a:pt x="60" y="608"/>
                  </a:cubicBezTo>
                  <a:cubicBezTo>
                    <a:pt x="59" y="615"/>
                    <a:pt x="58" y="623"/>
                    <a:pt x="57" y="630"/>
                  </a:cubicBezTo>
                  <a:cubicBezTo>
                    <a:pt x="94" y="618"/>
                    <a:pt x="210" y="584"/>
                    <a:pt x="292" y="584"/>
                  </a:cubicBezTo>
                  <a:cubicBezTo>
                    <a:pt x="293" y="584"/>
                    <a:pt x="294" y="584"/>
                    <a:pt x="295" y="584"/>
                  </a:cubicBezTo>
                  <a:cubicBezTo>
                    <a:pt x="294" y="590"/>
                    <a:pt x="294" y="590"/>
                    <a:pt x="294" y="590"/>
                  </a:cubicBezTo>
                  <a:cubicBezTo>
                    <a:pt x="294" y="590"/>
                    <a:pt x="293" y="590"/>
                    <a:pt x="292" y="590"/>
                  </a:cubicBezTo>
                  <a:cubicBezTo>
                    <a:pt x="209" y="590"/>
                    <a:pt x="89" y="626"/>
                    <a:pt x="56" y="636"/>
                  </a:cubicBezTo>
                  <a:cubicBezTo>
                    <a:pt x="50" y="677"/>
                    <a:pt x="50" y="716"/>
                    <a:pt x="55" y="751"/>
                  </a:cubicBezTo>
                  <a:cubicBezTo>
                    <a:pt x="99" y="747"/>
                    <a:pt x="272" y="734"/>
                    <a:pt x="325" y="731"/>
                  </a:cubicBezTo>
                  <a:cubicBezTo>
                    <a:pt x="325" y="737"/>
                    <a:pt x="325" y="737"/>
                    <a:pt x="325" y="737"/>
                  </a:cubicBezTo>
                  <a:cubicBezTo>
                    <a:pt x="273" y="740"/>
                    <a:pt x="101" y="753"/>
                    <a:pt x="57" y="757"/>
                  </a:cubicBezTo>
                  <a:cubicBezTo>
                    <a:pt x="64" y="803"/>
                    <a:pt x="82" y="841"/>
                    <a:pt x="108" y="866"/>
                  </a:cubicBezTo>
                  <a:cubicBezTo>
                    <a:pt x="149" y="877"/>
                    <a:pt x="195" y="882"/>
                    <a:pt x="242" y="883"/>
                  </a:cubicBezTo>
                  <a:cubicBezTo>
                    <a:pt x="198" y="879"/>
                    <a:pt x="160" y="871"/>
                    <a:pt x="133" y="857"/>
                  </a:cubicBezTo>
                  <a:cubicBezTo>
                    <a:pt x="136" y="852"/>
                    <a:pt x="136" y="852"/>
                    <a:pt x="136" y="852"/>
                  </a:cubicBezTo>
                  <a:cubicBezTo>
                    <a:pt x="176" y="872"/>
                    <a:pt x="242" y="879"/>
                    <a:pt x="316" y="879"/>
                  </a:cubicBezTo>
                  <a:cubicBezTo>
                    <a:pt x="330" y="879"/>
                    <a:pt x="346" y="879"/>
                    <a:pt x="361" y="878"/>
                  </a:cubicBezTo>
                  <a:cubicBezTo>
                    <a:pt x="449" y="871"/>
                    <a:pt x="531" y="856"/>
                    <a:pt x="587" y="844"/>
                  </a:cubicBezTo>
                  <a:cubicBezTo>
                    <a:pt x="564" y="850"/>
                    <a:pt x="535" y="858"/>
                    <a:pt x="504" y="868"/>
                  </a:cubicBezTo>
                  <a:cubicBezTo>
                    <a:pt x="619" y="855"/>
                    <a:pt x="721" y="836"/>
                    <a:pt x="752" y="830"/>
                  </a:cubicBezTo>
                  <a:cubicBezTo>
                    <a:pt x="752" y="827"/>
                    <a:pt x="752" y="823"/>
                    <a:pt x="751" y="820"/>
                  </a:cubicBezTo>
                  <a:cubicBezTo>
                    <a:pt x="751" y="819"/>
                    <a:pt x="751" y="819"/>
                    <a:pt x="751" y="819"/>
                  </a:cubicBezTo>
                  <a:cubicBezTo>
                    <a:pt x="708" y="803"/>
                    <a:pt x="516" y="735"/>
                    <a:pt x="386" y="735"/>
                  </a:cubicBezTo>
                  <a:cubicBezTo>
                    <a:pt x="386" y="728"/>
                    <a:pt x="386" y="728"/>
                    <a:pt x="386" y="728"/>
                  </a:cubicBezTo>
                  <a:cubicBezTo>
                    <a:pt x="514" y="728"/>
                    <a:pt x="704" y="795"/>
                    <a:pt x="751" y="812"/>
                  </a:cubicBezTo>
                  <a:cubicBezTo>
                    <a:pt x="752" y="807"/>
                    <a:pt x="752" y="802"/>
                    <a:pt x="753" y="797"/>
                  </a:cubicBezTo>
                  <a:cubicBezTo>
                    <a:pt x="716" y="760"/>
                    <a:pt x="536" y="588"/>
                    <a:pt x="348" y="588"/>
                  </a:cubicBezTo>
                  <a:cubicBezTo>
                    <a:pt x="349" y="581"/>
                    <a:pt x="349" y="581"/>
                    <a:pt x="349" y="581"/>
                  </a:cubicBezTo>
                  <a:cubicBezTo>
                    <a:pt x="459" y="582"/>
                    <a:pt x="567" y="641"/>
                    <a:pt x="637" y="691"/>
                  </a:cubicBezTo>
                  <a:cubicBezTo>
                    <a:pt x="694" y="731"/>
                    <a:pt x="736" y="772"/>
                    <a:pt x="755" y="790"/>
                  </a:cubicBezTo>
                  <a:cubicBezTo>
                    <a:pt x="757" y="779"/>
                    <a:pt x="762" y="770"/>
                    <a:pt x="768" y="761"/>
                  </a:cubicBezTo>
                  <a:cubicBezTo>
                    <a:pt x="753" y="737"/>
                    <a:pt x="701" y="664"/>
                    <a:pt x="610" y="598"/>
                  </a:cubicBezTo>
                  <a:cubicBezTo>
                    <a:pt x="528" y="538"/>
                    <a:pt x="399" y="475"/>
                    <a:pt x="221" y="475"/>
                  </a:cubicBezTo>
                  <a:moveTo>
                    <a:pt x="270" y="366"/>
                  </a:moveTo>
                  <a:cubicBezTo>
                    <a:pt x="235" y="366"/>
                    <a:pt x="198" y="370"/>
                    <a:pt x="160" y="379"/>
                  </a:cubicBezTo>
                  <a:cubicBezTo>
                    <a:pt x="137" y="411"/>
                    <a:pt x="118" y="445"/>
                    <a:pt x="102" y="478"/>
                  </a:cubicBezTo>
                  <a:cubicBezTo>
                    <a:pt x="144" y="472"/>
                    <a:pt x="184" y="469"/>
                    <a:pt x="222" y="469"/>
                  </a:cubicBezTo>
                  <a:cubicBezTo>
                    <a:pt x="401" y="469"/>
                    <a:pt x="531" y="533"/>
                    <a:pt x="614" y="593"/>
                  </a:cubicBezTo>
                  <a:cubicBezTo>
                    <a:pt x="703" y="658"/>
                    <a:pt x="755" y="729"/>
                    <a:pt x="772" y="755"/>
                  </a:cubicBezTo>
                  <a:cubicBezTo>
                    <a:pt x="779" y="746"/>
                    <a:pt x="789" y="737"/>
                    <a:pt x="800" y="731"/>
                  </a:cubicBezTo>
                  <a:cubicBezTo>
                    <a:pt x="783" y="702"/>
                    <a:pt x="725" y="606"/>
                    <a:pt x="631" y="520"/>
                  </a:cubicBezTo>
                  <a:cubicBezTo>
                    <a:pt x="549" y="445"/>
                    <a:pt x="426" y="366"/>
                    <a:pt x="270" y="366"/>
                  </a:cubicBezTo>
                  <a:moveTo>
                    <a:pt x="1349" y="203"/>
                  </a:moveTo>
                  <a:cubicBezTo>
                    <a:pt x="1279" y="473"/>
                    <a:pt x="970" y="712"/>
                    <a:pt x="916" y="753"/>
                  </a:cubicBezTo>
                  <a:cubicBezTo>
                    <a:pt x="923" y="762"/>
                    <a:pt x="930" y="772"/>
                    <a:pt x="934" y="784"/>
                  </a:cubicBezTo>
                  <a:cubicBezTo>
                    <a:pt x="984" y="774"/>
                    <a:pt x="1211" y="728"/>
                    <a:pt x="1278" y="728"/>
                  </a:cubicBezTo>
                  <a:cubicBezTo>
                    <a:pt x="1278" y="734"/>
                    <a:pt x="1278" y="734"/>
                    <a:pt x="1278" y="734"/>
                  </a:cubicBezTo>
                  <a:cubicBezTo>
                    <a:pt x="1213" y="734"/>
                    <a:pt x="986" y="780"/>
                    <a:pt x="935" y="790"/>
                  </a:cubicBezTo>
                  <a:cubicBezTo>
                    <a:pt x="937" y="796"/>
                    <a:pt x="938" y="802"/>
                    <a:pt x="938" y="808"/>
                  </a:cubicBezTo>
                  <a:cubicBezTo>
                    <a:pt x="976" y="805"/>
                    <a:pt x="1118" y="796"/>
                    <a:pt x="1270" y="793"/>
                  </a:cubicBezTo>
                  <a:cubicBezTo>
                    <a:pt x="1307" y="792"/>
                    <a:pt x="1342" y="791"/>
                    <a:pt x="1375" y="791"/>
                  </a:cubicBezTo>
                  <a:cubicBezTo>
                    <a:pt x="1538" y="791"/>
                    <a:pt x="1647" y="801"/>
                    <a:pt x="1700" y="821"/>
                  </a:cubicBezTo>
                  <a:cubicBezTo>
                    <a:pt x="1695" y="791"/>
                    <a:pt x="1685" y="764"/>
                    <a:pt x="1671" y="740"/>
                  </a:cubicBezTo>
                  <a:cubicBezTo>
                    <a:pt x="1636" y="728"/>
                    <a:pt x="1569" y="725"/>
                    <a:pt x="1513" y="725"/>
                  </a:cubicBezTo>
                  <a:cubicBezTo>
                    <a:pt x="1459" y="725"/>
                    <a:pt x="1414" y="728"/>
                    <a:pt x="1413" y="728"/>
                  </a:cubicBezTo>
                  <a:cubicBezTo>
                    <a:pt x="1413" y="722"/>
                    <a:pt x="1413" y="722"/>
                    <a:pt x="1413" y="722"/>
                  </a:cubicBezTo>
                  <a:cubicBezTo>
                    <a:pt x="1417" y="722"/>
                    <a:pt x="1461" y="719"/>
                    <a:pt x="1514" y="719"/>
                  </a:cubicBezTo>
                  <a:cubicBezTo>
                    <a:pt x="1567" y="719"/>
                    <a:pt x="1629" y="722"/>
                    <a:pt x="1667" y="732"/>
                  </a:cubicBezTo>
                  <a:cubicBezTo>
                    <a:pt x="1658" y="719"/>
                    <a:pt x="1648" y="706"/>
                    <a:pt x="1637" y="695"/>
                  </a:cubicBezTo>
                  <a:cubicBezTo>
                    <a:pt x="1590" y="648"/>
                    <a:pt x="1519" y="623"/>
                    <a:pt x="1433" y="623"/>
                  </a:cubicBezTo>
                  <a:cubicBezTo>
                    <a:pt x="1403" y="623"/>
                    <a:pt x="1371" y="626"/>
                    <a:pt x="1337" y="632"/>
                  </a:cubicBezTo>
                  <a:cubicBezTo>
                    <a:pt x="1273" y="644"/>
                    <a:pt x="1203" y="667"/>
                    <a:pt x="1131" y="700"/>
                  </a:cubicBezTo>
                  <a:cubicBezTo>
                    <a:pt x="1122" y="682"/>
                    <a:pt x="1122" y="682"/>
                    <a:pt x="1122" y="682"/>
                  </a:cubicBezTo>
                  <a:cubicBezTo>
                    <a:pt x="1123" y="682"/>
                    <a:pt x="1139" y="673"/>
                    <a:pt x="1163" y="656"/>
                  </a:cubicBezTo>
                  <a:cubicBezTo>
                    <a:pt x="1142" y="662"/>
                    <a:pt x="1122" y="670"/>
                    <a:pt x="1100" y="678"/>
                  </a:cubicBezTo>
                  <a:cubicBezTo>
                    <a:pt x="1100" y="678"/>
                    <a:pt x="1223" y="615"/>
                    <a:pt x="1320" y="521"/>
                  </a:cubicBezTo>
                  <a:cubicBezTo>
                    <a:pt x="1368" y="468"/>
                    <a:pt x="1407" y="406"/>
                    <a:pt x="1411" y="344"/>
                  </a:cubicBezTo>
                  <a:cubicBezTo>
                    <a:pt x="1412" y="324"/>
                    <a:pt x="1409" y="305"/>
                    <a:pt x="1403" y="286"/>
                  </a:cubicBezTo>
                  <a:cubicBezTo>
                    <a:pt x="1384" y="343"/>
                    <a:pt x="1316" y="510"/>
                    <a:pt x="1153" y="625"/>
                  </a:cubicBezTo>
                  <a:cubicBezTo>
                    <a:pt x="1150" y="620"/>
                    <a:pt x="1150" y="620"/>
                    <a:pt x="1150" y="620"/>
                  </a:cubicBezTo>
                  <a:cubicBezTo>
                    <a:pt x="1320" y="500"/>
                    <a:pt x="1385" y="323"/>
                    <a:pt x="1400" y="276"/>
                  </a:cubicBezTo>
                  <a:cubicBezTo>
                    <a:pt x="1390" y="250"/>
                    <a:pt x="1373" y="226"/>
                    <a:pt x="1349" y="203"/>
                  </a:cubicBezTo>
                  <a:moveTo>
                    <a:pt x="461" y="152"/>
                  </a:moveTo>
                  <a:cubicBezTo>
                    <a:pt x="438" y="152"/>
                    <a:pt x="415" y="155"/>
                    <a:pt x="391" y="162"/>
                  </a:cubicBezTo>
                  <a:cubicBezTo>
                    <a:pt x="166" y="227"/>
                    <a:pt x="50" y="437"/>
                    <a:pt x="20" y="597"/>
                  </a:cubicBezTo>
                  <a:cubicBezTo>
                    <a:pt x="0" y="697"/>
                    <a:pt x="11" y="786"/>
                    <a:pt x="48" y="844"/>
                  </a:cubicBezTo>
                  <a:cubicBezTo>
                    <a:pt x="56" y="847"/>
                    <a:pt x="64" y="851"/>
                    <a:pt x="72" y="854"/>
                  </a:cubicBezTo>
                  <a:cubicBezTo>
                    <a:pt x="33" y="796"/>
                    <a:pt x="21" y="706"/>
                    <a:pt x="40" y="604"/>
                  </a:cubicBezTo>
                  <a:cubicBezTo>
                    <a:pt x="71" y="447"/>
                    <a:pt x="185" y="241"/>
                    <a:pt x="406" y="176"/>
                  </a:cubicBezTo>
                  <a:cubicBezTo>
                    <a:pt x="431" y="169"/>
                    <a:pt x="454" y="166"/>
                    <a:pt x="477" y="166"/>
                  </a:cubicBezTo>
                  <a:cubicBezTo>
                    <a:pt x="521" y="166"/>
                    <a:pt x="562" y="179"/>
                    <a:pt x="598" y="205"/>
                  </a:cubicBezTo>
                  <a:cubicBezTo>
                    <a:pt x="593" y="200"/>
                    <a:pt x="587" y="195"/>
                    <a:pt x="581" y="191"/>
                  </a:cubicBezTo>
                  <a:cubicBezTo>
                    <a:pt x="545" y="165"/>
                    <a:pt x="504" y="152"/>
                    <a:pt x="461" y="152"/>
                  </a:cubicBezTo>
                  <a:moveTo>
                    <a:pt x="1223" y="112"/>
                  </a:moveTo>
                  <a:cubicBezTo>
                    <a:pt x="1209" y="248"/>
                    <a:pt x="1121" y="409"/>
                    <a:pt x="1048" y="522"/>
                  </a:cubicBezTo>
                  <a:cubicBezTo>
                    <a:pt x="981" y="626"/>
                    <a:pt x="914" y="708"/>
                    <a:pt x="893" y="733"/>
                  </a:cubicBezTo>
                  <a:cubicBezTo>
                    <a:pt x="900" y="737"/>
                    <a:pt x="906" y="742"/>
                    <a:pt x="912" y="748"/>
                  </a:cubicBezTo>
                  <a:cubicBezTo>
                    <a:pt x="964" y="709"/>
                    <a:pt x="1276" y="468"/>
                    <a:pt x="1344" y="198"/>
                  </a:cubicBezTo>
                  <a:cubicBezTo>
                    <a:pt x="1338" y="192"/>
                    <a:pt x="1332" y="187"/>
                    <a:pt x="1325" y="182"/>
                  </a:cubicBezTo>
                  <a:cubicBezTo>
                    <a:pt x="1291" y="155"/>
                    <a:pt x="1257" y="131"/>
                    <a:pt x="1223" y="112"/>
                  </a:cubicBezTo>
                  <a:moveTo>
                    <a:pt x="1006" y="41"/>
                  </a:moveTo>
                  <a:cubicBezTo>
                    <a:pt x="993" y="41"/>
                    <a:pt x="979" y="42"/>
                    <a:pt x="967" y="44"/>
                  </a:cubicBezTo>
                  <a:cubicBezTo>
                    <a:pt x="953" y="47"/>
                    <a:pt x="940" y="50"/>
                    <a:pt x="928" y="55"/>
                  </a:cubicBezTo>
                  <a:cubicBezTo>
                    <a:pt x="909" y="85"/>
                    <a:pt x="858" y="164"/>
                    <a:pt x="854" y="193"/>
                  </a:cubicBezTo>
                  <a:cubicBezTo>
                    <a:pt x="848" y="193"/>
                    <a:pt x="848" y="193"/>
                    <a:pt x="848" y="193"/>
                  </a:cubicBezTo>
                  <a:cubicBezTo>
                    <a:pt x="852" y="164"/>
                    <a:pt x="896" y="94"/>
                    <a:pt x="918" y="60"/>
                  </a:cubicBezTo>
                  <a:cubicBezTo>
                    <a:pt x="805" y="116"/>
                    <a:pt x="758" y="288"/>
                    <a:pt x="780" y="565"/>
                  </a:cubicBezTo>
                  <a:cubicBezTo>
                    <a:pt x="760" y="567"/>
                    <a:pt x="760" y="567"/>
                    <a:pt x="760" y="567"/>
                  </a:cubicBezTo>
                  <a:cubicBezTo>
                    <a:pt x="759" y="566"/>
                    <a:pt x="751" y="511"/>
                    <a:pt x="728" y="443"/>
                  </a:cubicBezTo>
                  <a:cubicBezTo>
                    <a:pt x="728" y="468"/>
                    <a:pt x="728" y="495"/>
                    <a:pt x="728" y="522"/>
                  </a:cubicBezTo>
                  <a:cubicBezTo>
                    <a:pt x="728" y="522"/>
                    <a:pt x="722" y="449"/>
                    <a:pt x="696" y="362"/>
                  </a:cubicBezTo>
                  <a:cubicBezTo>
                    <a:pt x="670" y="308"/>
                    <a:pt x="635" y="256"/>
                    <a:pt x="589" y="222"/>
                  </a:cubicBezTo>
                  <a:cubicBezTo>
                    <a:pt x="558" y="201"/>
                    <a:pt x="525" y="189"/>
                    <a:pt x="490" y="187"/>
                  </a:cubicBezTo>
                  <a:cubicBezTo>
                    <a:pt x="524" y="206"/>
                    <a:pt x="584" y="244"/>
                    <a:pt x="618" y="292"/>
                  </a:cubicBezTo>
                  <a:cubicBezTo>
                    <a:pt x="613" y="295"/>
                    <a:pt x="613" y="295"/>
                    <a:pt x="613" y="295"/>
                  </a:cubicBezTo>
                  <a:cubicBezTo>
                    <a:pt x="576" y="243"/>
                    <a:pt x="506" y="202"/>
                    <a:pt x="476" y="186"/>
                  </a:cubicBezTo>
                  <a:cubicBezTo>
                    <a:pt x="456" y="186"/>
                    <a:pt x="434" y="189"/>
                    <a:pt x="412" y="196"/>
                  </a:cubicBezTo>
                  <a:cubicBezTo>
                    <a:pt x="381" y="205"/>
                    <a:pt x="353" y="217"/>
                    <a:pt x="326" y="231"/>
                  </a:cubicBezTo>
                  <a:cubicBezTo>
                    <a:pt x="392" y="248"/>
                    <a:pt x="624" y="314"/>
                    <a:pt x="686" y="441"/>
                  </a:cubicBezTo>
                  <a:cubicBezTo>
                    <a:pt x="681" y="444"/>
                    <a:pt x="681" y="444"/>
                    <a:pt x="681" y="444"/>
                  </a:cubicBezTo>
                  <a:cubicBezTo>
                    <a:pt x="617" y="314"/>
                    <a:pt x="373" y="249"/>
                    <a:pt x="318" y="235"/>
                  </a:cubicBezTo>
                  <a:cubicBezTo>
                    <a:pt x="256" y="270"/>
                    <a:pt x="205" y="318"/>
                    <a:pt x="165" y="372"/>
                  </a:cubicBezTo>
                  <a:cubicBezTo>
                    <a:pt x="201" y="363"/>
                    <a:pt x="236" y="360"/>
                    <a:pt x="270" y="360"/>
                  </a:cubicBezTo>
                  <a:cubicBezTo>
                    <a:pt x="428" y="360"/>
                    <a:pt x="553" y="440"/>
                    <a:pt x="636" y="516"/>
                  </a:cubicBezTo>
                  <a:cubicBezTo>
                    <a:pt x="730" y="602"/>
                    <a:pt x="789" y="699"/>
                    <a:pt x="805" y="728"/>
                  </a:cubicBezTo>
                  <a:cubicBezTo>
                    <a:pt x="810" y="726"/>
                    <a:pt x="815" y="724"/>
                    <a:pt x="820" y="722"/>
                  </a:cubicBezTo>
                  <a:cubicBezTo>
                    <a:pt x="814" y="675"/>
                    <a:pt x="789" y="457"/>
                    <a:pt x="830" y="247"/>
                  </a:cubicBezTo>
                  <a:cubicBezTo>
                    <a:pt x="836" y="248"/>
                    <a:pt x="836" y="248"/>
                    <a:pt x="836" y="248"/>
                  </a:cubicBezTo>
                  <a:cubicBezTo>
                    <a:pt x="796" y="457"/>
                    <a:pt x="820" y="673"/>
                    <a:pt x="826" y="721"/>
                  </a:cubicBezTo>
                  <a:cubicBezTo>
                    <a:pt x="831" y="720"/>
                    <a:pt x="836" y="719"/>
                    <a:pt x="841" y="719"/>
                  </a:cubicBezTo>
                  <a:cubicBezTo>
                    <a:pt x="841" y="719"/>
                    <a:pt x="841" y="719"/>
                    <a:pt x="841" y="719"/>
                  </a:cubicBezTo>
                  <a:cubicBezTo>
                    <a:pt x="854" y="670"/>
                    <a:pt x="918" y="436"/>
                    <a:pt x="975" y="301"/>
                  </a:cubicBezTo>
                  <a:cubicBezTo>
                    <a:pt x="981" y="303"/>
                    <a:pt x="981" y="303"/>
                    <a:pt x="981" y="303"/>
                  </a:cubicBezTo>
                  <a:cubicBezTo>
                    <a:pt x="925" y="436"/>
                    <a:pt x="861" y="667"/>
                    <a:pt x="847" y="719"/>
                  </a:cubicBezTo>
                  <a:cubicBezTo>
                    <a:pt x="862" y="720"/>
                    <a:pt x="876" y="723"/>
                    <a:pt x="888" y="730"/>
                  </a:cubicBezTo>
                  <a:cubicBezTo>
                    <a:pt x="908" y="706"/>
                    <a:pt x="975" y="623"/>
                    <a:pt x="1043" y="518"/>
                  </a:cubicBezTo>
                  <a:cubicBezTo>
                    <a:pt x="1116" y="406"/>
                    <a:pt x="1205" y="245"/>
                    <a:pt x="1218" y="108"/>
                  </a:cubicBezTo>
                  <a:cubicBezTo>
                    <a:pt x="1168" y="80"/>
                    <a:pt x="1120" y="60"/>
                    <a:pt x="1076" y="49"/>
                  </a:cubicBezTo>
                  <a:cubicBezTo>
                    <a:pt x="1010" y="207"/>
                    <a:pt x="1010" y="207"/>
                    <a:pt x="1010" y="207"/>
                  </a:cubicBezTo>
                  <a:cubicBezTo>
                    <a:pt x="1004" y="205"/>
                    <a:pt x="1004" y="205"/>
                    <a:pt x="1004" y="205"/>
                  </a:cubicBezTo>
                  <a:cubicBezTo>
                    <a:pt x="1070" y="48"/>
                    <a:pt x="1070" y="48"/>
                    <a:pt x="1070" y="48"/>
                  </a:cubicBezTo>
                  <a:cubicBezTo>
                    <a:pt x="1048" y="43"/>
                    <a:pt x="1027" y="41"/>
                    <a:pt x="1006" y="41"/>
                  </a:cubicBezTo>
                  <a:moveTo>
                    <a:pt x="1012" y="0"/>
                  </a:moveTo>
                  <a:cubicBezTo>
                    <a:pt x="997" y="0"/>
                    <a:pt x="982" y="2"/>
                    <a:pt x="969" y="4"/>
                  </a:cubicBezTo>
                  <a:cubicBezTo>
                    <a:pt x="907" y="16"/>
                    <a:pt x="840" y="56"/>
                    <a:pt x="800" y="165"/>
                  </a:cubicBezTo>
                  <a:cubicBezTo>
                    <a:pt x="841" y="71"/>
                    <a:pt x="904" y="35"/>
                    <a:pt x="963" y="24"/>
                  </a:cubicBezTo>
                  <a:cubicBezTo>
                    <a:pt x="977" y="22"/>
                    <a:pt x="991" y="20"/>
                    <a:pt x="1006" y="20"/>
                  </a:cubicBezTo>
                  <a:cubicBezTo>
                    <a:pt x="1101" y="20"/>
                    <a:pt x="1217" y="71"/>
                    <a:pt x="1338" y="166"/>
                  </a:cubicBezTo>
                  <a:cubicBezTo>
                    <a:pt x="1404" y="218"/>
                    <a:pt x="1435" y="278"/>
                    <a:pt x="1431" y="345"/>
                  </a:cubicBezTo>
                  <a:cubicBezTo>
                    <a:pt x="1431" y="347"/>
                    <a:pt x="1431" y="348"/>
                    <a:pt x="1431" y="349"/>
                  </a:cubicBezTo>
                  <a:cubicBezTo>
                    <a:pt x="1440" y="310"/>
                    <a:pt x="1438" y="270"/>
                    <a:pt x="1419" y="229"/>
                  </a:cubicBezTo>
                  <a:cubicBezTo>
                    <a:pt x="1403" y="201"/>
                    <a:pt x="1380" y="174"/>
                    <a:pt x="1348" y="149"/>
                  </a:cubicBezTo>
                  <a:cubicBezTo>
                    <a:pt x="1225" y="52"/>
                    <a:pt x="1107" y="0"/>
                    <a:pt x="101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11595034" y="25528"/>
              <a:ext cx="582879" cy="558055"/>
            </a:xfrm>
            <a:custGeom>
              <a:avLst/>
              <a:gdLst>
                <a:gd name="T0" fmla="*/ 1092 w 1766"/>
                <a:gd name="T1" fmla="*/ 1313 h 1691"/>
                <a:gd name="T2" fmla="*/ 1135 w 1766"/>
                <a:gd name="T3" fmla="*/ 1209 h 1691"/>
                <a:gd name="T4" fmla="*/ 366 w 1766"/>
                <a:gd name="T5" fmla="*/ 884 h 1691"/>
                <a:gd name="T6" fmla="*/ 209 w 1766"/>
                <a:gd name="T7" fmla="*/ 1410 h 1691"/>
                <a:gd name="T8" fmla="*/ 798 w 1766"/>
                <a:gd name="T9" fmla="*/ 874 h 1691"/>
                <a:gd name="T10" fmla="*/ 1378 w 1766"/>
                <a:gd name="T11" fmla="*/ 804 h 1691"/>
                <a:gd name="T12" fmla="*/ 789 w 1766"/>
                <a:gd name="T13" fmla="*/ 863 h 1691"/>
                <a:gd name="T14" fmla="*/ 846 w 1766"/>
                <a:gd name="T15" fmla="*/ 752 h 1691"/>
                <a:gd name="T16" fmla="*/ 844 w 1766"/>
                <a:gd name="T17" fmla="*/ 746 h 1691"/>
                <a:gd name="T18" fmla="*/ 844 w 1766"/>
                <a:gd name="T19" fmla="*/ 746 h 1691"/>
                <a:gd name="T20" fmla="*/ 805 w 1766"/>
                <a:gd name="T21" fmla="*/ 737 h 1691"/>
                <a:gd name="T22" fmla="*/ 917 w 1766"/>
                <a:gd name="T23" fmla="*/ 754 h 1691"/>
                <a:gd name="T24" fmla="*/ 1349 w 1766"/>
                <a:gd name="T25" fmla="*/ 204 h 1691"/>
                <a:gd name="T26" fmla="*/ 759 w 1766"/>
                <a:gd name="T27" fmla="*/ 463 h 1691"/>
                <a:gd name="T28" fmla="*/ 923 w 1766"/>
                <a:gd name="T29" fmla="*/ 66 h 1691"/>
                <a:gd name="T30" fmla="*/ 1011 w 1766"/>
                <a:gd name="T31" fmla="*/ 47 h 1691"/>
                <a:gd name="T32" fmla="*/ 1223 w 1766"/>
                <a:gd name="T33" fmla="*/ 114 h 1691"/>
                <a:gd name="T34" fmla="*/ 980 w 1766"/>
                <a:gd name="T35" fmla="*/ 307 h 1691"/>
                <a:gd name="T36" fmla="*/ 835 w 1766"/>
                <a:gd name="T37" fmla="*/ 253 h 1691"/>
                <a:gd name="T38" fmla="*/ 170 w 1766"/>
                <a:gd name="T39" fmla="*/ 378 h 1691"/>
                <a:gd name="T40" fmla="*/ 417 w 1766"/>
                <a:gd name="T41" fmla="*/ 202 h 1691"/>
                <a:gd name="T42" fmla="*/ 594 w 1766"/>
                <a:gd name="T43" fmla="*/ 228 h 1691"/>
                <a:gd name="T44" fmla="*/ 466 w 1766"/>
                <a:gd name="T45" fmla="*/ 152 h 1691"/>
                <a:gd name="T46" fmla="*/ 25 w 1766"/>
                <a:gd name="T47" fmla="*/ 603 h 1691"/>
                <a:gd name="T48" fmla="*/ 482 w 1766"/>
                <a:gd name="T49" fmla="*/ 172 h 1691"/>
                <a:gd name="T50" fmla="*/ 62 w 1766"/>
                <a:gd name="T51" fmla="*/ 763 h 1691"/>
                <a:gd name="T52" fmla="*/ 297 w 1766"/>
                <a:gd name="T53" fmla="*/ 596 h 1691"/>
                <a:gd name="T54" fmla="*/ 65 w 1766"/>
                <a:gd name="T55" fmla="*/ 614 h 1691"/>
                <a:gd name="T56" fmla="*/ 760 w 1766"/>
                <a:gd name="T57" fmla="*/ 796 h 1691"/>
                <a:gd name="T58" fmla="*/ 756 w 1766"/>
                <a:gd name="T59" fmla="*/ 818 h 1691"/>
                <a:gd name="T60" fmla="*/ 757 w 1766"/>
                <a:gd name="T61" fmla="*/ 836 h 1691"/>
                <a:gd name="T62" fmla="*/ 774 w 1766"/>
                <a:gd name="T63" fmla="*/ 877 h 1691"/>
                <a:gd name="T64" fmla="*/ 179 w 1766"/>
                <a:gd name="T65" fmla="*/ 1297 h 1691"/>
                <a:gd name="T66" fmla="*/ 658 w 1766"/>
                <a:gd name="T67" fmla="*/ 871 h 1691"/>
                <a:gd name="T68" fmla="*/ 515 w 1766"/>
                <a:gd name="T69" fmla="*/ 926 h 1691"/>
                <a:gd name="T70" fmla="*/ 388 w 1766"/>
                <a:gd name="T71" fmla="*/ 1676 h 1691"/>
                <a:gd name="T72" fmla="*/ 209 w 1766"/>
                <a:gd name="T73" fmla="*/ 1451 h 1691"/>
                <a:gd name="T74" fmla="*/ 802 w 1766"/>
                <a:gd name="T75" fmla="*/ 904 h 1691"/>
                <a:gd name="T76" fmla="*/ 700 w 1766"/>
                <a:gd name="T77" fmla="*/ 1210 h 1691"/>
                <a:gd name="T78" fmla="*/ 1003 w 1766"/>
                <a:gd name="T79" fmla="*/ 1549 h 1691"/>
                <a:gd name="T80" fmla="*/ 1140 w 1766"/>
                <a:gd name="T81" fmla="*/ 1602 h 1691"/>
                <a:gd name="T82" fmla="*/ 973 w 1766"/>
                <a:gd name="T83" fmla="*/ 1648 h 1691"/>
                <a:gd name="T84" fmla="*/ 783 w 1766"/>
                <a:gd name="T85" fmla="*/ 1092 h 1691"/>
                <a:gd name="T86" fmla="*/ 867 w 1766"/>
                <a:gd name="T87" fmla="*/ 1651 h 1691"/>
                <a:gd name="T88" fmla="*/ 815 w 1766"/>
                <a:gd name="T89" fmla="*/ 1558 h 1691"/>
                <a:gd name="T90" fmla="*/ 1076 w 1766"/>
                <a:gd name="T91" fmla="*/ 1649 h 1691"/>
                <a:gd name="T92" fmla="*/ 1053 w 1766"/>
                <a:gd name="T93" fmla="*/ 1239 h 1691"/>
                <a:gd name="T94" fmla="*/ 1151 w 1766"/>
                <a:gd name="T95" fmla="*/ 950 h 1691"/>
                <a:gd name="T96" fmla="*/ 1699 w 1766"/>
                <a:gd name="T97" fmla="*/ 995 h 1691"/>
                <a:gd name="T98" fmla="*/ 1206 w 1766"/>
                <a:gd name="T99" fmla="*/ 1009 h 1691"/>
                <a:gd name="T100" fmla="*/ 1069 w 1766"/>
                <a:gd name="T101" fmla="*/ 1011 h 1691"/>
                <a:gd name="T102" fmla="*/ 1244 w 1766"/>
                <a:gd name="T103" fmla="*/ 1124 h 1691"/>
                <a:gd name="T104" fmla="*/ 1642 w 1766"/>
                <a:gd name="T105" fmla="*/ 1128 h 1691"/>
                <a:gd name="T106" fmla="*/ 1689 w 1766"/>
                <a:gd name="T107" fmla="*/ 1066 h 1691"/>
                <a:gd name="T108" fmla="*/ 1226 w 1766"/>
                <a:gd name="T109" fmla="*/ 645 h 1691"/>
                <a:gd name="T110" fmla="*/ 1438 w 1766"/>
                <a:gd name="T111" fmla="*/ 629 h 1691"/>
                <a:gd name="T112" fmla="*/ 1418 w 1766"/>
                <a:gd name="T113" fmla="*/ 734 h 1691"/>
                <a:gd name="T114" fmla="*/ 1275 w 1766"/>
                <a:gd name="T115" fmla="*/ 799 h 1691"/>
                <a:gd name="T116" fmla="*/ 939 w 1766"/>
                <a:gd name="T117" fmla="*/ 790 h 1691"/>
                <a:gd name="T118" fmla="*/ 1158 w 1766"/>
                <a:gd name="T119" fmla="*/ 631 h 1691"/>
                <a:gd name="T120" fmla="*/ 1436 w 1766"/>
                <a:gd name="T121" fmla="*/ 351 h 1691"/>
                <a:gd name="T122" fmla="*/ 974 w 1766"/>
                <a:gd name="T123" fmla="*/ 10 h 1691"/>
                <a:gd name="T124" fmla="*/ 1357 w 1766"/>
                <a:gd name="T125" fmla="*/ 150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66" h="1691">
                  <a:moveTo>
                    <a:pt x="1092" y="1313"/>
                  </a:moveTo>
                  <a:cubicBezTo>
                    <a:pt x="1087" y="1315"/>
                    <a:pt x="1087" y="1315"/>
                    <a:pt x="1087" y="1315"/>
                  </a:cubicBezTo>
                  <a:cubicBezTo>
                    <a:pt x="1094" y="1330"/>
                    <a:pt x="1199" y="1506"/>
                    <a:pt x="1225" y="1550"/>
                  </a:cubicBezTo>
                  <a:cubicBezTo>
                    <a:pt x="1227" y="1548"/>
                    <a:pt x="1228" y="1547"/>
                    <a:pt x="1230" y="1545"/>
                  </a:cubicBezTo>
                  <a:cubicBezTo>
                    <a:pt x="1203" y="1500"/>
                    <a:pt x="1099" y="1327"/>
                    <a:pt x="1092" y="1313"/>
                  </a:cubicBezTo>
                  <a:moveTo>
                    <a:pt x="1135" y="1209"/>
                  </a:moveTo>
                  <a:cubicBezTo>
                    <a:pt x="1130" y="1212"/>
                    <a:pt x="1130" y="1212"/>
                    <a:pt x="1130" y="1212"/>
                  </a:cubicBezTo>
                  <a:cubicBezTo>
                    <a:pt x="1149" y="1249"/>
                    <a:pt x="1246" y="1365"/>
                    <a:pt x="1295" y="1424"/>
                  </a:cubicBezTo>
                  <a:cubicBezTo>
                    <a:pt x="1295" y="1421"/>
                    <a:pt x="1296" y="1418"/>
                    <a:pt x="1296" y="1416"/>
                  </a:cubicBezTo>
                  <a:cubicBezTo>
                    <a:pt x="1247" y="1357"/>
                    <a:pt x="1154" y="1245"/>
                    <a:pt x="1135" y="1209"/>
                  </a:cubicBezTo>
                  <a:moveTo>
                    <a:pt x="141" y="858"/>
                  </a:moveTo>
                  <a:cubicBezTo>
                    <a:pt x="138" y="863"/>
                    <a:pt x="138" y="863"/>
                    <a:pt x="138" y="863"/>
                  </a:cubicBezTo>
                  <a:cubicBezTo>
                    <a:pt x="165" y="877"/>
                    <a:pt x="203" y="885"/>
                    <a:pt x="247" y="889"/>
                  </a:cubicBezTo>
                  <a:cubicBezTo>
                    <a:pt x="254" y="889"/>
                    <a:pt x="261" y="889"/>
                    <a:pt x="267" y="889"/>
                  </a:cubicBezTo>
                  <a:cubicBezTo>
                    <a:pt x="300" y="889"/>
                    <a:pt x="333" y="887"/>
                    <a:pt x="366" y="884"/>
                  </a:cubicBezTo>
                  <a:cubicBezTo>
                    <a:pt x="351" y="885"/>
                    <a:pt x="335" y="885"/>
                    <a:pt x="321" y="885"/>
                  </a:cubicBezTo>
                  <a:cubicBezTo>
                    <a:pt x="247" y="885"/>
                    <a:pt x="181" y="878"/>
                    <a:pt x="141" y="858"/>
                  </a:cubicBezTo>
                  <a:moveTo>
                    <a:pt x="271" y="1506"/>
                  </a:moveTo>
                  <a:cubicBezTo>
                    <a:pt x="256" y="1486"/>
                    <a:pt x="241" y="1464"/>
                    <a:pt x="226" y="1440"/>
                  </a:cubicBezTo>
                  <a:cubicBezTo>
                    <a:pt x="220" y="1430"/>
                    <a:pt x="214" y="1420"/>
                    <a:pt x="209" y="1410"/>
                  </a:cubicBezTo>
                  <a:cubicBezTo>
                    <a:pt x="247" y="1360"/>
                    <a:pt x="471" y="1078"/>
                    <a:pt x="777" y="882"/>
                  </a:cubicBezTo>
                  <a:cubicBezTo>
                    <a:pt x="780" y="885"/>
                    <a:pt x="784" y="889"/>
                    <a:pt x="787" y="893"/>
                  </a:cubicBezTo>
                  <a:cubicBezTo>
                    <a:pt x="728" y="948"/>
                    <a:pt x="332" y="1323"/>
                    <a:pt x="271" y="1506"/>
                  </a:cubicBezTo>
                  <a:moveTo>
                    <a:pt x="821" y="890"/>
                  </a:moveTo>
                  <a:cubicBezTo>
                    <a:pt x="812" y="887"/>
                    <a:pt x="804" y="881"/>
                    <a:pt x="798" y="874"/>
                  </a:cubicBezTo>
                  <a:cubicBezTo>
                    <a:pt x="807" y="880"/>
                    <a:pt x="815" y="885"/>
                    <a:pt x="821" y="890"/>
                  </a:cubicBezTo>
                  <a:moveTo>
                    <a:pt x="1711" y="915"/>
                  </a:moveTo>
                  <a:cubicBezTo>
                    <a:pt x="1610" y="887"/>
                    <a:pt x="1030" y="848"/>
                    <a:pt x="941" y="842"/>
                  </a:cubicBezTo>
                  <a:cubicBezTo>
                    <a:pt x="943" y="835"/>
                    <a:pt x="944" y="828"/>
                    <a:pt x="944" y="820"/>
                  </a:cubicBezTo>
                  <a:cubicBezTo>
                    <a:pt x="989" y="817"/>
                    <a:pt x="1190" y="804"/>
                    <a:pt x="1378" y="804"/>
                  </a:cubicBezTo>
                  <a:cubicBezTo>
                    <a:pt x="1516" y="804"/>
                    <a:pt x="1648" y="811"/>
                    <a:pt x="1707" y="834"/>
                  </a:cubicBezTo>
                  <a:cubicBezTo>
                    <a:pt x="1711" y="859"/>
                    <a:pt x="1712" y="886"/>
                    <a:pt x="1711" y="915"/>
                  </a:cubicBezTo>
                  <a:moveTo>
                    <a:pt x="851" y="897"/>
                  </a:moveTo>
                  <a:cubicBezTo>
                    <a:pt x="845" y="897"/>
                    <a:pt x="839" y="896"/>
                    <a:pt x="834" y="895"/>
                  </a:cubicBezTo>
                  <a:cubicBezTo>
                    <a:pt x="826" y="886"/>
                    <a:pt x="811" y="873"/>
                    <a:pt x="789" y="863"/>
                  </a:cubicBezTo>
                  <a:cubicBezTo>
                    <a:pt x="782" y="852"/>
                    <a:pt x="777" y="839"/>
                    <a:pt x="777" y="825"/>
                  </a:cubicBezTo>
                  <a:cubicBezTo>
                    <a:pt x="776" y="802"/>
                    <a:pt x="784" y="781"/>
                    <a:pt x="799" y="767"/>
                  </a:cubicBezTo>
                  <a:cubicBezTo>
                    <a:pt x="808" y="761"/>
                    <a:pt x="819" y="755"/>
                    <a:pt x="831" y="753"/>
                  </a:cubicBezTo>
                  <a:cubicBezTo>
                    <a:pt x="832" y="753"/>
                    <a:pt x="832" y="753"/>
                    <a:pt x="832" y="753"/>
                  </a:cubicBezTo>
                  <a:cubicBezTo>
                    <a:pt x="837" y="752"/>
                    <a:pt x="841" y="752"/>
                    <a:pt x="846" y="752"/>
                  </a:cubicBezTo>
                  <a:cubicBezTo>
                    <a:pt x="864" y="752"/>
                    <a:pt x="883" y="758"/>
                    <a:pt x="903" y="769"/>
                  </a:cubicBezTo>
                  <a:cubicBezTo>
                    <a:pt x="915" y="782"/>
                    <a:pt x="923" y="799"/>
                    <a:pt x="923" y="818"/>
                  </a:cubicBezTo>
                  <a:cubicBezTo>
                    <a:pt x="925" y="859"/>
                    <a:pt x="894" y="895"/>
                    <a:pt x="853" y="897"/>
                  </a:cubicBezTo>
                  <a:cubicBezTo>
                    <a:pt x="853" y="897"/>
                    <a:pt x="852" y="897"/>
                    <a:pt x="851" y="897"/>
                  </a:cubicBezTo>
                  <a:moveTo>
                    <a:pt x="844" y="746"/>
                  </a:moveTo>
                  <a:cubicBezTo>
                    <a:pt x="845" y="746"/>
                    <a:pt x="846" y="745"/>
                    <a:pt x="847" y="745"/>
                  </a:cubicBezTo>
                  <a:cubicBezTo>
                    <a:pt x="848" y="745"/>
                    <a:pt x="849" y="745"/>
                    <a:pt x="850" y="745"/>
                  </a:cubicBezTo>
                  <a:cubicBezTo>
                    <a:pt x="859" y="745"/>
                    <a:pt x="868" y="747"/>
                    <a:pt x="876" y="750"/>
                  </a:cubicBezTo>
                  <a:cubicBezTo>
                    <a:pt x="866" y="747"/>
                    <a:pt x="856" y="746"/>
                    <a:pt x="846" y="746"/>
                  </a:cubicBezTo>
                  <a:cubicBezTo>
                    <a:pt x="845" y="746"/>
                    <a:pt x="844" y="746"/>
                    <a:pt x="844" y="746"/>
                  </a:cubicBezTo>
                  <a:moveTo>
                    <a:pt x="107" y="484"/>
                  </a:moveTo>
                  <a:cubicBezTo>
                    <a:pt x="123" y="451"/>
                    <a:pt x="142" y="417"/>
                    <a:pt x="165" y="385"/>
                  </a:cubicBezTo>
                  <a:cubicBezTo>
                    <a:pt x="203" y="376"/>
                    <a:pt x="240" y="372"/>
                    <a:pt x="275" y="372"/>
                  </a:cubicBezTo>
                  <a:cubicBezTo>
                    <a:pt x="431" y="372"/>
                    <a:pt x="554" y="451"/>
                    <a:pt x="636" y="526"/>
                  </a:cubicBezTo>
                  <a:cubicBezTo>
                    <a:pt x="730" y="612"/>
                    <a:pt x="788" y="708"/>
                    <a:pt x="805" y="737"/>
                  </a:cubicBezTo>
                  <a:cubicBezTo>
                    <a:pt x="794" y="743"/>
                    <a:pt x="784" y="752"/>
                    <a:pt x="777" y="761"/>
                  </a:cubicBezTo>
                  <a:cubicBezTo>
                    <a:pt x="760" y="735"/>
                    <a:pt x="708" y="664"/>
                    <a:pt x="619" y="599"/>
                  </a:cubicBezTo>
                  <a:cubicBezTo>
                    <a:pt x="536" y="539"/>
                    <a:pt x="406" y="475"/>
                    <a:pt x="227" y="475"/>
                  </a:cubicBezTo>
                  <a:cubicBezTo>
                    <a:pt x="189" y="475"/>
                    <a:pt x="149" y="478"/>
                    <a:pt x="107" y="484"/>
                  </a:cubicBezTo>
                  <a:moveTo>
                    <a:pt x="917" y="754"/>
                  </a:moveTo>
                  <a:cubicBezTo>
                    <a:pt x="911" y="748"/>
                    <a:pt x="905" y="743"/>
                    <a:pt x="898" y="739"/>
                  </a:cubicBezTo>
                  <a:cubicBezTo>
                    <a:pt x="919" y="714"/>
                    <a:pt x="986" y="632"/>
                    <a:pt x="1053" y="528"/>
                  </a:cubicBezTo>
                  <a:cubicBezTo>
                    <a:pt x="1126" y="415"/>
                    <a:pt x="1214" y="254"/>
                    <a:pt x="1228" y="118"/>
                  </a:cubicBezTo>
                  <a:cubicBezTo>
                    <a:pt x="1262" y="137"/>
                    <a:pt x="1296" y="161"/>
                    <a:pt x="1330" y="188"/>
                  </a:cubicBezTo>
                  <a:cubicBezTo>
                    <a:pt x="1337" y="193"/>
                    <a:pt x="1343" y="198"/>
                    <a:pt x="1349" y="204"/>
                  </a:cubicBezTo>
                  <a:cubicBezTo>
                    <a:pt x="1281" y="474"/>
                    <a:pt x="969" y="715"/>
                    <a:pt x="917" y="754"/>
                  </a:cubicBezTo>
                  <a:moveTo>
                    <a:pt x="1017" y="0"/>
                  </a:moveTo>
                  <a:cubicBezTo>
                    <a:pt x="1001" y="0"/>
                    <a:pt x="987" y="2"/>
                    <a:pt x="973" y="4"/>
                  </a:cubicBezTo>
                  <a:cubicBezTo>
                    <a:pt x="886" y="20"/>
                    <a:pt x="792" y="90"/>
                    <a:pt x="767" y="313"/>
                  </a:cubicBezTo>
                  <a:cubicBezTo>
                    <a:pt x="762" y="356"/>
                    <a:pt x="759" y="406"/>
                    <a:pt x="759" y="463"/>
                  </a:cubicBezTo>
                  <a:cubicBezTo>
                    <a:pt x="753" y="442"/>
                    <a:pt x="745" y="419"/>
                    <a:pt x="736" y="396"/>
                  </a:cubicBezTo>
                  <a:cubicBezTo>
                    <a:pt x="735" y="413"/>
                    <a:pt x="734" y="431"/>
                    <a:pt x="733" y="449"/>
                  </a:cubicBezTo>
                  <a:cubicBezTo>
                    <a:pt x="756" y="517"/>
                    <a:pt x="764" y="572"/>
                    <a:pt x="765" y="573"/>
                  </a:cubicBezTo>
                  <a:cubicBezTo>
                    <a:pt x="785" y="571"/>
                    <a:pt x="785" y="571"/>
                    <a:pt x="785" y="571"/>
                  </a:cubicBezTo>
                  <a:cubicBezTo>
                    <a:pt x="763" y="294"/>
                    <a:pt x="810" y="122"/>
                    <a:pt x="923" y="66"/>
                  </a:cubicBezTo>
                  <a:cubicBezTo>
                    <a:pt x="901" y="100"/>
                    <a:pt x="857" y="170"/>
                    <a:pt x="853" y="199"/>
                  </a:cubicBezTo>
                  <a:cubicBezTo>
                    <a:pt x="859" y="199"/>
                    <a:pt x="859" y="199"/>
                    <a:pt x="859" y="199"/>
                  </a:cubicBezTo>
                  <a:cubicBezTo>
                    <a:pt x="863" y="170"/>
                    <a:pt x="914" y="91"/>
                    <a:pt x="933" y="61"/>
                  </a:cubicBezTo>
                  <a:cubicBezTo>
                    <a:pt x="945" y="56"/>
                    <a:pt x="958" y="53"/>
                    <a:pt x="972" y="50"/>
                  </a:cubicBezTo>
                  <a:cubicBezTo>
                    <a:pt x="984" y="48"/>
                    <a:pt x="998" y="47"/>
                    <a:pt x="1011" y="47"/>
                  </a:cubicBezTo>
                  <a:cubicBezTo>
                    <a:pt x="1032" y="47"/>
                    <a:pt x="1053" y="49"/>
                    <a:pt x="1075" y="54"/>
                  </a:cubicBezTo>
                  <a:cubicBezTo>
                    <a:pt x="1009" y="211"/>
                    <a:pt x="1009" y="211"/>
                    <a:pt x="1009" y="211"/>
                  </a:cubicBezTo>
                  <a:cubicBezTo>
                    <a:pt x="1015" y="213"/>
                    <a:pt x="1015" y="213"/>
                    <a:pt x="1015" y="213"/>
                  </a:cubicBezTo>
                  <a:cubicBezTo>
                    <a:pt x="1081" y="55"/>
                    <a:pt x="1081" y="55"/>
                    <a:pt x="1081" y="55"/>
                  </a:cubicBezTo>
                  <a:cubicBezTo>
                    <a:pt x="1125" y="66"/>
                    <a:pt x="1173" y="86"/>
                    <a:pt x="1223" y="114"/>
                  </a:cubicBezTo>
                  <a:cubicBezTo>
                    <a:pt x="1210" y="251"/>
                    <a:pt x="1121" y="412"/>
                    <a:pt x="1048" y="524"/>
                  </a:cubicBezTo>
                  <a:cubicBezTo>
                    <a:pt x="980" y="629"/>
                    <a:pt x="913" y="712"/>
                    <a:pt x="893" y="736"/>
                  </a:cubicBezTo>
                  <a:cubicBezTo>
                    <a:pt x="881" y="729"/>
                    <a:pt x="867" y="726"/>
                    <a:pt x="852" y="725"/>
                  </a:cubicBezTo>
                  <a:cubicBezTo>
                    <a:pt x="866" y="673"/>
                    <a:pt x="930" y="442"/>
                    <a:pt x="986" y="309"/>
                  </a:cubicBezTo>
                  <a:cubicBezTo>
                    <a:pt x="980" y="307"/>
                    <a:pt x="980" y="307"/>
                    <a:pt x="980" y="307"/>
                  </a:cubicBezTo>
                  <a:cubicBezTo>
                    <a:pt x="923" y="442"/>
                    <a:pt x="859" y="676"/>
                    <a:pt x="846" y="725"/>
                  </a:cubicBezTo>
                  <a:cubicBezTo>
                    <a:pt x="846" y="725"/>
                    <a:pt x="846" y="725"/>
                    <a:pt x="846" y="725"/>
                  </a:cubicBezTo>
                  <a:cubicBezTo>
                    <a:pt x="841" y="725"/>
                    <a:pt x="836" y="726"/>
                    <a:pt x="831" y="727"/>
                  </a:cubicBezTo>
                  <a:cubicBezTo>
                    <a:pt x="825" y="679"/>
                    <a:pt x="801" y="463"/>
                    <a:pt x="841" y="254"/>
                  </a:cubicBezTo>
                  <a:cubicBezTo>
                    <a:pt x="835" y="253"/>
                    <a:pt x="835" y="253"/>
                    <a:pt x="835" y="253"/>
                  </a:cubicBezTo>
                  <a:cubicBezTo>
                    <a:pt x="794" y="463"/>
                    <a:pt x="819" y="681"/>
                    <a:pt x="825" y="728"/>
                  </a:cubicBezTo>
                  <a:cubicBezTo>
                    <a:pt x="820" y="730"/>
                    <a:pt x="815" y="732"/>
                    <a:pt x="810" y="734"/>
                  </a:cubicBezTo>
                  <a:cubicBezTo>
                    <a:pt x="794" y="705"/>
                    <a:pt x="735" y="608"/>
                    <a:pt x="641" y="522"/>
                  </a:cubicBezTo>
                  <a:cubicBezTo>
                    <a:pt x="558" y="446"/>
                    <a:pt x="433" y="366"/>
                    <a:pt x="275" y="366"/>
                  </a:cubicBezTo>
                  <a:cubicBezTo>
                    <a:pt x="241" y="366"/>
                    <a:pt x="206" y="369"/>
                    <a:pt x="170" y="378"/>
                  </a:cubicBezTo>
                  <a:cubicBezTo>
                    <a:pt x="210" y="324"/>
                    <a:pt x="261" y="276"/>
                    <a:pt x="323" y="241"/>
                  </a:cubicBezTo>
                  <a:cubicBezTo>
                    <a:pt x="378" y="255"/>
                    <a:pt x="622" y="320"/>
                    <a:pt x="686" y="450"/>
                  </a:cubicBezTo>
                  <a:cubicBezTo>
                    <a:pt x="691" y="447"/>
                    <a:pt x="691" y="447"/>
                    <a:pt x="691" y="447"/>
                  </a:cubicBezTo>
                  <a:cubicBezTo>
                    <a:pt x="629" y="320"/>
                    <a:pt x="397" y="254"/>
                    <a:pt x="331" y="237"/>
                  </a:cubicBezTo>
                  <a:cubicBezTo>
                    <a:pt x="358" y="223"/>
                    <a:pt x="386" y="211"/>
                    <a:pt x="417" y="202"/>
                  </a:cubicBezTo>
                  <a:cubicBezTo>
                    <a:pt x="439" y="195"/>
                    <a:pt x="461" y="192"/>
                    <a:pt x="481" y="192"/>
                  </a:cubicBezTo>
                  <a:cubicBezTo>
                    <a:pt x="511" y="208"/>
                    <a:pt x="581" y="249"/>
                    <a:pt x="618" y="301"/>
                  </a:cubicBezTo>
                  <a:cubicBezTo>
                    <a:pt x="623" y="298"/>
                    <a:pt x="623" y="298"/>
                    <a:pt x="623" y="298"/>
                  </a:cubicBezTo>
                  <a:cubicBezTo>
                    <a:pt x="589" y="250"/>
                    <a:pt x="529" y="212"/>
                    <a:pt x="495" y="193"/>
                  </a:cubicBezTo>
                  <a:cubicBezTo>
                    <a:pt x="530" y="195"/>
                    <a:pt x="563" y="207"/>
                    <a:pt x="594" y="228"/>
                  </a:cubicBezTo>
                  <a:cubicBezTo>
                    <a:pt x="640" y="262"/>
                    <a:pt x="675" y="314"/>
                    <a:pt x="701" y="368"/>
                  </a:cubicBezTo>
                  <a:cubicBezTo>
                    <a:pt x="691" y="335"/>
                    <a:pt x="678" y="299"/>
                    <a:pt x="662" y="266"/>
                  </a:cubicBezTo>
                  <a:cubicBezTo>
                    <a:pt x="660" y="263"/>
                    <a:pt x="658" y="261"/>
                    <a:pt x="656" y="259"/>
                  </a:cubicBezTo>
                  <a:cubicBezTo>
                    <a:pt x="637" y="233"/>
                    <a:pt x="615" y="210"/>
                    <a:pt x="590" y="192"/>
                  </a:cubicBezTo>
                  <a:cubicBezTo>
                    <a:pt x="552" y="165"/>
                    <a:pt x="511" y="152"/>
                    <a:pt x="466" y="152"/>
                  </a:cubicBezTo>
                  <a:cubicBezTo>
                    <a:pt x="443" y="152"/>
                    <a:pt x="419" y="155"/>
                    <a:pt x="394" y="162"/>
                  </a:cubicBezTo>
                  <a:cubicBezTo>
                    <a:pt x="167" y="228"/>
                    <a:pt x="50" y="440"/>
                    <a:pt x="19" y="602"/>
                  </a:cubicBezTo>
                  <a:cubicBezTo>
                    <a:pt x="0" y="698"/>
                    <a:pt x="9" y="785"/>
                    <a:pt x="43" y="844"/>
                  </a:cubicBezTo>
                  <a:cubicBezTo>
                    <a:pt x="46" y="846"/>
                    <a:pt x="50" y="848"/>
                    <a:pt x="53" y="850"/>
                  </a:cubicBezTo>
                  <a:cubicBezTo>
                    <a:pt x="16" y="792"/>
                    <a:pt x="5" y="703"/>
                    <a:pt x="25" y="603"/>
                  </a:cubicBezTo>
                  <a:cubicBezTo>
                    <a:pt x="55" y="443"/>
                    <a:pt x="171" y="233"/>
                    <a:pt x="396" y="168"/>
                  </a:cubicBezTo>
                  <a:cubicBezTo>
                    <a:pt x="420" y="161"/>
                    <a:pt x="443" y="158"/>
                    <a:pt x="466" y="158"/>
                  </a:cubicBezTo>
                  <a:cubicBezTo>
                    <a:pt x="509" y="158"/>
                    <a:pt x="550" y="171"/>
                    <a:pt x="586" y="197"/>
                  </a:cubicBezTo>
                  <a:cubicBezTo>
                    <a:pt x="592" y="201"/>
                    <a:pt x="598" y="206"/>
                    <a:pt x="603" y="211"/>
                  </a:cubicBezTo>
                  <a:cubicBezTo>
                    <a:pt x="567" y="185"/>
                    <a:pt x="526" y="172"/>
                    <a:pt x="482" y="172"/>
                  </a:cubicBezTo>
                  <a:cubicBezTo>
                    <a:pt x="459" y="172"/>
                    <a:pt x="436" y="175"/>
                    <a:pt x="411" y="182"/>
                  </a:cubicBezTo>
                  <a:cubicBezTo>
                    <a:pt x="190" y="247"/>
                    <a:pt x="76" y="453"/>
                    <a:pt x="45" y="610"/>
                  </a:cubicBezTo>
                  <a:cubicBezTo>
                    <a:pt x="26" y="712"/>
                    <a:pt x="38" y="802"/>
                    <a:pt x="77" y="860"/>
                  </a:cubicBezTo>
                  <a:cubicBezTo>
                    <a:pt x="89" y="865"/>
                    <a:pt x="100" y="869"/>
                    <a:pt x="113" y="872"/>
                  </a:cubicBezTo>
                  <a:cubicBezTo>
                    <a:pt x="87" y="847"/>
                    <a:pt x="69" y="809"/>
                    <a:pt x="62" y="763"/>
                  </a:cubicBezTo>
                  <a:cubicBezTo>
                    <a:pt x="106" y="759"/>
                    <a:pt x="278" y="746"/>
                    <a:pt x="330" y="743"/>
                  </a:cubicBezTo>
                  <a:cubicBezTo>
                    <a:pt x="330" y="737"/>
                    <a:pt x="330" y="737"/>
                    <a:pt x="330" y="737"/>
                  </a:cubicBezTo>
                  <a:cubicBezTo>
                    <a:pt x="277" y="740"/>
                    <a:pt x="104" y="753"/>
                    <a:pt x="60" y="757"/>
                  </a:cubicBezTo>
                  <a:cubicBezTo>
                    <a:pt x="55" y="722"/>
                    <a:pt x="55" y="683"/>
                    <a:pt x="61" y="642"/>
                  </a:cubicBezTo>
                  <a:cubicBezTo>
                    <a:pt x="94" y="632"/>
                    <a:pt x="214" y="596"/>
                    <a:pt x="297" y="596"/>
                  </a:cubicBezTo>
                  <a:cubicBezTo>
                    <a:pt x="298" y="596"/>
                    <a:pt x="299" y="596"/>
                    <a:pt x="299" y="596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299" y="590"/>
                    <a:pt x="298" y="590"/>
                    <a:pt x="297" y="590"/>
                  </a:cubicBezTo>
                  <a:cubicBezTo>
                    <a:pt x="215" y="590"/>
                    <a:pt x="99" y="624"/>
                    <a:pt x="62" y="636"/>
                  </a:cubicBezTo>
                  <a:cubicBezTo>
                    <a:pt x="63" y="629"/>
                    <a:pt x="64" y="621"/>
                    <a:pt x="65" y="614"/>
                  </a:cubicBezTo>
                  <a:cubicBezTo>
                    <a:pt x="73" y="575"/>
                    <a:pt x="86" y="533"/>
                    <a:pt x="104" y="491"/>
                  </a:cubicBezTo>
                  <a:cubicBezTo>
                    <a:pt x="147" y="484"/>
                    <a:pt x="188" y="481"/>
                    <a:pt x="226" y="481"/>
                  </a:cubicBezTo>
                  <a:cubicBezTo>
                    <a:pt x="404" y="481"/>
                    <a:pt x="533" y="544"/>
                    <a:pt x="615" y="604"/>
                  </a:cubicBezTo>
                  <a:cubicBezTo>
                    <a:pt x="706" y="670"/>
                    <a:pt x="758" y="743"/>
                    <a:pt x="773" y="767"/>
                  </a:cubicBezTo>
                  <a:cubicBezTo>
                    <a:pt x="767" y="776"/>
                    <a:pt x="762" y="785"/>
                    <a:pt x="760" y="796"/>
                  </a:cubicBezTo>
                  <a:cubicBezTo>
                    <a:pt x="741" y="778"/>
                    <a:pt x="699" y="737"/>
                    <a:pt x="642" y="697"/>
                  </a:cubicBezTo>
                  <a:cubicBezTo>
                    <a:pt x="572" y="647"/>
                    <a:pt x="464" y="588"/>
                    <a:pt x="354" y="587"/>
                  </a:cubicBezTo>
                  <a:cubicBezTo>
                    <a:pt x="353" y="594"/>
                    <a:pt x="353" y="594"/>
                    <a:pt x="353" y="594"/>
                  </a:cubicBezTo>
                  <a:cubicBezTo>
                    <a:pt x="541" y="594"/>
                    <a:pt x="721" y="766"/>
                    <a:pt x="758" y="803"/>
                  </a:cubicBezTo>
                  <a:cubicBezTo>
                    <a:pt x="757" y="808"/>
                    <a:pt x="757" y="813"/>
                    <a:pt x="756" y="818"/>
                  </a:cubicBezTo>
                  <a:cubicBezTo>
                    <a:pt x="709" y="801"/>
                    <a:pt x="519" y="734"/>
                    <a:pt x="391" y="734"/>
                  </a:cubicBezTo>
                  <a:cubicBezTo>
                    <a:pt x="391" y="741"/>
                    <a:pt x="391" y="741"/>
                    <a:pt x="391" y="741"/>
                  </a:cubicBezTo>
                  <a:cubicBezTo>
                    <a:pt x="521" y="741"/>
                    <a:pt x="713" y="809"/>
                    <a:pt x="756" y="825"/>
                  </a:cubicBezTo>
                  <a:cubicBezTo>
                    <a:pt x="756" y="826"/>
                    <a:pt x="756" y="826"/>
                    <a:pt x="756" y="826"/>
                  </a:cubicBezTo>
                  <a:cubicBezTo>
                    <a:pt x="757" y="829"/>
                    <a:pt x="757" y="833"/>
                    <a:pt x="757" y="836"/>
                  </a:cubicBezTo>
                  <a:cubicBezTo>
                    <a:pt x="726" y="842"/>
                    <a:pt x="624" y="861"/>
                    <a:pt x="509" y="874"/>
                  </a:cubicBezTo>
                  <a:cubicBezTo>
                    <a:pt x="500" y="877"/>
                    <a:pt x="490" y="880"/>
                    <a:pt x="480" y="883"/>
                  </a:cubicBezTo>
                  <a:cubicBezTo>
                    <a:pt x="583" y="873"/>
                    <a:pt x="680" y="857"/>
                    <a:pt x="731" y="847"/>
                  </a:cubicBezTo>
                  <a:cubicBezTo>
                    <a:pt x="743" y="845"/>
                    <a:pt x="752" y="844"/>
                    <a:pt x="759" y="842"/>
                  </a:cubicBezTo>
                  <a:cubicBezTo>
                    <a:pt x="761" y="855"/>
                    <a:pt x="767" y="867"/>
                    <a:pt x="774" y="877"/>
                  </a:cubicBezTo>
                  <a:cubicBezTo>
                    <a:pt x="472" y="1070"/>
                    <a:pt x="250" y="1347"/>
                    <a:pt x="206" y="1404"/>
                  </a:cubicBezTo>
                  <a:cubicBezTo>
                    <a:pt x="190" y="1370"/>
                    <a:pt x="181" y="1338"/>
                    <a:pt x="179" y="1305"/>
                  </a:cubicBezTo>
                  <a:cubicBezTo>
                    <a:pt x="221" y="1258"/>
                    <a:pt x="423" y="1032"/>
                    <a:pt x="505" y="995"/>
                  </a:cubicBezTo>
                  <a:cubicBezTo>
                    <a:pt x="502" y="990"/>
                    <a:pt x="502" y="990"/>
                    <a:pt x="502" y="990"/>
                  </a:cubicBezTo>
                  <a:cubicBezTo>
                    <a:pt x="421" y="1026"/>
                    <a:pt x="229" y="1240"/>
                    <a:pt x="179" y="1297"/>
                  </a:cubicBezTo>
                  <a:cubicBezTo>
                    <a:pt x="178" y="1271"/>
                    <a:pt x="182" y="1245"/>
                    <a:pt x="191" y="1220"/>
                  </a:cubicBezTo>
                  <a:cubicBezTo>
                    <a:pt x="255" y="1042"/>
                    <a:pt x="543" y="930"/>
                    <a:pt x="663" y="891"/>
                  </a:cubicBezTo>
                  <a:cubicBezTo>
                    <a:pt x="703" y="880"/>
                    <a:pt x="728" y="871"/>
                    <a:pt x="728" y="871"/>
                  </a:cubicBezTo>
                  <a:cubicBezTo>
                    <a:pt x="722" y="852"/>
                    <a:pt x="722" y="852"/>
                    <a:pt x="722" y="852"/>
                  </a:cubicBezTo>
                  <a:cubicBezTo>
                    <a:pt x="721" y="852"/>
                    <a:pt x="697" y="858"/>
                    <a:pt x="658" y="871"/>
                  </a:cubicBezTo>
                  <a:cubicBezTo>
                    <a:pt x="620" y="882"/>
                    <a:pt x="562" y="897"/>
                    <a:pt x="498" y="908"/>
                  </a:cubicBezTo>
                  <a:cubicBezTo>
                    <a:pt x="459" y="916"/>
                    <a:pt x="414" y="922"/>
                    <a:pt x="370" y="925"/>
                  </a:cubicBezTo>
                  <a:cubicBezTo>
                    <a:pt x="354" y="932"/>
                    <a:pt x="337" y="940"/>
                    <a:pt x="321" y="948"/>
                  </a:cubicBezTo>
                  <a:cubicBezTo>
                    <a:pt x="374" y="947"/>
                    <a:pt x="434" y="941"/>
                    <a:pt x="502" y="928"/>
                  </a:cubicBezTo>
                  <a:cubicBezTo>
                    <a:pt x="507" y="927"/>
                    <a:pt x="511" y="927"/>
                    <a:pt x="515" y="926"/>
                  </a:cubicBezTo>
                  <a:cubicBezTo>
                    <a:pt x="449" y="955"/>
                    <a:pt x="376" y="993"/>
                    <a:pt x="313" y="1041"/>
                  </a:cubicBezTo>
                  <a:cubicBezTo>
                    <a:pt x="240" y="1093"/>
                    <a:pt x="177" y="1156"/>
                    <a:pt x="150" y="1231"/>
                  </a:cubicBezTo>
                  <a:cubicBezTo>
                    <a:pt x="123" y="1307"/>
                    <a:pt x="135" y="1388"/>
                    <a:pt x="188" y="1471"/>
                  </a:cubicBezTo>
                  <a:cubicBezTo>
                    <a:pt x="251" y="1572"/>
                    <a:pt x="315" y="1641"/>
                    <a:pt x="377" y="1677"/>
                  </a:cubicBezTo>
                  <a:cubicBezTo>
                    <a:pt x="381" y="1677"/>
                    <a:pt x="384" y="1677"/>
                    <a:pt x="388" y="1676"/>
                  </a:cubicBezTo>
                  <a:cubicBezTo>
                    <a:pt x="325" y="1642"/>
                    <a:pt x="259" y="1572"/>
                    <a:pt x="193" y="1468"/>
                  </a:cubicBezTo>
                  <a:cubicBezTo>
                    <a:pt x="142" y="1386"/>
                    <a:pt x="129" y="1307"/>
                    <a:pt x="156" y="1233"/>
                  </a:cubicBezTo>
                  <a:cubicBezTo>
                    <a:pt x="169" y="1195"/>
                    <a:pt x="192" y="1160"/>
                    <a:pt x="221" y="1129"/>
                  </a:cubicBezTo>
                  <a:cubicBezTo>
                    <a:pt x="200" y="1155"/>
                    <a:pt x="183" y="1183"/>
                    <a:pt x="172" y="1213"/>
                  </a:cubicBezTo>
                  <a:cubicBezTo>
                    <a:pt x="145" y="1289"/>
                    <a:pt x="157" y="1369"/>
                    <a:pt x="209" y="1451"/>
                  </a:cubicBezTo>
                  <a:cubicBezTo>
                    <a:pt x="282" y="1565"/>
                    <a:pt x="355" y="1638"/>
                    <a:pt x="425" y="1667"/>
                  </a:cubicBezTo>
                  <a:cubicBezTo>
                    <a:pt x="434" y="1663"/>
                    <a:pt x="442" y="1659"/>
                    <a:pt x="451" y="1654"/>
                  </a:cubicBezTo>
                  <a:cubicBezTo>
                    <a:pt x="395" y="1639"/>
                    <a:pt x="336" y="1590"/>
                    <a:pt x="276" y="1512"/>
                  </a:cubicBezTo>
                  <a:cubicBezTo>
                    <a:pt x="331" y="1331"/>
                    <a:pt x="734" y="951"/>
                    <a:pt x="792" y="896"/>
                  </a:cubicBezTo>
                  <a:cubicBezTo>
                    <a:pt x="795" y="899"/>
                    <a:pt x="799" y="902"/>
                    <a:pt x="802" y="904"/>
                  </a:cubicBezTo>
                  <a:cubicBezTo>
                    <a:pt x="753" y="964"/>
                    <a:pt x="469" y="1316"/>
                    <a:pt x="433" y="1421"/>
                  </a:cubicBezTo>
                  <a:cubicBezTo>
                    <a:pt x="438" y="1423"/>
                    <a:pt x="438" y="1423"/>
                    <a:pt x="438" y="1423"/>
                  </a:cubicBezTo>
                  <a:cubicBezTo>
                    <a:pt x="474" y="1319"/>
                    <a:pt x="763" y="962"/>
                    <a:pt x="808" y="907"/>
                  </a:cubicBezTo>
                  <a:cubicBezTo>
                    <a:pt x="812" y="909"/>
                    <a:pt x="816" y="911"/>
                    <a:pt x="821" y="913"/>
                  </a:cubicBezTo>
                  <a:cubicBezTo>
                    <a:pt x="805" y="953"/>
                    <a:pt x="741" y="1111"/>
                    <a:pt x="700" y="1210"/>
                  </a:cubicBezTo>
                  <a:cubicBezTo>
                    <a:pt x="700" y="1217"/>
                    <a:pt x="699" y="1224"/>
                    <a:pt x="698" y="1231"/>
                  </a:cubicBezTo>
                  <a:cubicBezTo>
                    <a:pt x="739" y="1135"/>
                    <a:pt x="810" y="957"/>
                    <a:pt x="827" y="915"/>
                  </a:cubicBezTo>
                  <a:cubicBezTo>
                    <a:pt x="834" y="916"/>
                    <a:pt x="842" y="917"/>
                    <a:pt x="850" y="917"/>
                  </a:cubicBezTo>
                  <a:cubicBezTo>
                    <a:pt x="850" y="917"/>
                    <a:pt x="851" y="917"/>
                    <a:pt x="851" y="917"/>
                  </a:cubicBezTo>
                  <a:cubicBezTo>
                    <a:pt x="850" y="978"/>
                    <a:pt x="855" y="1295"/>
                    <a:pt x="1003" y="1549"/>
                  </a:cubicBezTo>
                  <a:cubicBezTo>
                    <a:pt x="1008" y="1546"/>
                    <a:pt x="1008" y="1546"/>
                    <a:pt x="1008" y="1546"/>
                  </a:cubicBezTo>
                  <a:cubicBezTo>
                    <a:pt x="861" y="1293"/>
                    <a:pt x="856" y="976"/>
                    <a:pt x="857" y="917"/>
                  </a:cubicBezTo>
                  <a:cubicBezTo>
                    <a:pt x="860" y="917"/>
                    <a:pt x="864" y="917"/>
                    <a:pt x="867" y="916"/>
                  </a:cubicBezTo>
                  <a:cubicBezTo>
                    <a:pt x="868" y="916"/>
                    <a:pt x="869" y="915"/>
                    <a:pt x="870" y="915"/>
                  </a:cubicBezTo>
                  <a:cubicBezTo>
                    <a:pt x="884" y="985"/>
                    <a:pt x="978" y="1415"/>
                    <a:pt x="1140" y="1602"/>
                  </a:cubicBezTo>
                  <a:cubicBezTo>
                    <a:pt x="1112" y="1615"/>
                    <a:pt x="1082" y="1626"/>
                    <a:pt x="1049" y="1636"/>
                  </a:cubicBezTo>
                  <a:cubicBezTo>
                    <a:pt x="1025" y="1644"/>
                    <a:pt x="1002" y="1648"/>
                    <a:pt x="980" y="1648"/>
                  </a:cubicBezTo>
                  <a:cubicBezTo>
                    <a:pt x="962" y="1620"/>
                    <a:pt x="904" y="1528"/>
                    <a:pt x="886" y="1445"/>
                  </a:cubicBezTo>
                  <a:cubicBezTo>
                    <a:pt x="880" y="1446"/>
                    <a:pt x="880" y="1446"/>
                    <a:pt x="880" y="1446"/>
                  </a:cubicBezTo>
                  <a:cubicBezTo>
                    <a:pt x="897" y="1527"/>
                    <a:pt x="952" y="1617"/>
                    <a:pt x="973" y="1648"/>
                  </a:cubicBezTo>
                  <a:cubicBezTo>
                    <a:pt x="935" y="1648"/>
                    <a:pt x="903" y="1635"/>
                    <a:pt x="876" y="1610"/>
                  </a:cubicBezTo>
                  <a:cubicBezTo>
                    <a:pt x="761" y="1501"/>
                    <a:pt x="791" y="1188"/>
                    <a:pt x="803" y="1095"/>
                  </a:cubicBezTo>
                  <a:cubicBezTo>
                    <a:pt x="805" y="1084"/>
                    <a:pt x="806" y="1073"/>
                    <a:pt x="808" y="1061"/>
                  </a:cubicBezTo>
                  <a:cubicBezTo>
                    <a:pt x="788" y="1058"/>
                    <a:pt x="788" y="1058"/>
                    <a:pt x="788" y="1058"/>
                  </a:cubicBezTo>
                  <a:cubicBezTo>
                    <a:pt x="788" y="1058"/>
                    <a:pt x="786" y="1071"/>
                    <a:pt x="783" y="1092"/>
                  </a:cubicBezTo>
                  <a:cubicBezTo>
                    <a:pt x="761" y="1237"/>
                    <a:pt x="732" y="1356"/>
                    <a:pt x="696" y="1447"/>
                  </a:cubicBezTo>
                  <a:cubicBezTo>
                    <a:pt x="697" y="1461"/>
                    <a:pt x="699" y="1475"/>
                    <a:pt x="701" y="1488"/>
                  </a:cubicBezTo>
                  <a:cubicBezTo>
                    <a:pt x="727" y="1429"/>
                    <a:pt x="750" y="1357"/>
                    <a:pt x="770" y="1273"/>
                  </a:cubicBezTo>
                  <a:cubicBezTo>
                    <a:pt x="769" y="1330"/>
                    <a:pt x="772" y="1391"/>
                    <a:pt x="782" y="1448"/>
                  </a:cubicBezTo>
                  <a:cubicBezTo>
                    <a:pt x="796" y="1542"/>
                    <a:pt x="824" y="1610"/>
                    <a:pt x="867" y="1651"/>
                  </a:cubicBezTo>
                  <a:cubicBezTo>
                    <a:pt x="889" y="1672"/>
                    <a:pt x="914" y="1685"/>
                    <a:pt x="944" y="1691"/>
                  </a:cubicBezTo>
                  <a:cubicBezTo>
                    <a:pt x="949" y="1690"/>
                    <a:pt x="954" y="1689"/>
                    <a:pt x="960" y="1687"/>
                  </a:cubicBezTo>
                  <a:cubicBezTo>
                    <a:pt x="960" y="1687"/>
                    <a:pt x="960" y="1687"/>
                    <a:pt x="960" y="1687"/>
                  </a:cubicBezTo>
                  <a:cubicBezTo>
                    <a:pt x="926" y="1683"/>
                    <a:pt x="896" y="1670"/>
                    <a:pt x="871" y="1646"/>
                  </a:cubicBezTo>
                  <a:cubicBezTo>
                    <a:pt x="847" y="1624"/>
                    <a:pt x="829" y="1593"/>
                    <a:pt x="815" y="1558"/>
                  </a:cubicBezTo>
                  <a:cubicBezTo>
                    <a:pt x="828" y="1584"/>
                    <a:pt x="843" y="1607"/>
                    <a:pt x="863" y="1625"/>
                  </a:cubicBezTo>
                  <a:cubicBezTo>
                    <a:pt x="893" y="1654"/>
                    <a:pt x="931" y="1669"/>
                    <a:pt x="976" y="1669"/>
                  </a:cubicBezTo>
                  <a:cubicBezTo>
                    <a:pt x="990" y="1669"/>
                    <a:pt x="1004" y="1667"/>
                    <a:pt x="1019" y="1665"/>
                  </a:cubicBezTo>
                  <a:cubicBezTo>
                    <a:pt x="1031" y="1662"/>
                    <a:pt x="1043" y="1659"/>
                    <a:pt x="1055" y="1656"/>
                  </a:cubicBezTo>
                  <a:cubicBezTo>
                    <a:pt x="1062" y="1653"/>
                    <a:pt x="1069" y="1651"/>
                    <a:pt x="1076" y="1649"/>
                  </a:cubicBezTo>
                  <a:cubicBezTo>
                    <a:pt x="1136" y="1623"/>
                    <a:pt x="1185" y="1591"/>
                    <a:pt x="1221" y="1554"/>
                  </a:cubicBezTo>
                  <a:cubicBezTo>
                    <a:pt x="1199" y="1570"/>
                    <a:pt x="1174" y="1585"/>
                    <a:pt x="1146" y="1599"/>
                  </a:cubicBezTo>
                  <a:cubicBezTo>
                    <a:pt x="983" y="1413"/>
                    <a:pt x="889" y="981"/>
                    <a:pt x="876" y="914"/>
                  </a:cubicBezTo>
                  <a:cubicBezTo>
                    <a:pt x="881" y="912"/>
                    <a:pt x="887" y="910"/>
                    <a:pt x="892" y="907"/>
                  </a:cubicBezTo>
                  <a:cubicBezTo>
                    <a:pt x="914" y="953"/>
                    <a:pt x="1011" y="1164"/>
                    <a:pt x="1053" y="1239"/>
                  </a:cubicBezTo>
                  <a:cubicBezTo>
                    <a:pt x="1058" y="1236"/>
                    <a:pt x="1058" y="1236"/>
                    <a:pt x="1058" y="1236"/>
                  </a:cubicBezTo>
                  <a:cubicBezTo>
                    <a:pt x="1016" y="1161"/>
                    <a:pt x="919" y="950"/>
                    <a:pt x="898" y="904"/>
                  </a:cubicBezTo>
                  <a:cubicBezTo>
                    <a:pt x="907" y="899"/>
                    <a:pt x="914" y="892"/>
                    <a:pt x="920" y="884"/>
                  </a:cubicBezTo>
                  <a:cubicBezTo>
                    <a:pt x="958" y="898"/>
                    <a:pt x="1106" y="952"/>
                    <a:pt x="1151" y="956"/>
                  </a:cubicBezTo>
                  <a:cubicBezTo>
                    <a:pt x="1151" y="950"/>
                    <a:pt x="1151" y="950"/>
                    <a:pt x="1151" y="950"/>
                  </a:cubicBezTo>
                  <a:cubicBezTo>
                    <a:pt x="1108" y="946"/>
                    <a:pt x="965" y="894"/>
                    <a:pt x="925" y="879"/>
                  </a:cubicBezTo>
                  <a:cubicBezTo>
                    <a:pt x="931" y="870"/>
                    <a:pt x="936" y="860"/>
                    <a:pt x="940" y="848"/>
                  </a:cubicBezTo>
                  <a:cubicBezTo>
                    <a:pt x="1022" y="854"/>
                    <a:pt x="1617" y="893"/>
                    <a:pt x="1710" y="921"/>
                  </a:cubicBezTo>
                  <a:cubicBezTo>
                    <a:pt x="1709" y="939"/>
                    <a:pt x="1707" y="959"/>
                    <a:pt x="1703" y="979"/>
                  </a:cubicBezTo>
                  <a:cubicBezTo>
                    <a:pt x="1702" y="985"/>
                    <a:pt x="1700" y="990"/>
                    <a:pt x="1699" y="995"/>
                  </a:cubicBezTo>
                  <a:cubicBezTo>
                    <a:pt x="1642" y="989"/>
                    <a:pt x="1358" y="962"/>
                    <a:pt x="1270" y="945"/>
                  </a:cubicBezTo>
                  <a:cubicBezTo>
                    <a:pt x="1268" y="950"/>
                    <a:pt x="1268" y="950"/>
                    <a:pt x="1268" y="950"/>
                  </a:cubicBezTo>
                  <a:cubicBezTo>
                    <a:pt x="1356" y="967"/>
                    <a:pt x="1639" y="995"/>
                    <a:pt x="1698" y="1001"/>
                  </a:cubicBezTo>
                  <a:cubicBezTo>
                    <a:pt x="1686" y="1043"/>
                    <a:pt x="1663" y="1073"/>
                    <a:pt x="1629" y="1094"/>
                  </a:cubicBezTo>
                  <a:cubicBezTo>
                    <a:pt x="1564" y="1083"/>
                    <a:pt x="1251" y="1030"/>
                    <a:pt x="1206" y="1009"/>
                  </a:cubicBezTo>
                  <a:cubicBezTo>
                    <a:pt x="1203" y="1014"/>
                    <a:pt x="1203" y="1014"/>
                    <a:pt x="1203" y="1014"/>
                  </a:cubicBezTo>
                  <a:cubicBezTo>
                    <a:pt x="1249" y="1036"/>
                    <a:pt x="1541" y="1086"/>
                    <a:pt x="1620" y="1099"/>
                  </a:cubicBezTo>
                  <a:cubicBezTo>
                    <a:pt x="1602" y="1108"/>
                    <a:pt x="1582" y="1116"/>
                    <a:pt x="1558" y="1120"/>
                  </a:cubicBezTo>
                  <a:cubicBezTo>
                    <a:pt x="1538" y="1124"/>
                    <a:pt x="1517" y="1125"/>
                    <a:pt x="1494" y="1125"/>
                  </a:cubicBezTo>
                  <a:cubicBezTo>
                    <a:pt x="1335" y="1125"/>
                    <a:pt x="1133" y="1040"/>
                    <a:pt x="1069" y="1011"/>
                  </a:cubicBezTo>
                  <a:cubicBezTo>
                    <a:pt x="1060" y="1007"/>
                    <a:pt x="1051" y="1003"/>
                    <a:pt x="1042" y="999"/>
                  </a:cubicBezTo>
                  <a:cubicBezTo>
                    <a:pt x="1034" y="1017"/>
                    <a:pt x="1034" y="1017"/>
                    <a:pt x="1034" y="1017"/>
                  </a:cubicBezTo>
                  <a:cubicBezTo>
                    <a:pt x="1034" y="1017"/>
                    <a:pt x="1043" y="1022"/>
                    <a:pt x="1060" y="1029"/>
                  </a:cubicBezTo>
                  <a:cubicBezTo>
                    <a:pt x="1106" y="1052"/>
                    <a:pt x="1147" y="1076"/>
                    <a:pt x="1183" y="1102"/>
                  </a:cubicBezTo>
                  <a:cubicBezTo>
                    <a:pt x="1202" y="1109"/>
                    <a:pt x="1223" y="1117"/>
                    <a:pt x="1244" y="1124"/>
                  </a:cubicBezTo>
                  <a:cubicBezTo>
                    <a:pt x="1227" y="1110"/>
                    <a:pt x="1210" y="1096"/>
                    <a:pt x="1190" y="1082"/>
                  </a:cubicBezTo>
                  <a:cubicBezTo>
                    <a:pt x="1254" y="1105"/>
                    <a:pt x="1329" y="1127"/>
                    <a:pt x="1403" y="1138"/>
                  </a:cubicBezTo>
                  <a:cubicBezTo>
                    <a:pt x="1442" y="1145"/>
                    <a:pt x="1482" y="1150"/>
                    <a:pt x="1520" y="1150"/>
                  </a:cubicBezTo>
                  <a:cubicBezTo>
                    <a:pt x="1544" y="1150"/>
                    <a:pt x="1566" y="1148"/>
                    <a:pt x="1588" y="1144"/>
                  </a:cubicBezTo>
                  <a:cubicBezTo>
                    <a:pt x="1608" y="1141"/>
                    <a:pt x="1626" y="1135"/>
                    <a:pt x="1642" y="1128"/>
                  </a:cubicBezTo>
                  <a:cubicBezTo>
                    <a:pt x="1647" y="1124"/>
                    <a:pt x="1652" y="1119"/>
                    <a:pt x="1657" y="1114"/>
                  </a:cubicBezTo>
                  <a:cubicBezTo>
                    <a:pt x="1637" y="1125"/>
                    <a:pt x="1614" y="1133"/>
                    <a:pt x="1587" y="1138"/>
                  </a:cubicBezTo>
                  <a:cubicBezTo>
                    <a:pt x="1570" y="1141"/>
                    <a:pt x="1552" y="1143"/>
                    <a:pt x="1534" y="1144"/>
                  </a:cubicBezTo>
                  <a:cubicBezTo>
                    <a:pt x="1544" y="1143"/>
                    <a:pt x="1553" y="1141"/>
                    <a:pt x="1562" y="1140"/>
                  </a:cubicBezTo>
                  <a:cubicBezTo>
                    <a:pt x="1619" y="1129"/>
                    <a:pt x="1662" y="1105"/>
                    <a:pt x="1689" y="1066"/>
                  </a:cubicBezTo>
                  <a:cubicBezTo>
                    <a:pt x="1695" y="1053"/>
                    <a:pt x="1700" y="1038"/>
                    <a:pt x="1704" y="1022"/>
                  </a:cubicBezTo>
                  <a:cubicBezTo>
                    <a:pt x="1766" y="769"/>
                    <a:pt x="1638" y="620"/>
                    <a:pt x="1405" y="620"/>
                  </a:cubicBezTo>
                  <a:cubicBezTo>
                    <a:pt x="1364" y="620"/>
                    <a:pt x="1319" y="624"/>
                    <a:pt x="1272" y="634"/>
                  </a:cubicBezTo>
                  <a:cubicBezTo>
                    <a:pt x="1254" y="639"/>
                    <a:pt x="1236" y="645"/>
                    <a:pt x="1217" y="651"/>
                  </a:cubicBezTo>
                  <a:cubicBezTo>
                    <a:pt x="1220" y="649"/>
                    <a:pt x="1223" y="647"/>
                    <a:pt x="1226" y="645"/>
                  </a:cubicBezTo>
                  <a:cubicBezTo>
                    <a:pt x="1207" y="650"/>
                    <a:pt x="1188" y="655"/>
                    <a:pt x="1168" y="662"/>
                  </a:cubicBezTo>
                  <a:cubicBezTo>
                    <a:pt x="1144" y="679"/>
                    <a:pt x="1128" y="688"/>
                    <a:pt x="1127" y="688"/>
                  </a:cubicBezTo>
                  <a:cubicBezTo>
                    <a:pt x="1136" y="706"/>
                    <a:pt x="1136" y="706"/>
                    <a:pt x="1136" y="706"/>
                  </a:cubicBezTo>
                  <a:cubicBezTo>
                    <a:pt x="1208" y="673"/>
                    <a:pt x="1278" y="650"/>
                    <a:pt x="1342" y="638"/>
                  </a:cubicBezTo>
                  <a:cubicBezTo>
                    <a:pt x="1376" y="632"/>
                    <a:pt x="1408" y="629"/>
                    <a:pt x="1438" y="629"/>
                  </a:cubicBezTo>
                  <a:cubicBezTo>
                    <a:pt x="1524" y="629"/>
                    <a:pt x="1595" y="654"/>
                    <a:pt x="1642" y="701"/>
                  </a:cubicBezTo>
                  <a:cubicBezTo>
                    <a:pt x="1653" y="712"/>
                    <a:pt x="1663" y="725"/>
                    <a:pt x="1672" y="738"/>
                  </a:cubicBezTo>
                  <a:cubicBezTo>
                    <a:pt x="1634" y="728"/>
                    <a:pt x="1572" y="725"/>
                    <a:pt x="1519" y="725"/>
                  </a:cubicBezTo>
                  <a:cubicBezTo>
                    <a:pt x="1466" y="725"/>
                    <a:pt x="1422" y="728"/>
                    <a:pt x="1418" y="728"/>
                  </a:cubicBezTo>
                  <a:cubicBezTo>
                    <a:pt x="1418" y="734"/>
                    <a:pt x="1418" y="734"/>
                    <a:pt x="1418" y="734"/>
                  </a:cubicBezTo>
                  <a:cubicBezTo>
                    <a:pt x="1419" y="734"/>
                    <a:pt x="1464" y="731"/>
                    <a:pt x="1518" y="731"/>
                  </a:cubicBezTo>
                  <a:cubicBezTo>
                    <a:pt x="1574" y="731"/>
                    <a:pt x="1641" y="734"/>
                    <a:pt x="1676" y="746"/>
                  </a:cubicBezTo>
                  <a:cubicBezTo>
                    <a:pt x="1690" y="770"/>
                    <a:pt x="1700" y="797"/>
                    <a:pt x="1705" y="827"/>
                  </a:cubicBezTo>
                  <a:cubicBezTo>
                    <a:pt x="1652" y="807"/>
                    <a:pt x="1543" y="797"/>
                    <a:pt x="1380" y="797"/>
                  </a:cubicBezTo>
                  <a:cubicBezTo>
                    <a:pt x="1347" y="797"/>
                    <a:pt x="1312" y="798"/>
                    <a:pt x="1275" y="799"/>
                  </a:cubicBezTo>
                  <a:cubicBezTo>
                    <a:pt x="1123" y="802"/>
                    <a:pt x="981" y="811"/>
                    <a:pt x="943" y="814"/>
                  </a:cubicBezTo>
                  <a:cubicBezTo>
                    <a:pt x="943" y="808"/>
                    <a:pt x="942" y="802"/>
                    <a:pt x="940" y="796"/>
                  </a:cubicBezTo>
                  <a:cubicBezTo>
                    <a:pt x="991" y="786"/>
                    <a:pt x="1218" y="740"/>
                    <a:pt x="1283" y="740"/>
                  </a:cubicBezTo>
                  <a:cubicBezTo>
                    <a:pt x="1283" y="734"/>
                    <a:pt x="1283" y="734"/>
                    <a:pt x="1283" y="734"/>
                  </a:cubicBezTo>
                  <a:cubicBezTo>
                    <a:pt x="1216" y="734"/>
                    <a:pt x="989" y="780"/>
                    <a:pt x="939" y="790"/>
                  </a:cubicBezTo>
                  <a:cubicBezTo>
                    <a:pt x="935" y="778"/>
                    <a:pt x="928" y="768"/>
                    <a:pt x="921" y="759"/>
                  </a:cubicBezTo>
                  <a:cubicBezTo>
                    <a:pt x="975" y="718"/>
                    <a:pt x="1284" y="479"/>
                    <a:pt x="1354" y="209"/>
                  </a:cubicBezTo>
                  <a:cubicBezTo>
                    <a:pt x="1378" y="232"/>
                    <a:pt x="1395" y="256"/>
                    <a:pt x="1405" y="282"/>
                  </a:cubicBezTo>
                  <a:cubicBezTo>
                    <a:pt x="1390" y="329"/>
                    <a:pt x="1325" y="506"/>
                    <a:pt x="1155" y="626"/>
                  </a:cubicBezTo>
                  <a:cubicBezTo>
                    <a:pt x="1158" y="631"/>
                    <a:pt x="1158" y="631"/>
                    <a:pt x="1158" y="631"/>
                  </a:cubicBezTo>
                  <a:cubicBezTo>
                    <a:pt x="1321" y="516"/>
                    <a:pt x="1389" y="349"/>
                    <a:pt x="1408" y="292"/>
                  </a:cubicBezTo>
                  <a:cubicBezTo>
                    <a:pt x="1414" y="311"/>
                    <a:pt x="1417" y="330"/>
                    <a:pt x="1416" y="350"/>
                  </a:cubicBezTo>
                  <a:cubicBezTo>
                    <a:pt x="1412" y="412"/>
                    <a:pt x="1373" y="474"/>
                    <a:pt x="1325" y="527"/>
                  </a:cubicBezTo>
                  <a:cubicBezTo>
                    <a:pt x="1377" y="477"/>
                    <a:pt x="1421" y="418"/>
                    <a:pt x="1436" y="355"/>
                  </a:cubicBezTo>
                  <a:cubicBezTo>
                    <a:pt x="1436" y="354"/>
                    <a:pt x="1436" y="353"/>
                    <a:pt x="1436" y="351"/>
                  </a:cubicBezTo>
                  <a:cubicBezTo>
                    <a:pt x="1440" y="284"/>
                    <a:pt x="1409" y="224"/>
                    <a:pt x="1343" y="172"/>
                  </a:cubicBezTo>
                  <a:cubicBezTo>
                    <a:pt x="1222" y="77"/>
                    <a:pt x="1106" y="26"/>
                    <a:pt x="1011" y="26"/>
                  </a:cubicBezTo>
                  <a:cubicBezTo>
                    <a:pt x="996" y="26"/>
                    <a:pt x="982" y="28"/>
                    <a:pt x="968" y="30"/>
                  </a:cubicBezTo>
                  <a:cubicBezTo>
                    <a:pt x="909" y="41"/>
                    <a:pt x="846" y="77"/>
                    <a:pt x="805" y="171"/>
                  </a:cubicBezTo>
                  <a:cubicBezTo>
                    <a:pt x="845" y="62"/>
                    <a:pt x="912" y="22"/>
                    <a:pt x="974" y="10"/>
                  </a:cubicBezTo>
                  <a:cubicBezTo>
                    <a:pt x="987" y="8"/>
                    <a:pt x="1002" y="6"/>
                    <a:pt x="1017" y="6"/>
                  </a:cubicBezTo>
                  <a:cubicBezTo>
                    <a:pt x="1112" y="6"/>
                    <a:pt x="1230" y="58"/>
                    <a:pt x="1353" y="155"/>
                  </a:cubicBezTo>
                  <a:cubicBezTo>
                    <a:pt x="1385" y="180"/>
                    <a:pt x="1408" y="207"/>
                    <a:pt x="1424" y="235"/>
                  </a:cubicBezTo>
                  <a:cubicBezTo>
                    <a:pt x="1412" y="210"/>
                    <a:pt x="1394" y="185"/>
                    <a:pt x="1369" y="160"/>
                  </a:cubicBezTo>
                  <a:cubicBezTo>
                    <a:pt x="1365" y="157"/>
                    <a:pt x="1361" y="153"/>
                    <a:pt x="1357" y="150"/>
                  </a:cubicBezTo>
                  <a:cubicBezTo>
                    <a:pt x="1232" y="52"/>
                    <a:pt x="1114" y="0"/>
                    <a:pt x="1017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11858368" y="278962"/>
              <a:ext cx="34033" cy="35428"/>
            </a:xfrm>
            <a:custGeom>
              <a:avLst/>
              <a:gdLst>
                <a:gd name="T0" fmla="*/ 4 w 103"/>
                <a:gd name="T1" fmla="*/ 72 h 107"/>
                <a:gd name="T2" fmla="*/ 52 w 103"/>
                <a:gd name="T3" fmla="*/ 107 h 107"/>
                <a:gd name="T4" fmla="*/ 54 w 103"/>
                <a:gd name="T5" fmla="*/ 107 h 107"/>
                <a:gd name="T6" fmla="*/ 61 w 103"/>
                <a:gd name="T7" fmla="*/ 106 h 107"/>
                <a:gd name="T8" fmla="*/ 90 w 103"/>
                <a:gd name="T9" fmla="*/ 89 h 107"/>
                <a:gd name="T10" fmla="*/ 78 w 103"/>
                <a:gd name="T11" fmla="*/ 93 h 107"/>
                <a:gd name="T12" fmla="*/ 67 w 103"/>
                <a:gd name="T13" fmla="*/ 94 h 107"/>
                <a:gd name="T14" fmla="*/ 4 w 103"/>
                <a:gd name="T15" fmla="*/ 72 h 107"/>
                <a:gd name="T16" fmla="*/ 4 w 103"/>
                <a:gd name="T17" fmla="*/ 33 h 107"/>
                <a:gd name="T18" fmla="*/ 0 w 103"/>
                <a:gd name="T19" fmla="*/ 56 h 107"/>
                <a:gd name="T20" fmla="*/ 1 w 103"/>
                <a:gd name="T21" fmla="*/ 63 h 107"/>
                <a:gd name="T22" fmla="*/ 2 w 103"/>
                <a:gd name="T23" fmla="*/ 63 h 107"/>
                <a:gd name="T24" fmla="*/ 68 w 103"/>
                <a:gd name="T25" fmla="*/ 87 h 107"/>
                <a:gd name="T26" fmla="*/ 97 w 103"/>
                <a:gd name="T27" fmla="*/ 78 h 107"/>
                <a:gd name="T28" fmla="*/ 98 w 103"/>
                <a:gd name="T29" fmla="*/ 78 h 107"/>
                <a:gd name="T30" fmla="*/ 103 w 103"/>
                <a:gd name="T31" fmla="*/ 56 h 107"/>
                <a:gd name="T32" fmla="*/ 93 w 103"/>
                <a:gd name="T33" fmla="*/ 60 h 107"/>
                <a:gd name="T34" fmla="*/ 84 w 103"/>
                <a:gd name="T35" fmla="*/ 61 h 107"/>
                <a:gd name="T36" fmla="*/ 4 w 103"/>
                <a:gd name="T37" fmla="*/ 33 h 107"/>
                <a:gd name="T38" fmla="*/ 25 w 103"/>
                <a:gd name="T39" fmla="*/ 8 h 107"/>
                <a:gd name="T40" fmla="*/ 7 w 103"/>
                <a:gd name="T41" fmla="*/ 27 h 107"/>
                <a:gd name="T42" fmla="*/ 59 w 103"/>
                <a:gd name="T43" fmla="*/ 50 h 107"/>
                <a:gd name="T44" fmla="*/ 25 w 103"/>
                <a:gd name="T45" fmla="*/ 8 h 107"/>
                <a:gd name="T46" fmla="*/ 52 w 103"/>
                <a:gd name="T47" fmla="*/ 0 h 107"/>
                <a:gd name="T48" fmla="*/ 50 w 103"/>
                <a:gd name="T49" fmla="*/ 0 h 107"/>
                <a:gd name="T50" fmla="*/ 43 w 103"/>
                <a:gd name="T51" fmla="*/ 1 h 107"/>
                <a:gd name="T52" fmla="*/ 30 w 103"/>
                <a:gd name="T53" fmla="*/ 5 h 107"/>
                <a:gd name="T54" fmla="*/ 66 w 103"/>
                <a:gd name="T55" fmla="*/ 52 h 107"/>
                <a:gd name="T56" fmla="*/ 84 w 103"/>
                <a:gd name="T57" fmla="*/ 55 h 107"/>
                <a:gd name="T58" fmla="*/ 103 w 103"/>
                <a:gd name="T59" fmla="*/ 49 h 107"/>
                <a:gd name="T60" fmla="*/ 87 w 103"/>
                <a:gd name="T61" fmla="*/ 14 h 107"/>
                <a:gd name="T62" fmla="*/ 52 w 103"/>
                <a:gd name="T6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107">
                  <a:moveTo>
                    <a:pt x="4" y="72"/>
                  </a:moveTo>
                  <a:cubicBezTo>
                    <a:pt x="11" y="92"/>
                    <a:pt x="30" y="107"/>
                    <a:pt x="52" y="107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7" y="107"/>
                    <a:pt x="59" y="106"/>
                    <a:pt x="61" y="106"/>
                  </a:cubicBezTo>
                  <a:cubicBezTo>
                    <a:pt x="73" y="104"/>
                    <a:pt x="83" y="98"/>
                    <a:pt x="90" y="89"/>
                  </a:cubicBezTo>
                  <a:cubicBezTo>
                    <a:pt x="86" y="91"/>
                    <a:pt x="82" y="92"/>
                    <a:pt x="78" y="93"/>
                  </a:cubicBezTo>
                  <a:cubicBezTo>
                    <a:pt x="75" y="93"/>
                    <a:pt x="71" y="94"/>
                    <a:pt x="67" y="94"/>
                  </a:cubicBezTo>
                  <a:cubicBezTo>
                    <a:pt x="41" y="94"/>
                    <a:pt x="15" y="79"/>
                    <a:pt x="4" y="72"/>
                  </a:cubicBezTo>
                  <a:moveTo>
                    <a:pt x="4" y="33"/>
                  </a:moveTo>
                  <a:cubicBezTo>
                    <a:pt x="2" y="40"/>
                    <a:pt x="0" y="48"/>
                    <a:pt x="0" y="56"/>
                  </a:cubicBezTo>
                  <a:cubicBezTo>
                    <a:pt x="0" y="58"/>
                    <a:pt x="1" y="61"/>
                    <a:pt x="1" y="63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3"/>
                    <a:pt x="36" y="87"/>
                    <a:pt x="68" y="87"/>
                  </a:cubicBezTo>
                  <a:cubicBezTo>
                    <a:pt x="78" y="87"/>
                    <a:pt x="88" y="85"/>
                    <a:pt x="97" y="7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101" y="72"/>
                    <a:pt x="103" y="64"/>
                    <a:pt x="103" y="56"/>
                  </a:cubicBezTo>
                  <a:cubicBezTo>
                    <a:pt x="100" y="58"/>
                    <a:pt x="97" y="59"/>
                    <a:pt x="93" y="60"/>
                  </a:cubicBezTo>
                  <a:cubicBezTo>
                    <a:pt x="90" y="60"/>
                    <a:pt x="87" y="61"/>
                    <a:pt x="84" y="61"/>
                  </a:cubicBezTo>
                  <a:cubicBezTo>
                    <a:pt x="55" y="61"/>
                    <a:pt x="14" y="38"/>
                    <a:pt x="4" y="33"/>
                  </a:cubicBezTo>
                  <a:moveTo>
                    <a:pt x="25" y="8"/>
                  </a:moveTo>
                  <a:cubicBezTo>
                    <a:pt x="17" y="13"/>
                    <a:pt x="11" y="19"/>
                    <a:pt x="7" y="27"/>
                  </a:cubicBezTo>
                  <a:cubicBezTo>
                    <a:pt x="13" y="30"/>
                    <a:pt x="36" y="43"/>
                    <a:pt x="59" y="50"/>
                  </a:cubicBezTo>
                  <a:cubicBezTo>
                    <a:pt x="52" y="31"/>
                    <a:pt x="27" y="10"/>
                    <a:pt x="25" y="8"/>
                  </a:cubicBezTo>
                  <a:moveTo>
                    <a:pt x="52" y="0"/>
                  </a:moveTo>
                  <a:cubicBezTo>
                    <a:pt x="51" y="0"/>
                    <a:pt x="50" y="0"/>
                    <a:pt x="50" y="0"/>
                  </a:cubicBezTo>
                  <a:cubicBezTo>
                    <a:pt x="47" y="0"/>
                    <a:pt x="45" y="0"/>
                    <a:pt x="43" y="1"/>
                  </a:cubicBezTo>
                  <a:cubicBezTo>
                    <a:pt x="38" y="2"/>
                    <a:pt x="34" y="3"/>
                    <a:pt x="30" y="5"/>
                  </a:cubicBezTo>
                  <a:cubicBezTo>
                    <a:pt x="38" y="12"/>
                    <a:pt x="61" y="33"/>
                    <a:pt x="66" y="52"/>
                  </a:cubicBezTo>
                  <a:cubicBezTo>
                    <a:pt x="72" y="54"/>
                    <a:pt x="79" y="55"/>
                    <a:pt x="84" y="55"/>
                  </a:cubicBezTo>
                  <a:cubicBezTo>
                    <a:pt x="92" y="55"/>
                    <a:pt x="99" y="53"/>
                    <a:pt x="103" y="49"/>
                  </a:cubicBezTo>
                  <a:cubicBezTo>
                    <a:pt x="102" y="35"/>
                    <a:pt x="97" y="23"/>
                    <a:pt x="87" y="14"/>
                  </a:cubicBezTo>
                  <a:cubicBezTo>
                    <a:pt x="77" y="5"/>
                    <a:pt x="65" y="0"/>
                    <a:pt x="5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11593081" y="20647"/>
              <a:ext cx="587063" cy="573258"/>
              <a:chOff x="11593081" y="20647"/>
              <a:chExt cx="587063" cy="573258"/>
            </a:xfrm>
          </p:grpSpPr>
          <p:sp>
            <p:nvSpPr>
              <p:cNvPr id="9" name="Freeform 6"/>
              <p:cNvSpPr>
                <a:spLocks noEditPoints="1"/>
              </p:cNvSpPr>
              <p:nvPr/>
            </p:nvSpPr>
            <p:spPr bwMode="auto">
              <a:xfrm>
                <a:off x="11593081" y="20647"/>
                <a:ext cx="587063" cy="573258"/>
              </a:xfrm>
              <a:custGeom>
                <a:avLst/>
                <a:gdLst>
                  <a:gd name="T0" fmla="*/ 1392 w 1779"/>
                  <a:gd name="T1" fmla="*/ 497 h 1737"/>
                  <a:gd name="T2" fmla="*/ 765 w 1779"/>
                  <a:gd name="T3" fmla="*/ 478 h 1737"/>
                  <a:gd name="T4" fmla="*/ 90 w 1779"/>
                  <a:gd name="T5" fmla="*/ 908 h 1737"/>
                  <a:gd name="T6" fmla="*/ 156 w 1779"/>
                  <a:gd name="T7" fmla="*/ 1246 h 1737"/>
                  <a:gd name="T8" fmla="*/ 788 w 1779"/>
                  <a:gd name="T9" fmla="*/ 1463 h 1737"/>
                  <a:gd name="T10" fmla="*/ 1336 w 1779"/>
                  <a:gd name="T11" fmla="*/ 1243 h 1737"/>
                  <a:gd name="T12" fmla="*/ 1688 w 1779"/>
                  <a:gd name="T13" fmla="*/ 700 h 1737"/>
                  <a:gd name="T14" fmla="*/ 946 w 1779"/>
                  <a:gd name="T15" fmla="*/ 811 h 1737"/>
                  <a:gd name="T16" fmla="*/ 1360 w 1779"/>
                  <a:gd name="T17" fmla="*/ 224 h 1737"/>
                  <a:gd name="T18" fmla="*/ 1422 w 1779"/>
                  <a:gd name="T19" fmla="*/ 365 h 1737"/>
                  <a:gd name="T20" fmla="*/ 1678 w 1779"/>
                  <a:gd name="T21" fmla="*/ 753 h 1737"/>
                  <a:gd name="T22" fmla="*/ 947 w 1779"/>
                  <a:gd name="T23" fmla="*/ 857 h 1737"/>
                  <a:gd name="T24" fmla="*/ 1705 w 1779"/>
                  <a:gd name="T25" fmla="*/ 1010 h 1737"/>
                  <a:gd name="T26" fmla="*/ 1212 w 1779"/>
                  <a:gd name="T27" fmla="*/ 1024 h 1737"/>
                  <a:gd name="T28" fmla="*/ 1048 w 1779"/>
                  <a:gd name="T29" fmla="*/ 1014 h 1737"/>
                  <a:gd name="T30" fmla="*/ 1141 w 1779"/>
                  <a:gd name="T31" fmla="*/ 1224 h 1737"/>
                  <a:gd name="T32" fmla="*/ 1093 w 1779"/>
                  <a:gd name="T33" fmla="*/ 1330 h 1737"/>
                  <a:gd name="T34" fmla="*/ 1059 w 1779"/>
                  <a:gd name="T35" fmla="*/ 1254 h 1737"/>
                  <a:gd name="T36" fmla="*/ 1157 w 1779"/>
                  <a:gd name="T37" fmla="*/ 965 h 1737"/>
                  <a:gd name="T38" fmla="*/ 986 w 1779"/>
                  <a:gd name="T39" fmla="*/ 1663 h 1737"/>
                  <a:gd name="T40" fmla="*/ 809 w 1779"/>
                  <a:gd name="T41" fmla="*/ 1110 h 1737"/>
                  <a:gd name="T42" fmla="*/ 282 w 1779"/>
                  <a:gd name="T43" fmla="*/ 1527 h 1737"/>
                  <a:gd name="T44" fmla="*/ 814 w 1779"/>
                  <a:gd name="T45" fmla="*/ 922 h 1737"/>
                  <a:gd name="T46" fmla="*/ 857 w 1779"/>
                  <a:gd name="T47" fmla="*/ 932 h 1737"/>
                  <a:gd name="T48" fmla="*/ 876 w 1779"/>
                  <a:gd name="T49" fmla="*/ 930 h 1737"/>
                  <a:gd name="T50" fmla="*/ 511 w 1779"/>
                  <a:gd name="T51" fmla="*/ 1010 h 1737"/>
                  <a:gd name="T52" fmla="*/ 734 w 1779"/>
                  <a:gd name="T53" fmla="*/ 886 h 1737"/>
                  <a:gd name="T54" fmla="*/ 68 w 1779"/>
                  <a:gd name="T55" fmla="*/ 778 h 1737"/>
                  <a:gd name="T56" fmla="*/ 305 w 1779"/>
                  <a:gd name="T57" fmla="*/ 611 h 1737"/>
                  <a:gd name="T58" fmla="*/ 621 w 1779"/>
                  <a:gd name="T59" fmla="*/ 619 h 1737"/>
                  <a:gd name="T60" fmla="*/ 359 w 1779"/>
                  <a:gd name="T61" fmla="*/ 609 h 1737"/>
                  <a:gd name="T62" fmla="*/ 762 w 1779"/>
                  <a:gd name="T63" fmla="*/ 840 h 1737"/>
                  <a:gd name="T64" fmla="*/ 737 w 1779"/>
                  <a:gd name="T65" fmla="*/ 862 h 1737"/>
                  <a:gd name="T66" fmla="*/ 329 w 1779"/>
                  <a:gd name="T67" fmla="*/ 256 h 1737"/>
                  <a:gd name="T68" fmla="*/ 487 w 1779"/>
                  <a:gd name="T69" fmla="*/ 207 h 1737"/>
                  <a:gd name="T70" fmla="*/ 771 w 1779"/>
                  <a:gd name="T71" fmla="*/ 588 h 1737"/>
                  <a:gd name="T72" fmla="*/ 939 w 1779"/>
                  <a:gd name="T73" fmla="*/ 76 h 1737"/>
                  <a:gd name="T74" fmla="*/ 1087 w 1779"/>
                  <a:gd name="T75" fmla="*/ 70 h 1737"/>
                  <a:gd name="T76" fmla="*/ 992 w 1779"/>
                  <a:gd name="T77" fmla="*/ 324 h 1737"/>
                  <a:gd name="T78" fmla="*/ 847 w 1779"/>
                  <a:gd name="T79" fmla="*/ 269 h 1737"/>
                  <a:gd name="T80" fmla="*/ 176 w 1779"/>
                  <a:gd name="T81" fmla="*/ 393 h 1737"/>
                  <a:gd name="T82" fmla="*/ 837 w 1779"/>
                  <a:gd name="T83" fmla="*/ 768 h 1737"/>
                  <a:gd name="T84" fmla="*/ 840 w 1779"/>
                  <a:gd name="T85" fmla="*/ 910 h 1737"/>
                  <a:gd name="T86" fmla="*/ 850 w 1779"/>
                  <a:gd name="T87" fmla="*/ 761 h 1737"/>
                  <a:gd name="T88" fmla="*/ 1059 w 1779"/>
                  <a:gd name="T89" fmla="*/ 543 h 1737"/>
                  <a:gd name="T90" fmla="*/ 904 w 1779"/>
                  <a:gd name="T91" fmla="*/ 754 h 1737"/>
                  <a:gd name="T92" fmla="*/ 625 w 1779"/>
                  <a:gd name="T93" fmla="*/ 614 h 1737"/>
                  <a:gd name="T94" fmla="*/ 277 w 1779"/>
                  <a:gd name="T95" fmla="*/ 1521 h 1737"/>
                  <a:gd name="T96" fmla="*/ 1359 w 1779"/>
                  <a:gd name="T97" fmla="*/ 170 h 1737"/>
                  <a:gd name="T98" fmla="*/ 974 w 1779"/>
                  <a:gd name="T99" fmla="*/ 45 h 1737"/>
                  <a:gd name="T100" fmla="*/ 402 w 1779"/>
                  <a:gd name="T101" fmla="*/ 183 h 1737"/>
                  <a:gd name="T102" fmla="*/ 117 w 1779"/>
                  <a:gd name="T103" fmla="*/ 912 h 1737"/>
                  <a:gd name="T104" fmla="*/ 162 w 1779"/>
                  <a:gd name="T105" fmla="*/ 1248 h 1737"/>
                  <a:gd name="T106" fmla="*/ 611 w 1779"/>
                  <a:gd name="T107" fmla="*/ 1646 h 1737"/>
                  <a:gd name="T108" fmla="*/ 821 w 1779"/>
                  <a:gd name="T109" fmla="*/ 1573 h 1737"/>
                  <a:gd name="T110" fmla="*/ 1364 w 1779"/>
                  <a:gd name="T111" fmla="*/ 1315 h 1737"/>
                  <a:gd name="T112" fmla="*/ 1568 w 1779"/>
                  <a:gd name="T113" fmla="*/ 1155 h 1737"/>
                  <a:gd name="T114" fmla="*/ 1750 w 1779"/>
                  <a:gd name="T115" fmla="*/ 1000 h 1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79" h="1737">
                    <a:moveTo>
                      <a:pt x="1688" y="700"/>
                    </a:moveTo>
                    <a:cubicBezTo>
                      <a:pt x="1624" y="636"/>
                      <a:pt x="1522" y="611"/>
                      <a:pt x="1399" y="626"/>
                    </a:cubicBezTo>
                    <a:cubicBezTo>
                      <a:pt x="1381" y="628"/>
                      <a:pt x="1363" y="630"/>
                      <a:pt x="1344" y="634"/>
                    </a:cubicBezTo>
                    <a:cubicBezTo>
                      <a:pt x="1306" y="641"/>
                      <a:pt x="1265" y="652"/>
                      <a:pt x="1223" y="666"/>
                    </a:cubicBezTo>
                    <a:cubicBezTo>
                      <a:pt x="1277" y="626"/>
                      <a:pt x="1346" y="566"/>
                      <a:pt x="1392" y="497"/>
                    </a:cubicBezTo>
                    <a:cubicBezTo>
                      <a:pt x="1427" y="451"/>
                      <a:pt x="1453" y="399"/>
                      <a:pt x="1457" y="345"/>
                    </a:cubicBezTo>
                    <a:cubicBezTo>
                      <a:pt x="1461" y="279"/>
                      <a:pt x="1430" y="218"/>
                      <a:pt x="1363" y="165"/>
                    </a:cubicBezTo>
                    <a:cubicBezTo>
                      <a:pt x="1219" y="52"/>
                      <a:pt x="1083" y="0"/>
                      <a:pt x="979" y="19"/>
                    </a:cubicBezTo>
                    <a:cubicBezTo>
                      <a:pt x="892" y="35"/>
                      <a:pt x="798" y="105"/>
                      <a:pt x="773" y="328"/>
                    </a:cubicBezTo>
                    <a:cubicBezTo>
                      <a:pt x="768" y="371"/>
                      <a:pt x="765" y="421"/>
                      <a:pt x="765" y="478"/>
                    </a:cubicBezTo>
                    <a:cubicBezTo>
                      <a:pt x="746" y="414"/>
                      <a:pt x="713" y="334"/>
                      <a:pt x="662" y="274"/>
                    </a:cubicBezTo>
                    <a:cubicBezTo>
                      <a:pt x="643" y="248"/>
                      <a:pt x="621" y="225"/>
                      <a:pt x="596" y="207"/>
                    </a:cubicBezTo>
                    <a:cubicBezTo>
                      <a:pt x="539" y="166"/>
                      <a:pt x="473" y="156"/>
                      <a:pt x="400" y="177"/>
                    </a:cubicBezTo>
                    <a:cubicBezTo>
                      <a:pt x="173" y="243"/>
                      <a:pt x="56" y="455"/>
                      <a:pt x="25" y="617"/>
                    </a:cubicBezTo>
                    <a:cubicBezTo>
                      <a:pt x="0" y="746"/>
                      <a:pt x="25" y="858"/>
                      <a:pt x="90" y="908"/>
                    </a:cubicBezTo>
                    <a:cubicBezTo>
                      <a:pt x="115" y="927"/>
                      <a:pt x="155" y="946"/>
                      <a:pt x="219" y="955"/>
                    </a:cubicBezTo>
                    <a:cubicBezTo>
                      <a:pt x="291" y="969"/>
                      <a:pt x="388" y="965"/>
                      <a:pt x="508" y="943"/>
                    </a:cubicBezTo>
                    <a:cubicBezTo>
                      <a:pt x="513" y="942"/>
                      <a:pt x="517" y="942"/>
                      <a:pt x="521" y="941"/>
                    </a:cubicBezTo>
                    <a:cubicBezTo>
                      <a:pt x="455" y="970"/>
                      <a:pt x="382" y="1008"/>
                      <a:pt x="319" y="1056"/>
                    </a:cubicBezTo>
                    <a:cubicBezTo>
                      <a:pt x="246" y="1108"/>
                      <a:pt x="183" y="1171"/>
                      <a:pt x="156" y="1246"/>
                    </a:cubicBezTo>
                    <a:cubicBezTo>
                      <a:pt x="129" y="1322"/>
                      <a:pt x="141" y="1403"/>
                      <a:pt x="194" y="1486"/>
                    </a:cubicBezTo>
                    <a:cubicBezTo>
                      <a:pt x="301" y="1656"/>
                      <a:pt x="410" y="1737"/>
                      <a:pt x="507" y="1719"/>
                    </a:cubicBezTo>
                    <a:cubicBezTo>
                      <a:pt x="561" y="1709"/>
                      <a:pt x="610" y="1668"/>
                      <a:pt x="653" y="1599"/>
                    </a:cubicBezTo>
                    <a:cubicBezTo>
                      <a:pt x="702" y="1531"/>
                      <a:pt x="744" y="1426"/>
                      <a:pt x="776" y="1288"/>
                    </a:cubicBezTo>
                    <a:cubicBezTo>
                      <a:pt x="775" y="1345"/>
                      <a:pt x="778" y="1406"/>
                      <a:pt x="788" y="1463"/>
                    </a:cubicBezTo>
                    <a:cubicBezTo>
                      <a:pt x="802" y="1557"/>
                      <a:pt x="830" y="1625"/>
                      <a:pt x="873" y="1666"/>
                    </a:cubicBezTo>
                    <a:cubicBezTo>
                      <a:pt x="913" y="1704"/>
                      <a:pt x="965" y="1717"/>
                      <a:pt x="1029" y="1705"/>
                    </a:cubicBezTo>
                    <a:cubicBezTo>
                      <a:pt x="1041" y="1703"/>
                      <a:pt x="1053" y="1700"/>
                      <a:pt x="1066" y="1696"/>
                    </a:cubicBezTo>
                    <a:cubicBezTo>
                      <a:pt x="1254" y="1639"/>
                      <a:pt x="1371" y="1529"/>
                      <a:pt x="1381" y="1402"/>
                    </a:cubicBezTo>
                    <a:cubicBezTo>
                      <a:pt x="1385" y="1348"/>
                      <a:pt x="1369" y="1295"/>
                      <a:pt x="1336" y="1243"/>
                    </a:cubicBezTo>
                    <a:cubicBezTo>
                      <a:pt x="1307" y="1192"/>
                      <a:pt x="1260" y="1142"/>
                      <a:pt x="1196" y="1097"/>
                    </a:cubicBezTo>
                    <a:cubicBezTo>
                      <a:pt x="1260" y="1120"/>
                      <a:pt x="1335" y="1142"/>
                      <a:pt x="1409" y="1153"/>
                    </a:cubicBezTo>
                    <a:cubicBezTo>
                      <a:pt x="1474" y="1165"/>
                      <a:pt x="1538" y="1169"/>
                      <a:pt x="1594" y="1159"/>
                    </a:cubicBezTo>
                    <a:cubicBezTo>
                      <a:pt x="1685" y="1142"/>
                      <a:pt x="1740" y="1089"/>
                      <a:pt x="1756" y="1001"/>
                    </a:cubicBezTo>
                    <a:cubicBezTo>
                      <a:pt x="1779" y="871"/>
                      <a:pt x="1756" y="767"/>
                      <a:pt x="1688" y="700"/>
                    </a:cubicBezTo>
                    <a:moveTo>
                      <a:pt x="1682" y="761"/>
                    </a:moveTo>
                    <a:cubicBezTo>
                      <a:pt x="1696" y="785"/>
                      <a:pt x="1706" y="812"/>
                      <a:pt x="1711" y="842"/>
                    </a:cubicBezTo>
                    <a:cubicBezTo>
                      <a:pt x="1647" y="818"/>
                      <a:pt x="1503" y="809"/>
                      <a:pt x="1281" y="814"/>
                    </a:cubicBezTo>
                    <a:cubicBezTo>
                      <a:pt x="1129" y="817"/>
                      <a:pt x="987" y="826"/>
                      <a:pt x="949" y="829"/>
                    </a:cubicBezTo>
                    <a:cubicBezTo>
                      <a:pt x="949" y="823"/>
                      <a:pt x="948" y="817"/>
                      <a:pt x="946" y="811"/>
                    </a:cubicBezTo>
                    <a:cubicBezTo>
                      <a:pt x="997" y="801"/>
                      <a:pt x="1224" y="755"/>
                      <a:pt x="1289" y="755"/>
                    </a:cubicBezTo>
                    <a:cubicBezTo>
                      <a:pt x="1289" y="749"/>
                      <a:pt x="1289" y="749"/>
                      <a:pt x="1289" y="749"/>
                    </a:cubicBezTo>
                    <a:cubicBezTo>
                      <a:pt x="1222" y="749"/>
                      <a:pt x="995" y="795"/>
                      <a:pt x="945" y="805"/>
                    </a:cubicBezTo>
                    <a:cubicBezTo>
                      <a:pt x="941" y="793"/>
                      <a:pt x="934" y="783"/>
                      <a:pt x="927" y="774"/>
                    </a:cubicBezTo>
                    <a:cubicBezTo>
                      <a:pt x="981" y="733"/>
                      <a:pt x="1290" y="494"/>
                      <a:pt x="1360" y="224"/>
                    </a:cubicBezTo>
                    <a:cubicBezTo>
                      <a:pt x="1384" y="247"/>
                      <a:pt x="1401" y="271"/>
                      <a:pt x="1411" y="297"/>
                    </a:cubicBezTo>
                    <a:cubicBezTo>
                      <a:pt x="1396" y="344"/>
                      <a:pt x="1331" y="521"/>
                      <a:pt x="1161" y="641"/>
                    </a:cubicBezTo>
                    <a:cubicBezTo>
                      <a:pt x="1164" y="646"/>
                      <a:pt x="1164" y="646"/>
                      <a:pt x="1164" y="646"/>
                    </a:cubicBezTo>
                    <a:cubicBezTo>
                      <a:pt x="1327" y="531"/>
                      <a:pt x="1395" y="364"/>
                      <a:pt x="1414" y="307"/>
                    </a:cubicBezTo>
                    <a:cubicBezTo>
                      <a:pt x="1420" y="326"/>
                      <a:pt x="1423" y="345"/>
                      <a:pt x="1422" y="365"/>
                    </a:cubicBezTo>
                    <a:cubicBezTo>
                      <a:pt x="1410" y="537"/>
                      <a:pt x="1136" y="702"/>
                      <a:pt x="1133" y="703"/>
                    </a:cubicBezTo>
                    <a:cubicBezTo>
                      <a:pt x="1142" y="721"/>
                      <a:pt x="1142" y="721"/>
                      <a:pt x="1142" y="721"/>
                    </a:cubicBezTo>
                    <a:cubicBezTo>
                      <a:pt x="1214" y="688"/>
                      <a:pt x="1284" y="665"/>
                      <a:pt x="1348" y="653"/>
                    </a:cubicBezTo>
                    <a:cubicBezTo>
                      <a:pt x="1477" y="630"/>
                      <a:pt x="1584" y="652"/>
                      <a:pt x="1648" y="716"/>
                    </a:cubicBezTo>
                    <a:cubicBezTo>
                      <a:pt x="1659" y="727"/>
                      <a:pt x="1669" y="740"/>
                      <a:pt x="1678" y="753"/>
                    </a:cubicBezTo>
                    <a:cubicBezTo>
                      <a:pt x="1603" y="733"/>
                      <a:pt x="1432" y="743"/>
                      <a:pt x="1424" y="743"/>
                    </a:cubicBezTo>
                    <a:cubicBezTo>
                      <a:pt x="1424" y="749"/>
                      <a:pt x="1424" y="749"/>
                      <a:pt x="1424" y="749"/>
                    </a:cubicBezTo>
                    <a:cubicBezTo>
                      <a:pt x="1426" y="749"/>
                      <a:pt x="1613" y="738"/>
                      <a:pt x="1682" y="761"/>
                    </a:cubicBezTo>
                    <a:moveTo>
                      <a:pt x="1717" y="930"/>
                    </a:moveTo>
                    <a:cubicBezTo>
                      <a:pt x="1616" y="902"/>
                      <a:pt x="1036" y="863"/>
                      <a:pt x="947" y="857"/>
                    </a:cubicBezTo>
                    <a:cubicBezTo>
                      <a:pt x="949" y="850"/>
                      <a:pt x="950" y="843"/>
                      <a:pt x="950" y="835"/>
                    </a:cubicBezTo>
                    <a:cubicBezTo>
                      <a:pt x="1029" y="829"/>
                      <a:pt x="1573" y="794"/>
                      <a:pt x="1713" y="849"/>
                    </a:cubicBezTo>
                    <a:cubicBezTo>
                      <a:pt x="1717" y="874"/>
                      <a:pt x="1718" y="901"/>
                      <a:pt x="1717" y="930"/>
                    </a:cubicBezTo>
                    <a:moveTo>
                      <a:pt x="1709" y="994"/>
                    </a:moveTo>
                    <a:cubicBezTo>
                      <a:pt x="1708" y="1000"/>
                      <a:pt x="1706" y="1005"/>
                      <a:pt x="1705" y="1010"/>
                    </a:cubicBezTo>
                    <a:cubicBezTo>
                      <a:pt x="1648" y="1004"/>
                      <a:pt x="1364" y="977"/>
                      <a:pt x="1276" y="960"/>
                    </a:cubicBezTo>
                    <a:cubicBezTo>
                      <a:pt x="1274" y="965"/>
                      <a:pt x="1274" y="965"/>
                      <a:pt x="1274" y="965"/>
                    </a:cubicBezTo>
                    <a:cubicBezTo>
                      <a:pt x="1362" y="982"/>
                      <a:pt x="1645" y="1010"/>
                      <a:pt x="1704" y="1016"/>
                    </a:cubicBezTo>
                    <a:cubicBezTo>
                      <a:pt x="1692" y="1058"/>
                      <a:pt x="1669" y="1088"/>
                      <a:pt x="1635" y="1109"/>
                    </a:cubicBezTo>
                    <a:cubicBezTo>
                      <a:pt x="1570" y="1098"/>
                      <a:pt x="1257" y="1045"/>
                      <a:pt x="1212" y="1024"/>
                    </a:cubicBezTo>
                    <a:cubicBezTo>
                      <a:pt x="1209" y="1029"/>
                      <a:pt x="1209" y="1029"/>
                      <a:pt x="1209" y="1029"/>
                    </a:cubicBezTo>
                    <a:cubicBezTo>
                      <a:pt x="1255" y="1051"/>
                      <a:pt x="1547" y="1101"/>
                      <a:pt x="1626" y="1114"/>
                    </a:cubicBezTo>
                    <a:cubicBezTo>
                      <a:pt x="1608" y="1123"/>
                      <a:pt x="1588" y="1131"/>
                      <a:pt x="1564" y="1135"/>
                    </a:cubicBezTo>
                    <a:cubicBezTo>
                      <a:pt x="1400" y="1165"/>
                      <a:pt x="1148" y="1059"/>
                      <a:pt x="1075" y="1026"/>
                    </a:cubicBezTo>
                    <a:cubicBezTo>
                      <a:pt x="1066" y="1022"/>
                      <a:pt x="1057" y="1018"/>
                      <a:pt x="1048" y="1014"/>
                    </a:cubicBezTo>
                    <a:cubicBezTo>
                      <a:pt x="1040" y="1032"/>
                      <a:pt x="1040" y="1032"/>
                      <a:pt x="1040" y="1032"/>
                    </a:cubicBezTo>
                    <a:cubicBezTo>
                      <a:pt x="1040" y="1032"/>
                      <a:pt x="1049" y="1037"/>
                      <a:pt x="1066" y="1044"/>
                    </a:cubicBezTo>
                    <a:cubicBezTo>
                      <a:pt x="1255" y="1136"/>
                      <a:pt x="1358" y="1258"/>
                      <a:pt x="1349" y="1380"/>
                    </a:cubicBezTo>
                    <a:cubicBezTo>
                      <a:pt x="1347" y="1407"/>
                      <a:pt x="1339" y="1434"/>
                      <a:pt x="1326" y="1459"/>
                    </a:cubicBezTo>
                    <a:cubicBezTo>
                      <a:pt x="1293" y="1420"/>
                      <a:pt x="1163" y="1267"/>
                      <a:pt x="1141" y="1224"/>
                    </a:cubicBezTo>
                    <a:cubicBezTo>
                      <a:pt x="1136" y="1227"/>
                      <a:pt x="1136" y="1227"/>
                      <a:pt x="1136" y="1227"/>
                    </a:cubicBezTo>
                    <a:cubicBezTo>
                      <a:pt x="1159" y="1271"/>
                      <a:pt x="1293" y="1429"/>
                      <a:pt x="1323" y="1465"/>
                    </a:cubicBezTo>
                    <a:cubicBezTo>
                      <a:pt x="1304" y="1500"/>
                      <a:pt x="1275" y="1533"/>
                      <a:pt x="1237" y="1562"/>
                    </a:cubicBezTo>
                    <a:cubicBezTo>
                      <a:pt x="1212" y="1520"/>
                      <a:pt x="1105" y="1342"/>
                      <a:pt x="1098" y="1328"/>
                    </a:cubicBezTo>
                    <a:cubicBezTo>
                      <a:pt x="1093" y="1330"/>
                      <a:pt x="1093" y="1330"/>
                      <a:pt x="1093" y="1330"/>
                    </a:cubicBezTo>
                    <a:cubicBezTo>
                      <a:pt x="1100" y="1345"/>
                      <a:pt x="1207" y="1524"/>
                      <a:pt x="1232" y="1566"/>
                    </a:cubicBezTo>
                    <a:cubicBezTo>
                      <a:pt x="1208" y="1583"/>
                      <a:pt x="1182" y="1599"/>
                      <a:pt x="1152" y="1614"/>
                    </a:cubicBezTo>
                    <a:cubicBezTo>
                      <a:pt x="989" y="1428"/>
                      <a:pt x="895" y="996"/>
                      <a:pt x="882" y="929"/>
                    </a:cubicBezTo>
                    <a:cubicBezTo>
                      <a:pt x="887" y="927"/>
                      <a:pt x="893" y="925"/>
                      <a:pt x="898" y="922"/>
                    </a:cubicBezTo>
                    <a:cubicBezTo>
                      <a:pt x="920" y="968"/>
                      <a:pt x="1017" y="1179"/>
                      <a:pt x="1059" y="1254"/>
                    </a:cubicBezTo>
                    <a:cubicBezTo>
                      <a:pt x="1064" y="1251"/>
                      <a:pt x="1064" y="1251"/>
                      <a:pt x="1064" y="1251"/>
                    </a:cubicBezTo>
                    <a:cubicBezTo>
                      <a:pt x="1022" y="1176"/>
                      <a:pt x="925" y="965"/>
                      <a:pt x="904" y="919"/>
                    </a:cubicBezTo>
                    <a:cubicBezTo>
                      <a:pt x="913" y="914"/>
                      <a:pt x="920" y="907"/>
                      <a:pt x="926" y="899"/>
                    </a:cubicBezTo>
                    <a:cubicBezTo>
                      <a:pt x="964" y="913"/>
                      <a:pt x="1112" y="967"/>
                      <a:pt x="1157" y="971"/>
                    </a:cubicBezTo>
                    <a:cubicBezTo>
                      <a:pt x="1157" y="965"/>
                      <a:pt x="1157" y="965"/>
                      <a:pt x="1157" y="965"/>
                    </a:cubicBezTo>
                    <a:cubicBezTo>
                      <a:pt x="1114" y="961"/>
                      <a:pt x="971" y="909"/>
                      <a:pt x="931" y="894"/>
                    </a:cubicBezTo>
                    <a:cubicBezTo>
                      <a:pt x="937" y="885"/>
                      <a:pt x="942" y="875"/>
                      <a:pt x="946" y="863"/>
                    </a:cubicBezTo>
                    <a:cubicBezTo>
                      <a:pt x="1028" y="869"/>
                      <a:pt x="1623" y="908"/>
                      <a:pt x="1716" y="936"/>
                    </a:cubicBezTo>
                    <a:cubicBezTo>
                      <a:pt x="1715" y="954"/>
                      <a:pt x="1713" y="974"/>
                      <a:pt x="1709" y="994"/>
                    </a:cubicBezTo>
                    <a:moveTo>
                      <a:pt x="986" y="1663"/>
                    </a:moveTo>
                    <a:cubicBezTo>
                      <a:pt x="968" y="1635"/>
                      <a:pt x="910" y="1543"/>
                      <a:pt x="892" y="1460"/>
                    </a:cubicBezTo>
                    <a:cubicBezTo>
                      <a:pt x="886" y="1461"/>
                      <a:pt x="886" y="1461"/>
                      <a:pt x="886" y="1461"/>
                    </a:cubicBezTo>
                    <a:cubicBezTo>
                      <a:pt x="903" y="1542"/>
                      <a:pt x="958" y="1632"/>
                      <a:pt x="979" y="1663"/>
                    </a:cubicBezTo>
                    <a:cubicBezTo>
                      <a:pt x="941" y="1663"/>
                      <a:pt x="909" y="1650"/>
                      <a:pt x="882" y="1625"/>
                    </a:cubicBezTo>
                    <a:cubicBezTo>
                      <a:pt x="767" y="1516"/>
                      <a:pt x="797" y="1203"/>
                      <a:pt x="809" y="1110"/>
                    </a:cubicBezTo>
                    <a:cubicBezTo>
                      <a:pt x="811" y="1099"/>
                      <a:pt x="812" y="1088"/>
                      <a:pt x="814" y="1076"/>
                    </a:cubicBezTo>
                    <a:cubicBezTo>
                      <a:pt x="794" y="1073"/>
                      <a:pt x="794" y="1073"/>
                      <a:pt x="794" y="1073"/>
                    </a:cubicBezTo>
                    <a:cubicBezTo>
                      <a:pt x="794" y="1073"/>
                      <a:pt x="792" y="1086"/>
                      <a:pt x="789" y="1107"/>
                    </a:cubicBezTo>
                    <a:cubicBezTo>
                      <a:pt x="738" y="1449"/>
                      <a:pt x="642" y="1650"/>
                      <a:pt x="519" y="1673"/>
                    </a:cubicBezTo>
                    <a:cubicBezTo>
                      <a:pt x="446" y="1686"/>
                      <a:pt x="365" y="1636"/>
                      <a:pt x="282" y="1527"/>
                    </a:cubicBezTo>
                    <a:cubicBezTo>
                      <a:pt x="337" y="1346"/>
                      <a:pt x="740" y="966"/>
                      <a:pt x="798" y="911"/>
                    </a:cubicBezTo>
                    <a:cubicBezTo>
                      <a:pt x="801" y="914"/>
                      <a:pt x="805" y="917"/>
                      <a:pt x="808" y="919"/>
                    </a:cubicBezTo>
                    <a:cubicBezTo>
                      <a:pt x="759" y="979"/>
                      <a:pt x="475" y="1331"/>
                      <a:pt x="439" y="1436"/>
                    </a:cubicBezTo>
                    <a:cubicBezTo>
                      <a:pt x="444" y="1438"/>
                      <a:pt x="444" y="1438"/>
                      <a:pt x="444" y="1438"/>
                    </a:cubicBezTo>
                    <a:cubicBezTo>
                      <a:pt x="480" y="1334"/>
                      <a:pt x="769" y="977"/>
                      <a:pt x="814" y="922"/>
                    </a:cubicBezTo>
                    <a:cubicBezTo>
                      <a:pt x="818" y="924"/>
                      <a:pt x="822" y="926"/>
                      <a:pt x="827" y="928"/>
                    </a:cubicBezTo>
                    <a:cubicBezTo>
                      <a:pt x="806" y="981"/>
                      <a:pt x="700" y="1244"/>
                      <a:pt x="676" y="1296"/>
                    </a:cubicBezTo>
                    <a:cubicBezTo>
                      <a:pt x="681" y="1299"/>
                      <a:pt x="681" y="1299"/>
                      <a:pt x="681" y="1299"/>
                    </a:cubicBezTo>
                    <a:cubicBezTo>
                      <a:pt x="706" y="1246"/>
                      <a:pt x="812" y="982"/>
                      <a:pt x="833" y="930"/>
                    </a:cubicBezTo>
                    <a:cubicBezTo>
                      <a:pt x="840" y="932"/>
                      <a:pt x="848" y="932"/>
                      <a:pt x="857" y="932"/>
                    </a:cubicBezTo>
                    <a:cubicBezTo>
                      <a:pt x="856" y="993"/>
                      <a:pt x="861" y="1310"/>
                      <a:pt x="1009" y="1564"/>
                    </a:cubicBezTo>
                    <a:cubicBezTo>
                      <a:pt x="1014" y="1561"/>
                      <a:pt x="1014" y="1561"/>
                      <a:pt x="1014" y="1561"/>
                    </a:cubicBezTo>
                    <a:cubicBezTo>
                      <a:pt x="867" y="1308"/>
                      <a:pt x="862" y="991"/>
                      <a:pt x="863" y="932"/>
                    </a:cubicBezTo>
                    <a:cubicBezTo>
                      <a:pt x="866" y="932"/>
                      <a:pt x="870" y="932"/>
                      <a:pt x="873" y="931"/>
                    </a:cubicBezTo>
                    <a:cubicBezTo>
                      <a:pt x="874" y="931"/>
                      <a:pt x="875" y="930"/>
                      <a:pt x="876" y="930"/>
                    </a:cubicBezTo>
                    <a:cubicBezTo>
                      <a:pt x="890" y="1000"/>
                      <a:pt x="984" y="1430"/>
                      <a:pt x="1146" y="1617"/>
                    </a:cubicBezTo>
                    <a:cubicBezTo>
                      <a:pt x="1118" y="1630"/>
                      <a:pt x="1088" y="1641"/>
                      <a:pt x="1055" y="1651"/>
                    </a:cubicBezTo>
                    <a:cubicBezTo>
                      <a:pt x="1031" y="1659"/>
                      <a:pt x="1008" y="1663"/>
                      <a:pt x="986" y="1663"/>
                    </a:cubicBezTo>
                    <a:moveTo>
                      <a:pt x="185" y="1320"/>
                    </a:moveTo>
                    <a:cubicBezTo>
                      <a:pt x="227" y="1273"/>
                      <a:pt x="429" y="1047"/>
                      <a:pt x="511" y="1010"/>
                    </a:cubicBezTo>
                    <a:cubicBezTo>
                      <a:pt x="508" y="1005"/>
                      <a:pt x="508" y="1005"/>
                      <a:pt x="508" y="1005"/>
                    </a:cubicBezTo>
                    <a:cubicBezTo>
                      <a:pt x="427" y="1041"/>
                      <a:pt x="235" y="1255"/>
                      <a:pt x="185" y="1312"/>
                    </a:cubicBezTo>
                    <a:cubicBezTo>
                      <a:pt x="184" y="1286"/>
                      <a:pt x="188" y="1260"/>
                      <a:pt x="197" y="1235"/>
                    </a:cubicBezTo>
                    <a:cubicBezTo>
                      <a:pt x="261" y="1057"/>
                      <a:pt x="549" y="945"/>
                      <a:pt x="669" y="906"/>
                    </a:cubicBezTo>
                    <a:cubicBezTo>
                      <a:pt x="709" y="895"/>
                      <a:pt x="734" y="886"/>
                      <a:pt x="734" y="886"/>
                    </a:cubicBezTo>
                    <a:cubicBezTo>
                      <a:pt x="728" y="867"/>
                      <a:pt x="728" y="867"/>
                      <a:pt x="728" y="867"/>
                    </a:cubicBezTo>
                    <a:cubicBezTo>
                      <a:pt x="727" y="867"/>
                      <a:pt x="703" y="873"/>
                      <a:pt x="664" y="886"/>
                    </a:cubicBezTo>
                    <a:cubicBezTo>
                      <a:pt x="626" y="897"/>
                      <a:pt x="568" y="912"/>
                      <a:pt x="504" y="923"/>
                    </a:cubicBezTo>
                    <a:cubicBezTo>
                      <a:pt x="379" y="946"/>
                      <a:pt x="212" y="960"/>
                      <a:pt x="130" y="896"/>
                    </a:cubicBezTo>
                    <a:cubicBezTo>
                      <a:pt x="98" y="871"/>
                      <a:pt x="77" y="830"/>
                      <a:pt x="68" y="778"/>
                    </a:cubicBezTo>
                    <a:cubicBezTo>
                      <a:pt x="112" y="774"/>
                      <a:pt x="284" y="761"/>
                      <a:pt x="336" y="758"/>
                    </a:cubicBezTo>
                    <a:cubicBezTo>
                      <a:pt x="336" y="752"/>
                      <a:pt x="336" y="752"/>
                      <a:pt x="336" y="752"/>
                    </a:cubicBezTo>
                    <a:cubicBezTo>
                      <a:pt x="283" y="755"/>
                      <a:pt x="110" y="768"/>
                      <a:pt x="66" y="772"/>
                    </a:cubicBezTo>
                    <a:cubicBezTo>
                      <a:pt x="61" y="737"/>
                      <a:pt x="61" y="698"/>
                      <a:pt x="67" y="657"/>
                    </a:cubicBezTo>
                    <a:cubicBezTo>
                      <a:pt x="101" y="647"/>
                      <a:pt x="222" y="610"/>
                      <a:pt x="305" y="611"/>
                    </a:cubicBezTo>
                    <a:cubicBezTo>
                      <a:pt x="306" y="605"/>
                      <a:pt x="306" y="605"/>
                      <a:pt x="306" y="605"/>
                    </a:cubicBezTo>
                    <a:cubicBezTo>
                      <a:pt x="223" y="604"/>
                      <a:pt x="105" y="639"/>
                      <a:pt x="68" y="651"/>
                    </a:cubicBezTo>
                    <a:cubicBezTo>
                      <a:pt x="69" y="644"/>
                      <a:pt x="70" y="636"/>
                      <a:pt x="71" y="629"/>
                    </a:cubicBezTo>
                    <a:cubicBezTo>
                      <a:pt x="79" y="590"/>
                      <a:pt x="92" y="548"/>
                      <a:pt x="110" y="506"/>
                    </a:cubicBezTo>
                    <a:cubicBezTo>
                      <a:pt x="352" y="469"/>
                      <a:pt x="521" y="546"/>
                      <a:pt x="621" y="619"/>
                    </a:cubicBezTo>
                    <a:cubicBezTo>
                      <a:pt x="712" y="685"/>
                      <a:pt x="764" y="758"/>
                      <a:pt x="779" y="782"/>
                    </a:cubicBezTo>
                    <a:cubicBezTo>
                      <a:pt x="773" y="791"/>
                      <a:pt x="768" y="800"/>
                      <a:pt x="766" y="811"/>
                    </a:cubicBezTo>
                    <a:cubicBezTo>
                      <a:pt x="747" y="793"/>
                      <a:pt x="705" y="752"/>
                      <a:pt x="648" y="712"/>
                    </a:cubicBezTo>
                    <a:cubicBezTo>
                      <a:pt x="578" y="662"/>
                      <a:pt x="470" y="603"/>
                      <a:pt x="360" y="602"/>
                    </a:cubicBezTo>
                    <a:cubicBezTo>
                      <a:pt x="359" y="609"/>
                      <a:pt x="359" y="609"/>
                      <a:pt x="359" y="609"/>
                    </a:cubicBezTo>
                    <a:cubicBezTo>
                      <a:pt x="547" y="609"/>
                      <a:pt x="727" y="781"/>
                      <a:pt x="764" y="818"/>
                    </a:cubicBezTo>
                    <a:cubicBezTo>
                      <a:pt x="763" y="823"/>
                      <a:pt x="763" y="828"/>
                      <a:pt x="762" y="833"/>
                    </a:cubicBezTo>
                    <a:cubicBezTo>
                      <a:pt x="715" y="816"/>
                      <a:pt x="525" y="749"/>
                      <a:pt x="397" y="749"/>
                    </a:cubicBezTo>
                    <a:cubicBezTo>
                      <a:pt x="397" y="756"/>
                      <a:pt x="397" y="756"/>
                      <a:pt x="397" y="756"/>
                    </a:cubicBezTo>
                    <a:cubicBezTo>
                      <a:pt x="527" y="756"/>
                      <a:pt x="719" y="824"/>
                      <a:pt x="762" y="840"/>
                    </a:cubicBezTo>
                    <a:cubicBezTo>
                      <a:pt x="762" y="841"/>
                      <a:pt x="762" y="841"/>
                      <a:pt x="762" y="841"/>
                    </a:cubicBezTo>
                    <a:cubicBezTo>
                      <a:pt x="763" y="844"/>
                      <a:pt x="763" y="848"/>
                      <a:pt x="763" y="851"/>
                    </a:cubicBezTo>
                    <a:cubicBezTo>
                      <a:pt x="695" y="865"/>
                      <a:pt x="281" y="940"/>
                      <a:pt x="147" y="873"/>
                    </a:cubicBezTo>
                    <a:cubicBezTo>
                      <a:pt x="144" y="878"/>
                      <a:pt x="144" y="878"/>
                      <a:pt x="144" y="878"/>
                    </a:cubicBezTo>
                    <a:cubicBezTo>
                      <a:pt x="269" y="941"/>
                      <a:pt x="621" y="884"/>
                      <a:pt x="737" y="862"/>
                    </a:cubicBezTo>
                    <a:cubicBezTo>
                      <a:pt x="749" y="860"/>
                      <a:pt x="758" y="859"/>
                      <a:pt x="765" y="857"/>
                    </a:cubicBezTo>
                    <a:cubicBezTo>
                      <a:pt x="767" y="870"/>
                      <a:pt x="773" y="882"/>
                      <a:pt x="780" y="892"/>
                    </a:cubicBezTo>
                    <a:cubicBezTo>
                      <a:pt x="478" y="1085"/>
                      <a:pt x="256" y="1362"/>
                      <a:pt x="212" y="1419"/>
                    </a:cubicBezTo>
                    <a:cubicBezTo>
                      <a:pt x="196" y="1385"/>
                      <a:pt x="187" y="1353"/>
                      <a:pt x="185" y="1320"/>
                    </a:cubicBezTo>
                    <a:moveTo>
                      <a:pt x="329" y="256"/>
                    </a:moveTo>
                    <a:cubicBezTo>
                      <a:pt x="384" y="270"/>
                      <a:pt x="628" y="335"/>
                      <a:pt x="692" y="465"/>
                    </a:cubicBezTo>
                    <a:cubicBezTo>
                      <a:pt x="697" y="462"/>
                      <a:pt x="697" y="462"/>
                      <a:pt x="697" y="462"/>
                    </a:cubicBezTo>
                    <a:cubicBezTo>
                      <a:pt x="635" y="335"/>
                      <a:pt x="403" y="269"/>
                      <a:pt x="337" y="252"/>
                    </a:cubicBezTo>
                    <a:cubicBezTo>
                      <a:pt x="364" y="238"/>
                      <a:pt x="392" y="226"/>
                      <a:pt x="423" y="217"/>
                    </a:cubicBezTo>
                    <a:cubicBezTo>
                      <a:pt x="445" y="210"/>
                      <a:pt x="467" y="207"/>
                      <a:pt x="487" y="207"/>
                    </a:cubicBezTo>
                    <a:cubicBezTo>
                      <a:pt x="517" y="223"/>
                      <a:pt x="587" y="264"/>
                      <a:pt x="624" y="316"/>
                    </a:cubicBezTo>
                    <a:cubicBezTo>
                      <a:pt x="629" y="313"/>
                      <a:pt x="629" y="313"/>
                      <a:pt x="629" y="313"/>
                    </a:cubicBezTo>
                    <a:cubicBezTo>
                      <a:pt x="595" y="265"/>
                      <a:pt x="535" y="227"/>
                      <a:pt x="501" y="208"/>
                    </a:cubicBezTo>
                    <a:cubicBezTo>
                      <a:pt x="536" y="210"/>
                      <a:pt x="569" y="222"/>
                      <a:pt x="600" y="243"/>
                    </a:cubicBezTo>
                    <a:cubicBezTo>
                      <a:pt x="732" y="338"/>
                      <a:pt x="770" y="586"/>
                      <a:pt x="771" y="588"/>
                    </a:cubicBezTo>
                    <a:cubicBezTo>
                      <a:pt x="791" y="586"/>
                      <a:pt x="791" y="586"/>
                      <a:pt x="791" y="586"/>
                    </a:cubicBezTo>
                    <a:cubicBezTo>
                      <a:pt x="769" y="309"/>
                      <a:pt x="816" y="137"/>
                      <a:pt x="929" y="81"/>
                    </a:cubicBezTo>
                    <a:cubicBezTo>
                      <a:pt x="907" y="115"/>
                      <a:pt x="863" y="185"/>
                      <a:pt x="859" y="214"/>
                    </a:cubicBezTo>
                    <a:cubicBezTo>
                      <a:pt x="865" y="214"/>
                      <a:pt x="865" y="214"/>
                      <a:pt x="865" y="214"/>
                    </a:cubicBezTo>
                    <a:cubicBezTo>
                      <a:pt x="869" y="185"/>
                      <a:pt x="920" y="106"/>
                      <a:pt x="939" y="76"/>
                    </a:cubicBezTo>
                    <a:cubicBezTo>
                      <a:pt x="951" y="71"/>
                      <a:pt x="964" y="68"/>
                      <a:pt x="978" y="65"/>
                    </a:cubicBezTo>
                    <a:cubicBezTo>
                      <a:pt x="1009" y="59"/>
                      <a:pt x="1044" y="61"/>
                      <a:pt x="1081" y="69"/>
                    </a:cubicBezTo>
                    <a:cubicBezTo>
                      <a:pt x="1015" y="226"/>
                      <a:pt x="1015" y="226"/>
                      <a:pt x="1015" y="226"/>
                    </a:cubicBezTo>
                    <a:cubicBezTo>
                      <a:pt x="1021" y="228"/>
                      <a:pt x="1021" y="228"/>
                      <a:pt x="1021" y="228"/>
                    </a:cubicBezTo>
                    <a:cubicBezTo>
                      <a:pt x="1087" y="70"/>
                      <a:pt x="1087" y="70"/>
                      <a:pt x="1087" y="70"/>
                    </a:cubicBezTo>
                    <a:cubicBezTo>
                      <a:pt x="1131" y="81"/>
                      <a:pt x="1179" y="101"/>
                      <a:pt x="1229" y="129"/>
                    </a:cubicBezTo>
                    <a:cubicBezTo>
                      <a:pt x="1216" y="266"/>
                      <a:pt x="1127" y="427"/>
                      <a:pt x="1054" y="539"/>
                    </a:cubicBezTo>
                    <a:cubicBezTo>
                      <a:pt x="986" y="644"/>
                      <a:pt x="919" y="727"/>
                      <a:pt x="899" y="751"/>
                    </a:cubicBezTo>
                    <a:cubicBezTo>
                      <a:pt x="887" y="744"/>
                      <a:pt x="873" y="741"/>
                      <a:pt x="858" y="740"/>
                    </a:cubicBezTo>
                    <a:cubicBezTo>
                      <a:pt x="872" y="688"/>
                      <a:pt x="936" y="457"/>
                      <a:pt x="992" y="324"/>
                    </a:cubicBezTo>
                    <a:cubicBezTo>
                      <a:pt x="986" y="322"/>
                      <a:pt x="986" y="322"/>
                      <a:pt x="986" y="322"/>
                    </a:cubicBezTo>
                    <a:cubicBezTo>
                      <a:pt x="929" y="457"/>
                      <a:pt x="865" y="691"/>
                      <a:pt x="852" y="740"/>
                    </a:cubicBezTo>
                    <a:cubicBezTo>
                      <a:pt x="852" y="740"/>
                      <a:pt x="852" y="740"/>
                      <a:pt x="852" y="740"/>
                    </a:cubicBezTo>
                    <a:cubicBezTo>
                      <a:pt x="847" y="740"/>
                      <a:pt x="842" y="741"/>
                      <a:pt x="837" y="742"/>
                    </a:cubicBezTo>
                    <a:cubicBezTo>
                      <a:pt x="831" y="694"/>
                      <a:pt x="807" y="478"/>
                      <a:pt x="847" y="269"/>
                    </a:cubicBezTo>
                    <a:cubicBezTo>
                      <a:pt x="841" y="268"/>
                      <a:pt x="841" y="268"/>
                      <a:pt x="841" y="268"/>
                    </a:cubicBezTo>
                    <a:cubicBezTo>
                      <a:pt x="800" y="478"/>
                      <a:pt x="825" y="696"/>
                      <a:pt x="831" y="743"/>
                    </a:cubicBezTo>
                    <a:cubicBezTo>
                      <a:pt x="826" y="745"/>
                      <a:pt x="821" y="747"/>
                      <a:pt x="816" y="749"/>
                    </a:cubicBezTo>
                    <a:cubicBezTo>
                      <a:pt x="800" y="720"/>
                      <a:pt x="741" y="623"/>
                      <a:pt x="647" y="537"/>
                    </a:cubicBezTo>
                    <a:cubicBezTo>
                      <a:pt x="546" y="445"/>
                      <a:pt x="383" y="347"/>
                      <a:pt x="176" y="393"/>
                    </a:cubicBezTo>
                    <a:cubicBezTo>
                      <a:pt x="216" y="339"/>
                      <a:pt x="267" y="291"/>
                      <a:pt x="329" y="256"/>
                    </a:cubicBezTo>
                    <a:moveTo>
                      <a:pt x="795" y="878"/>
                    </a:moveTo>
                    <a:cubicBezTo>
                      <a:pt x="788" y="867"/>
                      <a:pt x="783" y="854"/>
                      <a:pt x="783" y="840"/>
                    </a:cubicBezTo>
                    <a:cubicBezTo>
                      <a:pt x="782" y="817"/>
                      <a:pt x="790" y="796"/>
                      <a:pt x="805" y="782"/>
                    </a:cubicBezTo>
                    <a:cubicBezTo>
                      <a:pt x="814" y="776"/>
                      <a:pt x="825" y="770"/>
                      <a:pt x="837" y="768"/>
                    </a:cubicBezTo>
                    <a:cubicBezTo>
                      <a:pt x="838" y="768"/>
                      <a:pt x="838" y="768"/>
                      <a:pt x="838" y="768"/>
                    </a:cubicBezTo>
                    <a:cubicBezTo>
                      <a:pt x="860" y="764"/>
                      <a:pt x="884" y="770"/>
                      <a:pt x="909" y="784"/>
                    </a:cubicBezTo>
                    <a:cubicBezTo>
                      <a:pt x="921" y="797"/>
                      <a:pt x="929" y="814"/>
                      <a:pt x="929" y="833"/>
                    </a:cubicBezTo>
                    <a:cubicBezTo>
                      <a:pt x="931" y="874"/>
                      <a:pt x="900" y="910"/>
                      <a:pt x="859" y="912"/>
                    </a:cubicBezTo>
                    <a:cubicBezTo>
                      <a:pt x="853" y="913"/>
                      <a:pt x="846" y="912"/>
                      <a:pt x="840" y="910"/>
                    </a:cubicBezTo>
                    <a:cubicBezTo>
                      <a:pt x="832" y="901"/>
                      <a:pt x="817" y="888"/>
                      <a:pt x="795" y="878"/>
                    </a:cubicBezTo>
                    <a:moveTo>
                      <a:pt x="827" y="905"/>
                    </a:moveTo>
                    <a:cubicBezTo>
                      <a:pt x="818" y="902"/>
                      <a:pt x="810" y="896"/>
                      <a:pt x="804" y="889"/>
                    </a:cubicBezTo>
                    <a:cubicBezTo>
                      <a:pt x="813" y="895"/>
                      <a:pt x="821" y="900"/>
                      <a:pt x="827" y="905"/>
                    </a:cubicBezTo>
                    <a:moveTo>
                      <a:pt x="850" y="761"/>
                    </a:moveTo>
                    <a:cubicBezTo>
                      <a:pt x="851" y="761"/>
                      <a:pt x="852" y="760"/>
                      <a:pt x="853" y="760"/>
                    </a:cubicBezTo>
                    <a:cubicBezTo>
                      <a:pt x="863" y="760"/>
                      <a:pt x="873" y="762"/>
                      <a:pt x="882" y="765"/>
                    </a:cubicBezTo>
                    <a:cubicBezTo>
                      <a:pt x="871" y="762"/>
                      <a:pt x="860" y="760"/>
                      <a:pt x="850" y="761"/>
                    </a:cubicBezTo>
                    <a:moveTo>
                      <a:pt x="904" y="754"/>
                    </a:moveTo>
                    <a:cubicBezTo>
                      <a:pt x="925" y="729"/>
                      <a:pt x="992" y="647"/>
                      <a:pt x="1059" y="543"/>
                    </a:cubicBezTo>
                    <a:cubicBezTo>
                      <a:pt x="1132" y="430"/>
                      <a:pt x="1220" y="269"/>
                      <a:pt x="1234" y="133"/>
                    </a:cubicBezTo>
                    <a:cubicBezTo>
                      <a:pt x="1268" y="152"/>
                      <a:pt x="1302" y="176"/>
                      <a:pt x="1336" y="203"/>
                    </a:cubicBezTo>
                    <a:cubicBezTo>
                      <a:pt x="1343" y="208"/>
                      <a:pt x="1349" y="213"/>
                      <a:pt x="1355" y="219"/>
                    </a:cubicBezTo>
                    <a:cubicBezTo>
                      <a:pt x="1287" y="489"/>
                      <a:pt x="975" y="730"/>
                      <a:pt x="923" y="769"/>
                    </a:cubicBezTo>
                    <a:cubicBezTo>
                      <a:pt x="917" y="763"/>
                      <a:pt x="911" y="758"/>
                      <a:pt x="904" y="754"/>
                    </a:cubicBezTo>
                    <a:moveTo>
                      <a:pt x="171" y="400"/>
                    </a:moveTo>
                    <a:cubicBezTo>
                      <a:pt x="379" y="351"/>
                      <a:pt x="542" y="449"/>
                      <a:pt x="642" y="541"/>
                    </a:cubicBezTo>
                    <a:cubicBezTo>
                      <a:pt x="736" y="627"/>
                      <a:pt x="794" y="723"/>
                      <a:pt x="811" y="752"/>
                    </a:cubicBezTo>
                    <a:cubicBezTo>
                      <a:pt x="800" y="758"/>
                      <a:pt x="790" y="767"/>
                      <a:pt x="783" y="776"/>
                    </a:cubicBezTo>
                    <a:cubicBezTo>
                      <a:pt x="766" y="750"/>
                      <a:pt x="714" y="679"/>
                      <a:pt x="625" y="614"/>
                    </a:cubicBezTo>
                    <a:cubicBezTo>
                      <a:pt x="525" y="541"/>
                      <a:pt x="355" y="463"/>
                      <a:pt x="113" y="499"/>
                    </a:cubicBezTo>
                    <a:cubicBezTo>
                      <a:pt x="129" y="466"/>
                      <a:pt x="148" y="432"/>
                      <a:pt x="171" y="400"/>
                    </a:cubicBezTo>
                    <a:moveTo>
                      <a:pt x="783" y="897"/>
                    </a:moveTo>
                    <a:cubicBezTo>
                      <a:pt x="786" y="900"/>
                      <a:pt x="790" y="904"/>
                      <a:pt x="793" y="908"/>
                    </a:cubicBezTo>
                    <a:cubicBezTo>
                      <a:pt x="734" y="963"/>
                      <a:pt x="338" y="1338"/>
                      <a:pt x="277" y="1521"/>
                    </a:cubicBezTo>
                    <a:cubicBezTo>
                      <a:pt x="262" y="1501"/>
                      <a:pt x="247" y="1479"/>
                      <a:pt x="232" y="1455"/>
                    </a:cubicBezTo>
                    <a:cubicBezTo>
                      <a:pt x="226" y="1445"/>
                      <a:pt x="220" y="1435"/>
                      <a:pt x="215" y="1425"/>
                    </a:cubicBezTo>
                    <a:cubicBezTo>
                      <a:pt x="253" y="1375"/>
                      <a:pt x="477" y="1093"/>
                      <a:pt x="783" y="897"/>
                    </a:cubicBezTo>
                    <a:moveTo>
                      <a:pt x="980" y="25"/>
                    </a:moveTo>
                    <a:cubicBezTo>
                      <a:pt x="1082" y="6"/>
                      <a:pt x="1217" y="58"/>
                      <a:pt x="1359" y="170"/>
                    </a:cubicBezTo>
                    <a:cubicBezTo>
                      <a:pt x="1424" y="221"/>
                      <a:pt x="1455" y="280"/>
                      <a:pt x="1451" y="345"/>
                    </a:cubicBezTo>
                    <a:cubicBezTo>
                      <a:pt x="1449" y="371"/>
                      <a:pt x="1441" y="397"/>
                      <a:pt x="1430" y="423"/>
                    </a:cubicBezTo>
                    <a:cubicBezTo>
                      <a:pt x="1436" y="404"/>
                      <a:pt x="1441" y="385"/>
                      <a:pt x="1442" y="366"/>
                    </a:cubicBezTo>
                    <a:cubicBezTo>
                      <a:pt x="1446" y="299"/>
                      <a:pt x="1415" y="239"/>
                      <a:pt x="1349" y="187"/>
                    </a:cubicBezTo>
                    <a:cubicBezTo>
                      <a:pt x="1209" y="77"/>
                      <a:pt x="1076" y="27"/>
                      <a:pt x="974" y="45"/>
                    </a:cubicBezTo>
                    <a:cubicBezTo>
                      <a:pt x="915" y="56"/>
                      <a:pt x="852" y="92"/>
                      <a:pt x="811" y="186"/>
                    </a:cubicBezTo>
                    <a:cubicBezTo>
                      <a:pt x="851" y="77"/>
                      <a:pt x="918" y="37"/>
                      <a:pt x="980" y="25"/>
                    </a:cubicBezTo>
                    <a:moveTo>
                      <a:pt x="94" y="903"/>
                    </a:moveTo>
                    <a:cubicBezTo>
                      <a:pt x="31" y="854"/>
                      <a:pt x="6" y="745"/>
                      <a:pt x="31" y="618"/>
                    </a:cubicBezTo>
                    <a:cubicBezTo>
                      <a:pt x="61" y="458"/>
                      <a:pt x="177" y="248"/>
                      <a:pt x="402" y="183"/>
                    </a:cubicBezTo>
                    <a:cubicBezTo>
                      <a:pt x="473" y="163"/>
                      <a:pt x="537" y="172"/>
                      <a:pt x="592" y="212"/>
                    </a:cubicBezTo>
                    <a:cubicBezTo>
                      <a:pt x="598" y="216"/>
                      <a:pt x="604" y="221"/>
                      <a:pt x="609" y="226"/>
                    </a:cubicBezTo>
                    <a:cubicBezTo>
                      <a:pt x="553" y="186"/>
                      <a:pt x="489" y="177"/>
                      <a:pt x="417" y="197"/>
                    </a:cubicBezTo>
                    <a:cubicBezTo>
                      <a:pt x="196" y="262"/>
                      <a:pt x="82" y="468"/>
                      <a:pt x="51" y="625"/>
                    </a:cubicBezTo>
                    <a:cubicBezTo>
                      <a:pt x="27" y="752"/>
                      <a:pt x="52" y="862"/>
                      <a:pt x="117" y="912"/>
                    </a:cubicBezTo>
                    <a:cubicBezTo>
                      <a:pt x="128" y="921"/>
                      <a:pt x="140" y="928"/>
                      <a:pt x="154" y="934"/>
                    </a:cubicBezTo>
                    <a:cubicBezTo>
                      <a:pt x="131" y="927"/>
                      <a:pt x="111" y="917"/>
                      <a:pt x="94" y="903"/>
                    </a:cubicBezTo>
                    <a:moveTo>
                      <a:pt x="506" y="1713"/>
                    </a:moveTo>
                    <a:cubicBezTo>
                      <a:pt x="411" y="1730"/>
                      <a:pt x="305" y="1651"/>
                      <a:pt x="199" y="1483"/>
                    </a:cubicBezTo>
                    <a:cubicBezTo>
                      <a:pt x="148" y="1401"/>
                      <a:pt x="135" y="1322"/>
                      <a:pt x="162" y="1248"/>
                    </a:cubicBezTo>
                    <a:cubicBezTo>
                      <a:pt x="175" y="1210"/>
                      <a:pt x="198" y="1175"/>
                      <a:pt x="227" y="1144"/>
                    </a:cubicBezTo>
                    <a:cubicBezTo>
                      <a:pt x="206" y="1170"/>
                      <a:pt x="189" y="1198"/>
                      <a:pt x="178" y="1228"/>
                    </a:cubicBezTo>
                    <a:cubicBezTo>
                      <a:pt x="151" y="1304"/>
                      <a:pt x="163" y="1384"/>
                      <a:pt x="215" y="1466"/>
                    </a:cubicBezTo>
                    <a:cubicBezTo>
                      <a:pt x="320" y="1632"/>
                      <a:pt x="427" y="1710"/>
                      <a:pt x="523" y="1693"/>
                    </a:cubicBezTo>
                    <a:cubicBezTo>
                      <a:pt x="555" y="1687"/>
                      <a:pt x="584" y="1671"/>
                      <a:pt x="611" y="1646"/>
                    </a:cubicBezTo>
                    <a:cubicBezTo>
                      <a:pt x="579" y="1683"/>
                      <a:pt x="543" y="1706"/>
                      <a:pt x="506" y="1713"/>
                    </a:cubicBezTo>
                    <a:moveTo>
                      <a:pt x="1375" y="1401"/>
                    </a:moveTo>
                    <a:cubicBezTo>
                      <a:pt x="1366" y="1525"/>
                      <a:pt x="1249" y="1634"/>
                      <a:pt x="1064" y="1690"/>
                    </a:cubicBezTo>
                    <a:cubicBezTo>
                      <a:pt x="986" y="1714"/>
                      <a:pt x="923" y="1705"/>
                      <a:pt x="877" y="1661"/>
                    </a:cubicBezTo>
                    <a:cubicBezTo>
                      <a:pt x="853" y="1639"/>
                      <a:pt x="835" y="1608"/>
                      <a:pt x="821" y="1573"/>
                    </a:cubicBezTo>
                    <a:cubicBezTo>
                      <a:pt x="834" y="1599"/>
                      <a:pt x="849" y="1622"/>
                      <a:pt x="869" y="1640"/>
                    </a:cubicBezTo>
                    <a:cubicBezTo>
                      <a:pt x="909" y="1678"/>
                      <a:pt x="961" y="1691"/>
                      <a:pt x="1025" y="1680"/>
                    </a:cubicBezTo>
                    <a:cubicBezTo>
                      <a:pt x="1037" y="1677"/>
                      <a:pt x="1049" y="1674"/>
                      <a:pt x="1061" y="1671"/>
                    </a:cubicBezTo>
                    <a:cubicBezTo>
                      <a:pt x="1245" y="1614"/>
                      <a:pt x="1360" y="1506"/>
                      <a:pt x="1369" y="1381"/>
                    </a:cubicBezTo>
                    <a:cubicBezTo>
                      <a:pt x="1371" y="1359"/>
                      <a:pt x="1369" y="1337"/>
                      <a:pt x="1364" y="1315"/>
                    </a:cubicBezTo>
                    <a:cubicBezTo>
                      <a:pt x="1373" y="1344"/>
                      <a:pt x="1377" y="1373"/>
                      <a:pt x="1375" y="1401"/>
                    </a:cubicBezTo>
                    <a:moveTo>
                      <a:pt x="1750" y="1000"/>
                    </a:moveTo>
                    <a:cubicBezTo>
                      <a:pt x="1734" y="1085"/>
                      <a:pt x="1682" y="1137"/>
                      <a:pt x="1593" y="1153"/>
                    </a:cubicBezTo>
                    <a:cubicBezTo>
                      <a:pt x="1576" y="1156"/>
                      <a:pt x="1558" y="1158"/>
                      <a:pt x="1540" y="1159"/>
                    </a:cubicBezTo>
                    <a:cubicBezTo>
                      <a:pt x="1550" y="1158"/>
                      <a:pt x="1559" y="1156"/>
                      <a:pt x="1568" y="1155"/>
                    </a:cubicBezTo>
                    <a:cubicBezTo>
                      <a:pt x="1659" y="1138"/>
                      <a:pt x="1713" y="1085"/>
                      <a:pt x="1729" y="998"/>
                    </a:cubicBezTo>
                    <a:cubicBezTo>
                      <a:pt x="1752" y="870"/>
                      <a:pt x="1729" y="768"/>
                      <a:pt x="1662" y="702"/>
                    </a:cubicBezTo>
                    <a:cubicBezTo>
                      <a:pt x="1627" y="666"/>
                      <a:pt x="1579" y="642"/>
                      <a:pt x="1522" y="631"/>
                    </a:cubicBezTo>
                    <a:cubicBezTo>
                      <a:pt x="1589" y="640"/>
                      <a:pt x="1644" y="665"/>
                      <a:pt x="1684" y="704"/>
                    </a:cubicBezTo>
                    <a:cubicBezTo>
                      <a:pt x="1750" y="770"/>
                      <a:pt x="1773" y="872"/>
                      <a:pt x="1750" y="100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7"/>
              <p:cNvSpPr>
                <a:spLocks noEditPoints="1"/>
              </p:cNvSpPr>
              <p:nvPr/>
            </p:nvSpPr>
            <p:spPr bwMode="auto">
              <a:xfrm>
                <a:off x="11856834" y="277427"/>
                <a:ext cx="37241" cy="38496"/>
              </a:xfrm>
              <a:custGeom>
                <a:avLst/>
                <a:gdLst>
                  <a:gd name="T0" fmla="*/ 67 w 113"/>
                  <a:gd name="T1" fmla="*/ 115 h 117"/>
                  <a:gd name="T2" fmla="*/ 104 w 113"/>
                  <a:gd name="T3" fmla="*/ 89 h 117"/>
                  <a:gd name="T4" fmla="*/ 106 w 113"/>
                  <a:gd name="T5" fmla="*/ 87 h 117"/>
                  <a:gd name="T6" fmla="*/ 105 w 113"/>
                  <a:gd name="T7" fmla="*/ 87 h 117"/>
                  <a:gd name="T8" fmla="*/ 112 w 113"/>
                  <a:gd name="T9" fmla="*/ 58 h 117"/>
                  <a:gd name="T10" fmla="*/ 113 w 113"/>
                  <a:gd name="T11" fmla="*/ 58 h 117"/>
                  <a:gd name="T12" fmla="*/ 113 w 113"/>
                  <a:gd name="T13" fmla="*/ 58 h 117"/>
                  <a:gd name="T14" fmla="*/ 113 w 113"/>
                  <a:gd name="T15" fmla="*/ 56 h 117"/>
                  <a:gd name="T16" fmla="*/ 94 w 113"/>
                  <a:gd name="T17" fmla="*/ 16 h 117"/>
                  <a:gd name="T18" fmla="*/ 54 w 113"/>
                  <a:gd name="T19" fmla="*/ 1 h 117"/>
                  <a:gd name="T20" fmla="*/ 47 w 113"/>
                  <a:gd name="T21" fmla="*/ 2 h 117"/>
                  <a:gd name="T22" fmla="*/ 1 w 113"/>
                  <a:gd name="T23" fmla="*/ 61 h 117"/>
                  <a:gd name="T24" fmla="*/ 3 w 113"/>
                  <a:gd name="T25" fmla="*/ 73 h 117"/>
                  <a:gd name="T26" fmla="*/ 3 w 113"/>
                  <a:gd name="T27" fmla="*/ 73 h 117"/>
                  <a:gd name="T28" fmla="*/ 3 w 113"/>
                  <a:gd name="T29" fmla="*/ 73 h 117"/>
                  <a:gd name="T30" fmla="*/ 60 w 113"/>
                  <a:gd name="T31" fmla="*/ 116 h 117"/>
                  <a:gd name="T32" fmla="*/ 67 w 113"/>
                  <a:gd name="T33" fmla="*/ 115 h 117"/>
                  <a:gd name="T34" fmla="*/ 48 w 113"/>
                  <a:gd name="T35" fmla="*/ 6 h 117"/>
                  <a:gd name="T36" fmla="*/ 55 w 113"/>
                  <a:gd name="T37" fmla="*/ 5 h 117"/>
                  <a:gd name="T38" fmla="*/ 92 w 113"/>
                  <a:gd name="T39" fmla="*/ 19 h 117"/>
                  <a:gd name="T40" fmla="*/ 108 w 113"/>
                  <a:gd name="T41" fmla="*/ 54 h 117"/>
                  <a:gd name="T42" fmla="*/ 71 w 113"/>
                  <a:gd name="T43" fmla="*/ 57 h 117"/>
                  <a:gd name="T44" fmla="*/ 35 w 113"/>
                  <a:gd name="T45" fmla="*/ 10 h 117"/>
                  <a:gd name="T46" fmla="*/ 48 w 113"/>
                  <a:gd name="T47" fmla="*/ 6 h 117"/>
                  <a:gd name="T48" fmla="*/ 30 w 113"/>
                  <a:gd name="T49" fmla="*/ 13 h 117"/>
                  <a:gd name="T50" fmla="*/ 64 w 113"/>
                  <a:gd name="T51" fmla="*/ 55 h 117"/>
                  <a:gd name="T52" fmla="*/ 12 w 113"/>
                  <a:gd name="T53" fmla="*/ 32 h 117"/>
                  <a:gd name="T54" fmla="*/ 30 w 113"/>
                  <a:gd name="T55" fmla="*/ 13 h 117"/>
                  <a:gd name="T56" fmla="*/ 6 w 113"/>
                  <a:gd name="T57" fmla="*/ 68 h 117"/>
                  <a:gd name="T58" fmla="*/ 5 w 113"/>
                  <a:gd name="T59" fmla="*/ 61 h 117"/>
                  <a:gd name="T60" fmla="*/ 9 w 113"/>
                  <a:gd name="T61" fmla="*/ 38 h 117"/>
                  <a:gd name="T62" fmla="*/ 98 w 113"/>
                  <a:gd name="T63" fmla="*/ 65 h 117"/>
                  <a:gd name="T64" fmla="*/ 108 w 113"/>
                  <a:gd name="T65" fmla="*/ 61 h 117"/>
                  <a:gd name="T66" fmla="*/ 103 w 113"/>
                  <a:gd name="T67" fmla="*/ 83 h 117"/>
                  <a:gd name="T68" fmla="*/ 102 w 113"/>
                  <a:gd name="T69" fmla="*/ 83 h 117"/>
                  <a:gd name="T70" fmla="*/ 7 w 113"/>
                  <a:gd name="T71" fmla="*/ 68 h 117"/>
                  <a:gd name="T72" fmla="*/ 6 w 113"/>
                  <a:gd name="T73" fmla="*/ 68 h 117"/>
                  <a:gd name="T74" fmla="*/ 9 w 113"/>
                  <a:gd name="T75" fmla="*/ 77 h 117"/>
                  <a:gd name="T76" fmla="*/ 83 w 113"/>
                  <a:gd name="T77" fmla="*/ 98 h 117"/>
                  <a:gd name="T78" fmla="*/ 95 w 113"/>
                  <a:gd name="T79" fmla="*/ 94 h 117"/>
                  <a:gd name="T80" fmla="*/ 66 w 113"/>
                  <a:gd name="T81" fmla="*/ 111 h 117"/>
                  <a:gd name="T82" fmla="*/ 59 w 113"/>
                  <a:gd name="T83" fmla="*/ 112 h 117"/>
                  <a:gd name="T84" fmla="*/ 9 w 113"/>
                  <a:gd name="T85" fmla="*/ 7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3" h="117">
                    <a:moveTo>
                      <a:pt x="67" y="115"/>
                    </a:moveTo>
                    <a:cubicBezTo>
                      <a:pt x="83" y="112"/>
                      <a:pt x="96" y="102"/>
                      <a:pt x="104" y="89"/>
                    </a:cubicBezTo>
                    <a:cubicBezTo>
                      <a:pt x="105" y="88"/>
                      <a:pt x="105" y="88"/>
                      <a:pt x="106" y="87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10" y="78"/>
                      <a:pt x="113" y="68"/>
                      <a:pt x="112" y="58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2" y="57"/>
                      <a:pt x="113" y="56"/>
                      <a:pt x="113" y="56"/>
                    </a:cubicBezTo>
                    <a:cubicBezTo>
                      <a:pt x="112" y="40"/>
                      <a:pt x="105" y="26"/>
                      <a:pt x="94" y="16"/>
                    </a:cubicBezTo>
                    <a:cubicBezTo>
                      <a:pt x="83" y="6"/>
                      <a:pt x="69" y="0"/>
                      <a:pt x="54" y="1"/>
                    </a:cubicBezTo>
                    <a:cubicBezTo>
                      <a:pt x="52" y="1"/>
                      <a:pt x="49" y="1"/>
                      <a:pt x="47" y="2"/>
                    </a:cubicBezTo>
                    <a:cubicBezTo>
                      <a:pt x="20" y="7"/>
                      <a:pt x="0" y="32"/>
                      <a:pt x="1" y="61"/>
                    </a:cubicBezTo>
                    <a:cubicBezTo>
                      <a:pt x="2" y="65"/>
                      <a:pt x="2" y="69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10" y="99"/>
                      <a:pt x="33" y="117"/>
                      <a:pt x="60" y="116"/>
                    </a:cubicBezTo>
                    <a:cubicBezTo>
                      <a:pt x="62" y="115"/>
                      <a:pt x="65" y="115"/>
                      <a:pt x="67" y="115"/>
                    </a:cubicBezTo>
                    <a:moveTo>
                      <a:pt x="48" y="6"/>
                    </a:moveTo>
                    <a:cubicBezTo>
                      <a:pt x="50" y="5"/>
                      <a:pt x="52" y="5"/>
                      <a:pt x="55" y="5"/>
                    </a:cubicBezTo>
                    <a:cubicBezTo>
                      <a:pt x="68" y="4"/>
                      <a:pt x="82" y="9"/>
                      <a:pt x="92" y="19"/>
                    </a:cubicBezTo>
                    <a:cubicBezTo>
                      <a:pt x="102" y="28"/>
                      <a:pt x="107" y="40"/>
                      <a:pt x="108" y="54"/>
                    </a:cubicBezTo>
                    <a:cubicBezTo>
                      <a:pt x="100" y="61"/>
                      <a:pt x="86" y="61"/>
                      <a:pt x="71" y="57"/>
                    </a:cubicBezTo>
                    <a:cubicBezTo>
                      <a:pt x="66" y="38"/>
                      <a:pt x="43" y="17"/>
                      <a:pt x="35" y="10"/>
                    </a:cubicBezTo>
                    <a:cubicBezTo>
                      <a:pt x="39" y="8"/>
                      <a:pt x="43" y="7"/>
                      <a:pt x="48" y="6"/>
                    </a:cubicBezTo>
                    <a:moveTo>
                      <a:pt x="30" y="13"/>
                    </a:moveTo>
                    <a:cubicBezTo>
                      <a:pt x="32" y="15"/>
                      <a:pt x="57" y="36"/>
                      <a:pt x="64" y="55"/>
                    </a:cubicBezTo>
                    <a:cubicBezTo>
                      <a:pt x="41" y="48"/>
                      <a:pt x="18" y="35"/>
                      <a:pt x="12" y="32"/>
                    </a:cubicBezTo>
                    <a:cubicBezTo>
                      <a:pt x="16" y="24"/>
                      <a:pt x="22" y="18"/>
                      <a:pt x="30" y="13"/>
                    </a:cubicBezTo>
                    <a:moveTo>
                      <a:pt x="6" y="68"/>
                    </a:moveTo>
                    <a:cubicBezTo>
                      <a:pt x="6" y="66"/>
                      <a:pt x="5" y="63"/>
                      <a:pt x="5" y="61"/>
                    </a:cubicBezTo>
                    <a:cubicBezTo>
                      <a:pt x="5" y="53"/>
                      <a:pt x="7" y="45"/>
                      <a:pt x="9" y="38"/>
                    </a:cubicBezTo>
                    <a:cubicBezTo>
                      <a:pt x="20" y="44"/>
                      <a:pt x="68" y="70"/>
                      <a:pt x="98" y="65"/>
                    </a:cubicBezTo>
                    <a:cubicBezTo>
                      <a:pt x="102" y="64"/>
                      <a:pt x="105" y="63"/>
                      <a:pt x="108" y="61"/>
                    </a:cubicBezTo>
                    <a:cubicBezTo>
                      <a:pt x="108" y="69"/>
                      <a:pt x="106" y="77"/>
                      <a:pt x="103" y="83"/>
                    </a:cubicBezTo>
                    <a:cubicBezTo>
                      <a:pt x="102" y="83"/>
                      <a:pt x="102" y="83"/>
                      <a:pt x="102" y="83"/>
                    </a:cubicBezTo>
                    <a:cubicBezTo>
                      <a:pt x="68" y="111"/>
                      <a:pt x="7" y="69"/>
                      <a:pt x="7" y="68"/>
                    </a:cubicBezTo>
                    <a:cubicBezTo>
                      <a:pt x="6" y="68"/>
                      <a:pt x="6" y="68"/>
                      <a:pt x="6" y="68"/>
                    </a:cubicBezTo>
                    <a:moveTo>
                      <a:pt x="9" y="77"/>
                    </a:moveTo>
                    <a:cubicBezTo>
                      <a:pt x="22" y="85"/>
                      <a:pt x="54" y="103"/>
                      <a:pt x="83" y="98"/>
                    </a:cubicBezTo>
                    <a:cubicBezTo>
                      <a:pt x="87" y="97"/>
                      <a:pt x="91" y="96"/>
                      <a:pt x="95" y="94"/>
                    </a:cubicBezTo>
                    <a:cubicBezTo>
                      <a:pt x="88" y="103"/>
                      <a:pt x="78" y="109"/>
                      <a:pt x="66" y="111"/>
                    </a:cubicBezTo>
                    <a:cubicBezTo>
                      <a:pt x="64" y="111"/>
                      <a:pt x="62" y="112"/>
                      <a:pt x="59" y="112"/>
                    </a:cubicBezTo>
                    <a:cubicBezTo>
                      <a:pt x="36" y="113"/>
                      <a:pt x="16" y="98"/>
                      <a:pt x="9" y="77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8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102 w 102"/>
                  <a:gd name="T1" fmla="*/ 11 h 66"/>
                  <a:gd name="T2" fmla="*/ 95 w 102"/>
                  <a:gd name="T3" fmla="*/ 0 h 66"/>
                  <a:gd name="T4" fmla="*/ 0 w 102"/>
                  <a:gd name="T5" fmla="*/ 52 h 66"/>
                  <a:gd name="T6" fmla="*/ 7 w 102"/>
                  <a:gd name="T7" fmla="*/ 66 h 66"/>
                  <a:gd name="T8" fmla="*/ 102 w 102"/>
                  <a:gd name="T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102" y="11"/>
                    </a:moveTo>
                    <a:lnTo>
                      <a:pt x="95" y="0"/>
                    </a:ln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9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102 w 102"/>
                  <a:gd name="T1" fmla="*/ 11 h 66"/>
                  <a:gd name="T2" fmla="*/ 95 w 102"/>
                  <a:gd name="T3" fmla="*/ 0 h 66"/>
                  <a:gd name="T4" fmla="*/ 0 w 102"/>
                  <a:gd name="T5" fmla="*/ 52 h 66"/>
                  <a:gd name="T6" fmla="*/ 7 w 102"/>
                  <a:gd name="T7" fmla="*/ 66 h 66"/>
                  <a:gd name="T8" fmla="*/ 102 w 102"/>
                  <a:gd name="T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102" y="11"/>
                    </a:moveTo>
                    <a:lnTo>
                      <a:pt x="95" y="0"/>
                    </a:ln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10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0 w 220"/>
                  <a:gd name="T1" fmla="*/ 362 h 369"/>
                  <a:gd name="T2" fmla="*/ 12 w 220"/>
                  <a:gd name="T3" fmla="*/ 369 h 369"/>
                  <a:gd name="T4" fmla="*/ 220 w 220"/>
                  <a:gd name="T5" fmla="*/ 7 h 369"/>
                  <a:gd name="T6" fmla="*/ 208 w 220"/>
                  <a:gd name="T7" fmla="*/ 0 h 369"/>
                  <a:gd name="T8" fmla="*/ 0 w 220"/>
                  <a:gd name="T9" fmla="*/ 36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0" y="362"/>
                    </a:move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lnTo>
                      <a:pt x="0" y="36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11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0 w 220"/>
                  <a:gd name="T1" fmla="*/ 362 h 369"/>
                  <a:gd name="T2" fmla="*/ 12 w 220"/>
                  <a:gd name="T3" fmla="*/ 369 h 369"/>
                  <a:gd name="T4" fmla="*/ 220 w 220"/>
                  <a:gd name="T5" fmla="*/ 7 h 369"/>
                  <a:gd name="T6" fmla="*/ 208 w 220"/>
                  <a:gd name="T7" fmla="*/ 0 h 369"/>
                  <a:gd name="T8" fmla="*/ 0 w 220"/>
                  <a:gd name="T9" fmla="*/ 36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0" y="362"/>
                    </a:move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lnTo>
                      <a:pt x="0" y="362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12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0 w 95"/>
                  <a:gd name="T1" fmla="*/ 108 h 116"/>
                  <a:gd name="T2" fmla="*/ 12 w 95"/>
                  <a:gd name="T3" fmla="*/ 116 h 116"/>
                  <a:gd name="T4" fmla="*/ 95 w 95"/>
                  <a:gd name="T5" fmla="*/ 9 h 116"/>
                  <a:gd name="T6" fmla="*/ 83 w 95"/>
                  <a:gd name="T7" fmla="*/ 0 h 116"/>
                  <a:gd name="T8" fmla="*/ 0 w 95"/>
                  <a:gd name="T9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0" y="108"/>
                    </a:move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3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0 w 95"/>
                  <a:gd name="T1" fmla="*/ 108 h 116"/>
                  <a:gd name="T2" fmla="*/ 12 w 95"/>
                  <a:gd name="T3" fmla="*/ 116 h 116"/>
                  <a:gd name="T4" fmla="*/ 95 w 95"/>
                  <a:gd name="T5" fmla="*/ 9 h 116"/>
                  <a:gd name="T6" fmla="*/ 83 w 95"/>
                  <a:gd name="T7" fmla="*/ 0 h 116"/>
                  <a:gd name="T8" fmla="*/ 0 w 95"/>
                  <a:gd name="T9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0" y="108"/>
                    </a:move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lnTo>
                      <a:pt x="0" y="108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4"/>
              <p:cNvSpPr/>
              <p:nvPr/>
            </p:nvSpPr>
            <p:spPr bwMode="auto">
              <a:xfrm>
                <a:off x="11866737" y="408398"/>
                <a:ext cx="8229" cy="41286"/>
              </a:xfrm>
              <a:custGeom>
                <a:avLst/>
                <a:gdLst>
                  <a:gd name="T0" fmla="*/ 19 w 25"/>
                  <a:gd name="T1" fmla="*/ 125 h 125"/>
                  <a:gd name="T2" fmla="*/ 25 w 25"/>
                  <a:gd name="T3" fmla="*/ 124 h 125"/>
                  <a:gd name="T4" fmla="*/ 6 w 25"/>
                  <a:gd name="T5" fmla="*/ 0 h 125"/>
                  <a:gd name="T6" fmla="*/ 0 w 25"/>
                  <a:gd name="T7" fmla="*/ 1 h 125"/>
                  <a:gd name="T8" fmla="*/ 19 w 25"/>
                  <a:gd name="T9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25">
                    <a:moveTo>
                      <a:pt x="19" y="125"/>
                    </a:move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3"/>
                      <a:pt x="7" y="27"/>
                      <a:pt x="6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8"/>
                      <a:pt x="18" y="121"/>
                      <a:pt x="19" y="125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15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0 w 251"/>
                  <a:gd name="T1" fmla="*/ 7 h 358"/>
                  <a:gd name="T2" fmla="*/ 239 w 251"/>
                  <a:gd name="T3" fmla="*/ 358 h 358"/>
                  <a:gd name="T4" fmla="*/ 251 w 251"/>
                  <a:gd name="T5" fmla="*/ 348 h 358"/>
                  <a:gd name="T6" fmla="*/ 12 w 251"/>
                  <a:gd name="T7" fmla="*/ 0 h 358"/>
                  <a:gd name="T8" fmla="*/ 0 w 251"/>
                  <a:gd name="T9" fmla="*/ 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0" y="7"/>
                    </a:move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16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0 w 251"/>
                  <a:gd name="T1" fmla="*/ 7 h 358"/>
                  <a:gd name="T2" fmla="*/ 239 w 251"/>
                  <a:gd name="T3" fmla="*/ 358 h 358"/>
                  <a:gd name="T4" fmla="*/ 251 w 251"/>
                  <a:gd name="T5" fmla="*/ 348 h 358"/>
                  <a:gd name="T6" fmla="*/ 12 w 251"/>
                  <a:gd name="T7" fmla="*/ 0 h 358"/>
                  <a:gd name="T8" fmla="*/ 0 w 251"/>
                  <a:gd name="T9" fmla="*/ 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0" y="7"/>
                    </a:move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lnTo>
                      <a:pt x="0" y="7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1"/>
              <p:cNvSpPr>
                <a:spLocks noEditPoints="1"/>
              </p:cNvSpPr>
              <p:nvPr/>
            </p:nvSpPr>
            <p:spPr bwMode="auto">
              <a:xfrm>
                <a:off x="11856834" y="277706"/>
                <a:ext cx="37241" cy="37938"/>
              </a:xfrm>
              <a:custGeom>
                <a:avLst/>
                <a:gdLst>
                  <a:gd name="T0" fmla="*/ 57 w 113"/>
                  <a:gd name="T1" fmla="*/ 111 h 115"/>
                  <a:gd name="T2" fmla="*/ 9 w 113"/>
                  <a:gd name="T3" fmla="*/ 76 h 115"/>
                  <a:gd name="T4" fmla="*/ 72 w 113"/>
                  <a:gd name="T5" fmla="*/ 98 h 115"/>
                  <a:gd name="T6" fmla="*/ 83 w 113"/>
                  <a:gd name="T7" fmla="*/ 97 h 115"/>
                  <a:gd name="T8" fmla="*/ 95 w 113"/>
                  <a:gd name="T9" fmla="*/ 93 h 115"/>
                  <a:gd name="T10" fmla="*/ 66 w 113"/>
                  <a:gd name="T11" fmla="*/ 110 h 115"/>
                  <a:gd name="T12" fmla="*/ 59 w 113"/>
                  <a:gd name="T13" fmla="*/ 111 h 115"/>
                  <a:gd name="T14" fmla="*/ 57 w 113"/>
                  <a:gd name="T15" fmla="*/ 111 h 115"/>
                  <a:gd name="T16" fmla="*/ 6 w 113"/>
                  <a:gd name="T17" fmla="*/ 67 h 115"/>
                  <a:gd name="T18" fmla="*/ 5 w 113"/>
                  <a:gd name="T19" fmla="*/ 60 h 115"/>
                  <a:gd name="T20" fmla="*/ 9 w 113"/>
                  <a:gd name="T21" fmla="*/ 37 h 115"/>
                  <a:gd name="T22" fmla="*/ 89 w 113"/>
                  <a:gd name="T23" fmla="*/ 65 h 115"/>
                  <a:gd name="T24" fmla="*/ 98 w 113"/>
                  <a:gd name="T25" fmla="*/ 64 h 115"/>
                  <a:gd name="T26" fmla="*/ 108 w 113"/>
                  <a:gd name="T27" fmla="*/ 60 h 115"/>
                  <a:gd name="T28" fmla="*/ 103 w 113"/>
                  <a:gd name="T29" fmla="*/ 82 h 115"/>
                  <a:gd name="T30" fmla="*/ 102 w 113"/>
                  <a:gd name="T31" fmla="*/ 82 h 115"/>
                  <a:gd name="T32" fmla="*/ 73 w 113"/>
                  <a:gd name="T33" fmla="*/ 91 h 115"/>
                  <a:gd name="T34" fmla="*/ 7 w 113"/>
                  <a:gd name="T35" fmla="*/ 67 h 115"/>
                  <a:gd name="T36" fmla="*/ 6 w 113"/>
                  <a:gd name="T37" fmla="*/ 67 h 115"/>
                  <a:gd name="T38" fmla="*/ 64 w 113"/>
                  <a:gd name="T39" fmla="*/ 54 h 115"/>
                  <a:gd name="T40" fmla="*/ 12 w 113"/>
                  <a:gd name="T41" fmla="*/ 31 h 115"/>
                  <a:gd name="T42" fmla="*/ 30 w 113"/>
                  <a:gd name="T43" fmla="*/ 12 h 115"/>
                  <a:gd name="T44" fmla="*/ 64 w 113"/>
                  <a:gd name="T45" fmla="*/ 54 h 115"/>
                  <a:gd name="T46" fmla="*/ 89 w 113"/>
                  <a:gd name="T47" fmla="*/ 59 h 115"/>
                  <a:gd name="T48" fmla="*/ 71 w 113"/>
                  <a:gd name="T49" fmla="*/ 56 h 115"/>
                  <a:gd name="T50" fmla="*/ 35 w 113"/>
                  <a:gd name="T51" fmla="*/ 9 h 115"/>
                  <a:gd name="T52" fmla="*/ 48 w 113"/>
                  <a:gd name="T53" fmla="*/ 5 h 115"/>
                  <a:gd name="T54" fmla="*/ 55 w 113"/>
                  <a:gd name="T55" fmla="*/ 4 h 115"/>
                  <a:gd name="T56" fmla="*/ 57 w 113"/>
                  <a:gd name="T57" fmla="*/ 4 h 115"/>
                  <a:gd name="T58" fmla="*/ 92 w 113"/>
                  <a:gd name="T59" fmla="*/ 18 h 115"/>
                  <a:gd name="T60" fmla="*/ 108 w 113"/>
                  <a:gd name="T61" fmla="*/ 53 h 115"/>
                  <a:gd name="T62" fmla="*/ 89 w 113"/>
                  <a:gd name="T63" fmla="*/ 59 h 115"/>
                  <a:gd name="T64" fmla="*/ 57 w 113"/>
                  <a:gd name="T65" fmla="*/ 0 h 115"/>
                  <a:gd name="T66" fmla="*/ 54 w 113"/>
                  <a:gd name="T67" fmla="*/ 0 h 115"/>
                  <a:gd name="T68" fmla="*/ 47 w 113"/>
                  <a:gd name="T69" fmla="*/ 1 h 115"/>
                  <a:gd name="T70" fmla="*/ 1 w 113"/>
                  <a:gd name="T71" fmla="*/ 60 h 115"/>
                  <a:gd name="T72" fmla="*/ 3 w 113"/>
                  <a:gd name="T73" fmla="*/ 72 h 115"/>
                  <a:gd name="T74" fmla="*/ 3 w 113"/>
                  <a:gd name="T75" fmla="*/ 72 h 115"/>
                  <a:gd name="T76" fmla="*/ 3 w 113"/>
                  <a:gd name="T77" fmla="*/ 72 h 115"/>
                  <a:gd name="T78" fmla="*/ 57 w 113"/>
                  <a:gd name="T79" fmla="*/ 115 h 115"/>
                  <a:gd name="T80" fmla="*/ 60 w 113"/>
                  <a:gd name="T81" fmla="*/ 115 h 115"/>
                  <a:gd name="T82" fmla="*/ 67 w 113"/>
                  <a:gd name="T83" fmla="*/ 114 h 115"/>
                  <a:gd name="T84" fmla="*/ 104 w 113"/>
                  <a:gd name="T85" fmla="*/ 88 h 115"/>
                  <a:gd name="T86" fmla="*/ 106 w 113"/>
                  <a:gd name="T87" fmla="*/ 86 h 115"/>
                  <a:gd name="T88" fmla="*/ 105 w 113"/>
                  <a:gd name="T89" fmla="*/ 86 h 115"/>
                  <a:gd name="T90" fmla="*/ 112 w 113"/>
                  <a:gd name="T91" fmla="*/ 57 h 115"/>
                  <a:gd name="T92" fmla="*/ 113 w 113"/>
                  <a:gd name="T93" fmla="*/ 57 h 115"/>
                  <a:gd name="T94" fmla="*/ 113 w 113"/>
                  <a:gd name="T95" fmla="*/ 57 h 115"/>
                  <a:gd name="T96" fmla="*/ 113 w 113"/>
                  <a:gd name="T97" fmla="*/ 55 h 115"/>
                  <a:gd name="T98" fmla="*/ 94 w 113"/>
                  <a:gd name="T99" fmla="*/ 15 h 115"/>
                  <a:gd name="T100" fmla="*/ 57 w 113"/>
                  <a:gd name="T10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3" h="115">
                    <a:moveTo>
                      <a:pt x="57" y="111"/>
                    </a:moveTo>
                    <a:cubicBezTo>
                      <a:pt x="35" y="111"/>
                      <a:pt x="16" y="96"/>
                      <a:pt x="9" y="76"/>
                    </a:cubicBezTo>
                    <a:cubicBezTo>
                      <a:pt x="20" y="83"/>
                      <a:pt x="46" y="98"/>
                      <a:pt x="72" y="98"/>
                    </a:cubicBezTo>
                    <a:cubicBezTo>
                      <a:pt x="76" y="98"/>
                      <a:pt x="80" y="97"/>
                      <a:pt x="83" y="97"/>
                    </a:cubicBezTo>
                    <a:cubicBezTo>
                      <a:pt x="87" y="96"/>
                      <a:pt x="91" y="95"/>
                      <a:pt x="95" y="93"/>
                    </a:cubicBezTo>
                    <a:cubicBezTo>
                      <a:pt x="88" y="102"/>
                      <a:pt x="78" y="108"/>
                      <a:pt x="66" y="110"/>
                    </a:cubicBezTo>
                    <a:cubicBezTo>
                      <a:pt x="64" y="110"/>
                      <a:pt x="62" y="111"/>
                      <a:pt x="59" y="111"/>
                    </a:cubicBezTo>
                    <a:cubicBezTo>
                      <a:pt x="59" y="111"/>
                      <a:pt x="58" y="111"/>
                      <a:pt x="57" y="111"/>
                    </a:cubicBezTo>
                    <a:moveTo>
                      <a:pt x="6" y="67"/>
                    </a:moveTo>
                    <a:cubicBezTo>
                      <a:pt x="6" y="65"/>
                      <a:pt x="5" y="62"/>
                      <a:pt x="5" y="60"/>
                    </a:cubicBezTo>
                    <a:cubicBezTo>
                      <a:pt x="5" y="52"/>
                      <a:pt x="7" y="44"/>
                      <a:pt x="9" y="37"/>
                    </a:cubicBezTo>
                    <a:cubicBezTo>
                      <a:pt x="19" y="42"/>
                      <a:pt x="60" y="65"/>
                      <a:pt x="89" y="65"/>
                    </a:cubicBezTo>
                    <a:cubicBezTo>
                      <a:pt x="92" y="65"/>
                      <a:pt x="95" y="64"/>
                      <a:pt x="98" y="64"/>
                    </a:cubicBezTo>
                    <a:cubicBezTo>
                      <a:pt x="102" y="63"/>
                      <a:pt x="105" y="62"/>
                      <a:pt x="108" y="60"/>
                    </a:cubicBezTo>
                    <a:cubicBezTo>
                      <a:pt x="108" y="68"/>
                      <a:pt x="106" y="76"/>
                      <a:pt x="103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93" y="89"/>
                      <a:pt x="83" y="91"/>
                      <a:pt x="73" y="91"/>
                    </a:cubicBezTo>
                    <a:cubicBezTo>
                      <a:pt x="41" y="91"/>
                      <a:pt x="7" y="67"/>
                      <a:pt x="7" y="67"/>
                    </a:cubicBezTo>
                    <a:cubicBezTo>
                      <a:pt x="6" y="67"/>
                      <a:pt x="6" y="67"/>
                      <a:pt x="6" y="67"/>
                    </a:cubicBezTo>
                    <a:moveTo>
                      <a:pt x="64" y="54"/>
                    </a:moveTo>
                    <a:cubicBezTo>
                      <a:pt x="41" y="47"/>
                      <a:pt x="18" y="34"/>
                      <a:pt x="12" y="31"/>
                    </a:cubicBezTo>
                    <a:cubicBezTo>
                      <a:pt x="16" y="23"/>
                      <a:pt x="22" y="17"/>
                      <a:pt x="30" y="12"/>
                    </a:cubicBezTo>
                    <a:cubicBezTo>
                      <a:pt x="32" y="14"/>
                      <a:pt x="57" y="35"/>
                      <a:pt x="64" y="54"/>
                    </a:cubicBezTo>
                    <a:moveTo>
                      <a:pt x="89" y="59"/>
                    </a:moveTo>
                    <a:cubicBezTo>
                      <a:pt x="84" y="59"/>
                      <a:pt x="77" y="58"/>
                      <a:pt x="71" y="56"/>
                    </a:cubicBezTo>
                    <a:cubicBezTo>
                      <a:pt x="66" y="37"/>
                      <a:pt x="43" y="16"/>
                      <a:pt x="35" y="9"/>
                    </a:cubicBezTo>
                    <a:cubicBezTo>
                      <a:pt x="39" y="7"/>
                      <a:pt x="43" y="6"/>
                      <a:pt x="48" y="5"/>
                    </a:cubicBezTo>
                    <a:cubicBezTo>
                      <a:pt x="50" y="4"/>
                      <a:pt x="52" y="4"/>
                      <a:pt x="55" y="4"/>
                    </a:cubicBezTo>
                    <a:cubicBezTo>
                      <a:pt x="55" y="4"/>
                      <a:pt x="56" y="4"/>
                      <a:pt x="57" y="4"/>
                    </a:cubicBezTo>
                    <a:cubicBezTo>
                      <a:pt x="70" y="4"/>
                      <a:pt x="82" y="9"/>
                      <a:pt x="92" y="18"/>
                    </a:cubicBezTo>
                    <a:cubicBezTo>
                      <a:pt x="102" y="27"/>
                      <a:pt x="107" y="39"/>
                      <a:pt x="108" y="53"/>
                    </a:cubicBezTo>
                    <a:cubicBezTo>
                      <a:pt x="104" y="57"/>
                      <a:pt x="97" y="59"/>
                      <a:pt x="89" y="59"/>
                    </a:cubicBezTo>
                    <a:moveTo>
                      <a:pt x="57" y="0"/>
                    </a:moveTo>
                    <a:cubicBezTo>
                      <a:pt x="56" y="0"/>
                      <a:pt x="55" y="0"/>
                      <a:pt x="54" y="0"/>
                    </a:cubicBezTo>
                    <a:cubicBezTo>
                      <a:pt x="52" y="0"/>
                      <a:pt x="49" y="0"/>
                      <a:pt x="47" y="1"/>
                    </a:cubicBezTo>
                    <a:cubicBezTo>
                      <a:pt x="20" y="6"/>
                      <a:pt x="0" y="31"/>
                      <a:pt x="1" y="60"/>
                    </a:cubicBezTo>
                    <a:cubicBezTo>
                      <a:pt x="2" y="64"/>
                      <a:pt x="2" y="68"/>
                      <a:pt x="3" y="72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10" y="97"/>
                      <a:pt x="32" y="115"/>
                      <a:pt x="57" y="115"/>
                    </a:cubicBezTo>
                    <a:cubicBezTo>
                      <a:pt x="58" y="115"/>
                      <a:pt x="59" y="115"/>
                      <a:pt x="60" y="115"/>
                    </a:cubicBezTo>
                    <a:cubicBezTo>
                      <a:pt x="62" y="114"/>
                      <a:pt x="65" y="114"/>
                      <a:pt x="67" y="114"/>
                    </a:cubicBezTo>
                    <a:cubicBezTo>
                      <a:pt x="83" y="111"/>
                      <a:pt x="96" y="101"/>
                      <a:pt x="104" y="88"/>
                    </a:cubicBezTo>
                    <a:cubicBezTo>
                      <a:pt x="105" y="87"/>
                      <a:pt x="105" y="87"/>
                      <a:pt x="106" y="86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110" y="77"/>
                      <a:pt x="113" y="67"/>
                      <a:pt x="112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2" y="56"/>
                      <a:pt x="113" y="55"/>
                      <a:pt x="113" y="55"/>
                    </a:cubicBezTo>
                    <a:cubicBezTo>
                      <a:pt x="112" y="39"/>
                      <a:pt x="105" y="25"/>
                      <a:pt x="94" y="15"/>
                    </a:cubicBezTo>
                    <a:cubicBezTo>
                      <a:pt x="84" y="5"/>
                      <a:pt x="71" y="0"/>
                      <a:pt x="57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2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95 w 102"/>
                  <a:gd name="T1" fmla="*/ 0 h 66"/>
                  <a:gd name="T2" fmla="*/ 0 w 102"/>
                  <a:gd name="T3" fmla="*/ 52 h 66"/>
                  <a:gd name="T4" fmla="*/ 7 w 102"/>
                  <a:gd name="T5" fmla="*/ 66 h 66"/>
                  <a:gd name="T6" fmla="*/ 102 w 102"/>
                  <a:gd name="T7" fmla="*/ 11 h 66"/>
                  <a:gd name="T8" fmla="*/ 95 w 102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95" y="0"/>
                    </a:move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3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95 w 102"/>
                  <a:gd name="T1" fmla="*/ 0 h 66"/>
                  <a:gd name="T2" fmla="*/ 0 w 102"/>
                  <a:gd name="T3" fmla="*/ 52 h 66"/>
                  <a:gd name="T4" fmla="*/ 7 w 102"/>
                  <a:gd name="T5" fmla="*/ 66 h 66"/>
                  <a:gd name="T6" fmla="*/ 102 w 102"/>
                  <a:gd name="T7" fmla="*/ 11 h 66"/>
                  <a:gd name="T8" fmla="*/ 95 w 102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95" y="0"/>
                    </a:move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lnTo>
                      <a:pt x="95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4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208 w 220"/>
                  <a:gd name="T1" fmla="*/ 0 h 369"/>
                  <a:gd name="T2" fmla="*/ 0 w 220"/>
                  <a:gd name="T3" fmla="*/ 362 h 369"/>
                  <a:gd name="T4" fmla="*/ 12 w 220"/>
                  <a:gd name="T5" fmla="*/ 369 h 369"/>
                  <a:gd name="T6" fmla="*/ 220 w 220"/>
                  <a:gd name="T7" fmla="*/ 7 h 369"/>
                  <a:gd name="T8" fmla="*/ 208 w 22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208" y="0"/>
                    </a:moveTo>
                    <a:lnTo>
                      <a:pt x="0" y="362"/>
                    </a:ln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5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208 w 220"/>
                  <a:gd name="T1" fmla="*/ 0 h 369"/>
                  <a:gd name="T2" fmla="*/ 0 w 220"/>
                  <a:gd name="T3" fmla="*/ 362 h 369"/>
                  <a:gd name="T4" fmla="*/ 12 w 220"/>
                  <a:gd name="T5" fmla="*/ 369 h 369"/>
                  <a:gd name="T6" fmla="*/ 220 w 220"/>
                  <a:gd name="T7" fmla="*/ 7 h 369"/>
                  <a:gd name="T8" fmla="*/ 208 w 22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208" y="0"/>
                    </a:moveTo>
                    <a:lnTo>
                      <a:pt x="0" y="362"/>
                    </a:ln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6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83 w 95"/>
                  <a:gd name="T1" fmla="*/ 0 h 116"/>
                  <a:gd name="T2" fmla="*/ 0 w 95"/>
                  <a:gd name="T3" fmla="*/ 108 h 116"/>
                  <a:gd name="T4" fmla="*/ 12 w 95"/>
                  <a:gd name="T5" fmla="*/ 116 h 116"/>
                  <a:gd name="T6" fmla="*/ 95 w 95"/>
                  <a:gd name="T7" fmla="*/ 9 h 116"/>
                  <a:gd name="T8" fmla="*/ 83 w 95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83" y="0"/>
                    </a:moveTo>
                    <a:lnTo>
                      <a:pt x="0" y="108"/>
                    </a:ln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7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83 w 95"/>
                  <a:gd name="T1" fmla="*/ 0 h 116"/>
                  <a:gd name="T2" fmla="*/ 0 w 95"/>
                  <a:gd name="T3" fmla="*/ 108 h 116"/>
                  <a:gd name="T4" fmla="*/ 12 w 95"/>
                  <a:gd name="T5" fmla="*/ 116 h 116"/>
                  <a:gd name="T6" fmla="*/ 95 w 95"/>
                  <a:gd name="T7" fmla="*/ 9 h 116"/>
                  <a:gd name="T8" fmla="*/ 83 w 95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83" y="0"/>
                    </a:moveTo>
                    <a:lnTo>
                      <a:pt x="0" y="108"/>
                    </a:ln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8"/>
              <p:cNvSpPr/>
              <p:nvPr/>
            </p:nvSpPr>
            <p:spPr bwMode="auto">
              <a:xfrm>
                <a:off x="11866737" y="408398"/>
                <a:ext cx="8229" cy="41286"/>
              </a:xfrm>
              <a:custGeom>
                <a:avLst/>
                <a:gdLst>
                  <a:gd name="T0" fmla="*/ 6 w 25"/>
                  <a:gd name="T1" fmla="*/ 0 h 125"/>
                  <a:gd name="T2" fmla="*/ 0 w 25"/>
                  <a:gd name="T3" fmla="*/ 1 h 125"/>
                  <a:gd name="T4" fmla="*/ 19 w 25"/>
                  <a:gd name="T5" fmla="*/ 125 h 125"/>
                  <a:gd name="T6" fmla="*/ 25 w 25"/>
                  <a:gd name="T7" fmla="*/ 124 h 125"/>
                  <a:gd name="T8" fmla="*/ 6 w 25"/>
                  <a:gd name="T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25">
                    <a:moveTo>
                      <a:pt x="6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8"/>
                      <a:pt x="18" y="121"/>
                      <a:pt x="19" y="125"/>
                    </a:cubicBez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3"/>
                      <a:pt x="7" y="27"/>
                      <a:pt x="6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9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12 w 251"/>
                  <a:gd name="T1" fmla="*/ 0 h 358"/>
                  <a:gd name="T2" fmla="*/ 0 w 251"/>
                  <a:gd name="T3" fmla="*/ 7 h 358"/>
                  <a:gd name="T4" fmla="*/ 239 w 251"/>
                  <a:gd name="T5" fmla="*/ 358 h 358"/>
                  <a:gd name="T6" fmla="*/ 251 w 251"/>
                  <a:gd name="T7" fmla="*/ 348 h 358"/>
                  <a:gd name="T8" fmla="*/ 12 w 251"/>
                  <a:gd name="T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12" y="0"/>
                    </a:moveTo>
                    <a:lnTo>
                      <a:pt x="0" y="7"/>
                    </a:ln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30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12 w 251"/>
                  <a:gd name="T1" fmla="*/ 0 h 358"/>
                  <a:gd name="T2" fmla="*/ 0 w 251"/>
                  <a:gd name="T3" fmla="*/ 7 h 358"/>
                  <a:gd name="T4" fmla="*/ 239 w 251"/>
                  <a:gd name="T5" fmla="*/ 358 h 358"/>
                  <a:gd name="T6" fmla="*/ 251 w 251"/>
                  <a:gd name="T7" fmla="*/ 348 h 358"/>
                  <a:gd name="T8" fmla="*/ 12 w 251"/>
                  <a:gd name="T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12" y="0"/>
                    </a:moveTo>
                    <a:lnTo>
                      <a:pt x="0" y="7"/>
                    </a:ln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-10123" y="6289667"/>
            <a:ext cx="434645" cy="565600"/>
            <a:chOff x="-13497" y="6289667"/>
            <a:chExt cx="579526" cy="565600"/>
          </a:xfrm>
        </p:grpSpPr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-13497" y="6289667"/>
              <a:ext cx="579526" cy="565600"/>
            </a:xfrm>
            <a:custGeom>
              <a:avLst/>
              <a:gdLst>
                <a:gd name="T0" fmla="*/ 1564 w 1882"/>
                <a:gd name="T1" fmla="*/ 487 h 1836"/>
                <a:gd name="T2" fmla="*/ 815 w 1882"/>
                <a:gd name="T3" fmla="*/ 595 h 1836"/>
                <a:gd name="T4" fmla="*/ 196 w 1882"/>
                <a:gd name="T5" fmla="*/ 881 h 1836"/>
                <a:gd name="T6" fmla="*/ 566 w 1882"/>
                <a:gd name="T7" fmla="*/ 1554 h 1836"/>
                <a:gd name="T8" fmla="*/ 1044 w 1882"/>
                <a:gd name="T9" fmla="*/ 1833 h 1836"/>
                <a:gd name="T10" fmla="*/ 1457 w 1882"/>
                <a:gd name="T11" fmla="*/ 1355 h 1836"/>
                <a:gd name="T12" fmla="*/ 1768 w 1882"/>
                <a:gd name="T13" fmla="*/ 808 h 1836"/>
                <a:gd name="T14" fmla="*/ 1784 w 1882"/>
                <a:gd name="T15" fmla="*/ 1107 h 1836"/>
                <a:gd name="T16" fmla="*/ 1537 w 1882"/>
                <a:gd name="T17" fmla="*/ 912 h 1836"/>
                <a:gd name="T18" fmla="*/ 1556 w 1882"/>
                <a:gd name="T19" fmla="*/ 756 h 1836"/>
                <a:gd name="T20" fmla="*/ 1448 w 1882"/>
                <a:gd name="T21" fmla="*/ 246 h 1836"/>
                <a:gd name="T22" fmla="*/ 1534 w 1882"/>
                <a:gd name="T23" fmla="*/ 391 h 1836"/>
                <a:gd name="T24" fmla="*/ 1223 w 1882"/>
                <a:gd name="T25" fmla="*/ 761 h 1836"/>
                <a:gd name="T26" fmla="*/ 1615 w 1882"/>
                <a:gd name="T27" fmla="*/ 767 h 1836"/>
                <a:gd name="T28" fmla="*/ 1652 w 1882"/>
                <a:gd name="T29" fmla="*/ 1333 h 1836"/>
                <a:gd name="T30" fmla="*/ 1320 w 1882"/>
                <a:gd name="T31" fmla="*/ 1622 h 1836"/>
                <a:gd name="T32" fmla="*/ 1191 w 1882"/>
                <a:gd name="T33" fmla="*/ 1751 h 1836"/>
                <a:gd name="T34" fmla="*/ 1184 w 1882"/>
                <a:gd name="T35" fmla="*/ 1312 h 1836"/>
                <a:gd name="T36" fmla="*/ 1661 w 1882"/>
                <a:gd name="T37" fmla="*/ 1327 h 1836"/>
                <a:gd name="T38" fmla="*/ 889 w 1882"/>
                <a:gd name="T39" fmla="*/ 1298 h 1836"/>
                <a:gd name="T40" fmla="*/ 846 w 1882"/>
                <a:gd name="T41" fmla="*/ 1131 h 1836"/>
                <a:gd name="T42" fmla="*/ 675 w 1882"/>
                <a:gd name="T43" fmla="*/ 1271 h 1836"/>
                <a:gd name="T44" fmla="*/ 363 w 1882"/>
                <a:gd name="T45" fmla="*/ 1446 h 1836"/>
                <a:gd name="T46" fmla="*/ 635 w 1882"/>
                <a:gd name="T47" fmla="*/ 1207 h 1836"/>
                <a:gd name="T48" fmla="*/ 957 w 1882"/>
                <a:gd name="T49" fmla="*/ 991 h 1836"/>
                <a:gd name="T50" fmla="*/ 973 w 1882"/>
                <a:gd name="T51" fmla="*/ 1348 h 1836"/>
                <a:gd name="T52" fmla="*/ 592 w 1882"/>
                <a:gd name="T53" fmla="*/ 938 h 1836"/>
                <a:gd name="T54" fmla="*/ 92 w 1882"/>
                <a:gd name="T55" fmla="*/ 768 h 1836"/>
                <a:gd name="T56" fmla="*/ 305 w 1882"/>
                <a:gd name="T57" fmla="*/ 636 h 1836"/>
                <a:gd name="T58" fmla="*/ 899 w 1882"/>
                <a:gd name="T59" fmla="*/ 902 h 1836"/>
                <a:gd name="T60" fmla="*/ 909 w 1882"/>
                <a:gd name="T61" fmla="*/ 945 h 1836"/>
                <a:gd name="T62" fmla="*/ 386 w 1882"/>
                <a:gd name="T63" fmla="*/ 1079 h 1836"/>
                <a:gd name="T64" fmla="*/ 384 w 1882"/>
                <a:gd name="T65" fmla="*/ 346 h 1836"/>
                <a:gd name="T66" fmla="*/ 768 w 1882"/>
                <a:gd name="T67" fmla="*/ 198 h 1836"/>
                <a:gd name="T68" fmla="*/ 950 w 1882"/>
                <a:gd name="T69" fmla="*/ 85 h 1836"/>
                <a:gd name="T70" fmla="*/ 1150 w 1882"/>
                <a:gd name="T71" fmla="*/ 87 h 1836"/>
                <a:gd name="T72" fmla="*/ 1113 w 1882"/>
                <a:gd name="T73" fmla="*/ 357 h 1836"/>
                <a:gd name="T74" fmla="*/ 976 w 1882"/>
                <a:gd name="T75" fmla="*/ 428 h 1836"/>
                <a:gd name="T76" fmla="*/ 795 w 1882"/>
                <a:gd name="T77" fmla="*/ 209 h 1836"/>
                <a:gd name="T78" fmla="*/ 361 w 1882"/>
                <a:gd name="T79" fmla="*/ 352 h 1836"/>
                <a:gd name="T80" fmla="*/ 1163 w 1882"/>
                <a:gd name="T81" fmla="*/ 623 h 1836"/>
                <a:gd name="T82" fmla="*/ 1070 w 1882"/>
                <a:gd name="T83" fmla="*/ 880 h 1836"/>
                <a:gd name="T84" fmla="*/ 1038 w 1882"/>
                <a:gd name="T85" fmla="*/ 839 h 1836"/>
                <a:gd name="T86" fmla="*/ 920 w 1882"/>
                <a:gd name="T87" fmla="*/ 905 h 1836"/>
                <a:gd name="T88" fmla="*/ 264 w 1882"/>
                <a:gd name="T89" fmla="*/ 406 h 1836"/>
                <a:gd name="T90" fmla="*/ 264 w 1882"/>
                <a:gd name="T91" fmla="*/ 406 h 1836"/>
                <a:gd name="T92" fmla="*/ 1107 w 1882"/>
                <a:gd name="T93" fmla="*/ 1777 h 1836"/>
                <a:gd name="T94" fmla="*/ 1079 w 1882"/>
                <a:gd name="T95" fmla="*/ 953 h 1836"/>
                <a:gd name="T96" fmla="*/ 1737 w 1882"/>
                <a:gd name="T97" fmla="*/ 1231 h 1836"/>
                <a:gd name="T98" fmla="*/ 1558 w 1882"/>
                <a:gd name="T99" fmla="*/ 485 h 1836"/>
                <a:gd name="T100" fmla="*/ 749 w 1882"/>
                <a:gd name="T101" fmla="*/ 189 h 1836"/>
                <a:gd name="T102" fmla="*/ 358 w 1882"/>
                <a:gd name="T103" fmla="*/ 314 h 1836"/>
                <a:gd name="T104" fmla="*/ 138 w 1882"/>
                <a:gd name="T105" fmla="*/ 850 h 1836"/>
                <a:gd name="T106" fmla="*/ 265 w 1882"/>
                <a:gd name="T107" fmla="*/ 1037 h 1836"/>
                <a:gd name="T108" fmla="*/ 564 w 1882"/>
                <a:gd name="T109" fmla="*/ 1548 h 1836"/>
                <a:gd name="T110" fmla="*/ 837 w 1882"/>
                <a:gd name="T111" fmla="*/ 1655 h 1836"/>
                <a:gd name="T112" fmla="*/ 1356 w 1882"/>
                <a:gd name="T113" fmla="*/ 1515 h 1836"/>
                <a:gd name="T114" fmla="*/ 1602 w 1882"/>
                <a:gd name="T115" fmla="*/ 1373 h 1836"/>
                <a:gd name="T116" fmla="*/ 1804 w 1882"/>
                <a:gd name="T117" fmla="*/ 793 h 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82" h="1836">
                  <a:moveTo>
                    <a:pt x="1809" y="790"/>
                  </a:moveTo>
                  <a:cubicBezTo>
                    <a:pt x="1750" y="713"/>
                    <a:pt x="1642" y="684"/>
                    <a:pt x="1488" y="702"/>
                  </a:cubicBezTo>
                  <a:cubicBezTo>
                    <a:pt x="1441" y="706"/>
                    <a:pt x="1388" y="716"/>
                    <a:pt x="1331" y="730"/>
                  </a:cubicBezTo>
                  <a:cubicBezTo>
                    <a:pt x="1390" y="695"/>
                    <a:pt x="1462" y="644"/>
                    <a:pt x="1510" y="579"/>
                  </a:cubicBezTo>
                  <a:cubicBezTo>
                    <a:pt x="1533" y="551"/>
                    <a:pt x="1552" y="520"/>
                    <a:pt x="1564" y="487"/>
                  </a:cubicBezTo>
                  <a:cubicBezTo>
                    <a:pt x="1586" y="425"/>
                    <a:pt x="1579" y="361"/>
                    <a:pt x="1543" y="298"/>
                  </a:cubicBezTo>
                  <a:cubicBezTo>
                    <a:pt x="1419" y="78"/>
                    <a:pt x="1149" y="0"/>
                    <a:pt x="947" y="37"/>
                  </a:cubicBezTo>
                  <a:cubicBezTo>
                    <a:pt x="848" y="55"/>
                    <a:pt x="775" y="100"/>
                    <a:pt x="747" y="162"/>
                  </a:cubicBezTo>
                  <a:cubicBezTo>
                    <a:pt x="730" y="200"/>
                    <a:pt x="726" y="247"/>
                    <a:pt x="731" y="297"/>
                  </a:cubicBezTo>
                  <a:cubicBezTo>
                    <a:pt x="734" y="390"/>
                    <a:pt x="772" y="499"/>
                    <a:pt x="815" y="595"/>
                  </a:cubicBezTo>
                  <a:cubicBezTo>
                    <a:pt x="771" y="538"/>
                    <a:pt x="719" y="477"/>
                    <a:pt x="660" y="427"/>
                  </a:cubicBezTo>
                  <a:cubicBezTo>
                    <a:pt x="569" y="346"/>
                    <a:pt x="464" y="289"/>
                    <a:pt x="357" y="308"/>
                  </a:cubicBezTo>
                  <a:cubicBezTo>
                    <a:pt x="302" y="318"/>
                    <a:pt x="248" y="349"/>
                    <a:pt x="199" y="399"/>
                  </a:cubicBezTo>
                  <a:cubicBezTo>
                    <a:pt x="54" y="548"/>
                    <a:pt x="0" y="675"/>
                    <a:pt x="43" y="767"/>
                  </a:cubicBezTo>
                  <a:cubicBezTo>
                    <a:pt x="67" y="817"/>
                    <a:pt x="119" y="855"/>
                    <a:pt x="196" y="881"/>
                  </a:cubicBezTo>
                  <a:cubicBezTo>
                    <a:pt x="267" y="910"/>
                    <a:pt x="374" y="930"/>
                    <a:pt x="532" y="929"/>
                  </a:cubicBezTo>
                  <a:cubicBezTo>
                    <a:pt x="480" y="941"/>
                    <a:pt x="426" y="956"/>
                    <a:pt x="376" y="977"/>
                  </a:cubicBezTo>
                  <a:cubicBezTo>
                    <a:pt x="284" y="1011"/>
                    <a:pt x="204" y="1059"/>
                    <a:pt x="172" y="1128"/>
                  </a:cubicBezTo>
                  <a:cubicBezTo>
                    <a:pt x="147" y="1182"/>
                    <a:pt x="155" y="1244"/>
                    <a:pt x="195" y="1312"/>
                  </a:cubicBezTo>
                  <a:cubicBezTo>
                    <a:pt x="297" y="1488"/>
                    <a:pt x="436" y="1578"/>
                    <a:pt x="566" y="1554"/>
                  </a:cubicBezTo>
                  <a:cubicBezTo>
                    <a:pt x="604" y="1547"/>
                    <a:pt x="657" y="1527"/>
                    <a:pt x="709" y="1472"/>
                  </a:cubicBezTo>
                  <a:cubicBezTo>
                    <a:pt x="748" y="1436"/>
                    <a:pt x="786" y="1383"/>
                    <a:pt x="818" y="1302"/>
                  </a:cubicBezTo>
                  <a:cubicBezTo>
                    <a:pt x="812" y="1363"/>
                    <a:pt x="808" y="1433"/>
                    <a:pt x="811" y="1501"/>
                  </a:cubicBezTo>
                  <a:cubicBezTo>
                    <a:pt x="814" y="1606"/>
                    <a:pt x="834" y="1709"/>
                    <a:pt x="888" y="1772"/>
                  </a:cubicBezTo>
                  <a:cubicBezTo>
                    <a:pt x="926" y="1816"/>
                    <a:pt x="979" y="1836"/>
                    <a:pt x="1044" y="1833"/>
                  </a:cubicBezTo>
                  <a:cubicBezTo>
                    <a:pt x="1068" y="1831"/>
                    <a:pt x="1092" y="1829"/>
                    <a:pt x="1115" y="1825"/>
                  </a:cubicBezTo>
                  <a:cubicBezTo>
                    <a:pt x="1232" y="1803"/>
                    <a:pt x="1312" y="1744"/>
                    <a:pt x="1346" y="1655"/>
                  </a:cubicBezTo>
                  <a:cubicBezTo>
                    <a:pt x="1374" y="1581"/>
                    <a:pt x="1369" y="1491"/>
                    <a:pt x="1333" y="1394"/>
                  </a:cubicBezTo>
                  <a:cubicBezTo>
                    <a:pt x="1315" y="1340"/>
                    <a:pt x="1288" y="1284"/>
                    <a:pt x="1251" y="1227"/>
                  </a:cubicBezTo>
                  <a:cubicBezTo>
                    <a:pt x="1303" y="1271"/>
                    <a:pt x="1378" y="1325"/>
                    <a:pt x="1457" y="1355"/>
                  </a:cubicBezTo>
                  <a:cubicBezTo>
                    <a:pt x="1512" y="1379"/>
                    <a:pt x="1572" y="1393"/>
                    <a:pt x="1626" y="1383"/>
                  </a:cubicBezTo>
                  <a:cubicBezTo>
                    <a:pt x="1626" y="1383"/>
                    <a:pt x="1626" y="1383"/>
                    <a:pt x="1626" y="1383"/>
                  </a:cubicBezTo>
                  <a:cubicBezTo>
                    <a:pt x="1692" y="1371"/>
                    <a:pt x="1744" y="1326"/>
                    <a:pt x="1780" y="1248"/>
                  </a:cubicBezTo>
                  <a:cubicBezTo>
                    <a:pt x="1872" y="1052"/>
                    <a:pt x="1882" y="884"/>
                    <a:pt x="1809" y="790"/>
                  </a:cubicBezTo>
                  <a:close/>
                  <a:moveTo>
                    <a:pt x="1768" y="808"/>
                  </a:moveTo>
                  <a:cubicBezTo>
                    <a:pt x="1795" y="844"/>
                    <a:pt x="1808" y="891"/>
                    <a:pt x="1809" y="947"/>
                  </a:cubicBezTo>
                  <a:cubicBezTo>
                    <a:pt x="1639" y="919"/>
                    <a:pt x="1639" y="919"/>
                    <a:pt x="1639" y="919"/>
                  </a:cubicBezTo>
                  <a:cubicBezTo>
                    <a:pt x="1638" y="925"/>
                    <a:pt x="1638" y="925"/>
                    <a:pt x="1638" y="925"/>
                  </a:cubicBezTo>
                  <a:cubicBezTo>
                    <a:pt x="1809" y="953"/>
                    <a:pt x="1809" y="953"/>
                    <a:pt x="1809" y="953"/>
                  </a:cubicBezTo>
                  <a:cubicBezTo>
                    <a:pt x="1809" y="999"/>
                    <a:pt x="1801" y="1051"/>
                    <a:pt x="1784" y="1107"/>
                  </a:cubicBezTo>
                  <a:cubicBezTo>
                    <a:pt x="1646" y="1126"/>
                    <a:pt x="1466" y="1076"/>
                    <a:pt x="1338" y="1030"/>
                  </a:cubicBezTo>
                  <a:cubicBezTo>
                    <a:pt x="1218" y="987"/>
                    <a:pt x="1120" y="940"/>
                    <a:pt x="1092" y="926"/>
                  </a:cubicBezTo>
                  <a:cubicBezTo>
                    <a:pt x="1095" y="912"/>
                    <a:pt x="1096" y="897"/>
                    <a:pt x="1093" y="883"/>
                  </a:cubicBezTo>
                  <a:cubicBezTo>
                    <a:pt x="1148" y="884"/>
                    <a:pt x="1391" y="894"/>
                    <a:pt x="1536" y="918"/>
                  </a:cubicBezTo>
                  <a:cubicBezTo>
                    <a:pt x="1537" y="912"/>
                    <a:pt x="1537" y="912"/>
                    <a:pt x="1537" y="912"/>
                  </a:cubicBezTo>
                  <a:cubicBezTo>
                    <a:pt x="1390" y="887"/>
                    <a:pt x="1143" y="878"/>
                    <a:pt x="1091" y="877"/>
                  </a:cubicBezTo>
                  <a:cubicBezTo>
                    <a:pt x="1091" y="876"/>
                    <a:pt x="1091" y="876"/>
                    <a:pt x="1091" y="876"/>
                  </a:cubicBezTo>
                  <a:cubicBezTo>
                    <a:pt x="1090" y="872"/>
                    <a:pt x="1088" y="867"/>
                    <a:pt x="1086" y="863"/>
                  </a:cubicBezTo>
                  <a:cubicBezTo>
                    <a:pt x="1133" y="845"/>
                    <a:pt x="1340" y="771"/>
                    <a:pt x="1556" y="762"/>
                  </a:cubicBezTo>
                  <a:cubicBezTo>
                    <a:pt x="1556" y="756"/>
                    <a:pt x="1556" y="756"/>
                    <a:pt x="1556" y="756"/>
                  </a:cubicBezTo>
                  <a:cubicBezTo>
                    <a:pt x="1339" y="765"/>
                    <a:pt x="1129" y="840"/>
                    <a:pt x="1083" y="857"/>
                  </a:cubicBezTo>
                  <a:cubicBezTo>
                    <a:pt x="1081" y="852"/>
                    <a:pt x="1078" y="848"/>
                    <a:pt x="1074" y="843"/>
                  </a:cubicBezTo>
                  <a:cubicBezTo>
                    <a:pt x="1099" y="820"/>
                    <a:pt x="1181" y="740"/>
                    <a:pt x="1245" y="626"/>
                  </a:cubicBezTo>
                  <a:cubicBezTo>
                    <a:pt x="1313" y="505"/>
                    <a:pt x="1372" y="321"/>
                    <a:pt x="1278" y="126"/>
                  </a:cubicBezTo>
                  <a:cubicBezTo>
                    <a:pt x="1341" y="153"/>
                    <a:pt x="1400" y="193"/>
                    <a:pt x="1448" y="246"/>
                  </a:cubicBezTo>
                  <a:cubicBezTo>
                    <a:pt x="1448" y="303"/>
                    <a:pt x="1441" y="560"/>
                    <a:pt x="1327" y="654"/>
                  </a:cubicBezTo>
                  <a:cubicBezTo>
                    <a:pt x="1331" y="659"/>
                    <a:pt x="1331" y="659"/>
                    <a:pt x="1331" y="659"/>
                  </a:cubicBezTo>
                  <a:cubicBezTo>
                    <a:pt x="1442" y="567"/>
                    <a:pt x="1454" y="322"/>
                    <a:pt x="1454" y="253"/>
                  </a:cubicBezTo>
                  <a:cubicBezTo>
                    <a:pt x="1475" y="276"/>
                    <a:pt x="1493" y="302"/>
                    <a:pt x="1509" y="330"/>
                  </a:cubicBezTo>
                  <a:cubicBezTo>
                    <a:pt x="1521" y="350"/>
                    <a:pt x="1529" y="371"/>
                    <a:pt x="1534" y="391"/>
                  </a:cubicBezTo>
                  <a:cubicBezTo>
                    <a:pt x="1525" y="424"/>
                    <a:pt x="1501" y="503"/>
                    <a:pt x="1458" y="552"/>
                  </a:cubicBezTo>
                  <a:cubicBezTo>
                    <a:pt x="1463" y="556"/>
                    <a:pt x="1463" y="556"/>
                    <a:pt x="1463" y="556"/>
                  </a:cubicBezTo>
                  <a:cubicBezTo>
                    <a:pt x="1502" y="512"/>
                    <a:pt x="1526" y="443"/>
                    <a:pt x="1537" y="405"/>
                  </a:cubicBezTo>
                  <a:cubicBezTo>
                    <a:pt x="1542" y="437"/>
                    <a:pt x="1539" y="469"/>
                    <a:pt x="1528" y="501"/>
                  </a:cubicBezTo>
                  <a:cubicBezTo>
                    <a:pt x="1472" y="660"/>
                    <a:pt x="1225" y="760"/>
                    <a:pt x="1223" y="761"/>
                  </a:cubicBezTo>
                  <a:cubicBezTo>
                    <a:pt x="1230" y="780"/>
                    <a:pt x="1230" y="780"/>
                    <a:pt x="1230" y="780"/>
                  </a:cubicBezTo>
                  <a:cubicBezTo>
                    <a:pt x="1294" y="759"/>
                    <a:pt x="1354" y="744"/>
                    <a:pt x="1409" y="734"/>
                  </a:cubicBezTo>
                  <a:cubicBezTo>
                    <a:pt x="1581" y="702"/>
                    <a:pt x="1699" y="724"/>
                    <a:pt x="1761" y="799"/>
                  </a:cubicBezTo>
                  <a:cubicBezTo>
                    <a:pt x="1722" y="785"/>
                    <a:pt x="1644" y="758"/>
                    <a:pt x="1614" y="761"/>
                  </a:cubicBezTo>
                  <a:cubicBezTo>
                    <a:pt x="1615" y="767"/>
                    <a:pt x="1615" y="767"/>
                    <a:pt x="1615" y="767"/>
                  </a:cubicBezTo>
                  <a:cubicBezTo>
                    <a:pt x="1645" y="764"/>
                    <a:pt x="1735" y="796"/>
                    <a:pt x="1768" y="808"/>
                  </a:cubicBezTo>
                  <a:close/>
                  <a:moveTo>
                    <a:pt x="1661" y="1327"/>
                  </a:moveTo>
                  <a:cubicBezTo>
                    <a:pt x="1611" y="1323"/>
                    <a:pt x="1421" y="1300"/>
                    <a:pt x="1262" y="1159"/>
                  </a:cubicBezTo>
                  <a:cubicBezTo>
                    <a:pt x="1258" y="1164"/>
                    <a:pt x="1258" y="1164"/>
                    <a:pt x="1258" y="1164"/>
                  </a:cubicBezTo>
                  <a:cubicBezTo>
                    <a:pt x="1410" y="1299"/>
                    <a:pt x="1591" y="1327"/>
                    <a:pt x="1652" y="1333"/>
                  </a:cubicBezTo>
                  <a:cubicBezTo>
                    <a:pt x="1635" y="1343"/>
                    <a:pt x="1618" y="1350"/>
                    <a:pt x="1599" y="1353"/>
                  </a:cubicBezTo>
                  <a:cubicBezTo>
                    <a:pt x="1599" y="1353"/>
                    <a:pt x="1599" y="1353"/>
                    <a:pt x="1599" y="1353"/>
                  </a:cubicBezTo>
                  <a:cubicBezTo>
                    <a:pt x="1425" y="1385"/>
                    <a:pt x="1196" y="1149"/>
                    <a:pt x="1193" y="1147"/>
                  </a:cubicBezTo>
                  <a:cubicBezTo>
                    <a:pt x="1178" y="1160"/>
                    <a:pt x="1178" y="1160"/>
                    <a:pt x="1178" y="1160"/>
                  </a:cubicBezTo>
                  <a:cubicBezTo>
                    <a:pt x="1313" y="1333"/>
                    <a:pt x="1365" y="1502"/>
                    <a:pt x="1320" y="1622"/>
                  </a:cubicBezTo>
                  <a:cubicBezTo>
                    <a:pt x="1309" y="1651"/>
                    <a:pt x="1292" y="1676"/>
                    <a:pt x="1271" y="1697"/>
                  </a:cubicBezTo>
                  <a:cubicBezTo>
                    <a:pt x="1274" y="1618"/>
                    <a:pt x="1224" y="1452"/>
                    <a:pt x="1222" y="1444"/>
                  </a:cubicBezTo>
                  <a:cubicBezTo>
                    <a:pt x="1216" y="1446"/>
                    <a:pt x="1216" y="1446"/>
                    <a:pt x="1216" y="1446"/>
                  </a:cubicBezTo>
                  <a:cubicBezTo>
                    <a:pt x="1217" y="1448"/>
                    <a:pt x="1271" y="1630"/>
                    <a:pt x="1265" y="1704"/>
                  </a:cubicBezTo>
                  <a:cubicBezTo>
                    <a:pt x="1244" y="1723"/>
                    <a:pt x="1220" y="1739"/>
                    <a:pt x="1191" y="1751"/>
                  </a:cubicBezTo>
                  <a:cubicBezTo>
                    <a:pt x="1200" y="1682"/>
                    <a:pt x="1175" y="1537"/>
                    <a:pt x="1119" y="1319"/>
                  </a:cubicBezTo>
                  <a:cubicBezTo>
                    <a:pt x="1080" y="1169"/>
                    <a:pt x="1038" y="1031"/>
                    <a:pt x="1026" y="994"/>
                  </a:cubicBezTo>
                  <a:cubicBezTo>
                    <a:pt x="1032" y="992"/>
                    <a:pt x="1038" y="990"/>
                    <a:pt x="1043" y="987"/>
                  </a:cubicBezTo>
                  <a:cubicBezTo>
                    <a:pt x="1065" y="1034"/>
                    <a:pt x="1163" y="1249"/>
                    <a:pt x="1178" y="1313"/>
                  </a:cubicBezTo>
                  <a:cubicBezTo>
                    <a:pt x="1184" y="1312"/>
                    <a:pt x="1184" y="1312"/>
                    <a:pt x="1184" y="1312"/>
                  </a:cubicBezTo>
                  <a:cubicBezTo>
                    <a:pt x="1169" y="1245"/>
                    <a:pt x="1070" y="1030"/>
                    <a:pt x="1048" y="983"/>
                  </a:cubicBezTo>
                  <a:cubicBezTo>
                    <a:pt x="1059" y="977"/>
                    <a:pt x="1068" y="969"/>
                    <a:pt x="1075" y="959"/>
                  </a:cubicBezTo>
                  <a:cubicBezTo>
                    <a:pt x="1099" y="979"/>
                    <a:pt x="1178" y="1043"/>
                    <a:pt x="1282" y="1106"/>
                  </a:cubicBezTo>
                  <a:cubicBezTo>
                    <a:pt x="1482" y="1228"/>
                    <a:pt x="1630" y="1257"/>
                    <a:pt x="1721" y="1259"/>
                  </a:cubicBezTo>
                  <a:cubicBezTo>
                    <a:pt x="1704" y="1289"/>
                    <a:pt x="1684" y="1311"/>
                    <a:pt x="1661" y="1327"/>
                  </a:cubicBezTo>
                  <a:close/>
                  <a:moveTo>
                    <a:pt x="967" y="1348"/>
                  </a:moveTo>
                  <a:cubicBezTo>
                    <a:pt x="971" y="1439"/>
                    <a:pt x="1009" y="1725"/>
                    <a:pt x="1017" y="1785"/>
                  </a:cubicBezTo>
                  <a:cubicBezTo>
                    <a:pt x="973" y="1783"/>
                    <a:pt x="937" y="1767"/>
                    <a:pt x="909" y="1738"/>
                  </a:cubicBezTo>
                  <a:cubicBezTo>
                    <a:pt x="904" y="1671"/>
                    <a:pt x="884" y="1350"/>
                    <a:pt x="895" y="1299"/>
                  </a:cubicBezTo>
                  <a:cubicBezTo>
                    <a:pt x="889" y="1298"/>
                    <a:pt x="889" y="1298"/>
                    <a:pt x="889" y="1298"/>
                  </a:cubicBezTo>
                  <a:cubicBezTo>
                    <a:pt x="878" y="1348"/>
                    <a:pt x="897" y="1650"/>
                    <a:pt x="902" y="1731"/>
                  </a:cubicBezTo>
                  <a:cubicBezTo>
                    <a:pt x="902" y="1731"/>
                    <a:pt x="902" y="1731"/>
                    <a:pt x="902" y="1731"/>
                  </a:cubicBezTo>
                  <a:cubicBezTo>
                    <a:pt x="786" y="1598"/>
                    <a:pt x="841" y="1264"/>
                    <a:pt x="860" y="1164"/>
                  </a:cubicBezTo>
                  <a:cubicBezTo>
                    <a:pt x="862" y="1155"/>
                    <a:pt x="864" y="1145"/>
                    <a:pt x="866" y="1135"/>
                  </a:cubicBezTo>
                  <a:cubicBezTo>
                    <a:pt x="846" y="1131"/>
                    <a:pt x="846" y="1131"/>
                    <a:pt x="846" y="1131"/>
                  </a:cubicBezTo>
                  <a:cubicBezTo>
                    <a:pt x="846" y="1131"/>
                    <a:pt x="844" y="1142"/>
                    <a:pt x="840" y="1160"/>
                  </a:cubicBezTo>
                  <a:cubicBezTo>
                    <a:pt x="794" y="1365"/>
                    <a:pt x="699" y="1496"/>
                    <a:pt x="579" y="1518"/>
                  </a:cubicBezTo>
                  <a:cubicBezTo>
                    <a:pt x="550" y="1523"/>
                    <a:pt x="520" y="1522"/>
                    <a:pt x="490" y="1515"/>
                  </a:cubicBezTo>
                  <a:cubicBezTo>
                    <a:pt x="521" y="1473"/>
                    <a:pt x="642" y="1308"/>
                    <a:pt x="679" y="1276"/>
                  </a:cubicBezTo>
                  <a:cubicBezTo>
                    <a:pt x="675" y="1271"/>
                    <a:pt x="675" y="1271"/>
                    <a:pt x="675" y="1271"/>
                  </a:cubicBezTo>
                  <a:cubicBezTo>
                    <a:pt x="637" y="1305"/>
                    <a:pt x="512" y="1474"/>
                    <a:pt x="484" y="1513"/>
                  </a:cubicBezTo>
                  <a:cubicBezTo>
                    <a:pt x="444" y="1502"/>
                    <a:pt x="405" y="1481"/>
                    <a:pt x="367" y="1450"/>
                  </a:cubicBezTo>
                  <a:cubicBezTo>
                    <a:pt x="403" y="1415"/>
                    <a:pt x="554" y="1268"/>
                    <a:pt x="567" y="1258"/>
                  </a:cubicBezTo>
                  <a:cubicBezTo>
                    <a:pt x="563" y="1253"/>
                    <a:pt x="563" y="1253"/>
                    <a:pt x="563" y="1253"/>
                  </a:cubicBezTo>
                  <a:cubicBezTo>
                    <a:pt x="550" y="1263"/>
                    <a:pt x="398" y="1412"/>
                    <a:pt x="363" y="1446"/>
                  </a:cubicBezTo>
                  <a:cubicBezTo>
                    <a:pt x="340" y="1427"/>
                    <a:pt x="317" y="1404"/>
                    <a:pt x="296" y="1378"/>
                  </a:cubicBezTo>
                  <a:cubicBezTo>
                    <a:pt x="442" y="1174"/>
                    <a:pt x="847" y="980"/>
                    <a:pt x="912" y="950"/>
                  </a:cubicBezTo>
                  <a:cubicBezTo>
                    <a:pt x="915" y="956"/>
                    <a:pt x="918" y="961"/>
                    <a:pt x="922" y="965"/>
                  </a:cubicBezTo>
                  <a:cubicBezTo>
                    <a:pt x="881" y="997"/>
                    <a:pt x="696" y="1143"/>
                    <a:pt x="631" y="1202"/>
                  </a:cubicBezTo>
                  <a:cubicBezTo>
                    <a:pt x="635" y="1207"/>
                    <a:pt x="635" y="1207"/>
                    <a:pt x="635" y="1207"/>
                  </a:cubicBezTo>
                  <a:cubicBezTo>
                    <a:pt x="700" y="1147"/>
                    <a:pt x="886" y="1001"/>
                    <a:pt x="926" y="970"/>
                  </a:cubicBezTo>
                  <a:cubicBezTo>
                    <a:pt x="934" y="977"/>
                    <a:pt x="942" y="983"/>
                    <a:pt x="951" y="988"/>
                  </a:cubicBezTo>
                  <a:cubicBezTo>
                    <a:pt x="946" y="1029"/>
                    <a:pt x="927" y="1187"/>
                    <a:pt x="934" y="1232"/>
                  </a:cubicBezTo>
                  <a:cubicBezTo>
                    <a:pt x="940" y="1232"/>
                    <a:pt x="940" y="1232"/>
                    <a:pt x="940" y="1232"/>
                  </a:cubicBezTo>
                  <a:cubicBezTo>
                    <a:pt x="934" y="1188"/>
                    <a:pt x="952" y="1034"/>
                    <a:pt x="957" y="991"/>
                  </a:cubicBezTo>
                  <a:cubicBezTo>
                    <a:pt x="968" y="995"/>
                    <a:pt x="979" y="998"/>
                    <a:pt x="991" y="998"/>
                  </a:cubicBezTo>
                  <a:cubicBezTo>
                    <a:pt x="1005" y="1082"/>
                    <a:pt x="1105" y="1679"/>
                    <a:pt x="1099" y="1778"/>
                  </a:cubicBezTo>
                  <a:cubicBezTo>
                    <a:pt x="1081" y="1781"/>
                    <a:pt x="1061" y="1784"/>
                    <a:pt x="1040" y="1785"/>
                  </a:cubicBezTo>
                  <a:cubicBezTo>
                    <a:pt x="1034" y="1785"/>
                    <a:pt x="1029" y="1785"/>
                    <a:pt x="1024" y="1785"/>
                  </a:cubicBezTo>
                  <a:cubicBezTo>
                    <a:pt x="1016" y="1728"/>
                    <a:pt x="977" y="1439"/>
                    <a:pt x="973" y="1348"/>
                  </a:cubicBezTo>
                  <a:lnTo>
                    <a:pt x="967" y="1348"/>
                  </a:lnTo>
                  <a:close/>
                  <a:moveTo>
                    <a:pt x="386" y="1079"/>
                  </a:moveTo>
                  <a:cubicBezTo>
                    <a:pt x="309" y="1115"/>
                    <a:pt x="234" y="1190"/>
                    <a:pt x="207" y="1218"/>
                  </a:cubicBezTo>
                  <a:cubicBezTo>
                    <a:pt x="200" y="1185"/>
                    <a:pt x="203" y="1155"/>
                    <a:pt x="215" y="1126"/>
                  </a:cubicBezTo>
                  <a:cubicBezTo>
                    <a:pt x="265" y="1019"/>
                    <a:pt x="447" y="965"/>
                    <a:pt x="592" y="938"/>
                  </a:cubicBezTo>
                  <a:cubicBezTo>
                    <a:pt x="643" y="929"/>
                    <a:pt x="687" y="923"/>
                    <a:pt x="715" y="921"/>
                  </a:cubicBezTo>
                  <a:cubicBezTo>
                    <a:pt x="726" y="920"/>
                    <a:pt x="738" y="919"/>
                    <a:pt x="749" y="917"/>
                  </a:cubicBezTo>
                  <a:cubicBezTo>
                    <a:pt x="748" y="897"/>
                    <a:pt x="748" y="897"/>
                    <a:pt x="748" y="897"/>
                  </a:cubicBezTo>
                  <a:cubicBezTo>
                    <a:pt x="748" y="897"/>
                    <a:pt x="735" y="898"/>
                    <a:pt x="713" y="900"/>
                  </a:cubicBezTo>
                  <a:cubicBezTo>
                    <a:pt x="366" y="929"/>
                    <a:pt x="145" y="882"/>
                    <a:pt x="92" y="768"/>
                  </a:cubicBezTo>
                  <a:cubicBezTo>
                    <a:pt x="59" y="699"/>
                    <a:pt x="89" y="606"/>
                    <a:pt x="179" y="496"/>
                  </a:cubicBezTo>
                  <a:cubicBezTo>
                    <a:pt x="371" y="509"/>
                    <a:pt x="841" y="818"/>
                    <a:pt x="909" y="863"/>
                  </a:cubicBezTo>
                  <a:cubicBezTo>
                    <a:pt x="907" y="867"/>
                    <a:pt x="905" y="871"/>
                    <a:pt x="904" y="875"/>
                  </a:cubicBezTo>
                  <a:cubicBezTo>
                    <a:pt x="833" y="841"/>
                    <a:pt x="418" y="641"/>
                    <a:pt x="306" y="630"/>
                  </a:cubicBezTo>
                  <a:cubicBezTo>
                    <a:pt x="305" y="636"/>
                    <a:pt x="305" y="636"/>
                    <a:pt x="305" y="636"/>
                  </a:cubicBezTo>
                  <a:cubicBezTo>
                    <a:pt x="416" y="647"/>
                    <a:pt x="837" y="850"/>
                    <a:pt x="902" y="881"/>
                  </a:cubicBezTo>
                  <a:cubicBezTo>
                    <a:pt x="901" y="886"/>
                    <a:pt x="900" y="891"/>
                    <a:pt x="900" y="896"/>
                  </a:cubicBezTo>
                  <a:cubicBezTo>
                    <a:pt x="842" y="887"/>
                    <a:pt x="557" y="844"/>
                    <a:pt x="500" y="832"/>
                  </a:cubicBezTo>
                  <a:cubicBezTo>
                    <a:pt x="498" y="838"/>
                    <a:pt x="498" y="838"/>
                    <a:pt x="498" y="838"/>
                  </a:cubicBezTo>
                  <a:cubicBezTo>
                    <a:pt x="556" y="850"/>
                    <a:pt x="842" y="894"/>
                    <a:pt x="899" y="902"/>
                  </a:cubicBezTo>
                  <a:cubicBezTo>
                    <a:pt x="899" y="910"/>
                    <a:pt x="900" y="918"/>
                    <a:pt x="902" y="926"/>
                  </a:cubicBezTo>
                  <a:cubicBezTo>
                    <a:pt x="842" y="940"/>
                    <a:pt x="529" y="1019"/>
                    <a:pt x="312" y="1225"/>
                  </a:cubicBezTo>
                  <a:cubicBezTo>
                    <a:pt x="316" y="1229"/>
                    <a:pt x="316" y="1229"/>
                    <a:pt x="316" y="1229"/>
                  </a:cubicBezTo>
                  <a:cubicBezTo>
                    <a:pt x="533" y="1024"/>
                    <a:pt x="845" y="946"/>
                    <a:pt x="904" y="932"/>
                  </a:cubicBezTo>
                  <a:cubicBezTo>
                    <a:pt x="905" y="937"/>
                    <a:pt x="907" y="941"/>
                    <a:pt x="909" y="945"/>
                  </a:cubicBezTo>
                  <a:cubicBezTo>
                    <a:pt x="843" y="975"/>
                    <a:pt x="439" y="1169"/>
                    <a:pt x="292" y="1373"/>
                  </a:cubicBezTo>
                  <a:cubicBezTo>
                    <a:pt x="273" y="1348"/>
                    <a:pt x="254" y="1321"/>
                    <a:pt x="237" y="1291"/>
                  </a:cubicBezTo>
                  <a:cubicBezTo>
                    <a:pt x="223" y="1268"/>
                    <a:pt x="214" y="1247"/>
                    <a:pt x="209" y="1226"/>
                  </a:cubicBezTo>
                  <a:cubicBezTo>
                    <a:pt x="232" y="1201"/>
                    <a:pt x="310" y="1121"/>
                    <a:pt x="388" y="1084"/>
                  </a:cubicBezTo>
                  <a:lnTo>
                    <a:pt x="386" y="1079"/>
                  </a:lnTo>
                  <a:close/>
                  <a:moveTo>
                    <a:pt x="361" y="352"/>
                  </a:moveTo>
                  <a:cubicBezTo>
                    <a:pt x="417" y="382"/>
                    <a:pt x="689" y="530"/>
                    <a:pt x="744" y="602"/>
                  </a:cubicBezTo>
                  <a:cubicBezTo>
                    <a:pt x="749" y="598"/>
                    <a:pt x="749" y="598"/>
                    <a:pt x="749" y="598"/>
                  </a:cubicBezTo>
                  <a:cubicBezTo>
                    <a:pt x="694" y="526"/>
                    <a:pt x="437" y="386"/>
                    <a:pt x="369" y="349"/>
                  </a:cubicBezTo>
                  <a:cubicBezTo>
                    <a:pt x="374" y="348"/>
                    <a:pt x="379" y="347"/>
                    <a:pt x="384" y="346"/>
                  </a:cubicBezTo>
                  <a:cubicBezTo>
                    <a:pt x="597" y="307"/>
                    <a:pt x="805" y="605"/>
                    <a:pt x="885" y="734"/>
                  </a:cubicBezTo>
                  <a:cubicBezTo>
                    <a:pt x="905" y="771"/>
                    <a:pt x="919" y="794"/>
                    <a:pt x="919" y="794"/>
                  </a:cubicBezTo>
                  <a:cubicBezTo>
                    <a:pt x="937" y="784"/>
                    <a:pt x="937" y="784"/>
                    <a:pt x="937" y="784"/>
                  </a:cubicBezTo>
                  <a:cubicBezTo>
                    <a:pt x="937" y="783"/>
                    <a:pt x="924" y="760"/>
                    <a:pt x="903" y="724"/>
                  </a:cubicBezTo>
                  <a:cubicBezTo>
                    <a:pt x="841" y="613"/>
                    <a:pt x="704" y="337"/>
                    <a:pt x="768" y="198"/>
                  </a:cubicBezTo>
                  <a:cubicBezTo>
                    <a:pt x="785" y="161"/>
                    <a:pt x="821" y="130"/>
                    <a:pt x="871" y="109"/>
                  </a:cubicBezTo>
                  <a:cubicBezTo>
                    <a:pt x="885" y="152"/>
                    <a:pt x="938" y="319"/>
                    <a:pt x="953" y="370"/>
                  </a:cubicBezTo>
                  <a:cubicBezTo>
                    <a:pt x="959" y="368"/>
                    <a:pt x="959" y="368"/>
                    <a:pt x="959" y="368"/>
                  </a:cubicBezTo>
                  <a:cubicBezTo>
                    <a:pt x="944" y="317"/>
                    <a:pt x="890" y="149"/>
                    <a:pt x="877" y="107"/>
                  </a:cubicBezTo>
                  <a:cubicBezTo>
                    <a:pt x="899" y="98"/>
                    <a:pt x="923" y="90"/>
                    <a:pt x="950" y="85"/>
                  </a:cubicBezTo>
                  <a:cubicBezTo>
                    <a:pt x="963" y="83"/>
                    <a:pt x="976" y="81"/>
                    <a:pt x="990" y="80"/>
                  </a:cubicBezTo>
                  <a:cubicBezTo>
                    <a:pt x="1008" y="111"/>
                    <a:pt x="1073" y="223"/>
                    <a:pt x="1092" y="306"/>
                  </a:cubicBezTo>
                  <a:cubicBezTo>
                    <a:pt x="1098" y="304"/>
                    <a:pt x="1098" y="304"/>
                    <a:pt x="1098" y="304"/>
                  </a:cubicBezTo>
                  <a:cubicBezTo>
                    <a:pt x="1079" y="222"/>
                    <a:pt x="1017" y="114"/>
                    <a:pt x="997" y="79"/>
                  </a:cubicBezTo>
                  <a:cubicBezTo>
                    <a:pt x="1046" y="75"/>
                    <a:pt x="1098" y="77"/>
                    <a:pt x="1150" y="87"/>
                  </a:cubicBezTo>
                  <a:cubicBezTo>
                    <a:pt x="1243" y="318"/>
                    <a:pt x="1206" y="504"/>
                    <a:pt x="1158" y="620"/>
                  </a:cubicBezTo>
                  <a:cubicBezTo>
                    <a:pt x="1114" y="725"/>
                    <a:pt x="1054" y="793"/>
                    <a:pt x="1033" y="814"/>
                  </a:cubicBezTo>
                  <a:cubicBezTo>
                    <a:pt x="1023" y="810"/>
                    <a:pt x="1012" y="808"/>
                    <a:pt x="1001" y="808"/>
                  </a:cubicBezTo>
                  <a:cubicBezTo>
                    <a:pt x="1015" y="785"/>
                    <a:pt x="1045" y="734"/>
                    <a:pt x="1071" y="668"/>
                  </a:cubicBezTo>
                  <a:cubicBezTo>
                    <a:pt x="1104" y="587"/>
                    <a:pt x="1138" y="467"/>
                    <a:pt x="1113" y="357"/>
                  </a:cubicBezTo>
                  <a:cubicBezTo>
                    <a:pt x="1107" y="358"/>
                    <a:pt x="1107" y="358"/>
                    <a:pt x="1107" y="358"/>
                  </a:cubicBezTo>
                  <a:cubicBezTo>
                    <a:pt x="1132" y="467"/>
                    <a:pt x="1098" y="585"/>
                    <a:pt x="1066" y="666"/>
                  </a:cubicBezTo>
                  <a:cubicBezTo>
                    <a:pt x="1038" y="735"/>
                    <a:pt x="1006" y="788"/>
                    <a:pt x="994" y="808"/>
                  </a:cubicBezTo>
                  <a:cubicBezTo>
                    <a:pt x="989" y="808"/>
                    <a:pt x="983" y="809"/>
                    <a:pt x="978" y="810"/>
                  </a:cubicBezTo>
                  <a:cubicBezTo>
                    <a:pt x="985" y="759"/>
                    <a:pt x="1006" y="556"/>
                    <a:pt x="976" y="428"/>
                  </a:cubicBezTo>
                  <a:cubicBezTo>
                    <a:pt x="970" y="430"/>
                    <a:pt x="970" y="430"/>
                    <a:pt x="970" y="430"/>
                  </a:cubicBezTo>
                  <a:cubicBezTo>
                    <a:pt x="1000" y="558"/>
                    <a:pt x="978" y="765"/>
                    <a:pt x="972" y="811"/>
                  </a:cubicBezTo>
                  <a:cubicBezTo>
                    <a:pt x="972" y="811"/>
                    <a:pt x="971" y="811"/>
                    <a:pt x="971" y="812"/>
                  </a:cubicBezTo>
                  <a:cubicBezTo>
                    <a:pt x="967" y="813"/>
                    <a:pt x="964" y="814"/>
                    <a:pt x="961" y="815"/>
                  </a:cubicBezTo>
                  <a:cubicBezTo>
                    <a:pt x="932" y="750"/>
                    <a:pt x="760" y="358"/>
                    <a:pt x="795" y="209"/>
                  </a:cubicBezTo>
                  <a:cubicBezTo>
                    <a:pt x="789" y="208"/>
                    <a:pt x="789" y="208"/>
                    <a:pt x="789" y="208"/>
                  </a:cubicBezTo>
                  <a:cubicBezTo>
                    <a:pt x="753" y="361"/>
                    <a:pt x="925" y="751"/>
                    <a:pt x="955" y="818"/>
                  </a:cubicBezTo>
                  <a:cubicBezTo>
                    <a:pt x="943" y="823"/>
                    <a:pt x="933" y="831"/>
                    <a:pt x="924" y="841"/>
                  </a:cubicBezTo>
                  <a:cubicBezTo>
                    <a:pt x="662" y="587"/>
                    <a:pt x="335" y="432"/>
                    <a:pt x="270" y="402"/>
                  </a:cubicBezTo>
                  <a:cubicBezTo>
                    <a:pt x="299" y="378"/>
                    <a:pt x="329" y="361"/>
                    <a:pt x="361" y="352"/>
                  </a:cubicBezTo>
                  <a:close/>
                  <a:moveTo>
                    <a:pt x="1269" y="122"/>
                  </a:moveTo>
                  <a:cubicBezTo>
                    <a:pt x="1367" y="317"/>
                    <a:pt x="1307" y="502"/>
                    <a:pt x="1239" y="623"/>
                  </a:cubicBezTo>
                  <a:cubicBezTo>
                    <a:pt x="1176" y="736"/>
                    <a:pt x="1095" y="816"/>
                    <a:pt x="1070" y="839"/>
                  </a:cubicBezTo>
                  <a:cubicBezTo>
                    <a:pt x="1061" y="829"/>
                    <a:pt x="1051" y="822"/>
                    <a:pt x="1039" y="817"/>
                  </a:cubicBezTo>
                  <a:cubicBezTo>
                    <a:pt x="1062" y="793"/>
                    <a:pt x="1120" y="726"/>
                    <a:pt x="1163" y="623"/>
                  </a:cubicBezTo>
                  <a:cubicBezTo>
                    <a:pt x="1212" y="506"/>
                    <a:pt x="1249" y="319"/>
                    <a:pt x="1157" y="88"/>
                  </a:cubicBezTo>
                  <a:cubicBezTo>
                    <a:pt x="1195" y="96"/>
                    <a:pt x="1233" y="107"/>
                    <a:pt x="1269" y="122"/>
                  </a:cubicBezTo>
                  <a:close/>
                  <a:moveTo>
                    <a:pt x="1071" y="882"/>
                  </a:moveTo>
                  <a:cubicBezTo>
                    <a:pt x="1074" y="892"/>
                    <a:pt x="1075" y="902"/>
                    <a:pt x="1073" y="912"/>
                  </a:cubicBezTo>
                  <a:cubicBezTo>
                    <a:pt x="1074" y="901"/>
                    <a:pt x="1073" y="890"/>
                    <a:pt x="1070" y="880"/>
                  </a:cubicBezTo>
                  <a:cubicBezTo>
                    <a:pt x="1071" y="880"/>
                    <a:pt x="1071" y="881"/>
                    <a:pt x="1071" y="882"/>
                  </a:cubicBezTo>
                  <a:close/>
                  <a:moveTo>
                    <a:pt x="942" y="852"/>
                  </a:moveTo>
                  <a:cubicBezTo>
                    <a:pt x="951" y="843"/>
                    <a:pt x="963" y="835"/>
                    <a:pt x="977" y="831"/>
                  </a:cubicBezTo>
                  <a:cubicBezTo>
                    <a:pt x="979" y="831"/>
                    <a:pt x="982" y="830"/>
                    <a:pt x="984" y="830"/>
                  </a:cubicBezTo>
                  <a:cubicBezTo>
                    <a:pt x="1004" y="826"/>
                    <a:pt x="1023" y="830"/>
                    <a:pt x="1038" y="839"/>
                  </a:cubicBezTo>
                  <a:cubicBezTo>
                    <a:pt x="1047" y="847"/>
                    <a:pt x="1055" y="856"/>
                    <a:pt x="1061" y="870"/>
                  </a:cubicBezTo>
                  <a:cubicBezTo>
                    <a:pt x="1070" y="891"/>
                    <a:pt x="1070" y="916"/>
                    <a:pt x="1061" y="944"/>
                  </a:cubicBezTo>
                  <a:cubicBezTo>
                    <a:pt x="1051" y="959"/>
                    <a:pt x="1036" y="970"/>
                    <a:pt x="1017" y="975"/>
                  </a:cubicBezTo>
                  <a:cubicBezTo>
                    <a:pt x="976" y="987"/>
                    <a:pt x="934" y="964"/>
                    <a:pt x="923" y="924"/>
                  </a:cubicBezTo>
                  <a:cubicBezTo>
                    <a:pt x="921" y="918"/>
                    <a:pt x="920" y="911"/>
                    <a:pt x="920" y="905"/>
                  </a:cubicBezTo>
                  <a:cubicBezTo>
                    <a:pt x="927" y="895"/>
                    <a:pt x="937" y="877"/>
                    <a:pt x="942" y="852"/>
                  </a:cubicBezTo>
                  <a:close/>
                  <a:moveTo>
                    <a:pt x="922" y="890"/>
                  </a:moveTo>
                  <a:cubicBezTo>
                    <a:pt x="924" y="881"/>
                    <a:pt x="927" y="872"/>
                    <a:pt x="933" y="864"/>
                  </a:cubicBezTo>
                  <a:cubicBezTo>
                    <a:pt x="929" y="874"/>
                    <a:pt x="926" y="883"/>
                    <a:pt x="922" y="890"/>
                  </a:cubicBezTo>
                  <a:close/>
                  <a:moveTo>
                    <a:pt x="264" y="406"/>
                  </a:moveTo>
                  <a:cubicBezTo>
                    <a:pt x="323" y="433"/>
                    <a:pt x="655" y="588"/>
                    <a:pt x="920" y="845"/>
                  </a:cubicBezTo>
                  <a:cubicBezTo>
                    <a:pt x="917" y="849"/>
                    <a:pt x="914" y="853"/>
                    <a:pt x="912" y="858"/>
                  </a:cubicBezTo>
                  <a:cubicBezTo>
                    <a:pt x="843" y="812"/>
                    <a:pt x="380" y="508"/>
                    <a:pt x="184" y="490"/>
                  </a:cubicBezTo>
                  <a:cubicBezTo>
                    <a:pt x="201" y="471"/>
                    <a:pt x="219" y="450"/>
                    <a:pt x="239" y="430"/>
                  </a:cubicBezTo>
                  <a:cubicBezTo>
                    <a:pt x="247" y="421"/>
                    <a:pt x="256" y="414"/>
                    <a:pt x="264" y="406"/>
                  </a:cubicBezTo>
                  <a:close/>
                  <a:moveTo>
                    <a:pt x="998" y="999"/>
                  </a:moveTo>
                  <a:cubicBezTo>
                    <a:pt x="1003" y="999"/>
                    <a:pt x="1008" y="998"/>
                    <a:pt x="1014" y="997"/>
                  </a:cubicBezTo>
                  <a:cubicBezTo>
                    <a:pt x="1016" y="997"/>
                    <a:pt x="1018" y="996"/>
                    <a:pt x="1020" y="996"/>
                  </a:cubicBezTo>
                  <a:cubicBezTo>
                    <a:pt x="1045" y="1074"/>
                    <a:pt x="1206" y="1604"/>
                    <a:pt x="1185" y="1754"/>
                  </a:cubicBezTo>
                  <a:cubicBezTo>
                    <a:pt x="1161" y="1764"/>
                    <a:pt x="1135" y="1772"/>
                    <a:pt x="1107" y="1777"/>
                  </a:cubicBezTo>
                  <a:cubicBezTo>
                    <a:pt x="1106" y="1777"/>
                    <a:pt x="1106" y="1777"/>
                    <a:pt x="1105" y="1777"/>
                  </a:cubicBezTo>
                  <a:cubicBezTo>
                    <a:pt x="1110" y="1671"/>
                    <a:pt x="1013" y="1089"/>
                    <a:pt x="998" y="999"/>
                  </a:cubicBezTo>
                  <a:close/>
                  <a:moveTo>
                    <a:pt x="1725" y="1253"/>
                  </a:moveTo>
                  <a:cubicBezTo>
                    <a:pt x="1566" y="1251"/>
                    <a:pt x="1399" y="1170"/>
                    <a:pt x="1286" y="1101"/>
                  </a:cubicBezTo>
                  <a:cubicBezTo>
                    <a:pt x="1181" y="1038"/>
                    <a:pt x="1102" y="973"/>
                    <a:pt x="1079" y="953"/>
                  </a:cubicBezTo>
                  <a:cubicBezTo>
                    <a:pt x="1080" y="952"/>
                    <a:pt x="1081" y="951"/>
                    <a:pt x="1082" y="949"/>
                  </a:cubicBezTo>
                  <a:cubicBezTo>
                    <a:pt x="1085" y="944"/>
                    <a:pt x="1088" y="938"/>
                    <a:pt x="1090" y="932"/>
                  </a:cubicBezTo>
                  <a:cubicBezTo>
                    <a:pt x="1120" y="947"/>
                    <a:pt x="1217" y="994"/>
                    <a:pt x="1335" y="1036"/>
                  </a:cubicBezTo>
                  <a:cubicBezTo>
                    <a:pt x="1464" y="1082"/>
                    <a:pt x="1643" y="1132"/>
                    <a:pt x="1782" y="1114"/>
                  </a:cubicBezTo>
                  <a:cubicBezTo>
                    <a:pt x="1770" y="1151"/>
                    <a:pt x="1755" y="1190"/>
                    <a:pt x="1737" y="1231"/>
                  </a:cubicBezTo>
                  <a:cubicBezTo>
                    <a:pt x="1733" y="1239"/>
                    <a:pt x="1729" y="1246"/>
                    <a:pt x="1725" y="1253"/>
                  </a:cubicBezTo>
                  <a:close/>
                  <a:moveTo>
                    <a:pt x="753" y="164"/>
                  </a:moveTo>
                  <a:cubicBezTo>
                    <a:pt x="780" y="105"/>
                    <a:pt x="851" y="61"/>
                    <a:pt x="948" y="43"/>
                  </a:cubicBezTo>
                  <a:cubicBezTo>
                    <a:pt x="1148" y="6"/>
                    <a:pt x="1415" y="83"/>
                    <a:pt x="1538" y="301"/>
                  </a:cubicBezTo>
                  <a:cubicBezTo>
                    <a:pt x="1573" y="363"/>
                    <a:pt x="1579" y="425"/>
                    <a:pt x="1558" y="485"/>
                  </a:cubicBezTo>
                  <a:cubicBezTo>
                    <a:pt x="1554" y="496"/>
                    <a:pt x="1549" y="507"/>
                    <a:pt x="1544" y="518"/>
                  </a:cubicBezTo>
                  <a:cubicBezTo>
                    <a:pt x="1545" y="514"/>
                    <a:pt x="1547" y="511"/>
                    <a:pt x="1548" y="508"/>
                  </a:cubicBezTo>
                  <a:cubicBezTo>
                    <a:pt x="1570" y="446"/>
                    <a:pt x="1563" y="383"/>
                    <a:pt x="1527" y="320"/>
                  </a:cubicBezTo>
                  <a:cubicBezTo>
                    <a:pt x="1406" y="105"/>
                    <a:pt x="1144" y="29"/>
                    <a:pt x="947" y="65"/>
                  </a:cubicBezTo>
                  <a:cubicBezTo>
                    <a:pt x="849" y="83"/>
                    <a:pt x="777" y="128"/>
                    <a:pt x="749" y="189"/>
                  </a:cubicBezTo>
                  <a:cubicBezTo>
                    <a:pt x="743" y="202"/>
                    <a:pt x="739" y="215"/>
                    <a:pt x="736" y="230"/>
                  </a:cubicBezTo>
                  <a:cubicBezTo>
                    <a:pt x="738" y="206"/>
                    <a:pt x="744" y="184"/>
                    <a:pt x="753" y="164"/>
                  </a:cubicBezTo>
                  <a:close/>
                  <a:moveTo>
                    <a:pt x="49" y="764"/>
                  </a:moveTo>
                  <a:cubicBezTo>
                    <a:pt x="7" y="675"/>
                    <a:pt x="60" y="550"/>
                    <a:pt x="204" y="404"/>
                  </a:cubicBezTo>
                  <a:cubicBezTo>
                    <a:pt x="252" y="354"/>
                    <a:pt x="304" y="324"/>
                    <a:pt x="358" y="314"/>
                  </a:cubicBezTo>
                  <a:cubicBezTo>
                    <a:pt x="423" y="302"/>
                    <a:pt x="486" y="319"/>
                    <a:pt x="546" y="352"/>
                  </a:cubicBezTo>
                  <a:cubicBezTo>
                    <a:pt x="493" y="327"/>
                    <a:pt x="437" y="315"/>
                    <a:pt x="380" y="326"/>
                  </a:cubicBezTo>
                  <a:cubicBezTo>
                    <a:pt x="325" y="336"/>
                    <a:pt x="273" y="366"/>
                    <a:pt x="224" y="415"/>
                  </a:cubicBezTo>
                  <a:cubicBezTo>
                    <a:pt x="82" y="560"/>
                    <a:pt x="30" y="686"/>
                    <a:pt x="73" y="777"/>
                  </a:cubicBezTo>
                  <a:cubicBezTo>
                    <a:pt x="85" y="802"/>
                    <a:pt x="105" y="828"/>
                    <a:pt x="138" y="850"/>
                  </a:cubicBezTo>
                  <a:cubicBezTo>
                    <a:pt x="95" y="828"/>
                    <a:pt x="65" y="799"/>
                    <a:pt x="49" y="764"/>
                  </a:cubicBezTo>
                  <a:close/>
                  <a:moveTo>
                    <a:pt x="564" y="1548"/>
                  </a:moveTo>
                  <a:cubicBezTo>
                    <a:pt x="437" y="1572"/>
                    <a:pt x="301" y="1482"/>
                    <a:pt x="200" y="1309"/>
                  </a:cubicBezTo>
                  <a:cubicBezTo>
                    <a:pt x="161" y="1243"/>
                    <a:pt x="154" y="1183"/>
                    <a:pt x="178" y="1131"/>
                  </a:cubicBezTo>
                  <a:cubicBezTo>
                    <a:pt x="194" y="1094"/>
                    <a:pt x="226" y="1063"/>
                    <a:pt x="265" y="1037"/>
                  </a:cubicBezTo>
                  <a:cubicBezTo>
                    <a:pt x="235" y="1060"/>
                    <a:pt x="211" y="1087"/>
                    <a:pt x="197" y="1118"/>
                  </a:cubicBezTo>
                  <a:cubicBezTo>
                    <a:pt x="172" y="1172"/>
                    <a:pt x="179" y="1234"/>
                    <a:pt x="219" y="1301"/>
                  </a:cubicBezTo>
                  <a:cubicBezTo>
                    <a:pt x="319" y="1473"/>
                    <a:pt x="455" y="1561"/>
                    <a:pt x="583" y="1538"/>
                  </a:cubicBezTo>
                  <a:cubicBezTo>
                    <a:pt x="600" y="1535"/>
                    <a:pt x="619" y="1529"/>
                    <a:pt x="641" y="1519"/>
                  </a:cubicBezTo>
                  <a:cubicBezTo>
                    <a:pt x="616" y="1533"/>
                    <a:pt x="591" y="1543"/>
                    <a:pt x="564" y="1548"/>
                  </a:cubicBezTo>
                  <a:close/>
                  <a:moveTo>
                    <a:pt x="1341" y="1653"/>
                  </a:moveTo>
                  <a:cubicBezTo>
                    <a:pt x="1308" y="1740"/>
                    <a:pt x="1229" y="1797"/>
                    <a:pt x="1113" y="1818"/>
                  </a:cubicBezTo>
                  <a:cubicBezTo>
                    <a:pt x="1091" y="1822"/>
                    <a:pt x="1068" y="1825"/>
                    <a:pt x="1043" y="1827"/>
                  </a:cubicBezTo>
                  <a:cubicBezTo>
                    <a:pt x="980" y="1830"/>
                    <a:pt x="930" y="1810"/>
                    <a:pt x="893" y="1768"/>
                  </a:cubicBezTo>
                  <a:cubicBezTo>
                    <a:pt x="867" y="1738"/>
                    <a:pt x="849" y="1699"/>
                    <a:pt x="837" y="1655"/>
                  </a:cubicBezTo>
                  <a:cubicBezTo>
                    <a:pt x="849" y="1689"/>
                    <a:pt x="865" y="1720"/>
                    <a:pt x="886" y="1744"/>
                  </a:cubicBezTo>
                  <a:cubicBezTo>
                    <a:pt x="924" y="1788"/>
                    <a:pt x="976" y="1809"/>
                    <a:pt x="1041" y="1805"/>
                  </a:cubicBezTo>
                  <a:cubicBezTo>
                    <a:pt x="1065" y="1804"/>
                    <a:pt x="1089" y="1801"/>
                    <a:pt x="1111" y="1797"/>
                  </a:cubicBezTo>
                  <a:cubicBezTo>
                    <a:pt x="1226" y="1776"/>
                    <a:pt x="1305" y="1718"/>
                    <a:pt x="1339" y="1630"/>
                  </a:cubicBezTo>
                  <a:cubicBezTo>
                    <a:pt x="1352" y="1595"/>
                    <a:pt x="1358" y="1556"/>
                    <a:pt x="1356" y="1515"/>
                  </a:cubicBezTo>
                  <a:cubicBezTo>
                    <a:pt x="1361" y="1565"/>
                    <a:pt x="1356" y="1611"/>
                    <a:pt x="1341" y="1653"/>
                  </a:cubicBezTo>
                  <a:close/>
                  <a:moveTo>
                    <a:pt x="1774" y="1246"/>
                  </a:moveTo>
                  <a:cubicBezTo>
                    <a:pt x="1739" y="1321"/>
                    <a:pt x="1689" y="1365"/>
                    <a:pt x="1625" y="1377"/>
                  </a:cubicBezTo>
                  <a:cubicBezTo>
                    <a:pt x="1598" y="1382"/>
                    <a:pt x="1569" y="1381"/>
                    <a:pt x="1540" y="1375"/>
                  </a:cubicBezTo>
                  <a:cubicBezTo>
                    <a:pt x="1561" y="1377"/>
                    <a:pt x="1582" y="1377"/>
                    <a:pt x="1602" y="1373"/>
                  </a:cubicBezTo>
                  <a:cubicBezTo>
                    <a:pt x="1602" y="1373"/>
                    <a:pt x="1602" y="1373"/>
                    <a:pt x="1602" y="1373"/>
                  </a:cubicBezTo>
                  <a:cubicBezTo>
                    <a:pt x="1668" y="1361"/>
                    <a:pt x="1719" y="1316"/>
                    <a:pt x="1755" y="1240"/>
                  </a:cubicBezTo>
                  <a:cubicBezTo>
                    <a:pt x="1844" y="1048"/>
                    <a:pt x="1854" y="885"/>
                    <a:pt x="1782" y="791"/>
                  </a:cubicBezTo>
                  <a:cubicBezTo>
                    <a:pt x="1748" y="747"/>
                    <a:pt x="1698" y="719"/>
                    <a:pt x="1633" y="707"/>
                  </a:cubicBezTo>
                  <a:cubicBezTo>
                    <a:pt x="1709" y="717"/>
                    <a:pt x="1767" y="745"/>
                    <a:pt x="1804" y="793"/>
                  </a:cubicBezTo>
                  <a:cubicBezTo>
                    <a:pt x="1876" y="886"/>
                    <a:pt x="1865" y="1051"/>
                    <a:pt x="1774" y="12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275094" y="6548450"/>
              <a:ext cx="38531" cy="37229"/>
            </a:xfrm>
            <a:custGeom>
              <a:avLst/>
              <a:gdLst>
                <a:gd name="T0" fmla="*/ 41 w 125"/>
                <a:gd name="T1" fmla="*/ 117 h 121"/>
                <a:gd name="T2" fmla="*/ 43 w 125"/>
                <a:gd name="T3" fmla="*/ 119 h 121"/>
                <a:gd name="T4" fmla="*/ 43 w 125"/>
                <a:gd name="T5" fmla="*/ 118 h 121"/>
                <a:gd name="T6" fmla="*/ 70 w 125"/>
                <a:gd name="T7" fmla="*/ 119 h 121"/>
                <a:gd name="T8" fmla="*/ 73 w 125"/>
                <a:gd name="T9" fmla="*/ 118 h 121"/>
                <a:gd name="T10" fmla="*/ 73 w 125"/>
                <a:gd name="T11" fmla="*/ 118 h 121"/>
                <a:gd name="T12" fmla="*/ 73 w 125"/>
                <a:gd name="T13" fmla="*/ 118 h 121"/>
                <a:gd name="T14" fmla="*/ 76 w 125"/>
                <a:gd name="T15" fmla="*/ 118 h 121"/>
                <a:gd name="T16" fmla="*/ 116 w 125"/>
                <a:gd name="T17" fmla="*/ 47 h 121"/>
                <a:gd name="T18" fmla="*/ 45 w 125"/>
                <a:gd name="T19" fmla="*/ 9 h 121"/>
                <a:gd name="T20" fmla="*/ 33 w 125"/>
                <a:gd name="T21" fmla="*/ 13 h 121"/>
                <a:gd name="T22" fmla="*/ 33 w 125"/>
                <a:gd name="T23" fmla="*/ 13 h 121"/>
                <a:gd name="T24" fmla="*/ 33 w 125"/>
                <a:gd name="T25" fmla="*/ 14 h 121"/>
                <a:gd name="T26" fmla="*/ 9 w 125"/>
                <a:gd name="T27" fmla="*/ 36 h 121"/>
                <a:gd name="T28" fmla="*/ 4 w 125"/>
                <a:gd name="T29" fmla="*/ 79 h 121"/>
                <a:gd name="T30" fmla="*/ 41 w 125"/>
                <a:gd name="T31" fmla="*/ 117 h 121"/>
                <a:gd name="T32" fmla="*/ 103 w 125"/>
                <a:gd name="T33" fmla="*/ 30 h 121"/>
                <a:gd name="T34" fmla="*/ 112 w 125"/>
                <a:gd name="T35" fmla="*/ 48 h 121"/>
                <a:gd name="T36" fmla="*/ 77 w 125"/>
                <a:gd name="T37" fmla="*/ 113 h 121"/>
                <a:gd name="T38" fmla="*/ 64 w 125"/>
                <a:gd name="T39" fmla="*/ 77 h 121"/>
                <a:gd name="T40" fmla="*/ 103 w 125"/>
                <a:gd name="T41" fmla="*/ 30 h 121"/>
                <a:gd name="T42" fmla="*/ 98 w 125"/>
                <a:gd name="T43" fmla="*/ 26 h 121"/>
                <a:gd name="T44" fmla="*/ 65 w 125"/>
                <a:gd name="T45" fmla="*/ 69 h 121"/>
                <a:gd name="T46" fmla="*/ 76 w 125"/>
                <a:gd name="T47" fmla="*/ 13 h 121"/>
                <a:gd name="T48" fmla="*/ 98 w 125"/>
                <a:gd name="T49" fmla="*/ 26 h 121"/>
                <a:gd name="T50" fmla="*/ 39 w 125"/>
                <a:gd name="T51" fmla="*/ 16 h 121"/>
                <a:gd name="T52" fmla="*/ 38 w 125"/>
                <a:gd name="T53" fmla="*/ 15 h 121"/>
                <a:gd name="T54" fmla="*/ 46 w 125"/>
                <a:gd name="T55" fmla="*/ 13 h 121"/>
                <a:gd name="T56" fmla="*/ 51 w 125"/>
                <a:gd name="T57" fmla="*/ 11 h 121"/>
                <a:gd name="T58" fmla="*/ 70 w 125"/>
                <a:gd name="T59" fmla="*/ 11 h 121"/>
                <a:gd name="T60" fmla="*/ 69 w 125"/>
                <a:gd name="T61" fmla="*/ 115 h 121"/>
                <a:gd name="T62" fmla="*/ 46 w 125"/>
                <a:gd name="T63" fmla="*/ 114 h 121"/>
                <a:gd name="T64" fmla="*/ 46 w 125"/>
                <a:gd name="T65" fmla="*/ 114 h 121"/>
                <a:gd name="T66" fmla="*/ 39 w 125"/>
                <a:gd name="T67" fmla="*/ 16 h 121"/>
                <a:gd name="T68" fmla="*/ 8 w 125"/>
                <a:gd name="T69" fmla="*/ 78 h 121"/>
                <a:gd name="T70" fmla="*/ 13 w 125"/>
                <a:gd name="T71" fmla="*/ 38 h 121"/>
                <a:gd name="T72" fmla="*/ 30 w 125"/>
                <a:gd name="T73" fmla="*/ 20 h 121"/>
                <a:gd name="T74" fmla="*/ 34 w 125"/>
                <a:gd name="T75" fmla="*/ 110 h 121"/>
                <a:gd name="T76" fmla="*/ 8 w 125"/>
                <a:gd name="T77" fmla="*/ 7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5" h="121">
                  <a:moveTo>
                    <a:pt x="41" y="117"/>
                  </a:moveTo>
                  <a:cubicBezTo>
                    <a:pt x="42" y="118"/>
                    <a:pt x="42" y="118"/>
                    <a:pt x="43" y="119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52" y="120"/>
                    <a:pt x="61" y="121"/>
                    <a:pt x="70" y="119"/>
                  </a:cubicBezTo>
                  <a:cubicBezTo>
                    <a:pt x="71" y="119"/>
                    <a:pt x="72" y="119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106" y="109"/>
                    <a:pt x="125" y="77"/>
                    <a:pt x="116" y="47"/>
                  </a:cubicBezTo>
                  <a:cubicBezTo>
                    <a:pt x="108" y="17"/>
                    <a:pt x="76" y="0"/>
                    <a:pt x="45" y="9"/>
                  </a:cubicBezTo>
                  <a:cubicBezTo>
                    <a:pt x="41" y="10"/>
                    <a:pt x="37" y="12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4"/>
                    <a:pt x="33" y="14"/>
                  </a:cubicBezTo>
                  <a:cubicBezTo>
                    <a:pt x="23" y="19"/>
                    <a:pt x="15" y="26"/>
                    <a:pt x="9" y="36"/>
                  </a:cubicBezTo>
                  <a:cubicBezTo>
                    <a:pt x="2" y="49"/>
                    <a:pt x="0" y="65"/>
                    <a:pt x="4" y="79"/>
                  </a:cubicBezTo>
                  <a:cubicBezTo>
                    <a:pt x="9" y="98"/>
                    <a:pt x="24" y="111"/>
                    <a:pt x="41" y="117"/>
                  </a:cubicBezTo>
                  <a:close/>
                  <a:moveTo>
                    <a:pt x="103" y="30"/>
                  </a:moveTo>
                  <a:cubicBezTo>
                    <a:pt x="107" y="36"/>
                    <a:pt x="110" y="42"/>
                    <a:pt x="112" y="48"/>
                  </a:cubicBezTo>
                  <a:cubicBezTo>
                    <a:pt x="120" y="76"/>
                    <a:pt x="104" y="104"/>
                    <a:pt x="77" y="113"/>
                  </a:cubicBezTo>
                  <a:cubicBezTo>
                    <a:pt x="67" y="107"/>
                    <a:pt x="64" y="92"/>
                    <a:pt x="64" y="77"/>
                  </a:cubicBezTo>
                  <a:cubicBezTo>
                    <a:pt x="83" y="67"/>
                    <a:pt x="98" y="39"/>
                    <a:pt x="103" y="30"/>
                  </a:cubicBezTo>
                  <a:close/>
                  <a:moveTo>
                    <a:pt x="98" y="26"/>
                  </a:moveTo>
                  <a:cubicBezTo>
                    <a:pt x="97" y="29"/>
                    <a:pt x="82" y="58"/>
                    <a:pt x="65" y="69"/>
                  </a:cubicBezTo>
                  <a:cubicBezTo>
                    <a:pt x="66" y="45"/>
                    <a:pt x="74" y="19"/>
                    <a:pt x="76" y="13"/>
                  </a:cubicBezTo>
                  <a:cubicBezTo>
                    <a:pt x="84" y="15"/>
                    <a:pt x="92" y="19"/>
                    <a:pt x="98" y="26"/>
                  </a:cubicBezTo>
                  <a:close/>
                  <a:moveTo>
                    <a:pt x="39" y="16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41" y="14"/>
                    <a:pt x="43" y="13"/>
                    <a:pt x="46" y="13"/>
                  </a:cubicBezTo>
                  <a:cubicBezTo>
                    <a:pt x="47" y="12"/>
                    <a:pt x="49" y="12"/>
                    <a:pt x="51" y="11"/>
                  </a:cubicBezTo>
                  <a:cubicBezTo>
                    <a:pt x="57" y="10"/>
                    <a:pt x="64" y="10"/>
                    <a:pt x="70" y="11"/>
                  </a:cubicBezTo>
                  <a:cubicBezTo>
                    <a:pt x="66" y="24"/>
                    <a:pt x="47" y="91"/>
                    <a:pt x="69" y="115"/>
                  </a:cubicBezTo>
                  <a:cubicBezTo>
                    <a:pt x="61" y="116"/>
                    <a:pt x="53" y="116"/>
                    <a:pt x="46" y="11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10" y="86"/>
                    <a:pt x="38" y="16"/>
                    <a:pt x="39" y="16"/>
                  </a:cubicBezTo>
                  <a:close/>
                  <a:moveTo>
                    <a:pt x="8" y="78"/>
                  </a:moveTo>
                  <a:cubicBezTo>
                    <a:pt x="4" y="65"/>
                    <a:pt x="6" y="50"/>
                    <a:pt x="13" y="38"/>
                  </a:cubicBezTo>
                  <a:cubicBezTo>
                    <a:pt x="17" y="31"/>
                    <a:pt x="23" y="24"/>
                    <a:pt x="30" y="20"/>
                  </a:cubicBezTo>
                  <a:cubicBezTo>
                    <a:pt x="25" y="37"/>
                    <a:pt x="12" y="83"/>
                    <a:pt x="34" y="110"/>
                  </a:cubicBezTo>
                  <a:cubicBezTo>
                    <a:pt x="22" y="104"/>
                    <a:pt x="12" y="92"/>
                    <a:pt x="8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229143" y="6486488"/>
              <a:ext cx="11195" cy="11976"/>
            </a:xfrm>
            <a:custGeom>
              <a:avLst/>
              <a:gdLst>
                <a:gd name="T0" fmla="*/ 86 w 86"/>
                <a:gd name="T1" fmla="*/ 80 h 92"/>
                <a:gd name="T2" fmla="*/ 12 w 86"/>
                <a:gd name="T3" fmla="*/ 0 h 92"/>
                <a:gd name="T4" fmla="*/ 0 w 86"/>
                <a:gd name="T5" fmla="*/ 12 h 92"/>
                <a:gd name="T6" fmla="*/ 74 w 86"/>
                <a:gd name="T7" fmla="*/ 92 h 92"/>
                <a:gd name="T8" fmla="*/ 86 w 86"/>
                <a:gd name="T9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92">
                  <a:moveTo>
                    <a:pt x="86" y="80"/>
                  </a:moveTo>
                  <a:lnTo>
                    <a:pt x="12" y="0"/>
                  </a:lnTo>
                  <a:lnTo>
                    <a:pt x="0" y="12"/>
                  </a:lnTo>
                  <a:lnTo>
                    <a:pt x="74" y="92"/>
                  </a:lnTo>
                  <a:lnTo>
                    <a:pt x="86" y="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63564" y="6525019"/>
              <a:ext cx="53240" cy="17573"/>
            </a:xfrm>
            <a:custGeom>
              <a:avLst/>
              <a:gdLst>
                <a:gd name="T0" fmla="*/ 0 w 409"/>
                <a:gd name="T1" fmla="*/ 12 h 135"/>
                <a:gd name="T2" fmla="*/ 407 w 409"/>
                <a:gd name="T3" fmla="*/ 135 h 135"/>
                <a:gd name="T4" fmla="*/ 409 w 409"/>
                <a:gd name="T5" fmla="*/ 120 h 135"/>
                <a:gd name="T6" fmla="*/ 4 w 409"/>
                <a:gd name="T7" fmla="*/ 0 h 135"/>
                <a:gd name="T8" fmla="*/ 0 w 409"/>
                <a:gd name="T9" fmla="*/ 1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35">
                  <a:moveTo>
                    <a:pt x="0" y="12"/>
                  </a:moveTo>
                  <a:lnTo>
                    <a:pt x="407" y="135"/>
                  </a:lnTo>
                  <a:lnTo>
                    <a:pt x="409" y="120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53020" y="6472950"/>
              <a:ext cx="17313" cy="8852"/>
            </a:xfrm>
            <a:custGeom>
              <a:avLst/>
              <a:gdLst>
                <a:gd name="T0" fmla="*/ 133 w 133"/>
                <a:gd name="T1" fmla="*/ 57 h 68"/>
                <a:gd name="T2" fmla="*/ 5 w 133"/>
                <a:gd name="T3" fmla="*/ 0 h 68"/>
                <a:gd name="T4" fmla="*/ 0 w 133"/>
                <a:gd name="T5" fmla="*/ 12 h 68"/>
                <a:gd name="T6" fmla="*/ 126 w 133"/>
                <a:gd name="T7" fmla="*/ 68 h 68"/>
                <a:gd name="T8" fmla="*/ 133 w 133"/>
                <a:gd name="T9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68">
                  <a:moveTo>
                    <a:pt x="133" y="57"/>
                  </a:moveTo>
                  <a:lnTo>
                    <a:pt x="5" y="0"/>
                  </a:lnTo>
                  <a:lnTo>
                    <a:pt x="0" y="12"/>
                  </a:lnTo>
                  <a:lnTo>
                    <a:pt x="126" y="68"/>
                  </a:lnTo>
                  <a:lnTo>
                    <a:pt x="133" y="5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151561" y="6584117"/>
              <a:ext cx="36969" cy="16402"/>
            </a:xfrm>
            <a:custGeom>
              <a:avLst/>
              <a:gdLst>
                <a:gd name="T0" fmla="*/ 120 w 120"/>
                <a:gd name="T1" fmla="*/ 5 h 53"/>
                <a:gd name="T2" fmla="*/ 119 w 120"/>
                <a:gd name="T3" fmla="*/ 0 h 53"/>
                <a:gd name="T4" fmla="*/ 0 w 120"/>
                <a:gd name="T5" fmla="*/ 48 h 53"/>
                <a:gd name="T6" fmla="*/ 2 w 120"/>
                <a:gd name="T7" fmla="*/ 53 h 53"/>
                <a:gd name="T8" fmla="*/ 120 w 120"/>
                <a:gd name="T9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53">
                  <a:moveTo>
                    <a:pt x="120" y="5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92" y="7"/>
                    <a:pt x="4" y="46"/>
                    <a:pt x="0" y="48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3"/>
                    <a:pt x="94" y="13"/>
                    <a:pt x="120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1"/>
            <p:cNvSpPr/>
            <p:nvPr/>
          </p:nvSpPr>
          <p:spPr bwMode="auto">
            <a:xfrm>
              <a:off x="226410" y="6605335"/>
              <a:ext cx="39182" cy="42827"/>
            </a:xfrm>
            <a:custGeom>
              <a:avLst/>
              <a:gdLst>
                <a:gd name="T0" fmla="*/ 289 w 301"/>
                <a:gd name="T1" fmla="*/ 0 h 329"/>
                <a:gd name="T2" fmla="*/ 0 w 301"/>
                <a:gd name="T3" fmla="*/ 320 h 329"/>
                <a:gd name="T4" fmla="*/ 12 w 301"/>
                <a:gd name="T5" fmla="*/ 329 h 329"/>
                <a:gd name="T6" fmla="*/ 301 w 301"/>
                <a:gd name="T7" fmla="*/ 10 h 329"/>
                <a:gd name="T8" fmla="*/ 289 w 301"/>
                <a:gd name="T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29">
                  <a:moveTo>
                    <a:pt x="289" y="0"/>
                  </a:moveTo>
                  <a:lnTo>
                    <a:pt x="0" y="320"/>
                  </a:lnTo>
                  <a:lnTo>
                    <a:pt x="12" y="329"/>
                  </a:lnTo>
                  <a:lnTo>
                    <a:pt x="301" y="10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9245-FAA6-4F67-B28E-E3E1E3751B83}" type="datetimeFigureOut">
              <a:rPr lang="zh-CN" altLang="en-US" smtClean="0"/>
            </a:fld>
            <a:endParaRPr lang="zh-CN" altLang="en-US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58A30-32F4-49C5-992E-AB39F8CB0EF7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2CA6-4220-4CCF-9961-8A5F7BC09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5130-8565-4F99-B458-1A1545B931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2CA6-4220-4CCF-9961-8A5F7BC09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5130-8565-4F99-B458-1A1545B931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2CA6-4220-4CCF-9961-8A5F7BC09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5130-8565-4F99-B458-1A1545B931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 flipH="1">
            <a:off x="5455228" y="1016616"/>
            <a:ext cx="3688773" cy="584138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1607" y="2031857"/>
            <a:ext cx="4061393" cy="1572532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chemeClr val="bg2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1607" y="3778458"/>
            <a:ext cx="4061393" cy="894999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2CA6-4220-4CCF-9961-8A5F7BC09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5130-8565-4F99-B458-1A1545B931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8660186" y="17020"/>
            <a:ext cx="474923" cy="576885"/>
            <a:chOff x="11546914" y="17020"/>
            <a:chExt cx="633230" cy="576885"/>
          </a:xfrm>
        </p:grpSpPr>
        <p:sp>
          <p:nvSpPr>
            <p:cNvPr id="45" name="Freeform 17"/>
            <p:cNvSpPr>
              <a:spLocks noEditPoints="1"/>
            </p:cNvSpPr>
            <p:nvPr/>
          </p:nvSpPr>
          <p:spPr bwMode="auto">
            <a:xfrm>
              <a:off x="11546914" y="17020"/>
              <a:ext cx="589992" cy="568237"/>
            </a:xfrm>
            <a:custGeom>
              <a:avLst/>
              <a:gdLst>
                <a:gd name="T0" fmla="*/ 916 w 1788"/>
                <a:gd name="T1" fmla="*/ 1299 h 1722"/>
                <a:gd name="T2" fmla="*/ 847 w 1788"/>
                <a:gd name="T3" fmla="*/ 1514 h 1722"/>
                <a:gd name="T4" fmla="*/ 1037 w 1788"/>
                <a:gd name="T5" fmla="*/ 1722 h 1722"/>
                <a:gd name="T6" fmla="*/ 1090 w 1788"/>
                <a:gd name="T7" fmla="*/ 1717 h 1722"/>
                <a:gd name="T8" fmla="*/ 1013 w 1788"/>
                <a:gd name="T9" fmla="*/ 1677 h 1722"/>
                <a:gd name="T10" fmla="*/ 928 w 1788"/>
                <a:gd name="T11" fmla="*/ 1474 h 1722"/>
                <a:gd name="T12" fmla="*/ 916 w 1788"/>
                <a:gd name="T13" fmla="*/ 1299 h 1722"/>
                <a:gd name="T14" fmla="*/ 1336 w 1788"/>
                <a:gd name="T15" fmla="*/ 1108 h 1722"/>
                <a:gd name="T16" fmla="*/ 1390 w 1788"/>
                <a:gd name="T17" fmla="*/ 1150 h 1722"/>
                <a:gd name="T18" fmla="*/ 1635 w 1788"/>
                <a:gd name="T19" fmla="*/ 1200 h 1722"/>
                <a:gd name="T20" fmla="*/ 1788 w 1788"/>
                <a:gd name="T21" fmla="*/ 1154 h 1722"/>
                <a:gd name="T22" fmla="*/ 1734 w 1788"/>
                <a:gd name="T23" fmla="*/ 1170 h 1722"/>
                <a:gd name="T24" fmla="*/ 1666 w 1788"/>
                <a:gd name="T25" fmla="*/ 1176 h 1722"/>
                <a:gd name="T26" fmla="*/ 1549 w 1788"/>
                <a:gd name="T27" fmla="*/ 1164 h 1722"/>
                <a:gd name="T28" fmla="*/ 1336 w 1788"/>
                <a:gd name="T29" fmla="*/ 1108 h 1722"/>
                <a:gd name="T30" fmla="*/ 661 w 1788"/>
                <a:gd name="T31" fmla="*/ 952 h 1722"/>
                <a:gd name="T32" fmla="*/ 648 w 1788"/>
                <a:gd name="T33" fmla="*/ 954 h 1722"/>
                <a:gd name="T34" fmla="*/ 467 w 1788"/>
                <a:gd name="T35" fmla="*/ 974 h 1722"/>
                <a:gd name="T36" fmla="*/ 232 w 1788"/>
                <a:gd name="T37" fmla="*/ 1447 h 1722"/>
                <a:gd name="T38" fmla="*/ 516 w 1788"/>
                <a:gd name="T39" fmla="*/ 1703 h 1722"/>
                <a:gd name="T40" fmla="*/ 523 w 1788"/>
                <a:gd name="T41" fmla="*/ 1703 h 1722"/>
                <a:gd name="T42" fmla="*/ 334 w 1788"/>
                <a:gd name="T43" fmla="*/ 1497 h 1722"/>
                <a:gd name="T44" fmla="*/ 296 w 1788"/>
                <a:gd name="T45" fmla="*/ 1257 h 1722"/>
                <a:gd name="T46" fmla="*/ 459 w 1788"/>
                <a:gd name="T47" fmla="*/ 1067 h 1722"/>
                <a:gd name="T48" fmla="*/ 661 w 1788"/>
                <a:gd name="T49" fmla="*/ 952 h 1722"/>
                <a:gd name="T50" fmla="*/ 1418 w 1788"/>
                <a:gd name="T51" fmla="*/ 660 h 1722"/>
                <a:gd name="T52" fmla="*/ 1372 w 1788"/>
                <a:gd name="T53" fmla="*/ 671 h 1722"/>
                <a:gd name="T54" fmla="*/ 1363 w 1788"/>
                <a:gd name="T55" fmla="*/ 677 h 1722"/>
                <a:gd name="T56" fmla="*/ 1418 w 1788"/>
                <a:gd name="T57" fmla="*/ 660 h 1722"/>
                <a:gd name="T58" fmla="*/ 580 w 1788"/>
                <a:gd name="T59" fmla="*/ 121 h 1722"/>
                <a:gd name="T60" fmla="*/ 521 w 1788"/>
                <a:gd name="T61" fmla="*/ 128 h 1722"/>
                <a:gd name="T62" fmla="*/ 161 w 1788"/>
                <a:gd name="T63" fmla="*/ 850 h 1722"/>
                <a:gd name="T64" fmla="*/ 189 w 1788"/>
                <a:gd name="T65" fmla="*/ 870 h 1722"/>
                <a:gd name="T66" fmla="*/ 165 w 1788"/>
                <a:gd name="T67" fmla="*/ 628 h 1722"/>
                <a:gd name="T68" fmla="*/ 540 w 1788"/>
                <a:gd name="T69" fmla="*/ 188 h 1722"/>
                <a:gd name="T70" fmla="*/ 612 w 1788"/>
                <a:gd name="T71" fmla="*/ 178 h 1722"/>
                <a:gd name="T72" fmla="*/ 736 w 1788"/>
                <a:gd name="T73" fmla="*/ 218 h 1722"/>
                <a:gd name="T74" fmla="*/ 802 w 1788"/>
                <a:gd name="T75" fmla="*/ 285 h 1722"/>
                <a:gd name="T76" fmla="*/ 808 w 1788"/>
                <a:gd name="T77" fmla="*/ 292 h 1722"/>
                <a:gd name="T78" fmla="*/ 580 w 1788"/>
                <a:gd name="T79" fmla="*/ 121 h 1722"/>
                <a:gd name="T80" fmla="*/ 1149 w 1788"/>
                <a:gd name="T81" fmla="*/ 0 h 1722"/>
                <a:gd name="T82" fmla="*/ 882 w 1788"/>
                <a:gd name="T83" fmla="*/ 422 h 1722"/>
                <a:gd name="T84" fmla="*/ 905 w 1788"/>
                <a:gd name="T85" fmla="*/ 489 h 1722"/>
                <a:gd name="T86" fmla="*/ 913 w 1788"/>
                <a:gd name="T87" fmla="*/ 339 h 1722"/>
                <a:gd name="T88" fmla="*/ 1119 w 1788"/>
                <a:gd name="T89" fmla="*/ 30 h 1722"/>
                <a:gd name="T90" fmla="*/ 1163 w 1788"/>
                <a:gd name="T91" fmla="*/ 26 h 1722"/>
                <a:gd name="T92" fmla="*/ 1503 w 1788"/>
                <a:gd name="T93" fmla="*/ 176 h 1722"/>
                <a:gd name="T94" fmla="*/ 1515 w 1788"/>
                <a:gd name="T95" fmla="*/ 186 h 1722"/>
                <a:gd name="T96" fmla="*/ 1501 w 1788"/>
                <a:gd name="T97" fmla="*/ 173 h 1722"/>
                <a:gd name="T98" fmla="*/ 1149 w 1788"/>
                <a:gd name="T99" fmla="*/ 0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88" h="1722">
                  <a:moveTo>
                    <a:pt x="916" y="1299"/>
                  </a:moveTo>
                  <a:cubicBezTo>
                    <a:pt x="896" y="1383"/>
                    <a:pt x="873" y="1455"/>
                    <a:pt x="847" y="1514"/>
                  </a:cubicBezTo>
                  <a:cubicBezTo>
                    <a:pt x="866" y="1629"/>
                    <a:pt x="919" y="1722"/>
                    <a:pt x="1037" y="1722"/>
                  </a:cubicBezTo>
                  <a:cubicBezTo>
                    <a:pt x="1054" y="1722"/>
                    <a:pt x="1071" y="1720"/>
                    <a:pt x="1090" y="1717"/>
                  </a:cubicBezTo>
                  <a:cubicBezTo>
                    <a:pt x="1060" y="1711"/>
                    <a:pt x="1035" y="1698"/>
                    <a:pt x="1013" y="1677"/>
                  </a:cubicBezTo>
                  <a:cubicBezTo>
                    <a:pt x="970" y="1636"/>
                    <a:pt x="942" y="1568"/>
                    <a:pt x="928" y="1474"/>
                  </a:cubicBezTo>
                  <a:cubicBezTo>
                    <a:pt x="918" y="1417"/>
                    <a:pt x="915" y="1356"/>
                    <a:pt x="916" y="1299"/>
                  </a:cubicBezTo>
                  <a:moveTo>
                    <a:pt x="1336" y="1108"/>
                  </a:moveTo>
                  <a:cubicBezTo>
                    <a:pt x="1356" y="1122"/>
                    <a:pt x="1373" y="1136"/>
                    <a:pt x="1390" y="1150"/>
                  </a:cubicBezTo>
                  <a:cubicBezTo>
                    <a:pt x="1470" y="1178"/>
                    <a:pt x="1557" y="1200"/>
                    <a:pt x="1635" y="1200"/>
                  </a:cubicBezTo>
                  <a:cubicBezTo>
                    <a:pt x="1694" y="1200"/>
                    <a:pt x="1748" y="1187"/>
                    <a:pt x="1788" y="1154"/>
                  </a:cubicBezTo>
                  <a:cubicBezTo>
                    <a:pt x="1772" y="1161"/>
                    <a:pt x="1754" y="1167"/>
                    <a:pt x="1734" y="1170"/>
                  </a:cubicBezTo>
                  <a:cubicBezTo>
                    <a:pt x="1712" y="1174"/>
                    <a:pt x="1690" y="1176"/>
                    <a:pt x="1666" y="1176"/>
                  </a:cubicBezTo>
                  <a:cubicBezTo>
                    <a:pt x="1628" y="1176"/>
                    <a:pt x="1588" y="1171"/>
                    <a:pt x="1549" y="1164"/>
                  </a:cubicBezTo>
                  <a:cubicBezTo>
                    <a:pt x="1475" y="1153"/>
                    <a:pt x="1400" y="1131"/>
                    <a:pt x="1336" y="1108"/>
                  </a:cubicBezTo>
                  <a:moveTo>
                    <a:pt x="661" y="952"/>
                  </a:moveTo>
                  <a:cubicBezTo>
                    <a:pt x="657" y="953"/>
                    <a:pt x="653" y="953"/>
                    <a:pt x="648" y="954"/>
                  </a:cubicBezTo>
                  <a:cubicBezTo>
                    <a:pt x="580" y="967"/>
                    <a:pt x="520" y="973"/>
                    <a:pt x="467" y="974"/>
                  </a:cubicBezTo>
                  <a:cubicBezTo>
                    <a:pt x="278" y="1066"/>
                    <a:pt x="106" y="1218"/>
                    <a:pt x="232" y="1447"/>
                  </a:cubicBezTo>
                  <a:cubicBezTo>
                    <a:pt x="325" y="1616"/>
                    <a:pt x="423" y="1703"/>
                    <a:pt x="516" y="1703"/>
                  </a:cubicBezTo>
                  <a:cubicBezTo>
                    <a:pt x="518" y="1703"/>
                    <a:pt x="521" y="1703"/>
                    <a:pt x="523" y="1703"/>
                  </a:cubicBezTo>
                  <a:cubicBezTo>
                    <a:pt x="461" y="1667"/>
                    <a:pt x="397" y="1598"/>
                    <a:pt x="334" y="1497"/>
                  </a:cubicBezTo>
                  <a:cubicBezTo>
                    <a:pt x="281" y="1414"/>
                    <a:pt x="269" y="1333"/>
                    <a:pt x="296" y="1257"/>
                  </a:cubicBezTo>
                  <a:cubicBezTo>
                    <a:pt x="323" y="1182"/>
                    <a:pt x="386" y="1119"/>
                    <a:pt x="459" y="1067"/>
                  </a:cubicBezTo>
                  <a:cubicBezTo>
                    <a:pt x="522" y="1019"/>
                    <a:pt x="595" y="981"/>
                    <a:pt x="661" y="952"/>
                  </a:cubicBezTo>
                  <a:moveTo>
                    <a:pt x="1418" y="660"/>
                  </a:moveTo>
                  <a:cubicBezTo>
                    <a:pt x="1403" y="663"/>
                    <a:pt x="1388" y="667"/>
                    <a:pt x="1372" y="671"/>
                  </a:cubicBezTo>
                  <a:cubicBezTo>
                    <a:pt x="1369" y="673"/>
                    <a:pt x="1366" y="675"/>
                    <a:pt x="1363" y="677"/>
                  </a:cubicBezTo>
                  <a:cubicBezTo>
                    <a:pt x="1382" y="671"/>
                    <a:pt x="1400" y="665"/>
                    <a:pt x="1418" y="660"/>
                  </a:cubicBezTo>
                  <a:moveTo>
                    <a:pt x="580" y="121"/>
                  </a:moveTo>
                  <a:cubicBezTo>
                    <a:pt x="561" y="121"/>
                    <a:pt x="542" y="123"/>
                    <a:pt x="521" y="128"/>
                  </a:cubicBezTo>
                  <a:cubicBezTo>
                    <a:pt x="148" y="212"/>
                    <a:pt x="0" y="708"/>
                    <a:pt x="161" y="850"/>
                  </a:cubicBezTo>
                  <a:cubicBezTo>
                    <a:pt x="169" y="857"/>
                    <a:pt x="178" y="864"/>
                    <a:pt x="189" y="870"/>
                  </a:cubicBezTo>
                  <a:cubicBezTo>
                    <a:pt x="155" y="811"/>
                    <a:pt x="146" y="724"/>
                    <a:pt x="165" y="628"/>
                  </a:cubicBezTo>
                  <a:cubicBezTo>
                    <a:pt x="196" y="466"/>
                    <a:pt x="313" y="254"/>
                    <a:pt x="540" y="188"/>
                  </a:cubicBezTo>
                  <a:cubicBezTo>
                    <a:pt x="565" y="181"/>
                    <a:pt x="589" y="178"/>
                    <a:pt x="612" y="178"/>
                  </a:cubicBezTo>
                  <a:cubicBezTo>
                    <a:pt x="657" y="178"/>
                    <a:pt x="698" y="191"/>
                    <a:pt x="736" y="218"/>
                  </a:cubicBezTo>
                  <a:cubicBezTo>
                    <a:pt x="761" y="236"/>
                    <a:pt x="783" y="259"/>
                    <a:pt x="802" y="285"/>
                  </a:cubicBezTo>
                  <a:cubicBezTo>
                    <a:pt x="804" y="287"/>
                    <a:pt x="806" y="289"/>
                    <a:pt x="808" y="292"/>
                  </a:cubicBezTo>
                  <a:cubicBezTo>
                    <a:pt x="763" y="201"/>
                    <a:pt x="692" y="121"/>
                    <a:pt x="580" y="121"/>
                  </a:cubicBezTo>
                  <a:moveTo>
                    <a:pt x="1149" y="0"/>
                  </a:moveTo>
                  <a:cubicBezTo>
                    <a:pt x="1009" y="0"/>
                    <a:pt x="900" y="116"/>
                    <a:pt x="882" y="422"/>
                  </a:cubicBezTo>
                  <a:cubicBezTo>
                    <a:pt x="891" y="445"/>
                    <a:pt x="899" y="468"/>
                    <a:pt x="905" y="489"/>
                  </a:cubicBezTo>
                  <a:cubicBezTo>
                    <a:pt x="905" y="432"/>
                    <a:pt x="908" y="382"/>
                    <a:pt x="913" y="339"/>
                  </a:cubicBezTo>
                  <a:cubicBezTo>
                    <a:pt x="938" y="116"/>
                    <a:pt x="1032" y="46"/>
                    <a:pt x="1119" y="30"/>
                  </a:cubicBezTo>
                  <a:cubicBezTo>
                    <a:pt x="1133" y="28"/>
                    <a:pt x="1147" y="26"/>
                    <a:pt x="1163" y="26"/>
                  </a:cubicBezTo>
                  <a:cubicBezTo>
                    <a:pt x="1260" y="26"/>
                    <a:pt x="1378" y="78"/>
                    <a:pt x="1503" y="176"/>
                  </a:cubicBezTo>
                  <a:cubicBezTo>
                    <a:pt x="1507" y="179"/>
                    <a:pt x="1511" y="183"/>
                    <a:pt x="1515" y="186"/>
                  </a:cubicBezTo>
                  <a:cubicBezTo>
                    <a:pt x="1510" y="182"/>
                    <a:pt x="1506" y="178"/>
                    <a:pt x="1501" y="173"/>
                  </a:cubicBezTo>
                  <a:cubicBezTo>
                    <a:pt x="1384" y="69"/>
                    <a:pt x="1257" y="0"/>
                    <a:pt x="1149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8"/>
            <p:cNvSpPr>
              <a:spLocks noEditPoints="1"/>
            </p:cNvSpPr>
            <p:nvPr/>
          </p:nvSpPr>
          <p:spPr bwMode="auto">
            <a:xfrm>
              <a:off x="11596708" y="27481"/>
              <a:ext cx="563352" cy="554847"/>
            </a:xfrm>
            <a:custGeom>
              <a:avLst/>
              <a:gdLst>
                <a:gd name="T0" fmla="*/ 1014 w 1707"/>
                <a:gd name="T1" fmla="*/ 1659 h 1681"/>
                <a:gd name="T2" fmla="*/ 188 w 1707"/>
                <a:gd name="T3" fmla="*/ 1462 h 1681"/>
                <a:gd name="T4" fmla="*/ 1684 w 1707"/>
                <a:gd name="T5" fmla="*/ 1060 h 1681"/>
                <a:gd name="T6" fmla="*/ 837 w 1707"/>
                <a:gd name="T7" fmla="*/ 1279 h 1681"/>
                <a:gd name="T8" fmla="*/ 693 w 1707"/>
                <a:gd name="T9" fmla="*/ 1225 h 1681"/>
                <a:gd name="T10" fmla="*/ 871 w 1707"/>
                <a:gd name="T11" fmla="*/ 1604 h 1681"/>
                <a:gd name="T12" fmla="*/ 1135 w 1707"/>
                <a:gd name="T13" fmla="*/ 1596 h 1681"/>
                <a:gd name="T14" fmla="*/ 846 w 1707"/>
                <a:gd name="T15" fmla="*/ 911 h 1681"/>
                <a:gd name="T16" fmla="*/ 414 w 1707"/>
                <a:gd name="T17" fmla="*/ 1449 h 1681"/>
                <a:gd name="T18" fmla="*/ 548 w 1707"/>
                <a:gd name="T19" fmla="*/ 1500 h 1681"/>
                <a:gd name="T20" fmla="*/ 816 w 1707"/>
                <a:gd name="T21" fmla="*/ 907 h 1681"/>
                <a:gd name="T22" fmla="*/ 772 w 1707"/>
                <a:gd name="T23" fmla="*/ 876 h 1681"/>
                <a:gd name="T24" fmla="*/ 793 w 1707"/>
                <a:gd name="T25" fmla="*/ 868 h 1681"/>
                <a:gd name="T26" fmla="*/ 1046 w 1707"/>
                <a:gd name="T27" fmla="*/ 1078 h 1681"/>
                <a:gd name="T28" fmla="*/ 915 w 1707"/>
                <a:gd name="T29" fmla="*/ 878 h 1681"/>
                <a:gd name="T30" fmla="*/ 1141 w 1707"/>
                <a:gd name="T31" fmla="*/ 1593 h 1681"/>
                <a:gd name="T32" fmla="*/ 1290 w 1707"/>
                <a:gd name="T33" fmla="*/ 1418 h 1681"/>
                <a:gd name="T34" fmla="*/ 1055 w 1707"/>
                <a:gd name="T35" fmla="*/ 1023 h 1681"/>
                <a:gd name="T36" fmla="*/ 1615 w 1707"/>
                <a:gd name="T37" fmla="*/ 1093 h 1681"/>
                <a:gd name="T38" fmla="*/ 1265 w 1707"/>
                <a:gd name="T39" fmla="*/ 939 h 1681"/>
                <a:gd name="T40" fmla="*/ 546 w 1707"/>
                <a:gd name="T41" fmla="*/ 951 h 1681"/>
                <a:gd name="T42" fmla="*/ 475 w 1707"/>
                <a:gd name="T43" fmla="*/ 877 h 1681"/>
                <a:gd name="T44" fmla="*/ 658 w 1707"/>
                <a:gd name="T45" fmla="*/ 885 h 1681"/>
                <a:gd name="T46" fmla="*/ 201 w 1707"/>
                <a:gd name="T47" fmla="*/ 1398 h 1681"/>
                <a:gd name="T48" fmla="*/ 1706 w 1707"/>
                <a:gd name="T49" fmla="*/ 909 h 1681"/>
                <a:gd name="T50" fmla="*/ 791 w 1707"/>
                <a:gd name="T51" fmla="*/ 830 h 1681"/>
                <a:gd name="T52" fmla="*/ 901 w 1707"/>
                <a:gd name="T53" fmla="*/ 813 h 1681"/>
                <a:gd name="T54" fmla="*/ 892 w 1707"/>
                <a:gd name="T55" fmla="*/ 846 h 1681"/>
                <a:gd name="T56" fmla="*/ 826 w 1707"/>
                <a:gd name="T57" fmla="*/ 747 h 1681"/>
                <a:gd name="T58" fmla="*/ 848 w 1707"/>
                <a:gd name="T59" fmla="*/ 891 h 1681"/>
                <a:gd name="T60" fmla="*/ 839 w 1707"/>
                <a:gd name="T61" fmla="*/ 740 h 1681"/>
                <a:gd name="T62" fmla="*/ 60 w 1707"/>
                <a:gd name="T63" fmla="*/ 608 h 1681"/>
                <a:gd name="T64" fmla="*/ 56 w 1707"/>
                <a:gd name="T65" fmla="*/ 636 h 1681"/>
                <a:gd name="T66" fmla="*/ 242 w 1707"/>
                <a:gd name="T67" fmla="*/ 883 h 1681"/>
                <a:gd name="T68" fmla="*/ 504 w 1707"/>
                <a:gd name="T69" fmla="*/ 868 h 1681"/>
                <a:gd name="T70" fmla="*/ 751 w 1707"/>
                <a:gd name="T71" fmla="*/ 812 h 1681"/>
                <a:gd name="T72" fmla="*/ 768 w 1707"/>
                <a:gd name="T73" fmla="*/ 761 h 1681"/>
                <a:gd name="T74" fmla="*/ 222 w 1707"/>
                <a:gd name="T75" fmla="*/ 469 h 1681"/>
                <a:gd name="T76" fmla="*/ 1349 w 1707"/>
                <a:gd name="T77" fmla="*/ 203 h 1681"/>
                <a:gd name="T78" fmla="*/ 938 w 1707"/>
                <a:gd name="T79" fmla="*/ 808 h 1681"/>
                <a:gd name="T80" fmla="*/ 1413 w 1707"/>
                <a:gd name="T81" fmla="*/ 728 h 1681"/>
                <a:gd name="T82" fmla="*/ 1337 w 1707"/>
                <a:gd name="T83" fmla="*/ 632 h 1681"/>
                <a:gd name="T84" fmla="*/ 1411 w 1707"/>
                <a:gd name="T85" fmla="*/ 344 h 1681"/>
                <a:gd name="T86" fmla="*/ 461 w 1707"/>
                <a:gd name="T87" fmla="*/ 152 h 1681"/>
                <a:gd name="T88" fmla="*/ 406 w 1707"/>
                <a:gd name="T89" fmla="*/ 176 h 1681"/>
                <a:gd name="T90" fmla="*/ 1048 w 1707"/>
                <a:gd name="T91" fmla="*/ 522 h 1681"/>
                <a:gd name="T92" fmla="*/ 1006 w 1707"/>
                <a:gd name="T93" fmla="*/ 41 h 1681"/>
                <a:gd name="T94" fmla="*/ 780 w 1707"/>
                <a:gd name="T95" fmla="*/ 565 h 1681"/>
                <a:gd name="T96" fmla="*/ 490 w 1707"/>
                <a:gd name="T97" fmla="*/ 187 h 1681"/>
                <a:gd name="T98" fmla="*/ 686 w 1707"/>
                <a:gd name="T99" fmla="*/ 441 h 1681"/>
                <a:gd name="T100" fmla="*/ 805 w 1707"/>
                <a:gd name="T101" fmla="*/ 728 h 1681"/>
                <a:gd name="T102" fmla="*/ 841 w 1707"/>
                <a:gd name="T103" fmla="*/ 719 h 1681"/>
                <a:gd name="T104" fmla="*/ 1218 w 1707"/>
                <a:gd name="T105" fmla="*/ 108 h 1681"/>
                <a:gd name="T106" fmla="*/ 1012 w 1707"/>
                <a:gd name="T107" fmla="*/ 0 h 1681"/>
                <a:gd name="T108" fmla="*/ 1431 w 1707"/>
                <a:gd name="T109" fmla="*/ 345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07" h="1681">
                  <a:moveTo>
                    <a:pt x="810" y="1552"/>
                  </a:moveTo>
                  <a:cubicBezTo>
                    <a:pt x="824" y="1587"/>
                    <a:pt x="842" y="1618"/>
                    <a:pt x="866" y="1640"/>
                  </a:cubicBezTo>
                  <a:cubicBezTo>
                    <a:pt x="891" y="1664"/>
                    <a:pt x="921" y="1677"/>
                    <a:pt x="955" y="1681"/>
                  </a:cubicBezTo>
                  <a:cubicBezTo>
                    <a:pt x="997" y="1671"/>
                    <a:pt x="1036" y="1658"/>
                    <a:pt x="1071" y="1643"/>
                  </a:cubicBezTo>
                  <a:cubicBezTo>
                    <a:pt x="1064" y="1645"/>
                    <a:pt x="1057" y="1647"/>
                    <a:pt x="1050" y="1650"/>
                  </a:cubicBezTo>
                  <a:cubicBezTo>
                    <a:pt x="1038" y="1653"/>
                    <a:pt x="1026" y="1656"/>
                    <a:pt x="1014" y="1659"/>
                  </a:cubicBezTo>
                  <a:cubicBezTo>
                    <a:pt x="999" y="1661"/>
                    <a:pt x="985" y="1663"/>
                    <a:pt x="971" y="1663"/>
                  </a:cubicBezTo>
                  <a:cubicBezTo>
                    <a:pt x="926" y="1663"/>
                    <a:pt x="888" y="1648"/>
                    <a:pt x="858" y="1619"/>
                  </a:cubicBezTo>
                  <a:cubicBezTo>
                    <a:pt x="838" y="1601"/>
                    <a:pt x="823" y="1578"/>
                    <a:pt x="810" y="1552"/>
                  </a:cubicBezTo>
                  <a:moveTo>
                    <a:pt x="216" y="1123"/>
                  </a:moveTo>
                  <a:cubicBezTo>
                    <a:pt x="187" y="1154"/>
                    <a:pt x="164" y="1189"/>
                    <a:pt x="151" y="1227"/>
                  </a:cubicBezTo>
                  <a:cubicBezTo>
                    <a:pt x="124" y="1301"/>
                    <a:pt x="137" y="1380"/>
                    <a:pt x="188" y="1462"/>
                  </a:cubicBezTo>
                  <a:cubicBezTo>
                    <a:pt x="254" y="1566"/>
                    <a:pt x="320" y="1636"/>
                    <a:pt x="383" y="1670"/>
                  </a:cubicBezTo>
                  <a:cubicBezTo>
                    <a:pt x="395" y="1669"/>
                    <a:pt x="408" y="1665"/>
                    <a:pt x="420" y="1661"/>
                  </a:cubicBezTo>
                  <a:cubicBezTo>
                    <a:pt x="350" y="1632"/>
                    <a:pt x="277" y="1559"/>
                    <a:pt x="204" y="1445"/>
                  </a:cubicBezTo>
                  <a:cubicBezTo>
                    <a:pt x="152" y="1363"/>
                    <a:pt x="140" y="1283"/>
                    <a:pt x="167" y="1207"/>
                  </a:cubicBezTo>
                  <a:cubicBezTo>
                    <a:pt x="178" y="1177"/>
                    <a:pt x="195" y="1149"/>
                    <a:pt x="216" y="1123"/>
                  </a:cubicBezTo>
                  <a:moveTo>
                    <a:pt x="1684" y="1060"/>
                  </a:moveTo>
                  <a:cubicBezTo>
                    <a:pt x="1657" y="1099"/>
                    <a:pt x="1614" y="1123"/>
                    <a:pt x="1557" y="1134"/>
                  </a:cubicBezTo>
                  <a:cubicBezTo>
                    <a:pt x="1548" y="1135"/>
                    <a:pt x="1539" y="1137"/>
                    <a:pt x="1529" y="1138"/>
                  </a:cubicBezTo>
                  <a:cubicBezTo>
                    <a:pt x="1547" y="1137"/>
                    <a:pt x="1565" y="1135"/>
                    <a:pt x="1582" y="1132"/>
                  </a:cubicBezTo>
                  <a:cubicBezTo>
                    <a:pt x="1609" y="1127"/>
                    <a:pt x="1632" y="1119"/>
                    <a:pt x="1652" y="1108"/>
                  </a:cubicBezTo>
                  <a:cubicBezTo>
                    <a:pt x="1665" y="1095"/>
                    <a:pt x="1676" y="1079"/>
                    <a:pt x="1684" y="1060"/>
                  </a:cubicBezTo>
                  <a:moveTo>
                    <a:pt x="837" y="1279"/>
                  </a:moveTo>
                  <a:cubicBezTo>
                    <a:pt x="836" y="1275"/>
                    <a:pt x="819" y="1182"/>
                    <a:pt x="818" y="1155"/>
                  </a:cubicBezTo>
                  <a:cubicBezTo>
                    <a:pt x="824" y="1154"/>
                    <a:pt x="824" y="1154"/>
                    <a:pt x="824" y="1154"/>
                  </a:cubicBezTo>
                  <a:cubicBezTo>
                    <a:pt x="825" y="1181"/>
                    <a:pt x="843" y="1277"/>
                    <a:pt x="843" y="1278"/>
                  </a:cubicBezTo>
                  <a:cubicBezTo>
                    <a:pt x="837" y="1279"/>
                    <a:pt x="837" y="1279"/>
                    <a:pt x="837" y="1279"/>
                  </a:cubicBezTo>
                  <a:moveTo>
                    <a:pt x="822" y="909"/>
                  </a:moveTo>
                  <a:cubicBezTo>
                    <a:pt x="805" y="951"/>
                    <a:pt x="734" y="1129"/>
                    <a:pt x="693" y="1225"/>
                  </a:cubicBezTo>
                  <a:cubicBezTo>
                    <a:pt x="687" y="1292"/>
                    <a:pt x="683" y="1369"/>
                    <a:pt x="691" y="1441"/>
                  </a:cubicBezTo>
                  <a:cubicBezTo>
                    <a:pt x="727" y="1350"/>
                    <a:pt x="756" y="1231"/>
                    <a:pt x="778" y="1086"/>
                  </a:cubicBezTo>
                  <a:cubicBezTo>
                    <a:pt x="781" y="1065"/>
                    <a:pt x="783" y="1052"/>
                    <a:pt x="783" y="1052"/>
                  </a:cubicBezTo>
                  <a:cubicBezTo>
                    <a:pt x="803" y="1055"/>
                    <a:pt x="803" y="1055"/>
                    <a:pt x="803" y="1055"/>
                  </a:cubicBezTo>
                  <a:cubicBezTo>
                    <a:pt x="801" y="1067"/>
                    <a:pt x="800" y="1078"/>
                    <a:pt x="798" y="1089"/>
                  </a:cubicBezTo>
                  <a:cubicBezTo>
                    <a:pt x="786" y="1182"/>
                    <a:pt x="756" y="1495"/>
                    <a:pt x="871" y="1604"/>
                  </a:cubicBezTo>
                  <a:cubicBezTo>
                    <a:pt x="898" y="1629"/>
                    <a:pt x="930" y="1642"/>
                    <a:pt x="968" y="1642"/>
                  </a:cubicBezTo>
                  <a:cubicBezTo>
                    <a:pt x="947" y="1611"/>
                    <a:pt x="892" y="1521"/>
                    <a:pt x="875" y="1440"/>
                  </a:cubicBezTo>
                  <a:cubicBezTo>
                    <a:pt x="881" y="1439"/>
                    <a:pt x="881" y="1439"/>
                    <a:pt x="881" y="1439"/>
                  </a:cubicBezTo>
                  <a:cubicBezTo>
                    <a:pt x="899" y="1522"/>
                    <a:pt x="957" y="1614"/>
                    <a:pt x="975" y="1642"/>
                  </a:cubicBezTo>
                  <a:cubicBezTo>
                    <a:pt x="997" y="1642"/>
                    <a:pt x="1020" y="1638"/>
                    <a:pt x="1044" y="1630"/>
                  </a:cubicBezTo>
                  <a:cubicBezTo>
                    <a:pt x="1077" y="1620"/>
                    <a:pt x="1107" y="1609"/>
                    <a:pt x="1135" y="1596"/>
                  </a:cubicBezTo>
                  <a:cubicBezTo>
                    <a:pt x="973" y="1409"/>
                    <a:pt x="879" y="979"/>
                    <a:pt x="865" y="909"/>
                  </a:cubicBezTo>
                  <a:cubicBezTo>
                    <a:pt x="864" y="909"/>
                    <a:pt x="863" y="910"/>
                    <a:pt x="862" y="910"/>
                  </a:cubicBezTo>
                  <a:cubicBezTo>
                    <a:pt x="859" y="911"/>
                    <a:pt x="855" y="911"/>
                    <a:pt x="852" y="911"/>
                  </a:cubicBezTo>
                  <a:cubicBezTo>
                    <a:pt x="851" y="970"/>
                    <a:pt x="856" y="1287"/>
                    <a:pt x="1003" y="1540"/>
                  </a:cubicBezTo>
                  <a:cubicBezTo>
                    <a:pt x="998" y="1543"/>
                    <a:pt x="998" y="1543"/>
                    <a:pt x="998" y="1543"/>
                  </a:cubicBezTo>
                  <a:cubicBezTo>
                    <a:pt x="850" y="1289"/>
                    <a:pt x="845" y="972"/>
                    <a:pt x="846" y="911"/>
                  </a:cubicBezTo>
                  <a:cubicBezTo>
                    <a:pt x="846" y="911"/>
                    <a:pt x="845" y="911"/>
                    <a:pt x="845" y="911"/>
                  </a:cubicBezTo>
                  <a:cubicBezTo>
                    <a:pt x="837" y="911"/>
                    <a:pt x="829" y="910"/>
                    <a:pt x="822" y="909"/>
                  </a:cubicBezTo>
                  <a:moveTo>
                    <a:pt x="379" y="1494"/>
                  </a:moveTo>
                  <a:cubicBezTo>
                    <a:pt x="374" y="1491"/>
                    <a:pt x="374" y="1491"/>
                    <a:pt x="374" y="1491"/>
                  </a:cubicBezTo>
                  <a:cubicBezTo>
                    <a:pt x="409" y="1445"/>
                    <a:pt x="409" y="1445"/>
                    <a:pt x="409" y="1445"/>
                  </a:cubicBezTo>
                  <a:cubicBezTo>
                    <a:pt x="414" y="1449"/>
                    <a:pt x="414" y="1449"/>
                    <a:pt x="414" y="1449"/>
                  </a:cubicBezTo>
                  <a:cubicBezTo>
                    <a:pt x="379" y="1494"/>
                    <a:pt x="379" y="1494"/>
                    <a:pt x="379" y="1494"/>
                  </a:cubicBezTo>
                  <a:moveTo>
                    <a:pt x="548" y="1500"/>
                  </a:moveTo>
                  <a:cubicBezTo>
                    <a:pt x="543" y="1497"/>
                    <a:pt x="543" y="1497"/>
                    <a:pt x="543" y="1497"/>
                  </a:cubicBezTo>
                  <a:cubicBezTo>
                    <a:pt x="631" y="1344"/>
                    <a:pt x="631" y="1344"/>
                    <a:pt x="631" y="1344"/>
                  </a:cubicBezTo>
                  <a:cubicBezTo>
                    <a:pt x="636" y="1347"/>
                    <a:pt x="636" y="1347"/>
                    <a:pt x="636" y="1347"/>
                  </a:cubicBezTo>
                  <a:cubicBezTo>
                    <a:pt x="548" y="1500"/>
                    <a:pt x="548" y="1500"/>
                    <a:pt x="548" y="1500"/>
                  </a:cubicBezTo>
                  <a:moveTo>
                    <a:pt x="787" y="890"/>
                  </a:moveTo>
                  <a:cubicBezTo>
                    <a:pt x="729" y="945"/>
                    <a:pt x="326" y="1325"/>
                    <a:pt x="271" y="1506"/>
                  </a:cubicBezTo>
                  <a:cubicBezTo>
                    <a:pt x="331" y="1584"/>
                    <a:pt x="390" y="1633"/>
                    <a:pt x="446" y="1648"/>
                  </a:cubicBezTo>
                  <a:cubicBezTo>
                    <a:pt x="552" y="1586"/>
                    <a:pt x="647" y="1399"/>
                    <a:pt x="714" y="1078"/>
                  </a:cubicBezTo>
                  <a:cubicBezTo>
                    <a:pt x="709" y="1107"/>
                    <a:pt x="701" y="1152"/>
                    <a:pt x="695" y="1204"/>
                  </a:cubicBezTo>
                  <a:cubicBezTo>
                    <a:pt x="736" y="1105"/>
                    <a:pt x="800" y="947"/>
                    <a:pt x="816" y="907"/>
                  </a:cubicBezTo>
                  <a:cubicBezTo>
                    <a:pt x="811" y="905"/>
                    <a:pt x="807" y="903"/>
                    <a:pt x="803" y="901"/>
                  </a:cubicBezTo>
                  <a:cubicBezTo>
                    <a:pt x="758" y="956"/>
                    <a:pt x="469" y="1313"/>
                    <a:pt x="433" y="1417"/>
                  </a:cubicBezTo>
                  <a:cubicBezTo>
                    <a:pt x="428" y="1415"/>
                    <a:pt x="428" y="1415"/>
                    <a:pt x="428" y="1415"/>
                  </a:cubicBezTo>
                  <a:cubicBezTo>
                    <a:pt x="464" y="1310"/>
                    <a:pt x="748" y="958"/>
                    <a:pt x="797" y="898"/>
                  </a:cubicBezTo>
                  <a:cubicBezTo>
                    <a:pt x="794" y="896"/>
                    <a:pt x="790" y="893"/>
                    <a:pt x="787" y="890"/>
                  </a:cubicBezTo>
                  <a:moveTo>
                    <a:pt x="772" y="876"/>
                  </a:moveTo>
                  <a:cubicBezTo>
                    <a:pt x="466" y="1072"/>
                    <a:pt x="242" y="1354"/>
                    <a:pt x="204" y="1404"/>
                  </a:cubicBezTo>
                  <a:cubicBezTo>
                    <a:pt x="209" y="1414"/>
                    <a:pt x="215" y="1424"/>
                    <a:pt x="221" y="1434"/>
                  </a:cubicBezTo>
                  <a:cubicBezTo>
                    <a:pt x="236" y="1458"/>
                    <a:pt x="251" y="1480"/>
                    <a:pt x="266" y="1500"/>
                  </a:cubicBezTo>
                  <a:cubicBezTo>
                    <a:pt x="327" y="1317"/>
                    <a:pt x="723" y="942"/>
                    <a:pt x="782" y="887"/>
                  </a:cubicBezTo>
                  <a:cubicBezTo>
                    <a:pt x="779" y="883"/>
                    <a:pt x="775" y="879"/>
                    <a:pt x="772" y="876"/>
                  </a:cubicBezTo>
                  <a:moveTo>
                    <a:pt x="793" y="868"/>
                  </a:moveTo>
                  <a:cubicBezTo>
                    <a:pt x="799" y="875"/>
                    <a:pt x="807" y="881"/>
                    <a:pt x="816" y="884"/>
                  </a:cubicBezTo>
                  <a:cubicBezTo>
                    <a:pt x="810" y="879"/>
                    <a:pt x="802" y="874"/>
                    <a:pt x="793" y="868"/>
                  </a:cubicBezTo>
                  <a:moveTo>
                    <a:pt x="1041" y="1082"/>
                  </a:moveTo>
                  <a:cubicBezTo>
                    <a:pt x="940" y="934"/>
                    <a:pt x="940" y="934"/>
                    <a:pt x="940" y="934"/>
                  </a:cubicBezTo>
                  <a:cubicBezTo>
                    <a:pt x="945" y="931"/>
                    <a:pt x="945" y="931"/>
                    <a:pt x="945" y="931"/>
                  </a:cubicBezTo>
                  <a:cubicBezTo>
                    <a:pt x="1046" y="1078"/>
                    <a:pt x="1046" y="1078"/>
                    <a:pt x="1046" y="1078"/>
                  </a:cubicBezTo>
                  <a:cubicBezTo>
                    <a:pt x="1041" y="1082"/>
                    <a:pt x="1041" y="1082"/>
                    <a:pt x="1041" y="1082"/>
                  </a:cubicBezTo>
                  <a:moveTo>
                    <a:pt x="935" y="842"/>
                  </a:moveTo>
                  <a:cubicBezTo>
                    <a:pt x="931" y="854"/>
                    <a:pt x="926" y="864"/>
                    <a:pt x="920" y="873"/>
                  </a:cubicBezTo>
                  <a:cubicBezTo>
                    <a:pt x="960" y="888"/>
                    <a:pt x="1103" y="940"/>
                    <a:pt x="1146" y="944"/>
                  </a:cubicBezTo>
                  <a:cubicBezTo>
                    <a:pt x="1146" y="950"/>
                    <a:pt x="1146" y="950"/>
                    <a:pt x="1146" y="950"/>
                  </a:cubicBezTo>
                  <a:cubicBezTo>
                    <a:pt x="1101" y="946"/>
                    <a:pt x="953" y="892"/>
                    <a:pt x="915" y="878"/>
                  </a:cubicBezTo>
                  <a:cubicBezTo>
                    <a:pt x="909" y="886"/>
                    <a:pt x="902" y="893"/>
                    <a:pt x="893" y="898"/>
                  </a:cubicBezTo>
                  <a:cubicBezTo>
                    <a:pt x="914" y="944"/>
                    <a:pt x="1011" y="1155"/>
                    <a:pt x="1053" y="1230"/>
                  </a:cubicBezTo>
                  <a:cubicBezTo>
                    <a:pt x="1048" y="1233"/>
                    <a:pt x="1048" y="1233"/>
                    <a:pt x="1048" y="1233"/>
                  </a:cubicBezTo>
                  <a:cubicBezTo>
                    <a:pt x="1006" y="1158"/>
                    <a:pt x="909" y="947"/>
                    <a:pt x="887" y="901"/>
                  </a:cubicBezTo>
                  <a:cubicBezTo>
                    <a:pt x="882" y="904"/>
                    <a:pt x="876" y="906"/>
                    <a:pt x="871" y="908"/>
                  </a:cubicBezTo>
                  <a:cubicBezTo>
                    <a:pt x="884" y="975"/>
                    <a:pt x="978" y="1407"/>
                    <a:pt x="1141" y="1593"/>
                  </a:cubicBezTo>
                  <a:cubicBezTo>
                    <a:pt x="1169" y="1579"/>
                    <a:pt x="1194" y="1564"/>
                    <a:pt x="1216" y="1548"/>
                  </a:cubicBezTo>
                  <a:cubicBezTo>
                    <a:pt x="1218" y="1547"/>
                    <a:pt x="1219" y="1545"/>
                    <a:pt x="1220" y="1544"/>
                  </a:cubicBezTo>
                  <a:cubicBezTo>
                    <a:pt x="1194" y="1500"/>
                    <a:pt x="1089" y="1324"/>
                    <a:pt x="1082" y="1309"/>
                  </a:cubicBezTo>
                  <a:cubicBezTo>
                    <a:pt x="1087" y="1307"/>
                    <a:pt x="1087" y="1307"/>
                    <a:pt x="1087" y="1307"/>
                  </a:cubicBezTo>
                  <a:cubicBezTo>
                    <a:pt x="1094" y="1321"/>
                    <a:pt x="1198" y="1494"/>
                    <a:pt x="1225" y="1539"/>
                  </a:cubicBezTo>
                  <a:cubicBezTo>
                    <a:pt x="1259" y="1502"/>
                    <a:pt x="1281" y="1461"/>
                    <a:pt x="1290" y="1418"/>
                  </a:cubicBezTo>
                  <a:cubicBezTo>
                    <a:pt x="1241" y="1359"/>
                    <a:pt x="1144" y="1243"/>
                    <a:pt x="1125" y="1206"/>
                  </a:cubicBezTo>
                  <a:cubicBezTo>
                    <a:pt x="1130" y="1203"/>
                    <a:pt x="1130" y="1203"/>
                    <a:pt x="1130" y="1203"/>
                  </a:cubicBezTo>
                  <a:cubicBezTo>
                    <a:pt x="1149" y="1239"/>
                    <a:pt x="1242" y="1351"/>
                    <a:pt x="1291" y="1410"/>
                  </a:cubicBezTo>
                  <a:cubicBezTo>
                    <a:pt x="1313" y="1285"/>
                    <a:pt x="1228" y="1141"/>
                    <a:pt x="1008" y="1017"/>
                  </a:cubicBezTo>
                  <a:cubicBezTo>
                    <a:pt x="1042" y="1035"/>
                    <a:pt x="1104" y="1066"/>
                    <a:pt x="1178" y="1096"/>
                  </a:cubicBezTo>
                  <a:cubicBezTo>
                    <a:pt x="1142" y="1070"/>
                    <a:pt x="1101" y="1046"/>
                    <a:pt x="1055" y="1023"/>
                  </a:cubicBezTo>
                  <a:cubicBezTo>
                    <a:pt x="1038" y="1016"/>
                    <a:pt x="1029" y="1011"/>
                    <a:pt x="1029" y="1011"/>
                  </a:cubicBezTo>
                  <a:cubicBezTo>
                    <a:pt x="1037" y="993"/>
                    <a:pt x="1037" y="993"/>
                    <a:pt x="1037" y="993"/>
                  </a:cubicBezTo>
                  <a:cubicBezTo>
                    <a:pt x="1046" y="997"/>
                    <a:pt x="1055" y="1001"/>
                    <a:pt x="1064" y="1005"/>
                  </a:cubicBezTo>
                  <a:cubicBezTo>
                    <a:pt x="1128" y="1034"/>
                    <a:pt x="1330" y="1119"/>
                    <a:pt x="1489" y="1119"/>
                  </a:cubicBezTo>
                  <a:cubicBezTo>
                    <a:pt x="1512" y="1119"/>
                    <a:pt x="1533" y="1118"/>
                    <a:pt x="1553" y="1114"/>
                  </a:cubicBezTo>
                  <a:cubicBezTo>
                    <a:pt x="1577" y="1110"/>
                    <a:pt x="1597" y="1102"/>
                    <a:pt x="1615" y="1093"/>
                  </a:cubicBezTo>
                  <a:cubicBezTo>
                    <a:pt x="1536" y="1080"/>
                    <a:pt x="1244" y="1030"/>
                    <a:pt x="1198" y="1008"/>
                  </a:cubicBezTo>
                  <a:cubicBezTo>
                    <a:pt x="1201" y="1003"/>
                    <a:pt x="1201" y="1003"/>
                    <a:pt x="1201" y="1003"/>
                  </a:cubicBezTo>
                  <a:cubicBezTo>
                    <a:pt x="1246" y="1024"/>
                    <a:pt x="1559" y="1077"/>
                    <a:pt x="1624" y="1088"/>
                  </a:cubicBezTo>
                  <a:cubicBezTo>
                    <a:pt x="1658" y="1067"/>
                    <a:pt x="1681" y="1037"/>
                    <a:pt x="1693" y="995"/>
                  </a:cubicBezTo>
                  <a:cubicBezTo>
                    <a:pt x="1634" y="989"/>
                    <a:pt x="1351" y="961"/>
                    <a:pt x="1263" y="944"/>
                  </a:cubicBezTo>
                  <a:cubicBezTo>
                    <a:pt x="1265" y="939"/>
                    <a:pt x="1265" y="939"/>
                    <a:pt x="1265" y="939"/>
                  </a:cubicBezTo>
                  <a:cubicBezTo>
                    <a:pt x="1353" y="956"/>
                    <a:pt x="1637" y="983"/>
                    <a:pt x="1694" y="989"/>
                  </a:cubicBezTo>
                  <a:cubicBezTo>
                    <a:pt x="1695" y="984"/>
                    <a:pt x="1697" y="979"/>
                    <a:pt x="1698" y="973"/>
                  </a:cubicBezTo>
                  <a:cubicBezTo>
                    <a:pt x="1702" y="953"/>
                    <a:pt x="1704" y="933"/>
                    <a:pt x="1705" y="915"/>
                  </a:cubicBezTo>
                  <a:cubicBezTo>
                    <a:pt x="1612" y="887"/>
                    <a:pt x="1017" y="848"/>
                    <a:pt x="935" y="842"/>
                  </a:cubicBezTo>
                  <a:moveTo>
                    <a:pt x="549" y="957"/>
                  </a:moveTo>
                  <a:cubicBezTo>
                    <a:pt x="546" y="951"/>
                    <a:pt x="546" y="951"/>
                    <a:pt x="546" y="951"/>
                  </a:cubicBezTo>
                  <a:cubicBezTo>
                    <a:pt x="586" y="929"/>
                    <a:pt x="586" y="929"/>
                    <a:pt x="586" y="929"/>
                  </a:cubicBezTo>
                  <a:cubicBezTo>
                    <a:pt x="589" y="934"/>
                    <a:pt x="589" y="934"/>
                    <a:pt x="589" y="934"/>
                  </a:cubicBezTo>
                  <a:cubicBezTo>
                    <a:pt x="549" y="957"/>
                    <a:pt x="549" y="957"/>
                    <a:pt x="549" y="957"/>
                  </a:cubicBezTo>
                  <a:moveTo>
                    <a:pt x="754" y="836"/>
                  </a:moveTo>
                  <a:cubicBezTo>
                    <a:pt x="747" y="838"/>
                    <a:pt x="738" y="839"/>
                    <a:pt x="726" y="841"/>
                  </a:cubicBezTo>
                  <a:cubicBezTo>
                    <a:pt x="675" y="851"/>
                    <a:pt x="578" y="867"/>
                    <a:pt x="475" y="877"/>
                  </a:cubicBezTo>
                  <a:cubicBezTo>
                    <a:pt x="440" y="889"/>
                    <a:pt x="403" y="903"/>
                    <a:pt x="365" y="919"/>
                  </a:cubicBezTo>
                  <a:cubicBezTo>
                    <a:pt x="409" y="916"/>
                    <a:pt x="454" y="910"/>
                    <a:pt x="493" y="902"/>
                  </a:cubicBezTo>
                  <a:cubicBezTo>
                    <a:pt x="557" y="891"/>
                    <a:pt x="615" y="876"/>
                    <a:pt x="653" y="865"/>
                  </a:cubicBezTo>
                  <a:cubicBezTo>
                    <a:pt x="692" y="852"/>
                    <a:pt x="716" y="846"/>
                    <a:pt x="717" y="846"/>
                  </a:cubicBezTo>
                  <a:cubicBezTo>
                    <a:pt x="723" y="865"/>
                    <a:pt x="723" y="865"/>
                    <a:pt x="723" y="865"/>
                  </a:cubicBezTo>
                  <a:cubicBezTo>
                    <a:pt x="723" y="865"/>
                    <a:pt x="698" y="874"/>
                    <a:pt x="658" y="885"/>
                  </a:cubicBezTo>
                  <a:cubicBezTo>
                    <a:pt x="538" y="924"/>
                    <a:pt x="250" y="1036"/>
                    <a:pt x="186" y="1214"/>
                  </a:cubicBezTo>
                  <a:cubicBezTo>
                    <a:pt x="177" y="1239"/>
                    <a:pt x="173" y="1265"/>
                    <a:pt x="174" y="1291"/>
                  </a:cubicBezTo>
                  <a:cubicBezTo>
                    <a:pt x="224" y="1234"/>
                    <a:pt x="416" y="1020"/>
                    <a:pt x="497" y="984"/>
                  </a:cubicBezTo>
                  <a:cubicBezTo>
                    <a:pt x="500" y="989"/>
                    <a:pt x="500" y="989"/>
                    <a:pt x="500" y="989"/>
                  </a:cubicBezTo>
                  <a:cubicBezTo>
                    <a:pt x="418" y="1026"/>
                    <a:pt x="216" y="1252"/>
                    <a:pt x="174" y="1299"/>
                  </a:cubicBezTo>
                  <a:cubicBezTo>
                    <a:pt x="176" y="1332"/>
                    <a:pt x="185" y="1364"/>
                    <a:pt x="201" y="1398"/>
                  </a:cubicBezTo>
                  <a:cubicBezTo>
                    <a:pt x="245" y="1341"/>
                    <a:pt x="467" y="1064"/>
                    <a:pt x="769" y="871"/>
                  </a:cubicBezTo>
                  <a:cubicBezTo>
                    <a:pt x="762" y="861"/>
                    <a:pt x="756" y="849"/>
                    <a:pt x="754" y="836"/>
                  </a:cubicBezTo>
                  <a:moveTo>
                    <a:pt x="1373" y="798"/>
                  </a:moveTo>
                  <a:cubicBezTo>
                    <a:pt x="1185" y="798"/>
                    <a:pt x="984" y="811"/>
                    <a:pt x="939" y="814"/>
                  </a:cubicBezTo>
                  <a:cubicBezTo>
                    <a:pt x="939" y="822"/>
                    <a:pt x="938" y="829"/>
                    <a:pt x="936" y="836"/>
                  </a:cubicBezTo>
                  <a:cubicBezTo>
                    <a:pt x="1025" y="842"/>
                    <a:pt x="1605" y="881"/>
                    <a:pt x="1706" y="909"/>
                  </a:cubicBezTo>
                  <a:cubicBezTo>
                    <a:pt x="1707" y="880"/>
                    <a:pt x="1706" y="853"/>
                    <a:pt x="1702" y="828"/>
                  </a:cubicBezTo>
                  <a:cubicBezTo>
                    <a:pt x="1643" y="805"/>
                    <a:pt x="1511" y="798"/>
                    <a:pt x="1373" y="798"/>
                  </a:cubicBezTo>
                  <a:moveTo>
                    <a:pt x="845" y="873"/>
                  </a:moveTo>
                  <a:cubicBezTo>
                    <a:pt x="820" y="873"/>
                    <a:pt x="798" y="855"/>
                    <a:pt x="791" y="830"/>
                  </a:cubicBezTo>
                  <a:cubicBezTo>
                    <a:pt x="791" y="830"/>
                    <a:pt x="791" y="830"/>
                    <a:pt x="791" y="830"/>
                  </a:cubicBezTo>
                  <a:cubicBezTo>
                    <a:pt x="791" y="830"/>
                    <a:pt x="791" y="830"/>
                    <a:pt x="791" y="830"/>
                  </a:cubicBezTo>
                  <a:cubicBezTo>
                    <a:pt x="790" y="826"/>
                    <a:pt x="790" y="822"/>
                    <a:pt x="789" y="818"/>
                  </a:cubicBezTo>
                  <a:cubicBezTo>
                    <a:pt x="788" y="789"/>
                    <a:pt x="808" y="764"/>
                    <a:pt x="835" y="759"/>
                  </a:cubicBezTo>
                  <a:cubicBezTo>
                    <a:pt x="837" y="758"/>
                    <a:pt x="840" y="758"/>
                    <a:pt x="842" y="758"/>
                  </a:cubicBezTo>
                  <a:cubicBezTo>
                    <a:pt x="843" y="758"/>
                    <a:pt x="844" y="758"/>
                    <a:pt x="845" y="758"/>
                  </a:cubicBezTo>
                  <a:cubicBezTo>
                    <a:pt x="859" y="758"/>
                    <a:pt x="872" y="763"/>
                    <a:pt x="882" y="773"/>
                  </a:cubicBezTo>
                  <a:cubicBezTo>
                    <a:pt x="893" y="783"/>
                    <a:pt x="900" y="797"/>
                    <a:pt x="901" y="813"/>
                  </a:cubicBezTo>
                  <a:cubicBezTo>
                    <a:pt x="901" y="813"/>
                    <a:pt x="900" y="814"/>
                    <a:pt x="901" y="815"/>
                  </a:cubicBezTo>
                  <a:cubicBezTo>
                    <a:pt x="901" y="815"/>
                    <a:pt x="901" y="815"/>
                    <a:pt x="901" y="815"/>
                  </a:cubicBezTo>
                  <a:cubicBezTo>
                    <a:pt x="900" y="815"/>
                    <a:pt x="900" y="815"/>
                    <a:pt x="900" y="815"/>
                  </a:cubicBezTo>
                  <a:cubicBezTo>
                    <a:pt x="901" y="825"/>
                    <a:pt x="898" y="835"/>
                    <a:pt x="893" y="844"/>
                  </a:cubicBezTo>
                  <a:cubicBezTo>
                    <a:pt x="894" y="844"/>
                    <a:pt x="894" y="844"/>
                    <a:pt x="894" y="844"/>
                  </a:cubicBezTo>
                  <a:cubicBezTo>
                    <a:pt x="893" y="845"/>
                    <a:pt x="893" y="845"/>
                    <a:pt x="892" y="846"/>
                  </a:cubicBezTo>
                  <a:cubicBezTo>
                    <a:pt x="884" y="859"/>
                    <a:pt x="871" y="869"/>
                    <a:pt x="855" y="872"/>
                  </a:cubicBezTo>
                  <a:cubicBezTo>
                    <a:pt x="853" y="872"/>
                    <a:pt x="850" y="872"/>
                    <a:pt x="848" y="873"/>
                  </a:cubicBezTo>
                  <a:cubicBezTo>
                    <a:pt x="847" y="873"/>
                    <a:pt x="846" y="873"/>
                    <a:pt x="845" y="873"/>
                  </a:cubicBezTo>
                  <a:moveTo>
                    <a:pt x="841" y="746"/>
                  </a:moveTo>
                  <a:cubicBezTo>
                    <a:pt x="836" y="746"/>
                    <a:pt x="832" y="746"/>
                    <a:pt x="827" y="747"/>
                  </a:cubicBezTo>
                  <a:cubicBezTo>
                    <a:pt x="826" y="747"/>
                    <a:pt x="826" y="747"/>
                    <a:pt x="826" y="747"/>
                  </a:cubicBezTo>
                  <a:cubicBezTo>
                    <a:pt x="814" y="749"/>
                    <a:pt x="803" y="755"/>
                    <a:pt x="794" y="761"/>
                  </a:cubicBezTo>
                  <a:cubicBezTo>
                    <a:pt x="779" y="775"/>
                    <a:pt x="771" y="796"/>
                    <a:pt x="772" y="819"/>
                  </a:cubicBezTo>
                  <a:cubicBezTo>
                    <a:pt x="772" y="833"/>
                    <a:pt x="777" y="846"/>
                    <a:pt x="784" y="857"/>
                  </a:cubicBezTo>
                  <a:cubicBezTo>
                    <a:pt x="806" y="867"/>
                    <a:pt x="821" y="880"/>
                    <a:pt x="829" y="889"/>
                  </a:cubicBezTo>
                  <a:cubicBezTo>
                    <a:pt x="834" y="890"/>
                    <a:pt x="840" y="891"/>
                    <a:pt x="846" y="891"/>
                  </a:cubicBezTo>
                  <a:cubicBezTo>
                    <a:pt x="847" y="891"/>
                    <a:pt x="848" y="891"/>
                    <a:pt x="848" y="891"/>
                  </a:cubicBezTo>
                  <a:cubicBezTo>
                    <a:pt x="889" y="889"/>
                    <a:pt x="920" y="853"/>
                    <a:pt x="918" y="812"/>
                  </a:cubicBezTo>
                  <a:cubicBezTo>
                    <a:pt x="918" y="793"/>
                    <a:pt x="910" y="776"/>
                    <a:pt x="898" y="763"/>
                  </a:cubicBezTo>
                  <a:cubicBezTo>
                    <a:pt x="878" y="752"/>
                    <a:pt x="859" y="746"/>
                    <a:pt x="841" y="746"/>
                  </a:cubicBezTo>
                  <a:moveTo>
                    <a:pt x="845" y="739"/>
                  </a:moveTo>
                  <a:cubicBezTo>
                    <a:pt x="844" y="739"/>
                    <a:pt x="843" y="739"/>
                    <a:pt x="842" y="739"/>
                  </a:cubicBezTo>
                  <a:cubicBezTo>
                    <a:pt x="841" y="739"/>
                    <a:pt x="840" y="740"/>
                    <a:pt x="839" y="740"/>
                  </a:cubicBezTo>
                  <a:cubicBezTo>
                    <a:pt x="839" y="740"/>
                    <a:pt x="840" y="740"/>
                    <a:pt x="841" y="740"/>
                  </a:cubicBezTo>
                  <a:cubicBezTo>
                    <a:pt x="851" y="740"/>
                    <a:pt x="861" y="741"/>
                    <a:pt x="871" y="744"/>
                  </a:cubicBezTo>
                  <a:cubicBezTo>
                    <a:pt x="863" y="741"/>
                    <a:pt x="854" y="739"/>
                    <a:pt x="845" y="739"/>
                  </a:cubicBezTo>
                  <a:moveTo>
                    <a:pt x="221" y="475"/>
                  </a:moveTo>
                  <a:cubicBezTo>
                    <a:pt x="183" y="475"/>
                    <a:pt x="142" y="478"/>
                    <a:pt x="99" y="485"/>
                  </a:cubicBezTo>
                  <a:cubicBezTo>
                    <a:pt x="81" y="527"/>
                    <a:pt x="68" y="569"/>
                    <a:pt x="60" y="608"/>
                  </a:cubicBezTo>
                  <a:cubicBezTo>
                    <a:pt x="59" y="615"/>
                    <a:pt x="58" y="623"/>
                    <a:pt x="57" y="630"/>
                  </a:cubicBezTo>
                  <a:cubicBezTo>
                    <a:pt x="94" y="618"/>
                    <a:pt x="210" y="584"/>
                    <a:pt x="292" y="584"/>
                  </a:cubicBezTo>
                  <a:cubicBezTo>
                    <a:pt x="293" y="584"/>
                    <a:pt x="294" y="584"/>
                    <a:pt x="295" y="584"/>
                  </a:cubicBezTo>
                  <a:cubicBezTo>
                    <a:pt x="294" y="590"/>
                    <a:pt x="294" y="590"/>
                    <a:pt x="294" y="590"/>
                  </a:cubicBezTo>
                  <a:cubicBezTo>
                    <a:pt x="294" y="590"/>
                    <a:pt x="293" y="590"/>
                    <a:pt x="292" y="590"/>
                  </a:cubicBezTo>
                  <a:cubicBezTo>
                    <a:pt x="209" y="590"/>
                    <a:pt x="89" y="626"/>
                    <a:pt x="56" y="636"/>
                  </a:cubicBezTo>
                  <a:cubicBezTo>
                    <a:pt x="50" y="677"/>
                    <a:pt x="50" y="716"/>
                    <a:pt x="55" y="751"/>
                  </a:cubicBezTo>
                  <a:cubicBezTo>
                    <a:pt x="99" y="747"/>
                    <a:pt x="272" y="734"/>
                    <a:pt x="325" y="731"/>
                  </a:cubicBezTo>
                  <a:cubicBezTo>
                    <a:pt x="325" y="737"/>
                    <a:pt x="325" y="737"/>
                    <a:pt x="325" y="737"/>
                  </a:cubicBezTo>
                  <a:cubicBezTo>
                    <a:pt x="273" y="740"/>
                    <a:pt x="101" y="753"/>
                    <a:pt x="57" y="757"/>
                  </a:cubicBezTo>
                  <a:cubicBezTo>
                    <a:pt x="64" y="803"/>
                    <a:pt x="82" y="841"/>
                    <a:pt x="108" y="866"/>
                  </a:cubicBezTo>
                  <a:cubicBezTo>
                    <a:pt x="149" y="877"/>
                    <a:pt x="195" y="882"/>
                    <a:pt x="242" y="883"/>
                  </a:cubicBezTo>
                  <a:cubicBezTo>
                    <a:pt x="198" y="879"/>
                    <a:pt x="160" y="871"/>
                    <a:pt x="133" y="857"/>
                  </a:cubicBezTo>
                  <a:cubicBezTo>
                    <a:pt x="136" y="852"/>
                    <a:pt x="136" y="852"/>
                    <a:pt x="136" y="852"/>
                  </a:cubicBezTo>
                  <a:cubicBezTo>
                    <a:pt x="176" y="872"/>
                    <a:pt x="242" y="879"/>
                    <a:pt x="316" y="879"/>
                  </a:cubicBezTo>
                  <a:cubicBezTo>
                    <a:pt x="330" y="879"/>
                    <a:pt x="346" y="879"/>
                    <a:pt x="361" y="878"/>
                  </a:cubicBezTo>
                  <a:cubicBezTo>
                    <a:pt x="449" y="871"/>
                    <a:pt x="531" y="856"/>
                    <a:pt x="587" y="844"/>
                  </a:cubicBezTo>
                  <a:cubicBezTo>
                    <a:pt x="564" y="850"/>
                    <a:pt x="535" y="858"/>
                    <a:pt x="504" y="868"/>
                  </a:cubicBezTo>
                  <a:cubicBezTo>
                    <a:pt x="619" y="855"/>
                    <a:pt x="721" y="836"/>
                    <a:pt x="752" y="830"/>
                  </a:cubicBezTo>
                  <a:cubicBezTo>
                    <a:pt x="752" y="827"/>
                    <a:pt x="752" y="823"/>
                    <a:pt x="751" y="820"/>
                  </a:cubicBezTo>
                  <a:cubicBezTo>
                    <a:pt x="751" y="819"/>
                    <a:pt x="751" y="819"/>
                    <a:pt x="751" y="819"/>
                  </a:cubicBezTo>
                  <a:cubicBezTo>
                    <a:pt x="708" y="803"/>
                    <a:pt x="516" y="735"/>
                    <a:pt x="386" y="735"/>
                  </a:cubicBezTo>
                  <a:cubicBezTo>
                    <a:pt x="386" y="728"/>
                    <a:pt x="386" y="728"/>
                    <a:pt x="386" y="728"/>
                  </a:cubicBezTo>
                  <a:cubicBezTo>
                    <a:pt x="514" y="728"/>
                    <a:pt x="704" y="795"/>
                    <a:pt x="751" y="812"/>
                  </a:cubicBezTo>
                  <a:cubicBezTo>
                    <a:pt x="752" y="807"/>
                    <a:pt x="752" y="802"/>
                    <a:pt x="753" y="797"/>
                  </a:cubicBezTo>
                  <a:cubicBezTo>
                    <a:pt x="716" y="760"/>
                    <a:pt x="536" y="588"/>
                    <a:pt x="348" y="588"/>
                  </a:cubicBezTo>
                  <a:cubicBezTo>
                    <a:pt x="349" y="581"/>
                    <a:pt x="349" y="581"/>
                    <a:pt x="349" y="581"/>
                  </a:cubicBezTo>
                  <a:cubicBezTo>
                    <a:pt x="459" y="582"/>
                    <a:pt x="567" y="641"/>
                    <a:pt x="637" y="691"/>
                  </a:cubicBezTo>
                  <a:cubicBezTo>
                    <a:pt x="694" y="731"/>
                    <a:pt x="736" y="772"/>
                    <a:pt x="755" y="790"/>
                  </a:cubicBezTo>
                  <a:cubicBezTo>
                    <a:pt x="757" y="779"/>
                    <a:pt x="762" y="770"/>
                    <a:pt x="768" y="761"/>
                  </a:cubicBezTo>
                  <a:cubicBezTo>
                    <a:pt x="753" y="737"/>
                    <a:pt x="701" y="664"/>
                    <a:pt x="610" y="598"/>
                  </a:cubicBezTo>
                  <a:cubicBezTo>
                    <a:pt x="528" y="538"/>
                    <a:pt x="399" y="475"/>
                    <a:pt x="221" y="475"/>
                  </a:cubicBezTo>
                  <a:moveTo>
                    <a:pt x="270" y="366"/>
                  </a:moveTo>
                  <a:cubicBezTo>
                    <a:pt x="235" y="366"/>
                    <a:pt x="198" y="370"/>
                    <a:pt x="160" y="379"/>
                  </a:cubicBezTo>
                  <a:cubicBezTo>
                    <a:pt x="137" y="411"/>
                    <a:pt x="118" y="445"/>
                    <a:pt x="102" y="478"/>
                  </a:cubicBezTo>
                  <a:cubicBezTo>
                    <a:pt x="144" y="472"/>
                    <a:pt x="184" y="469"/>
                    <a:pt x="222" y="469"/>
                  </a:cubicBezTo>
                  <a:cubicBezTo>
                    <a:pt x="401" y="469"/>
                    <a:pt x="531" y="533"/>
                    <a:pt x="614" y="593"/>
                  </a:cubicBezTo>
                  <a:cubicBezTo>
                    <a:pt x="703" y="658"/>
                    <a:pt x="755" y="729"/>
                    <a:pt x="772" y="755"/>
                  </a:cubicBezTo>
                  <a:cubicBezTo>
                    <a:pt x="779" y="746"/>
                    <a:pt x="789" y="737"/>
                    <a:pt x="800" y="731"/>
                  </a:cubicBezTo>
                  <a:cubicBezTo>
                    <a:pt x="783" y="702"/>
                    <a:pt x="725" y="606"/>
                    <a:pt x="631" y="520"/>
                  </a:cubicBezTo>
                  <a:cubicBezTo>
                    <a:pt x="549" y="445"/>
                    <a:pt x="426" y="366"/>
                    <a:pt x="270" y="366"/>
                  </a:cubicBezTo>
                  <a:moveTo>
                    <a:pt x="1349" y="203"/>
                  </a:moveTo>
                  <a:cubicBezTo>
                    <a:pt x="1279" y="473"/>
                    <a:pt x="970" y="712"/>
                    <a:pt x="916" y="753"/>
                  </a:cubicBezTo>
                  <a:cubicBezTo>
                    <a:pt x="923" y="762"/>
                    <a:pt x="930" y="772"/>
                    <a:pt x="934" y="784"/>
                  </a:cubicBezTo>
                  <a:cubicBezTo>
                    <a:pt x="984" y="774"/>
                    <a:pt x="1211" y="728"/>
                    <a:pt x="1278" y="728"/>
                  </a:cubicBezTo>
                  <a:cubicBezTo>
                    <a:pt x="1278" y="734"/>
                    <a:pt x="1278" y="734"/>
                    <a:pt x="1278" y="734"/>
                  </a:cubicBezTo>
                  <a:cubicBezTo>
                    <a:pt x="1213" y="734"/>
                    <a:pt x="986" y="780"/>
                    <a:pt x="935" y="790"/>
                  </a:cubicBezTo>
                  <a:cubicBezTo>
                    <a:pt x="937" y="796"/>
                    <a:pt x="938" y="802"/>
                    <a:pt x="938" y="808"/>
                  </a:cubicBezTo>
                  <a:cubicBezTo>
                    <a:pt x="976" y="805"/>
                    <a:pt x="1118" y="796"/>
                    <a:pt x="1270" y="793"/>
                  </a:cubicBezTo>
                  <a:cubicBezTo>
                    <a:pt x="1307" y="792"/>
                    <a:pt x="1342" y="791"/>
                    <a:pt x="1375" y="791"/>
                  </a:cubicBezTo>
                  <a:cubicBezTo>
                    <a:pt x="1538" y="791"/>
                    <a:pt x="1647" y="801"/>
                    <a:pt x="1700" y="821"/>
                  </a:cubicBezTo>
                  <a:cubicBezTo>
                    <a:pt x="1695" y="791"/>
                    <a:pt x="1685" y="764"/>
                    <a:pt x="1671" y="740"/>
                  </a:cubicBezTo>
                  <a:cubicBezTo>
                    <a:pt x="1636" y="728"/>
                    <a:pt x="1569" y="725"/>
                    <a:pt x="1513" y="725"/>
                  </a:cubicBezTo>
                  <a:cubicBezTo>
                    <a:pt x="1459" y="725"/>
                    <a:pt x="1414" y="728"/>
                    <a:pt x="1413" y="728"/>
                  </a:cubicBezTo>
                  <a:cubicBezTo>
                    <a:pt x="1413" y="722"/>
                    <a:pt x="1413" y="722"/>
                    <a:pt x="1413" y="722"/>
                  </a:cubicBezTo>
                  <a:cubicBezTo>
                    <a:pt x="1417" y="722"/>
                    <a:pt x="1461" y="719"/>
                    <a:pt x="1514" y="719"/>
                  </a:cubicBezTo>
                  <a:cubicBezTo>
                    <a:pt x="1567" y="719"/>
                    <a:pt x="1629" y="722"/>
                    <a:pt x="1667" y="732"/>
                  </a:cubicBezTo>
                  <a:cubicBezTo>
                    <a:pt x="1658" y="719"/>
                    <a:pt x="1648" y="706"/>
                    <a:pt x="1637" y="695"/>
                  </a:cubicBezTo>
                  <a:cubicBezTo>
                    <a:pt x="1590" y="648"/>
                    <a:pt x="1519" y="623"/>
                    <a:pt x="1433" y="623"/>
                  </a:cubicBezTo>
                  <a:cubicBezTo>
                    <a:pt x="1403" y="623"/>
                    <a:pt x="1371" y="626"/>
                    <a:pt x="1337" y="632"/>
                  </a:cubicBezTo>
                  <a:cubicBezTo>
                    <a:pt x="1273" y="644"/>
                    <a:pt x="1203" y="667"/>
                    <a:pt x="1131" y="700"/>
                  </a:cubicBezTo>
                  <a:cubicBezTo>
                    <a:pt x="1122" y="682"/>
                    <a:pt x="1122" y="682"/>
                    <a:pt x="1122" y="682"/>
                  </a:cubicBezTo>
                  <a:cubicBezTo>
                    <a:pt x="1123" y="682"/>
                    <a:pt x="1139" y="673"/>
                    <a:pt x="1163" y="656"/>
                  </a:cubicBezTo>
                  <a:cubicBezTo>
                    <a:pt x="1142" y="662"/>
                    <a:pt x="1122" y="670"/>
                    <a:pt x="1100" y="678"/>
                  </a:cubicBezTo>
                  <a:cubicBezTo>
                    <a:pt x="1100" y="678"/>
                    <a:pt x="1223" y="615"/>
                    <a:pt x="1320" y="521"/>
                  </a:cubicBezTo>
                  <a:cubicBezTo>
                    <a:pt x="1368" y="468"/>
                    <a:pt x="1407" y="406"/>
                    <a:pt x="1411" y="344"/>
                  </a:cubicBezTo>
                  <a:cubicBezTo>
                    <a:pt x="1412" y="324"/>
                    <a:pt x="1409" y="305"/>
                    <a:pt x="1403" y="286"/>
                  </a:cubicBezTo>
                  <a:cubicBezTo>
                    <a:pt x="1384" y="343"/>
                    <a:pt x="1316" y="510"/>
                    <a:pt x="1153" y="625"/>
                  </a:cubicBezTo>
                  <a:cubicBezTo>
                    <a:pt x="1150" y="620"/>
                    <a:pt x="1150" y="620"/>
                    <a:pt x="1150" y="620"/>
                  </a:cubicBezTo>
                  <a:cubicBezTo>
                    <a:pt x="1320" y="500"/>
                    <a:pt x="1385" y="323"/>
                    <a:pt x="1400" y="276"/>
                  </a:cubicBezTo>
                  <a:cubicBezTo>
                    <a:pt x="1390" y="250"/>
                    <a:pt x="1373" y="226"/>
                    <a:pt x="1349" y="203"/>
                  </a:cubicBezTo>
                  <a:moveTo>
                    <a:pt x="461" y="152"/>
                  </a:moveTo>
                  <a:cubicBezTo>
                    <a:pt x="438" y="152"/>
                    <a:pt x="415" y="155"/>
                    <a:pt x="391" y="162"/>
                  </a:cubicBezTo>
                  <a:cubicBezTo>
                    <a:pt x="166" y="227"/>
                    <a:pt x="50" y="437"/>
                    <a:pt x="20" y="597"/>
                  </a:cubicBezTo>
                  <a:cubicBezTo>
                    <a:pt x="0" y="697"/>
                    <a:pt x="11" y="786"/>
                    <a:pt x="48" y="844"/>
                  </a:cubicBezTo>
                  <a:cubicBezTo>
                    <a:pt x="56" y="847"/>
                    <a:pt x="64" y="851"/>
                    <a:pt x="72" y="854"/>
                  </a:cubicBezTo>
                  <a:cubicBezTo>
                    <a:pt x="33" y="796"/>
                    <a:pt x="21" y="706"/>
                    <a:pt x="40" y="604"/>
                  </a:cubicBezTo>
                  <a:cubicBezTo>
                    <a:pt x="71" y="447"/>
                    <a:pt x="185" y="241"/>
                    <a:pt x="406" y="176"/>
                  </a:cubicBezTo>
                  <a:cubicBezTo>
                    <a:pt x="431" y="169"/>
                    <a:pt x="454" y="166"/>
                    <a:pt x="477" y="166"/>
                  </a:cubicBezTo>
                  <a:cubicBezTo>
                    <a:pt x="521" y="166"/>
                    <a:pt x="562" y="179"/>
                    <a:pt x="598" y="205"/>
                  </a:cubicBezTo>
                  <a:cubicBezTo>
                    <a:pt x="593" y="200"/>
                    <a:pt x="587" y="195"/>
                    <a:pt x="581" y="191"/>
                  </a:cubicBezTo>
                  <a:cubicBezTo>
                    <a:pt x="545" y="165"/>
                    <a:pt x="504" y="152"/>
                    <a:pt x="461" y="152"/>
                  </a:cubicBezTo>
                  <a:moveTo>
                    <a:pt x="1223" y="112"/>
                  </a:moveTo>
                  <a:cubicBezTo>
                    <a:pt x="1209" y="248"/>
                    <a:pt x="1121" y="409"/>
                    <a:pt x="1048" y="522"/>
                  </a:cubicBezTo>
                  <a:cubicBezTo>
                    <a:pt x="981" y="626"/>
                    <a:pt x="914" y="708"/>
                    <a:pt x="893" y="733"/>
                  </a:cubicBezTo>
                  <a:cubicBezTo>
                    <a:pt x="900" y="737"/>
                    <a:pt x="906" y="742"/>
                    <a:pt x="912" y="748"/>
                  </a:cubicBezTo>
                  <a:cubicBezTo>
                    <a:pt x="964" y="709"/>
                    <a:pt x="1276" y="468"/>
                    <a:pt x="1344" y="198"/>
                  </a:cubicBezTo>
                  <a:cubicBezTo>
                    <a:pt x="1338" y="192"/>
                    <a:pt x="1332" y="187"/>
                    <a:pt x="1325" y="182"/>
                  </a:cubicBezTo>
                  <a:cubicBezTo>
                    <a:pt x="1291" y="155"/>
                    <a:pt x="1257" y="131"/>
                    <a:pt x="1223" y="112"/>
                  </a:cubicBezTo>
                  <a:moveTo>
                    <a:pt x="1006" y="41"/>
                  </a:moveTo>
                  <a:cubicBezTo>
                    <a:pt x="993" y="41"/>
                    <a:pt x="979" y="42"/>
                    <a:pt x="967" y="44"/>
                  </a:cubicBezTo>
                  <a:cubicBezTo>
                    <a:pt x="953" y="47"/>
                    <a:pt x="940" y="50"/>
                    <a:pt x="928" y="55"/>
                  </a:cubicBezTo>
                  <a:cubicBezTo>
                    <a:pt x="909" y="85"/>
                    <a:pt x="858" y="164"/>
                    <a:pt x="854" y="193"/>
                  </a:cubicBezTo>
                  <a:cubicBezTo>
                    <a:pt x="848" y="193"/>
                    <a:pt x="848" y="193"/>
                    <a:pt x="848" y="193"/>
                  </a:cubicBezTo>
                  <a:cubicBezTo>
                    <a:pt x="852" y="164"/>
                    <a:pt x="896" y="94"/>
                    <a:pt x="918" y="60"/>
                  </a:cubicBezTo>
                  <a:cubicBezTo>
                    <a:pt x="805" y="116"/>
                    <a:pt x="758" y="288"/>
                    <a:pt x="780" y="565"/>
                  </a:cubicBezTo>
                  <a:cubicBezTo>
                    <a:pt x="760" y="567"/>
                    <a:pt x="760" y="567"/>
                    <a:pt x="760" y="567"/>
                  </a:cubicBezTo>
                  <a:cubicBezTo>
                    <a:pt x="759" y="566"/>
                    <a:pt x="751" y="511"/>
                    <a:pt x="728" y="443"/>
                  </a:cubicBezTo>
                  <a:cubicBezTo>
                    <a:pt x="728" y="468"/>
                    <a:pt x="728" y="495"/>
                    <a:pt x="728" y="522"/>
                  </a:cubicBezTo>
                  <a:cubicBezTo>
                    <a:pt x="728" y="522"/>
                    <a:pt x="722" y="449"/>
                    <a:pt x="696" y="362"/>
                  </a:cubicBezTo>
                  <a:cubicBezTo>
                    <a:pt x="670" y="308"/>
                    <a:pt x="635" y="256"/>
                    <a:pt x="589" y="222"/>
                  </a:cubicBezTo>
                  <a:cubicBezTo>
                    <a:pt x="558" y="201"/>
                    <a:pt x="525" y="189"/>
                    <a:pt x="490" y="187"/>
                  </a:cubicBezTo>
                  <a:cubicBezTo>
                    <a:pt x="524" y="206"/>
                    <a:pt x="584" y="244"/>
                    <a:pt x="618" y="292"/>
                  </a:cubicBezTo>
                  <a:cubicBezTo>
                    <a:pt x="613" y="295"/>
                    <a:pt x="613" y="295"/>
                    <a:pt x="613" y="295"/>
                  </a:cubicBezTo>
                  <a:cubicBezTo>
                    <a:pt x="576" y="243"/>
                    <a:pt x="506" y="202"/>
                    <a:pt x="476" y="186"/>
                  </a:cubicBezTo>
                  <a:cubicBezTo>
                    <a:pt x="456" y="186"/>
                    <a:pt x="434" y="189"/>
                    <a:pt x="412" y="196"/>
                  </a:cubicBezTo>
                  <a:cubicBezTo>
                    <a:pt x="381" y="205"/>
                    <a:pt x="353" y="217"/>
                    <a:pt x="326" y="231"/>
                  </a:cubicBezTo>
                  <a:cubicBezTo>
                    <a:pt x="392" y="248"/>
                    <a:pt x="624" y="314"/>
                    <a:pt x="686" y="441"/>
                  </a:cubicBezTo>
                  <a:cubicBezTo>
                    <a:pt x="681" y="444"/>
                    <a:pt x="681" y="444"/>
                    <a:pt x="681" y="444"/>
                  </a:cubicBezTo>
                  <a:cubicBezTo>
                    <a:pt x="617" y="314"/>
                    <a:pt x="373" y="249"/>
                    <a:pt x="318" y="235"/>
                  </a:cubicBezTo>
                  <a:cubicBezTo>
                    <a:pt x="256" y="270"/>
                    <a:pt x="205" y="318"/>
                    <a:pt x="165" y="372"/>
                  </a:cubicBezTo>
                  <a:cubicBezTo>
                    <a:pt x="201" y="363"/>
                    <a:pt x="236" y="360"/>
                    <a:pt x="270" y="360"/>
                  </a:cubicBezTo>
                  <a:cubicBezTo>
                    <a:pt x="428" y="360"/>
                    <a:pt x="553" y="440"/>
                    <a:pt x="636" y="516"/>
                  </a:cubicBezTo>
                  <a:cubicBezTo>
                    <a:pt x="730" y="602"/>
                    <a:pt x="789" y="699"/>
                    <a:pt x="805" y="728"/>
                  </a:cubicBezTo>
                  <a:cubicBezTo>
                    <a:pt x="810" y="726"/>
                    <a:pt x="815" y="724"/>
                    <a:pt x="820" y="722"/>
                  </a:cubicBezTo>
                  <a:cubicBezTo>
                    <a:pt x="814" y="675"/>
                    <a:pt x="789" y="457"/>
                    <a:pt x="830" y="247"/>
                  </a:cubicBezTo>
                  <a:cubicBezTo>
                    <a:pt x="836" y="248"/>
                    <a:pt x="836" y="248"/>
                    <a:pt x="836" y="248"/>
                  </a:cubicBezTo>
                  <a:cubicBezTo>
                    <a:pt x="796" y="457"/>
                    <a:pt x="820" y="673"/>
                    <a:pt x="826" y="721"/>
                  </a:cubicBezTo>
                  <a:cubicBezTo>
                    <a:pt x="831" y="720"/>
                    <a:pt x="836" y="719"/>
                    <a:pt x="841" y="719"/>
                  </a:cubicBezTo>
                  <a:cubicBezTo>
                    <a:pt x="841" y="719"/>
                    <a:pt x="841" y="719"/>
                    <a:pt x="841" y="719"/>
                  </a:cubicBezTo>
                  <a:cubicBezTo>
                    <a:pt x="854" y="670"/>
                    <a:pt x="918" y="436"/>
                    <a:pt x="975" y="301"/>
                  </a:cubicBezTo>
                  <a:cubicBezTo>
                    <a:pt x="981" y="303"/>
                    <a:pt x="981" y="303"/>
                    <a:pt x="981" y="303"/>
                  </a:cubicBezTo>
                  <a:cubicBezTo>
                    <a:pt x="925" y="436"/>
                    <a:pt x="861" y="667"/>
                    <a:pt x="847" y="719"/>
                  </a:cubicBezTo>
                  <a:cubicBezTo>
                    <a:pt x="862" y="720"/>
                    <a:pt x="876" y="723"/>
                    <a:pt x="888" y="730"/>
                  </a:cubicBezTo>
                  <a:cubicBezTo>
                    <a:pt x="908" y="706"/>
                    <a:pt x="975" y="623"/>
                    <a:pt x="1043" y="518"/>
                  </a:cubicBezTo>
                  <a:cubicBezTo>
                    <a:pt x="1116" y="406"/>
                    <a:pt x="1205" y="245"/>
                    <a:pt x="1218" y="108"/>
                  </a:cubicBezTo>
                  <a:cubicBezTo>
                    <a:pt x="1168" y="80"/>
                    <a:pt x="1120" y="60"/>
                    <a:pt x="1076" y="49"/>
                  </a:cubicBezTo>
                  <a:cubicBezTo>
                    <a:pt x="1010" y="207"/>
                    <a:pt x="1010" y="207"/>
                    <a:pt x="1010" y="207"/>
                  </a:cubicBezTo>
                  <a:cubicBezTo>
                    <a:pt x="1004" y="205"/>
                    <a:pt x="1004" y="205"/>
                    <a:pt x="1004" y="205"/>
                  </a:cubicBezTo>
                  <a:cubicBezTo>
                    <a:pt x="1070" y="48"/>
                    <a:pt x="1070" y="48"/>
                    <a:pt x="1070" y="48"/>
                  </a:cubicBezTo>
                  <a:cubicBezTo>
                    <a:pt x="1048" y="43"/>
                    <a:pt x="1027" y="41"/>
                    <a:pt x="1006" y="41"/>
                  </a:cubicBezTo>
                  <a:moveTo>
                    <a:pt x="1012" y="0"/>
                  </a:moveTo>
                  <a:cubicBezTo>
                    <a:pt x="997" y="0"/>
                    <a:pt x="982" y="2"/>
                    <a:pt x="969" y="4"/>
                  </a:cubicBezTo>
                  <a:cubicBezTo>
                    <a:pt x="907" y="16"/>
                    <a:pt x="840" y="56"/>
                    <a:pt x="800" y="165"/>
                  </a:cubicBezTo>
                  <a:cubicBezTo>
                    <a:pt x="841" y="71"/>
                    <a:pt x="904" y="35"/>
                    <a:pt x="963" y="24"/>
                  </a:cubicBezTo>
                  <a:cubicBezTo>
                    <a:pt x="977" y="22"/>
                    <a:pt x="991" y="20"/>
                    <a:pt x="1006" y="20"/>
                  </a:cubicBezTo>
                  <a:cubicBezTo>
                    <a:pt x="1101" y="20"/>
                    <a:pt x="1217" y="71"/>
                    <a:pt x="1338" y="166"/>
                  </a:cubicBezTo>
                  <a:cubicBezTo>
                    <a:pt x="1404" y="218"/>
                    <a:pt x="1435" y="278"/>
                    <a:pt x="1431" y="345"/>
                  </a:cubicBezTo>
                  <a:cubicBezTo>
                    <a:pt x="1431" y="347"/>
                    <a:pt x="1431" y="348"/>
                    <a:pt x="1431" y="349"/>
                  </a:cubicBezTo>
                  <a:cubicBezTo>
                    <a:pt x="1440" y="310"/>
                    <a:pt x="1438" y="270"/>
                    <a:pt x="1419" y="229"/>
                  </a:cubicBezTo>
                  <a:cubicBezTo>
                    <a:pt x="1403" y="201"/>
                    <a:pt x="1380" y="174"/>
                    <a:pt x="1348" y="149"/>
                  </a:cubicBezTo>
                  <a:cubicBezTo>
                    <a:pt x="1225" y="52"/>
                    <a:pt x="1107" y="0"/>
                    <a:pt x="101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9"/>
            <p:cNvSpPr>
              <a:spLocks noEditPoints="1"/>
            </p:cNvSpPr>
            <p:nvPr/>
          </p:nvSpPr>
          <p:spPr bwMode="auto">
            <a:xfrm>
              <a:off x="11595034" y="25528"/>
              <a:ext cx="582879" cy="558055"/>
            </a:xfrm>
            <a:custGeom>
              <a:avLst/>
              <a:gdLst>
                <a:gd name="T0" fmla="*/ 1092 w 1766"/>
                <a:gd name="T1" fmla="*/ 1313 h 1691"/>
                <a:gd name="T2" fmla="*/ 1135 w 1766"/>
                <a:gd name="T3" fmla="*/ 1209 h 1691"/>
                <a:gd name="T4" fmla="*/ 366 w 1766"/>
                <a:gd name="T5" fmla="*/ 884 h 1691"/>
                <a:gd name="T6" fmla="*/ 209 w 1766"/>
                <a:gd name="T7" fmla="*/ 1410 h 1691"/>
                <a:gd name="T8" fmla="*/ 798 w 1766"/>
                <a:gd name="T9" fmla="*/ 874 h 1691"/>
                <a:gd name="T10" fmla="*/ 1378 w 1766"/>
                <a:gd name="T11" fmla="*/ 804 h 1691"/>
                <a:gd name="T12" fmla="*/ 789 w 1766"/>
                <a:gd name="T13" fmla="*/ 863 h 1691"/>
                <a:gd name="T14" fmla="*/ 846 w 1766"/>
                <a:gd name="T15" fmla="*/ 752 h 1691"/>
                <a:gd name="T16" fmla="*/ 844 w 1766"/>
                <a:gd name="T17" fmla="*/ 746 h 1691"/>
                <a:gd name="T18" fmla="*/ 844 w 1766"/>
                <a:gd name="T19" fmla="*/ 746 h 1691"/>
                <a:gd name="T20" fmla="*/ 805 w 1766"/>
                <a:gd name="T21" fmla="*/ 737 h 1691"/>
                <a:gd name="T22" fmla="*/ 917 w 1766"/>
                <a:gd name="T23" fmla="*/ 754 h 1691"/>
                <a:gd name="T24" fmla="*/ 1349 w 1766"/>
                <a:gd name="T25" fmla="*/ 204 h 1691"/>
                <a:gd name="T26" fmla="*/ 759 w 1766"/>
                <a:gd name="T27" fmla="*/ 463 h 1691"/>
                <a:gd name="T28" fmla="*/ 923 w 1766"/>
                <a:gd name="T29" fmla="*/ 66 h 1691"/>
                <a:gd name="T30" fmla="*/ 1011 w 1766"/>
                <a:gd name="T31" fmla="*/ 47 h 1691"/>
                <a:gd name="T32" fmla="*/ 1223 w 1766"/>
                <a:gd name="T33" fmla="*/ 114 h 1691"/>
                <a:gd name="T34" fmla="*/ 980 w 1766"/>
                <a:gd name="T35" fmla="*/ 307 h 1691"/>
                <a:gd name="T36" fmla="*/ 835 w 1766"/>
                <a:gd name="T37" fmla="*/ 253 h 1691"/>
                <a:gd name="T38" fmla="*/ 170 w 1766"/>
                <a:gd name="T39" fmla="*/ 378 h 1691"/>
                <a:gd name="T40" fmla="*/ 417 w 1766"/>
                <a:gd name="T41" fmla="*/ 202 h 1691"/>
                <a:gd name="T42" fmla="*/ 594 w 1766"/>
                <a:gd name="T43" fmla="*/ 228 h 1691"/>
                <a:gd name="T44" fmla="*/ 466 w 1766"/>
                <a:gd name="T45" fmla="*/ 152 h 1691"/>
                <a:gd name="T46" fmla="*/ 25 w 1766"/>
                <a:gd name="T47" fmla="*/ 603 h 1691"/>
                <a:gd name="T48" fmla="*/ 482 w 1766"/>
                <a:gd name="T49" fmla="*/ 172 h 1691"/>
                <a:gd name="T50" fmla="*/ 62 w 1766"/>
                <a:gd name="T51" fmla="*/ 763 h 1691"/>
                <a:gd name="T52" fmla="*/ 297 w 1766"/>
                <a:gd name="T53" fmla="*/ 596 h 1691"/>
                <a:gd name="T54" fmla="*/ 65 w 1766"/>
                <a:gd name="T55" fmla="*/ 614 h 1691"/>
                <a:gd name="T56" fmla="*/ 760 w 1766"/>
                <a:gd name="T57" fmla="*/ 796 h 1691"/>
                <a:gd name="T58" fmla="*/ 756 w 1766"/>
                <a:gd name="T59" fmla="*/ 818 h 1691"/>
                <a:gd name="T60" fmla="*/ 757 w 1766"/>
                <a:gd name="T61" fmla="*/ 836 h 1691"/>
                <a:gd name="T62" fmla="*/ 774 w 1766"/>
                <a:gd name="T63" fmla="*/ 877 h 1691"/>
                <a:gd name="T64" fmla="*/ 179 w 1766"/>
                <a:gd name="T65" fmla="*/ 1297 h 1691"/>
                <a:gd name="T66" fmla="*/ 658 w 1766"/>
                <a:gd name="T67" fmla="*/ 871 h 1691"/>
                <a:gd name="T68" fmla="*/ 515 w 1766"/>
                <a:gd name="T69" fmla="*/ 926 h 1691"/>
                <a:gd name="T70" fmla="*/ 388 w 1766"/>
                <a:gd name="T71" fmla="*/ 1676 h 1691"/>
                <a:gd name="T72" fmla="*/ 209 w 1766"/>
                <a:gd name="T73" fmla="*/ 1451 h 1691"/>
                <a:gd name="T74" fmla="*/ 802 w 1766"/>
                <a:gd name="T75" fmla="*/ 904 h 1691"/>
                <a:gd name="T76" fmla="*/ 700 w 1766"/>
                <a:gd name="T77" fmla="*/ 1210 h 1691"/>
                <a:gd name="T78" fmla="*/ 1003 w 1766"/>
                <a:gd name="T79" fmla="*/ 1549 h 1691"/>
                <a:gd name="T80" fmla="*/ 1140 w 1766"/>
                <a:gd name="T81" fmla="*/ 1602 h 1691"/>
                <a:gd name="T82" fmla="*/ 973 w 1766"/>
                <a:gd name="T83" fmla="*/ 1648 h 1691"/>
                <a:gd name="T84" fmla="*/ 783 w 1766"/>
                <a:gd name="T85" fmla="*/ 1092 h 1691"/>
                <a:gd name="T86" fmla="*/ 867 w 1766"/>
                <a:gd name="T87" fmla="*/ 1651 h 1691"/>
                <a:gd name="T88" fmla="*/ 815 w 1766"/>
                <a:gd name="T89" fmla="*/ 1558 h 1691"/>
                <a:gd name="T90" fmla="*/ 1076 w 1766"/>
                <a:gd name="T91" fmla="*/ 1649 h 1691"/>
                <a:gd name="T92" fmla="*/ 1053 w 1766"/>
                <a:gd name="T93" fmla="*/ 1239 h 1691"/>
                <a:gd name="T94" fmla="*/ 1151 w 1766"/>
                <a:gd name="T95" fmla="*/ 950 h 1691"/>
                <a:gd name="T96" fmla="*/ 1699 w 1766"/>
                <a:gd name="T97" fmla="*/ 995 h 1691"/>
                <a:gd name="T98" fmla="*/ 1206 w 1766"/>
                <a:gd name="T99" fmla="*/ 1009 h 1691"/>
                <a:gd name="T100" fmla="*/ 1069 w 1766"/>
                <a:gd name="T101" fmla="*/ 1011 h 1691"/>
                <a:gd name="T102" fmla="*/ 1244 w 1766"/>
                <a:gd name="T103" fmla="*/ 1124 h 1691"/>
                <a:gd name="T104" fmla="*/ 1642 w 1766"/>
                <a:gd name="T105" fmla="*/ 1128 h 1691"/>
                <a:gd name="T106" fmla="*/ 1689 w 1766"/>
                <a:gd name="T107" fmla="*/ 1066 h 1691"/>
                <a:gd name="T108" fmla="*/ 1226 w 1766"/>
                <a:gd name="T109" fmla="*/ 645 h 1691"/>
                <a:gd name="T110" fmla="*/ 1438 w 1766"/>
                <a:gd name="T111" fmla="*/ 629 h 1691"/>
                <a:gd name="T112" fmla="*/ 1418 w 1766"/>
                <a:gd name="T113" fmla="*/ 734 h 1691"/>
                <a:gd name="T114" fmla="*/ 1275 w 1766"/>
                <a:gd name="T115" fmla="*/ 799 h 1691"/>
                <a:gd name="T116" fmla="*/ 939 w 1766"/>
                <a:gd name="T117" fmla="*/ 790 h 1691"/>
                <a:gd name="T118" fmla="*/ 1158 w 1766"/>
                <a:gd name="T119" fmla="*/ 631 h 1691"/>
                <a:gd name="T120" fmla="*/ 1436 w 1766"/>
                <a:gd name="T121" fmla="*/ 351 h 1691"/>
                <a:gd name="T122" fmla="*/ 974 w 1766"/>
                <a:gd name="T123" fmla="*/ 10 h 1691"/>
                <a:gd name="T124" fmla="*/ 1357 w 1766"/>
                <a:gd name="T125" fmla="*/ 150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66" h="1691">
                  <a:moveTo>
                    <a:pt x="1092" y="1313"/>
                  </a:moveTo>
                  <a:cubicBezTo>
                    <a:pt x="1087" y="1315"/>
                    <a:pt x="1087" y="1315"/>
                    <a:pt x="1087" y="1315"/>
                  </a:cubicBezTo>
                  <a:cubicBezTo>
                    <a:pt x="1094" y="1330"/>
                    <a:pt x="1199" y="1506"/>
                    <a:pt x="1225" y="1550"/>
                  </a:cubicBezTo>
                  <a:cubicBezTo>
                    <a:pt x="1227" y="1548"/>
                    <a:pt x="1228" y="1547"/>
                    <a:pt x="1230" y="1545"/>
                  </a:cubicBezTo>
                  <a:cubicBezTo>
                    <a:pt x="1203" y="1500"/>
                    <a:pt x="1099" y="1327"/>
                    <a:pt x="1092" y="1313"/>
                  </a:cubicBezTo>
                  <a:moveTo>
                    <a:pt x="1135" y="1209"/>
                  </a:moveTo>
                  <a:cubicBezTo>
                    <a:pt x="1130" y="1212"/>
                    <a:pt x="1130" y="1212"/>
                    <a:pt x="1130" y="1212"/>
                  </a:cubicBezTo>
                  <a:cubicBezTo>
                    <a:pt x="1149" y="1249"/>
                    <a:pt x="1246" y="1365"/>
                    <a:pt x="1295" y="1424"/>
                  </a:cubicBezTo>
                  <a:cubicBezTo>
                    <a:pt x="1295" y="1421"/>
                    <a:pt x="1296" y="1418"/>
                    <a:pt x="1296" y="1416"/>
                  </a:cubicBezTo>
                  <a:cubicBezTo>
                    <a:pt x="1247" y="1357"/>
                    <a:pt x="1154" y="1245"/>
                    <a:pt x="1135" y="1209"/>
                  </a:cubicBezTo>
                  <a:moveTo>
                    <a:pt x="141" y="858"/>
                  </a:moveTo>
                  <a:cubicBezTo>
                    <a:pt x="138" y="863"/>
                    <a:pt x="138" y="863"/>
                    <a:pt x="138" y="863"/>
                  </a:cubicBezTo>
                  <a:cubicBezTo>
                    <a:pt x="165" y="877"/>
                    <a:pt x="203" y="885"/>
                    <a:pt x="247" y="889"/>
                  </a:cubicBezTo>
                  <a:cubicBezTo>
                    <a:pt x="254" y="889"/>
                    <a:pt x="261" y="889"/>
                    <a:pt x="267" y="889"/>
                  </a:cubicBezTo>
                  <a:cubicBezTo>
                    <a:pt x="300" y="889"/>
                    <a:pt x="333" y="887"/>
                    <a:pt x="366" y="884"/>
                  </a:cubicBezTo>
                  <a:cubicBezTo>
                    <a:pt x="351" y="885"/>
                    <a:pt x="335" y="885"/>
                    <a:pt x="321" y="885"/>
                  </a:cubicBezTo>
                  <a:cubicBezTo>
                    <a:pt x="247" y="885"/>
                    <a:pt x="181" y="878"/>
                    <a:pt x="141" y="858"/>
                  </a:cubicBezTo>
                  <a:moveTo>
                    <a:pt x="271" y="1506"/>
                  </a:moveTo>
                  <a:cubicBezTo>
                    <a:pt x="256" y="1486"/>
                    <a:pt x="241" y="1464"/>
                    <a:pt x="226" y="1440"/>
                  </a:cubicBezTo>
                  <a:cubicBezTo>
                    <a:pt x="220" y="1430"/>
                    <a:pt x="214" y="1420"/>
                    <a:pt x="209" y="1410"/>
                  </a:cubicBezTo>
                  <a:cubicBezTo>
                    <a:pt x="247" y="1360"/>
                    <a:pt x="471" y="1078"/>
                    <a:pt x="777" y="882"/>
                  </a:cubicBezTo>
                  <a:cubicBezTo>
                    <a:pt x="780" y="885"/>
                    <a:pt x="784" y="889"/>
                    <a:pt x="787" y="893"/>
                  </a:cubicBezTo>
                  <a:cubicBezTo>
                    <a:pt x="728" y="948"/>
                    <a:pt x="332" y="1323"/>
                    <a:pt x="271" y="1506"/>
                  </a:cubicBezTo>
                  <a:moveTo>
                    <a:pt x="821" y="890"/>
                  </a:moveTo>
                  <a:cubicBezTo>
                    <a:pt x="812" y="887"/>
                    <a:pt x="804" y="881"/>
                    <a:pt x="798" y="874"/>
                  </a:cubicBezTo>
                  <a:cubicBezTo>
                    <a:pt x="807" y="880"/>
                    <a:pt x="815" y="885"/>
                    <a:pt x="821" y="890"/>
                  </a:cubicBezTo>
                  <a:moveTo>
                    <a:pt x="1711" y="915"/>
                  </a:moveTo>
                  <a:cubicBezTo>
                    <a:pt x="1610" y="887"/>
                    <a:pt x="1030" y="848"/>
                    <a:pt x="941" y="842"/>
                  </a:cubicBezTo>
                  <a:cubicBezTo>
                    <a:pt x="943" y="835"/>
                    <a:pt x="944" y="828"/>
                    <a:pt x="944" y="820"/>
                  </a:cubicBezTo>
                  <a:cubicBezTo>
                    <a:pt x="989" y="817"/>
                    <a:pt x="1190" y="804"/>
                    <a:pt x="1378" y="804"/>
                  </a:cubicBezTo>
                  <a:cubicBezTo>
                    <a:pt x="1516" y="804"/>
                    <a:pt x="1648" y="811"/>
                    <a:pt x="1707" y="834"/>
                  </a:cubicBezTo>
                  <a:cubicBezTo>
                    <a:pt x="1711" y="859"/>
                    <a:pt x="1712" y="886"/>
                    <a:pt x="1711" y="915"/>
                  </a:cubicBezTo>
                  <a:moveTo>
                    <a:pt x="851" y="897"/>
                  </a:moveTo>
                  <a:cubicBezTo>
                    <a:pt x="845" y="897"/>
                    <a:pt x="839" y="896"/>
                    <a:pt x="834" y="895"/>
                  </a:cubicBezTo>
                  <a:cubicBezTo>
                    <a:pt x="826" y="886"/>
                    <a:pt x="811" y="873"/>
                    <a:pt x="789" y="863"/>
                  </a:cubicBezTo>
                  <a:cubicBezTo>
                    <a:pt x="782" y="852"/>
                    <a:pt x="777" y="839"/>
                    <a:pt x="777" y="825"/>
                  </a:cubicBezTo>
                  <a:cubicBezTo>
                    <a:pt x="776" y="802"/>
                    <a:pt x="784" y="781"/>
                    <a:pt x="799" y="767"/>
                  </a:cubicBezTo>
                  <a:cubicBezTo>
                    <a:pt x="808" y="761"/>
                    <a:pt x="819" y="755"/>
                    <a:pt x="831" y="753"/>
                  </a:cubicBezTo>
                  <a:cubicBezTo>
                    <a:pt x="832" y="753"/>
                    <a:pt x="832" y="753"/>
                    <a:pt x="832" y="753"/>
                  </a:cubicBezTo>
                  <a:cubicBezTo>
                    <a:pt x="837" y="752"/>
                    <a:pt x="841" y="752"/>
                    <a:pt x="846" y="752"/>
                  </a:cubicBezTo>
                  <a:cubicBezTo>
                    <a:pt x="864" y="752"/>
                    <a:pt x="883" y="758"/>
                    <a:pt x="903" y="769"/>
                  </a:cubicBezTo>
                  <a:cubicBezTo>
                    <a:pt x="915" y="782"/>
                    <a:pt x="923" y="799"/>
                    <a:pt x="923" y="818"/>
                  </a:cubicBezTo>
                  <a:cubicBezTo>
                    <a:pt x="925" y="859"/>
                    <a:pt x="894" y="895"/>
                    <a:pt x="853" y="897"/>
                  </a:cubicBezTo>
                  <a:cubicBezTo>
                    <a:pt x="853" y="897"/>
                    <a:pt x="852" y="897"/>
                    <a:pt x="851" y="897"/>
                  </a:cubicBezTo>
                  <a:moveTo>
                    <a:pt x="844" y="746"/>
                  </a:moveTo>
                  <a:cubicBezTo>
                    <a:pt x="845" y="746"/>
                    <a:pt x="846" y="745"/>
                    <a:pt x="847" y="745"/>
                  </a:cubicBezTo>
                  <a:cubicBezTo>
                    <a:pt x="848" y="745"/>
                    <a:pt x="849" y="745"/>
                    <a:pt x="850" y="745"/>
                  </a:cubicBezTo>
                  <a:cubicBezTo>
                    <a:pt x="859" y="745"/>
                    <a:pt x="868" y="747"/>
                    <a:pt x="876" y="750"/>
                  </a:cubicBezTo>
                  <a:cubicBezTo>
                    <a:pt x="866" y="747"/>
                    <a:pt x="856" y="746"/>
                    <a:pt x="846" y="746"/>
                  </a:cubicBezTo>
                  <a:cubicBezTo>
                    <a:pt x="845" y="746"/>
                    <a:pt x="844" y="746"/>
                    <a:pt x="844" y="746"/>
                  </a:cubicBezTo>
                  <a:moveTo>
                    <a:pt x="107" y="484"/>
                  </a:moveTo>
                  <a:cubicBezTo>
                    <a:pt x="123" y="451"/>
                    <a:pt x="142" y="417"/>
                    <a:pt x="165" y="385"/>
                  </a:cubicBezTo>
                  <a:cubicBezTo>
                    <a:pt x="203" y="376"/>
                    <a:pt x="240" y="372"/>
                    <a:pt x="275" y="372"/>
                  </a:cubicBezTo>
                  <a:cubicBezTo>
                    <a:pt x="431" y="372"/>
                    <a:pt x="554" y="451"/>
                    <a:pt x="636" y="526"/>
                  </a:cubicBezTo>
                  <a:cubicBezTo>
                    <a:pt x="730" y="612"/>
                    <a:pt x="788" y="708"/>
                    <a:pt x="805" y="737"/>
                  </a:cubicBezTo>
                  <a:cubicBezTo>
                    <a:pt x="794" y="743"/>
                    <a:pt x="784" y="752"/>
                    <a:pt x="777" y="761"/>
                  </a:cubicBezTo>
                  <a:cubicBezTo>
                    <a:pt x="760" y="735"/>
                    <a:pt x="708" y="664"/>
                    <a:pt x="619" y="599"/>
                  </a:cubicBezTo>
                  <a:cubicBezTo>
                    <a:pt x="536" y="539"/>
                    <a:pt x="406" y="475"/>
                    <a:pt x="227" y="475"/>
                  </a:cubicBezTo>
                  <a:cubicBezTo>
                    <a:pt x="189" y="475"/>
                    <a:pt x="149" y="478"/>
                    <a:pt x="107" y="484"/>
                  </a:cubicBezTo>
                  <a:moveTo>
                    <a:pt x="917" y="754"/>
                  </a:moveTo>
                  <a:cubicBezTo>
                    <a:pt x="911" y="748"/>
                    <a:pt x="905" y="743"/>
                    <a:pt x="898" y="739"/>
                  </a:cubicBezTo>
                  <a:cubicBezTo>
                    <a:pt x="919" y="714"/>
                    <a:pt x="986" y="632"/>
                    <a:pt x="1053" y="528"/>
                  </a:cubicBezTo>
                  <a:cubicBezTo>
                    <a:pt x="1126" y="415"/>
                    <a:pt x="1214" y="254"/>
                    <a:pt x="1228" y="118"/>
                  </a:cubicBezTo>
                  <a:cubicBezTo>
                    <a:pt x="1262" y="137"/>
                    <a:pt x="1296" y="161"/>
                    <a:pt x="1330" y="188"/>
                  </a:cubicBezTo>
                  <a:cubicBezTo>
                    <a:pt x="1337" y="193"/>
                    <a:pt x="1343" y="198"/>
                    <a:pt x="1349" y="204"/>
                  </a:cubicBezTo>
                  <a:cubicBezTo>
                    <a:pt x="1281" y="474"/>
                    <a:pt x="969" y="715"/>
                    <a:pt x="917" y="754"/>
                  </a:cubicBezTo>
                  <a:moveTo>
                    <a:pt x="1017" y="0"/>
                  </a:moveTo>
                  <a:cubicBezTo>
                    <a:pt x="1001" y="0"/>
                    <a:pt x="987" y="2"/>
                    <a:pt x="973" y="4"/>
                  </a:cubicBezTo>
                  <a:cubicBezTo>
                    <a:pt x="886" y="20"/>
                    <a:pt x="792" y="90"/>
                    <a:pt x="767" y="313"/>
                  </a:cubicBezTo>
                  <a:cubicBezTo>
                    <a:pt x="762" y="356"/>
                    <a:pt x="759" y="406"/>
                    <a:pt x="759" y="463"/>
                  </a:cubicBezTo>
                  <a:cubicBezTo>
                    <a:pt x="753" y="442"/>
                    <a:pt x="745" y="419"/>
                    <a:pt x="736" y="396"/>
                  </a:cubicBezTo>
                  <a:cubicBezTo>
                    <a:pt x="735" y="413"/>
                    <a:pt x="734" y="431"/>
                    <a:pt x="733" y="449"/>
                  </a:cubicBezTo>
                  <a:cubicBezTo>
                    <a:pt x="756" y="517"/>
                    <a:pt x="764" y="572"/>
                    <a:pt x="765" y="573"/>
                  </a:cubicBezTo>
                  <a:cubicBezTo>
                    <a:pt x="785" y="571"/>
                    <a:pt x="785" y="571"/>
                    <a:pt x="785" y="571"/>
                  </a:cubicBezTo>
                  <a:cubicBezTo>
                    <a:pt x="763" y="294"/>
                    <a:pt x="810" y="122"/>
                    <a:pt x="923" y="66"/>
                  </a:cubicBezTo>
                  <a:cubicBezTo>
                    <a:pt x="901" y="100"/>
                    <a:pt x="857" y="170"/>
                    <a:pt x="853" y="199"/>
                  </a:cubicBezTo>
                  <a:cubicBezTo>
                    <a:pt x="859" y="199"/>
                    <a:pt x="859" y="199"/>
                    <a:pt x="859" y="199"/>
                  </a:cubicBezTo>
                  <a:cubicBezTo>
                    <a:pt x="863" y="170"/>
                    <a:pt x="914" y="91"/>
                    <a:pt x="933" y="61"/>
                  </a:cubicBezTo>
                  <a:cubicBezTo>
                    <a:pt x="945" y="56"/>
                    <a:pt x="958" y="53"/>
                    <a:pt x="972" y="50"/>
                  </a:cubicBezTo>
                  <a:cubicBezTo>
                    <a:pt x="984" y="48"/>
                    <a:pt x="998" y="47"/>
                    <a:pt x="1011" y="47"/>
                  </a:cubicBezTo>
                  <a:cubicBezTo>
                    <a:pt x="1032" y="47"/>
                    <a:pt x="1053" y="49"/>
                    <a:pt x="1075" y="54"/>
                  </a:cubicBezTo>
                  <a:cubicBezTo>
                    <a:pt x="1009" y="211"/>
                    <a:pt x="1009" y="211"/>
                    <a:pt x="1009" y="211"/>
                  </a:cubicBezTo>
                  <a:cubicBezTo>
                    <a:pt x="1015" y="213"/>
                    <a:pt x="1015" y="213"/>
                    <a:pt x="1015" y="213"/>
                  </a:cubicBezTo>
                  <a:cubicBezTo>
                    <a:pt x="1081" y="55"/>
                    <a:pt x="1081" y="55"/>
                    <a:pt x="1081" y="55"/>
                  </a:cubicBezTo>
                  <a:cubicBezTo>
                    <a:pt x="1125" y="66"/>
                    <a:pt x="1173" y="86"/>
                    <a:pt x="1223" y="114"/>
                  </a:cubicBezTo>
                  <a:cubicBezTo>
                    <a:pt x="1210" y="251"/>
                    <a:pt x="1121" y="412"/>
                    <a:pt x="1048" y="524"/>
                  </a:cubicBezTo>
                  <a:cubicBezTo>
                    <a:pt x="980" y="629"/>
                    <a:pt x="913" y="712"/>
                    <a:pt x="893" y="736"/>
                  </a:cubicBezTo>
                  <a:cubicBezTo>
                    <a:pt x="881" y="729"/>
                    <a:pt x="867" y="726"/>
                    <a:pt x="852" y="725"/>
                  </a:cubicBezTo>
                  <a:cubicBezTo>
                    <a:pt x="866" y="673"/>
                    <a:pt x="930" y="442"/>
                    <a:pt x="986" y="309"/>
                  </a:cubicBezTo>
                  <a:cubicBezTo>
                    <a:pt x="980" y="307"/>
                    <a:pt x="980" y="307"/>
                    <a:pt x="980" y="307"/>
                  </a:cubicBezTo>
                  <a:cubicBezTo>
                    <a:pt x="923" y="442"/>
                    <a:pt x="859" y="676"/>
                    <a:pt x="846" y="725"/>
                  </a:cubicBezTo>
                  <a:cubicBezTo>
                    <a:pt x="846" y="725"/>
                    <a:pt x="846" y="725"/>
                    <a:pt x="846" y="725"/>
                  </a:cubicBezTo>
                  <a:cubicBezTo>
                    <a:pt x="841" y="725"/>
                    <a:pt x="836" y="726"/>
                    <a:pt x="831" y="727"/>
                  </a:cubicBezTo>
                  <a:cubicBezTo>
                    <a:pt x="825" y="679"/>
                    <a:pt x="801" y="463"/>
                    <a:pt x="841" y="254"/>
                  </a:cubicBezTo>
                  <a:cubicBezTo>
                    <a:pt x="835" y="253"/>
                    <a:pt x="835" y="253"/>
                    <a:pt x="835" y="253"/>
                  </a:cubicBezTo>
                  <a:cubicBezTo>
                    <a:pt x="794" y="463"/>
                    <a:pt x="819" y="681"/>
                    <a:pt x="825" y="728"/>
                  </a:cubicBezTo>
                  <a:cubicBezTo>
                    <a:pt x="820" y="730"/>
                    <a:pt x="815" y="732"/>
                    <a:pt x="810" y="734"/>
                  </a:cubicBezTo>
                  <a:cubicBezTo>
                    <a:pt x="794" y="705"/>
                    <a:pt x="735" y="608"/>
                    <a:pt x="641" y="522"/>
                  </a:cubicBezTo>
                  <a:cubicBezTo>
                    <a:pt x="558" y="446"/>
                    <a:pt x="433" y="366"/>
                    <a:pt x="275" y="366"/>
                  </a:cubicBezTo>
                  <a:cubicBezTo>
                    <a:pt x="241" y="366"/>
                    <a:pt x="206" y="369"/>
                    <a:pt x="170" y="378"/>
                  </a:cubicBezTo>
                  <a:cubicBezTo>
                    <a:pt x="210" y="324"/>
                    <a:pt x="261" y="276"/>
                    <a:pt x="323" y="241"/>
                  </a:cubicBezTo>
                  <a:cubicBezTo>
                    <a:pt x="378" y="255"/>
                    <a:pt x="622" y="320"/>
                    <a:pt x="686" y="450"/>
                  </a:cubicBezTo>
                  <a:cubicBezTo>
                    <a:pt x="691" y="447"/>
                    <a:pt x="691" y="447"/>
                    <a:pt x="691" y="447"/>
                  </a:cubicBezTo>
                  <a:cubicBezTo>
                    <a:pt x="629" y="320"/>
                    <a:pt x="397" y="254"/>
                    <a:pt x="331" y="237"/>
                  </a:cubicBezTo>
                  <a:cubicBezTo>
                    <a:pt x="358" y="223"/>
                    <a:pt x="386" y="211"/>
                    <a:pt x="417" y="202"/>
                  </a:cubicBezTo>
                  <a:cubicBezTo>
                    <a:pt x="439" y="195"/>
                    <a:pt x="461" y="192"/>
                    <a:pt x="481" y="192"/>
                  </a:cubicBezTo>
                  <a:cubicBezTo>
                    <a:pt x="511" y="208"/>
                    <a:pt x="581" y="249"/>
                    <a:pt x="618" y="301"/>
                  </a:cubicBezTo>
                  <a:cubicBezTo>
                    <a:pt x="623" y="298"/>
                    <a:pt x="623" y="298"/>
                    <a:pt x="623" y="298"/>
                  </a:cubicBezTo>
                  <a:cubicBezTo>
                    <a:pt x="589" y="250"/>
                    <a:pt x="529" y="212"/>
                    <a:pt x="495" y="193"/>
                  </a:cubicBezTo>
                  <a:cubicBezTo>
                    <a:pt x="530" y="195"/>
                    <a:pt x="563" y="207"/>
                    <a:pt x="594" y="228"/>
                  </a:cubicBezTo>
                  <a:cubicBezTo>
                    <a:pt x="640" y="262"/>
                    <a:pt x="675" y="314"/>
                    <a:pt x="701" y="368"/>
                  </a:cubicBezTo>
                  <a:cubicBezTo>
                    <a:pt x="691" y="335"/>
                    <a:pt x="678" y="299"/>
                    <a:pt x="662" y="266"/>
                  </a:cubicBezTo>
                  <a:cubicBezTo>
                    <a:pt x="660" y="263"/>
                    <a:pt x="658" y="261"/>
                    <a:pt x="656" y="259"/>
                  </a:cubicBezTo>
                  <a:cubicBezTo>
                    <a:pt x="637" y="233"/>
                    <a:pt x="615" y="210"/>
                    <a:pt x="590" y="192"/>
                  </a:cubicBezTo>
                  <a:cubicBezTo>
                    <a:pt x="552" y="165"/>
                    <a:pt x="511" y="152"/>
                    <a:pt x="466" y="152"/>
                  </a:cubicBezTo>
                  <a:cubicBezTo>
                    <a:pt x="443" y="152"/>
                    <a:pt x="419" y="155"/>
                    <a:pt x="394" y="162"/>
                  </a:cubicBezTo>
                  <a:cubicBezTo>
                    <a:pt x="167" y="228"/>
                    <a:pt x="50" y="440"/>
                    <a:pt x="19" y="602"/>
                  </a:cubicBezTo>
                  <a:cubicBezTo>
                    <a:pt x="0" y="698"/>
                    <a:pt x="9" y="785"/>
                    <a:pt x="43" y="844"/>
                  </a:cubicBezTo>
                  <a:cubicBezTo>
                    <a:pt x="46" y="846"/>
                    <a:pt x="50" y="848"/>
                    <a:pt x="53" y="850"/>
                  </a:cubicBezTo>
                  <a:cubicBezTo>
                    <a:pt x="16" y="792"/>
                    <a:pt x="5" y="703"/>
                    <a:pt x="25" y="603"/>
                  </a:cubicBezTo>
                  <a:cubicBezTo>
                    <a:pt x="55" y="443"/>
                    <a:pt x="171" y="233"/>
                    <a:pt x="396" y="168"/>
                  </a:cubicBezTo>
                  <a:cubicBezTo>
                    <a:pt x="420" y="161"/>
                    <a:pt x="443" y="158"/>
                    <a:pt x="466" y="158"/>
                  </a:cubicBezTo>
                  <a:cubicBezTo>
                    <a:pt x="509" y="158"/>
                    <a:pt x="550" y="171"/>
                    <a:pt x="586" y="197"/>
                  </a:cubicBezTo>
                  <a:cubicBezTo>
                    <a:pt x="592" y="201"/>
                    <a:pt x="598" y="206"/>
                    <a:pt x="603" y="211"/>
                  </a:cubicBezTo>
                  <a:cubicBezTo>
                    <a:pt x="567" y="185"/>
                    <a:pt x="526" y="172"/>
                    <a:pt x="482" y="172"/>
                  </a:cubicBezTo>
                  <a:cubicBezTo>
                    <a:pt x="459" y="172"/>
                    <a:pt x="436" y="175"/>
                    <a:pt x="411" y="182"/>
                  </a:cubicBezTo>
                  <a:cubicBezTo>
                    <a:pt x="190" y="247"/>
                    <a:pt x="76" y="453"/>
                    <a:pt x="45" y="610"/>
                  </a:cubicBezTo>
                  <a:cubicBezTo>
                    <a:pt x="26" y="712"/>
                    <a:pt x="38" y="802"/>
                    <a:pt x="77" y="860"/>
                  </a:cubicBezTo>
                  <a:cubicBezTo>
                    <a:pt x="89" y="865"/>
                    <a:pt x="100" y="869"/>
                    <a:pt x="113" y="872"/>
                  </a:cubicBezTo>
                  <a:cubicBezTo>
                    <a:pt x="87" y="847"/>
                    <a:pt x="69" y="809"/>
                    <a:pt x="62" y="763"/>
                  </a:cubicBezTo>
                  <a:cubicBezTo>
                    <a:pt x="106" y="759"/>
                    <a:pt x="278" y="746"/>
                    <a:pt x="330" y="743"/>
                  </a:cubicBezTo>
                  <a:cubicBezTo>
                    <a:pt x="330" y="737"/>
                    <a:pt x="330" y="737"/>
                    <a:pt x="330" y="737"/>
                  </a:cubicBezTo>
                  <a:cubicBezTo>
                    <a:pt x="277" y="740"/>
                    <a:pt x="104" y="753"/>
                    <a:pt x="60" y="757"/>
                  </a:cubicBezTo>
                  <a:cubicBezTo>
                    <a:pt x="55" y="722"/>
                    <a:pt x="55" y="683"/>
                    <a:pt x="61" y="642"/>
                  </a:cubicBezTo>
                  <a:cubicBezTo>
                    <a:pt x="94" y="632"/>
                    <a:pt x="214" y="596"/>
                    <a:pt x="297" y="596"/>
                  </a:cubicBezTo>
                  <a:cubicBezTo>
                    <a:pt x="298" y="596"/>
                    <a:pt x="299" y="596"/>
                    <a:pt x="299" y="596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299" y="590"/>
                    <a:pt x="298" y="590"/>
                    <a:pt x="297" y="590"/>
                  </a:cubicBezTo>
                  <a:cubicBezTo>
                    <a:pt x="215" y="590"/>
                    <a:pt x="99" y="624"/>
                    <a:pt x="62" y="636"/>
                  </a:cubicBezTo>
                  <a:cubicBezTo>
                    <a:pt x="63" y="629"/>
                    <a:pt x="64" y="621"/>
                    <a:pt x="65" y="614"/>
                  </a:cubicBezTo>
                  <a:cubicBezTo>
                    <a:pt x="73" y="575"/>
                    <a:pt x="86" y="533"/>
                    <a:pt x="104" y="491"/>
                  </a:cubicBezTo>
                  <a:cubicBezTo>
                    <a:pt x="147" y="484"/>
                    <a:pt x="188" y="481"/>
                    <a:pt x="226" y="481"/>
                  </a:cubicBezTo>
                  <a:cubicBezTo>
                    <a:pt x="404" y="481"/>
                    <a:pt x="533" y="544"/>
                    <a:pt x="615" y="604"/>
                  </a:cubicBezTo>
                  <a:cubicBezTo>
                    <a:pt x="706" y="670"/>
                    <a:pt x="758" y="743"/>
                    <a:pt x="773" y="767"/>
                  </a:cubicBezTo>
                  <a:cubicBezTo>
                    <a:pt x="767" y="776"/>
                    <a:pt x="762" y="785"/>
                    <a:pt x="760" y="796"/>
                  </a:cubicBezTo>
                  <a:cubicBezTo>
                    <a:pt x="741" y="778"/>
                    <a:pt x="699" y="737"/>
                    <a:pt x="642" y="697"/>
                  </a:cubicBezTo>
                  <a:cubicBezTo>
                    <a:pt x="572" y="647"/>
                    <a:pt x="464" y="588"/>
                    <a:pt x="354" y="587"/>
                  </a:cubicBezTo>
                  <a:cubicBezTo>
                    <a:pt x="353" y="594"/>
                    <a:pt x="353" y="594"/>
                    <a:pt x="353" y="594"/>
                  </a:cubicBezTo>
                  <a:cubicBezTo>
                    <a:pt x="541" y="594"/>
                    <a:pt x="721" y="766"/>
                    <a:pt x="758" y="803"/>
                  </a:cubicBezTo>
                  <a:cubicBezTo>
                    <a:pt x="757" y="808"/>
                    <a:pt x="757" y="813"/>
                    <a:pt x="756" y="818"/>
                  </a:cubicBezTo>
                  <a:cubicBezTo>
                    <a:pt x="709" y="801"/>
                    <a:pt x="519" y="734"/>
                    <a:pt x="391" y="734"/>
                  </a:cubicBezTo>
                  <a:cubicBezTo>
                    <a:pt x="391" y="741"/>
                    <a:pt x="391" y="741"/>
                    <a:pt x="391" y="741"/>
                  </a:cubicBezTo>
                  <a:cubicBezTo>
                    <a:pt x="521" y="741"/>
                    <a:pt x="713" y="809"/>
                    <a:pt x="756" y="825"/>
                  </a:cubicBezTo>
                  <a:cubicBezTo>
                    <a:pt x="756" y="826"/>
                    <a:pt x="756" y="826"/>
                    <a:pt x="756" y="826"/>
                  </a:cubicBezTo>
                  <a:cubicBezTo>
                    <a:pt x="757" y="829"/>
                    <a:pt x="757" y="833"/>
                    <a:pt x="757" y="836"/>
                  </a:cubicBezTo>
                  <a:cubicBezTo>
                    <a:pt x="726" y="842"/>
                    <a:pt x="624" y="861"/>
                    <a:pt x="509" y="874"/>
                  </a:cubicBezTo>
                  <a:cubicBezTo>
                    <a:pt x="500" y="877"/>
                    <a:pt x="490" y="880"/>
                    <a:pt x="480" y="883"/>
                  </a:cubicBezTo>
                  <a:cubicBezTo>
                    <a:pt x="583" y="873"/>
                    <a:pt x="680" y="857"/>
                    <a:pt x="731" y="847"/>
                  </a:cubicBezTo>
                  <a:cubicBezTo>
                    <a:pt x="743" y="845"/>
                    <a:pt x="752" y="844"/>
                    <a:pt x="759" y="842"/>
                  </a:cubicBezTo>
                  <a:cubicBezTo>
                    <a:pt x="761" y="855"/>
                    <a:pt x="767" y="867"/>
                    <a:pt x="774" y="877"/>
                  </a:cubicBezTo>
                  <a:cubicBezTo>
                    <a:pt x="472" y="1070"/>
                    <a:pt x="250" y="1347"/>
                    <a:pt x="206" y="1404"/>
                  </a:cubicBezTo>
                  <a:cubicBezTo>
                    <a:pt x="190" y="1370"/>
                    <a:pt x="181" y="1338"/>
                    <a:pt x="179" y="1305"/>
                  </a:cubicBezTo>
                  <a:cubicBezTo>
                    <a:pt x="221" y="1258"/>
                    <a:pt x="423" y="1032"/>
                    <a:pt x="505" y="995"/>
                  </a:cubicBezTo>
                  <a:cubicBezTo>
                    <a:pt x="502" y="990"/>
                    <a:pt x="502" y="990"/>
                    <a:pt x="502" y="990"/>
                  </a:cubicBezTo>
                  <a:cubicBezTo>
                    <a:pt x="421" y="1026"/>
                    <a:pt x="229" y="1240"/>
                    <a:pt x="179" y="1297"/>
                  </a:cubicBezTo>
                  <a:cubicBezTo>
                    <a:pt x="178" y="1271"/>
                    <a:pt x="182" y="1245"/>
                    <a:pt x="191" y="1220"/>
                  </a:cubicBezTo>
                  <a:cubicBezTo>
                    <a:pt x="255" y="1042"/>
                    <a:pt x="543" y="930"/>
                    <a:pt x="663" y="891"/>
                  </a:cubicBezTo>
                  <a:cubicBezTo>
                    <a:pt x="703" y="880"/>
                    <a:pt x="728" y="871"/>
                    <a:pt x="728" y="871"/>
                  </a:cubicBezTo>
                  <a:cubicBezTo>
                    <a:pt x="722" y="852"/>
                    <a:pt x="722" y="852"/>
                    <a:pt x="722" y="852"/>
                  </a:cubicBezTo>
                  <a:cubicBezTo>
                    <a:pt x="721" y="852"/>
                    <a:pt x="697" y="858"/>
                    <a:pt x="658" y="871"/>
                  </a:cubicBezTo>
                  <a:cubicBezTo>
                    <a:pt x="620" y="882"/>
                    <a:pt x="562" y="897"/>
                    <a:pt x="498" y="908"/>
                  </a:cubicBezTo>
                  <a:cubicBezTo>
                    <a:pt x="459" y="916"/>
                    <a:pt x="414" y="922"/>
                    <a:pt x="370" y="925"/>
                  </a:cubicBezTo>
                  <a:cubicBezTo>
                    <a:pt x="354" y="932"/>
                    <a:pt x="337" y="940"/>
                    <a:pt x="321" y="948"/>
                  </a:cubicBezTo>
                  <a:cubicBezTo>
                    <a:pt x="374" y="947"/>
                    <a:pt x="434" y="941"/>
                    <a:pt x="502" y="928"/>
                  </a:cubicBezTo>
                  <a:cubicBezTo>
                    <a:pt x="507" y="927"/>
                    <a:pt x="511" y="927"/>
                    <a:pt x="515" y="926"/>
                  </a:cubicBezTo>
                  <a:cubicBezTo>
                    <a:pt x="449" y="955"/>
                    <a:pt x="376" y="993"/>
                    <a:pt x="313" y="1041"/>
                  </a:cubicBezTo>
                  <a:cubicBezTo>
                    <a:pt x="240" y="1093"/>
                    <a:pt x="177" y="1156"/>
                    <a:pt x="150" y="1231"/>
                  </a:cubicBezTo>
                  <a:cubicBezTo>
                    <a:pt x="123" y="1307"/>
                    <a:pt x="135" y="1388"/>
                    <a:pt x="188" y="1471"/>
                  </a:cubicBezTo>
                  <a:cubicBezTo>
                    <a:pt x="251" y="1572"/>
                    <a:pt x="315" y="1641"/>
                    <a:pt x="377" y="1677"/>
                  </a:cubicBezTo>
                  <a:cubicBezTo>
                    <a:pt x="381" y="1677"/>
                    <a:pt x="384" y="1677"/>
                    <a:pt x="388" y="1676"/>
                  </a:cubicBezTo>
                  <a:cubicBezTo>
                    <a:pt x="325" y="1642"/>
                    <a:pt x="259" y="1572"/>
                    <a:pt x="193" y="1468"/>
                  </a:cubicBezTo>
                  <a:cubicBezTo>
                    <a:pt x="142" y="1386"/>
                    <a:pt x="129" y="1307"/>
                    <a:pt x="156" y="1233"/>
                  </a:cubicBezTo>
                  <a:cubicBezTo>
                    <a:pt x="169" y="1195"/>
                    <a:pt x="192" y="1160"/>
                    <a:pt x="221" y="1129"/>
                  </a:cubicBezTo>
                  <a:cubicBezTo>
                    <a:pt x="200" y="1155"/>
                    <a:pt x="183" y="1183"/>
                    <a:pt x="172" y="1213"/>
                  </a:cubicBezTo>
                  <a:cubicBezTo>
                    <a:pt x="145" y="1289"/>
                    <a:pt x="157" y="1369"/>
                    <a:pt x="209" y="1451"/>
                  </a:cubicBezTo>
                  <a:cubicBezTo>
                    <a:pt x="282" y="1565"/>
                    <a:pt x="355" y="1638"/>
                    <a:pt x="425" y="1667"/>
                  </a:cubicBezTo>
                  <a:cubicBezTo>
                    <a:pt x="434" y="1663"/>
                    <a:pt x="442" y="1659"/>
                    <a:pt x="451" y="1654"/>
                  </a:cubicBezTo>
                  <a:cubicBezTo>
                    <a:pt x="395" y="1639"/>
                    <a:pt x="336" y="1590"/>
                    <a:pt x="276" y="1512"/>
                  </a:cubicBezTo>
                  <a:cubicBezTo>
                    <a:pt x="331" y="1331"/>
                    <a:pt x="734" y="951"/>
                    <a:pt x="792" y="896"/>
                  </a:cubicBezTo>
                  <a:cubicBezTo>
                    <a:pt x="795" y="899"/>
                    <a:pt x="799" y="902"/>
                    <a:pt x="802" y="904"/>
                  </a:cubicBezTo>
                  <a:cubicBezTo>
                    <a:pt x="753" y="964"/>
                    <a:pt x="469" y="1316"/>
                    <a:pt x="433" y="1421"/>
                  </a:cubicBezTo>
                  <a:cubicBezTo>
                    <a:pt x="438" y="1423"/>
                    <a:pt x="438" y="1423"/>
                    <a:pt x="438" y="1423"/>
                  </a:cubicBezTo>
                  <a:cubicBezTo>
                    <a:pt x="474" y="1319"/>
                    <a:pt x="763" y="962"/>
                    <a:pt x="808" y="907"/>
                  </a:cubicBezTo>
                  <a:cubicBezTo>
                    <a:pt x="812" y="909"/>
                    <a:pt x="816" y="911"/>
                    <a:pt x="821" y="913"/>
                  </a:cubicBezTo>
                  <a:cubicBezTo>
                    <a:pt x="805" y="953"/>
                    <a:pt x="741" y="1111"/>
                    <a:pt x="700" y="1210"/>
                  </a:cubicBezTo>
                  <a:cubicBezTo>
                    <a:pt x="700" y="1217"/>
                    <a:pt x="699" y="1224"/>
                    <a:pt x="698" y="1231"/>
                  </a:cubicBezTo>
                  <a:cubicBezTo>
                    <a:pt x="739" y="1135"/>
                    <a:pt x="810" y="957"/>
                    <a:pt x="827" y="915"/>
                  </a:cubicBezTo>
                  <a:cubicBezTo>
                    <a:pt x="834" y="916"/>
                    <a:pt x="842" y="917"/>
                    <a:pt x="850" y="917"/>
                  </a:cubicBezTo>
                  <a:cubicBezTo>
                    <a:pt x="850" y="917"/>
                    <a:pt x="851" y="917"/>
                    <a:pt x="851" y="917"/>
                  </a:cubicBezTo>
                  <a:cubicBezTo>
                    <a:pt x="850" y="978"/>
                    <a:pt x="855" y="1295"/>
                    <a:pt x="1003" y="1549"/>
                  </a:cubicBezTo>
                  <a:cubicBezTo>
                    <a:pt x="1008" y="1546"/>
                    <a:pt x="1008" y="1546"/>
                    <a:pt x="1008" y="1546"/>
                  </a:cubicBezTo>
                  <a:cubicBezTo>
                    <a:pt x="861" y="1293"/>
                    <a:pt x="856" y="976"/>
                    <a:pt x="857" y="917"/>
                  </a:cubicBezTo>
                  <a:cubicBezTo>
                    <a:pt x="860" y="917"/>
                    <a:pt x="864" y="917"/>
                    <a:pt x="867" y="916"/>
                  </a:cubicBezTo>
                  <a:cubicBezTo>
                    <a:pt x="868" y="916"/>
                    <a:pt x="869" y="915"/>
                    <a:pt x="870" y="915"/>
                  </a:cubicBezTo>
                  <a:cubicBezTo>
                    <a:pt x="884" y="985"/>
                    <a:pt x="978" y="1415"/>
                    <a:pt x="1140" y="1602"/>
                  </a:cubicBezTo>
                  <a:cubicBezTo>
                    <a:pt x="1112" y="1615"/>
                    <a:pt x="1082" y="1626"/>
                    <a:pt x="1049" y="1636"/>
                  </a:cubicBezTo>
                  <a:cubicBezTo>
                    <a:pt x="1025" y="1644"/>
                    <a:pt x="1002" y="1648"/>
                    <a:pt x="980" y="1648"/>
                  </a:cubicBezTo>
                  <a:cubicBezTo>
                    <a:pt x="962" y="1620"/>
                    <a:pt x="904" y="1528"/>
                    <a:pt x="886" y="1445"/>
                  </a:cubicBezTo>
                  <a:cubicBezTo>
                    <a:pt x="880" y="1446"/>
                    <a:pt x="880" y="1446"/>
                    <a:pt x="880" y="1446"/>
                  </a:cubicBezTo>
                  <a:cubicBezTo>
                    <a:pt x="897" y="1527"/>
                    <a:pt x="952" y="1617"/>
                    <a:pt x="973" y="1648"/>
                  </a:cubicBezTo>
                  <a:cubicBezTo>
                    <a:pt x="935" y="1648"/>
                    <a:pt x="903" y="1635"/>
                    <a:pt x="876" y="1610"/>
                  </a:cubicBezTo>
                  <a:cubicBezTo>
                    <a:pt x="761" y="1501"/>
                    <a:pt x="791" y="1188"/>
                    <a:pt x="803" y="1095"/>
                  </a:cubicBezTo>
                  <a:cubicBezTo>
                    <a:pt x="805" y="1084"/>
                    <a:pt x="806" y="1073"/>
                    <a:pt x="808" y="1061"/>
                  </a:cubicBezTo>
                  <a:cubicBezTo>
                    <a:pt x="788" y="1058"/>
                    <a:pt x="788" y="1058"/>
                    <a:pt x="788" y="1058"/>
                  </a:cubicBezTo>
                  <a:cubicBezTo>
                    <a:pt x="788" y="1058"/>
                    <a:pt x="786" y="1071"/>
                    <a:pt x="783" y="1092"/>
                  </a:cubicBezTo>
                  <a:cubicBezTo>
                    <a:pt x="761" y="1237"/>
                    <a:pt x="732" y="1356"/>
                    <a:pt x="696" y="1447"/>
                  </a:cubicBezTo>
                  <a:cubicBezTo>
                    <a:pt x="697" y="1461"/>
                    <a:pt x="699" y="1475"/>
                    <a:pt x="701" y="1488"/>
                  </a:cubicBezTo>
                  <a:cubicBezTo>
                    <a:pt x="727" y="1429"/>
                    <a:pt x="750" y="1357"/>
                    <a:pt x="770" y="1273"/>
                  </a:cubicBezTo>
                  <a:cubicBezTo>
                    <a:pt x="769" y="1330"/>
                    <a:pt x="772" y="1391"/>
                    <a:pt x="782" y="1448"/>
                  </a:cubicBezTo>
                  <a:cubicBezTo>
                    <a:pt x="796" y="1542"/>
                    <a:pt x="824" y="1610"/>
                    <a:pt x="867" y="1651"/>
                  </a:cubicBezTo>
                  <a:cubicBezTo>
                    <a:pt x="889" y="1672"/>
                    <a:pt x="914" y="1685"/>
                    <a:pt x="944" y="1691"/>
                  </a:cubicBezTo>
                  <a:cubicBezTo>
                    <a:pt x="949" y="1690"/>
                    <a:pt x="954" y="1689"/>
                    <a:pt x="960" y="1687"/>
                  </a:cubicBezTo>
                  <a:cubicBezTo>
                    <a:pt x="960" y="1687"/>
                    <a:pt x="960" y="1687"/>
                    <a:pt x="960" y="1687"/>
                  </a:cubicBezTo>
                  <a:cubicBezTo>
                    <a:pt x="926" y="1683"/>
                    <a:pt x="896" y="1670"/>
                    <a:pt x="871" y="1646"/>
                  </a:cubicBezTo>
                  <a:cubicBezTo>
                    <a:pt x="847" y="1624"/>
                    <a:pt x="829" y="1593"/>
                    <a:pt x="815" y="1558"/>
                  </a:cubicBezTo>
                  <a:cubicBezTo>
                    <a:pt x="828" y="1584"/>
                    <a:pt x="843" y="1607"/>
                    <a:pt x="863" y="1625"/>
                  </a:cubicBezTo>
                  <a:cubicBezTo>
                    <a:pt x="893" y="1654"/>
                    <a:pt x="931" y="1669"/>
                    <a:pt x="976" y="1669"/>
                  </a:cubicBezTo>
                  <a:cubicBezTo>
                    <a:pt x="990" y="1669"/>
                    <a:pt x="1004" y="1667"/>
                    <a:pt x="1019" y="1665"/>
                  </a:cubicBezTo>
                  <a:cubicBezTo>
                    <a:pt x="1031" y="1662"/>
                    <a:pt x="1043" y="1659"/>
                    <a:pt x="1055" y="1656"/>
                  </a:cubicBezTo>
                  <a:cubicBezTo>
                    <a:pt x="1062" y="1653"/>
                    <a:pt x="1069" y="1651"/>
                    <a:pt x="1076" y="1649"/>
                  </a:cubicBezTo>
                  <a:cubicBezTo>
                    <a:pt x="1136" y="1623"/>
                    <a:pt x="1185" y="1591"/>
                    <a:pt x="1221" y="1554"/>
                  </a:cubicBezTo>
                  <a:cubicBezTo>
                    <a:pt x="1199" y="1570"/>
                    <a:pt x="1174" y="1585"/>
                    <a:pt x="1146" y="1599"/>
                  </a:cubicBezTo>
                  <a:cubicBezTo>
                    <a:pt x="983" y="1413"/>
                    <a:pt x="889" y="981"/>
                    <a:pt x="876" y="914"/>
                  </a:cubicBezTo>
                  <a:cubicBezTo>
                    <a:pt x="881" y="912"/>
                    <a:pt x="887" y="910"/>
                    <a:pt x="892" y="907"/>
                  </a:cubicBezTo>
                  <a:cubicBezTo>
                    <a:pt x="914" y="953"/>
                    <a:pt x="1011" y="1164"/>
                    <a:pt x="1053" y="1239"/>
                  </a:cubicBezTo>
                  <a:cubicBezTo>
                    <a:pt x="1058" y="1236"/>
                    <a:pt x="1058" y="1236"/>
                    <a:pt x="1058" y="1236"/>
                  </a:cubicBezTo>
                  <a:cubicBezTo>
                    <a:pt x="1016" y="1161"/>
                    <a:pt x="919" y="950"/>
                    <a:pt x="898" y="904"/>
                  </a:cubicBezTo>
                  <a:cubicBezTo>
                    <a:pt x="907" y="899"/>
                    <a:pt x="914" y="892"/>
                    <a:pt x="920" y="884"/>
                  </a:cubicBezTo>
                  <a:cubicBezTo>
                    <a:pt x="958" y="898"/>
                    <a:pt x="1106" y="952"/>
                    <a:pt x="1151" y="956"/>
                  </a:cubicBezTo>
                  <a:cubicBezTo>
                    <a:pt x="1151" y="950"/>
                    <a:pt x="1151" y="950"/>
                    <a:pt x="1151" y="950"/>
                  </a:cubicBezTo>
                  <a:cubicBezTo>
                    <a:pt x="1108" y="946"/>
                    <a:pt x="965" y="894"/>
                    <a:pt x="925" y="879"/>
                  </a:cubicBezTo>
                  <a:cubicBezTo>
                    <a:pt x="931" y="870"/>
                    <a:pt x="936" y="860"/>
                    <a:pt x="940" y="848"/>
                  </a:cubicBezTo>
                  <a:cubicBezTo>
                    <a:pt x="1022" y="854"/>
                    <a:pt x="1617" y="893"/>
                    <a:pt x="1710" y="921"/>
                  </a:cubicBezTo>
                  <a:cubicBezTo>
                    <a:pt x="1709" y="939"/>
                    <a:pt x="1707" y="959"/>
                    <a:pt x="1703" y="979"/>
                  </a:cubicBezTo>
                  <a:cubicBezTo>
                    <a:pt x="1702" y="985"/>
                    <a:pt x="1700" y="990"/>
                    <a:pt x="1699" y="995"/>
                  </a:cubicBezTo>
                  <a:cubicBezTo>
                    <a:pt x="1642" y="989"/>
                    <a:pt x="1358" y="962"/>
                    <a:pt x="1270" y="945"/>
                  </a:cubicBezTo>
                  <a:cubicBezTo>
                    <a:pt x="1268" y="950"/>
                    <a:pt x="1268" y="950"/>
                    <a:pt x="1268" y="950"/>
                  </a:cubicBezTo>
                  <a:cubicBezTo>
                    <a:pt x="1356" y="967"/>
                    <a:pt x="1639" y="995"/>
                    <a:pt x="1698" y="1001"/>
                  </a:cubicBezTo>
                  <a:cubicBezTo>
                    <a:pt x="1686" y="1043"/>
                    <a:pt x="1663" y="1073"/>
                    <a:pt x="1629" y="1094"/>
                  </a:cubicBezTo>
                  <a:cubicBezTo>
                    <a:pt x="1564" y="1083"/>
                    <a:pt x="1251" y="1030"/>
                    <a:pt x="1206" y="1009"/>
                  </a:cubicBezTo>
                  <a:cubicBezTo>
                    <a:pt x="1203" y="1014"/>
                    <a:pt x="1203" y="1014"/>
                    <a:pt x="1203" y="1014"/>
                  </a:cubicBezTo>
                  <a:cubicBezTo>
                    <a:pt x="1249" y="1036"/>
                    <a:pt x="1541" y="1086"/>
                    <a:pt x="1620" y="1099"/>
                  </a:cubicBezTo>
                  <a:cubicBezTo>
                    <a:pt x="1602" y="1108"/>
                    <a:pt x="1582" y="1116"/>
                    <a:pt x="1558" y="1120"/>
                  </a:cubicBezTo>
                  <a:cubicBezTo>
                    <a:pt x="1538" y="1124"/>
                    <a:pt x="1517" y="1125"/>
                    <a:pt x="1494" y="1125"/>
                  </a:cubicBezTo>
                  <a:cubicBezTo>
                    <a:pt x="1335" y="1125"/>
                    <a:pt x="1133" y="1040"/>
                    <a:pt x="1069" y="1011"/>
                  </a:cubicBezTo>
                  <a:cubicBezTo>
                    <a:pt x="1060" y="1007"/>
                    <a:pt x="1051" y="1003"/>
                    <a:pt x="1042" y="999"/>
                  </a:cubicBezTo>
                  <a:cubicBezTo>
                    <a:pt x="1034" y="1017"/>
                    <a:pt x="1034" y="1017"/>
                    <a:pt x="1034" y="1017"/>
                  </a:cubicBezTo>
                  <a:cubicBezTo>
                    <a:pt x="1034" y="1017"/>
                    <a:pt x="1043" y="1022"/>
                    <a:pt x="1060" y="1029"/>
                  </a:cubicBezTo>
                  <a:cubicBezTo>
                    <a:pt x="1106" y="1052"/>
                    <a:pt x="1147" y="1076"/>
                    <a:pt x="1183" y="1102"/>
                  </a:cubicBezTo>
                  <a:cubicBezTo>
                    <a:pt x="1202" y="1109"/>
                    <a:pt x="1223" y="1117"/>
                    <a:pt x="1244" y="1124"/>
                  </a:cubicBezTo>
                  <a:cubicBezTo>
                    <a:pt x="1227" y="1110"/>
                    <a:pt x="1210" y="1096"/>
                    <a:pt x="1190" y="1082"/>
                  </a:cubicBezTo>
                  <a:cubicBezTo>
                    <a:pt x="1254" y="1105"/>
                    <a:pt x="1329" y="1127"/>
                    <a:pt x="1403" y="1138"/>
                  </a:cubicBezTo>
                  <a:cubicBezTo>
                    <a:pt x="1442" y="1145"/>
                    <a:pt x="1482" y="1150"/>
                    <a:pt x="1520" y="1150"/>
                  </a:cubicBezTo>
                  <a:cubicBezTo>
                    <a:pt x="1544" y="1150"/>
                    <a:pt x="1566" y="1148"/>
                    <a:pt x="1588" y="1144"/>
                  </a:cubicBezTo>
                  <a:cubicBezTo>
                    <a:pt x="1608" y="1141"/>
                    <a:pt x="1626" y="1135"/>
                    <a:pt x="1642" y="1128"/>
                  </a:cubicBezTo>
                  <a:cubicBezTo>
                    <a:pt x="1647" y="1124"/>
                    <a:pt x="1652" y="1119"/>
                    <a:pt x="1657" y="1114"/>
                  </a:cubicBezTo>
                  <a:cubicBezTo>
                    <a:pt x="1637" y="1125"/>
                    <a:pt x="1614" y="1133"/>
                    <a:pt x="1587" y="1138"/>
                  </a:cubicBezTo>
                  <a:cubicBezTo>
                    <a:pt x="1570" y="1141"/>
                    <a:pt x="1552" y="1143"/>
                    <a:pt x="1534" y="1144"/>
                  </a:cubicBezTo>
                  <a:cubicBezTo>
                    <a:pt x="1544" y="1143"/>
                    <a:pt x="1553" y="1141"/>
                    <a:pt x="1562" y="1140"/>
                  </a:cubicBezTo>
                  <a:cubicBezTo>
                    <a:pt x="1619" y="1129"/>
                    <a:pt x="1662" y="1105"/>
                    <a:pt x="1689" y="1066"/>
                  </a:cubicBezTo>
                  <a:cubicBezTo>
                    <a:pt x="1695" y="1053"/>
                    <a:pt x="1700" y="1038"/>
                    <a:pt x="1704" y="1022"/>
                  </a:cubicBezTo>
                  <a:cubicBezTo>
                    <a:pt x="1766" y="769"/>
                    <a:pt x="1638" y="620"/>
                    <a:pt x="1405" y="620"/>
                  </a:cubicBezTo>
                  <a:cubicBezTo>
                    <a:pt x="1364" y="620"/>
                    <a:pt x="1319" y="624"/>
                    <a:pt x="1272" y="634"/>
                  </a:cubicBezTo>
                  <a:cubicBezTo>
                    <a:pt x="1254" y="639"/>
                    <a:pt x="1236" y="645"/>
                    <a:pt x="1217" y="651"/>
                  </a:cubicBezTo>
                  <a:cubicBezTo>
                    <a:pt x="1220" y="649"/>
                    <a:pt x="1223" y="647"/>
                    <a:pt x="1226" y="645"/>
                  </a:cubicBezTo>
                  <a:cubicBezTo>
                    <a:pt x="1207" y="650"/>
                    <a:pt x="1188" y="655"/>
                    <a:pt x="1168" y="662"/>
                  </a:cubicBezTo>
                  <a:cubicBezTo>
                    <a:pt x="1144" y="679"/>
                    <a:pt x="1128" y="688"/>
                    <a:pt x="1127" y="688"/>
                  </a:cubicBezTo>
                  <a:cubicBezTo>
                    <a:pt x="1136" y="706"/>
                    <a:pt x="1136" y="706"/>
                    <a:pt x="1136" y="706"/>
                  </a:cubicBezTo>
                  <a:cubicBezTo>
                    <a:pt x="1208" y="673"/>
                    <a:pt x="1278" y="650"/>
                    <a:pt x="1342" y="638"/>
                  </a:cubicBezTo>
                  <a:cubicBezTo>
                    <a:pt x="1376" y="632"/>
                    <a:pt x="1408" y="629"/>
                    <a:pt x="1438" y="629"/>
                  </a:cubicBezTo>
                  <a:cubicBezTo>
                    <a:pt x="1524" y="629"/>
                    <a:pt x="1595" y="654"/>
                    <a:pt x="1642" y="701"/>
                  </a:cubicBezTo>
                  <a:cubicBezTo>
                    <a:pt x="1653" y="712"/>
                    <a:pt x="1663" y="725"/>
                    <a:pt x="1672" y="738"/>
                  </a:cubicBezTo>
                  <a:cubicBezTo>
                    <a:pt x="1634" y="728"/>
                    <a:pt x="1572" y="725"/>
                    <a:pt x="1519" y="725"/>
                  </a:cubicBezTo>
                  <a:cubicBezTo>
                    <a:pt x="1466" y="725"/>
                    <a:pt x="1422" y="728"/>
                    <a:pt x="1418" y="728"/>
                  </a:cubicBezTo>
                  <a:cubicBezTo>
                    <a:pt x="1418" y="734"/>
                    <a:pt x="1418" y="734"/>
                    <a:pt x="1418" y="734"/>
                  </a:cubicBezTo>
                  <a:cubicBezTo>
                    <a:pt x="1419" y="734"/>
                    <a:pt x="1464" y="731"/>
                    <a:pt x="1518" y="731"/>
                  </a:cubicBezTo>
                  <a:cubicBezTo>
                    <a:pt x="1574" y="731"/>
                    <a:pt x="1641" y="734"/>
                    <a:pt x="1676" y="746"/>
                  </a:cubicBezTo>
                  <a:cubicBezTo>
                    <a:pt x="1690" y="770"/>
                    <a:pt x="1700" y="797"/>
                    <a:pt x="1705" y="827"/>
                  </a:cubicBezTo>
                  <a:cubicBezTo>
                    <a:pt x="1652" y="807"/>
                    <a:pt x="1543" y="797"/>
                    <a:pt x="1380" y="797"/>
                  </a:cubicBezTo>
                  <a:cubicBezTo>
                    <a:pt x="1347" y="797"/>
                    <a:pt x="1312" y="798"/>
                    <a:pt x="1275" y="799"/>
                  </a:cubicBezTo>
                  <a:cubicBezTo>
                    <a:pt x="1123" y="802"/>
                    <a:pt x="981" y="811"/>
                    <a:pt x="943" y="814"/>
                  </a:cubicBezTo>
                  <a:cubicBezTo>
                    <a:pt x="943" y="808"/>
                    <a:pt x="942" y="802"/>
                    <a:pt x="940" y="796"/>
                  </a:cubicBezTo>
                  <a:cubicBezTo>
                    <a:pt x="991" y="786"/>
                    <a:pt x="1218" y="740"/>
                    <a:pt x="1283" y="740"/>
                  </a:cubicBezTo>
                  <a:cubicBezTo>
                    <a:pt x="1283" y="734"/>
                    <a:pt x="1283" y="734"/>
                    <a:pt x="1283" y="734"/>
                  </a:cubicBezTo>
                  <a:cubicBezTo>
                    <a:pt x="1216" y="734"/>
                    <a:pt x="989" y="780"/>
                    <a:pt x="939" y="790"/>
                  </a:cubicBezTo>
                  <a:cubicBezTo>
                    <a:pt x="935" y="778"/>
                    <a:pt x="928" y="768"/>
                    <a:pt x="921" y="759"/>
                  </a:cubicBezTo>
                  <a:cubicBezTo>
                    <a:pt x="975" y="718"/>
                    <a:pt x="1284" y="479"/>
                    <a:pt x="1354" y="209"/>
                  </a:cubicBezTo>
                  <a:cubicBezTo>
                    <a:pt x="1378" y="232"/>
                    <a:pt x="1395" y="256"/>
                    <a:pt x="1405" y="282"/>
                  </a:cubicBezTo>
                  <a:cubicBezTo>
                    <a:pt x="1390" y="329"/>
                    <a:pt x="1325" y="506"/>
                    <a:pt x="1155" y="626"/>
                  </a:cubicBezTo>
                  <a:cubicBezTo>
                    <a:pt x="1158" y="631"/>
                    <a:pt x="1158" y="631"/>
                    <a:pt x="1158" y="631"/>
                  </a:cubicBezTo>
                  <a:cubicBezTo>
                    <a:pt x="1321" y="516"/>
                    <a:pt x="1389" y="349"/>
                    <a:pt x="1408" y="292"/>
                  </a:cubicBezTo>
                  <a:cubicBezTo>
                    <a:pt x="1414" y="311"/>
                    <a:pt x="1417" y="330"/>
                    <a:pt x="1416" y="350"/>
                  </a:cubicBezTo>
                  <a:cubicBezTo>
                    <a:pt x="1412" y="412"/>
                    <a:pt x="1373" y="474"/>
                    <a:pt x="1325" y="527"/>
                  </a:cubicBezTo>
                  <a:cubicBezTo>
                    <a:pt x="1377" y="477"/>
                    <a:pt x="1421" y="418"/>
                    <a:pt x="1436" y="355"/>
                  </a:cubicBezTo>
                  <a:cubicBezTo>
                    <a:pt x="1436" y="354"/>
                    <a:pt x="1436" y="353"/>
                    <a:pt x="1436" y="351"/>
                  </a:cubicBezTo>
                  <a:cubicBezTo>
                    <a:pt x="1440" y="284"/>
                    <a:pt x="1409" y="224"/>
                    <a:pt x="1343" y="172"/>
                  </a:cubicBezTo>
                  <a:cubicBezTo>
                    <a:pt x="1222" y="77"/>
                    <a:pt x="1106" y="26"/>
                    <a:pt x="1011" y="26"/>
                  </a:cubicBezTo>
                  <a:cubicBezTo>
                    <a:pt x="996" y="26"/>
                    <a:pt x="982" y="28"/>
                    <a:pt x="968" y="30"/>
                  </a:cubicBezTo>
                  <a:cubicBezTo>
                    <a:pt x="909" y="41"/>
                    <a:pt x="846" y="77"/>
                    <a:pt x="805" y="171"/>
                  </a:cubicBezTo>
                  <a:cubicBezTo>
                    <a:pt x="845" y="62"/>
                    <a:pt x="912" y="22"/>
                    <a:pt x="974" y="10"/>
                  </a:cubicBezTo>
                  <a:cubicBezTo>
                    <a:pt x="987" y="8"/>
                    <a:pt x="1002" y="6"/>
                    <a:pt x="1017" y="6"/>
                  </a:cubicBezTo>
                  <a:cubicBezTo>
                    <a:pt x="1112" y="6"/>
                    <a:pt x="1230" y="58"/>
                    <a:pt x="1353" y="155"/>
                  </a:cubicBezTo>
                  <a:cubicBezTo>
                    <a:pt x="1385" y="180"/>
                    <a:pt x="1408" y="207"/>
                    <a:pt x="1424" y="235"/>
                  </a:cubicBezTo>
                  <a:cubicBezTo>
                    <a:pt x="1412" y="210"/>
                    <a:pt x="1394" y="185"/>
                    <a:pt x="1369" y="160"/>
                  </a:cubicBezTo>
                  <a:cubicBezTo>
                    <a:pt x="1365" y="157"/>
                    <a:pt x="1361" y="153"/>
                    <a:pt x="1357" y="150"/>
                  </a:cubicBezTo>
                  <a:cubicBezTo>
                    <a:pt x="1232" y="52"/>
                    <a:pt x="1114" y="0"/>
                    <a:pt x="1017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0"/>
            <p:cNvSpPr>
              <a:spLocks noEditPoints="1"/>
            </p:cNvSpPr>
            <p:nvPr/>
          </p:nvSpPr>
          <p:spPr bwMode="auto">
            <a:xfrm>
              <a:off x="11858368" y="278962"/>
              <a:ext cx="34033" cy="35428"/>
            </a:xfrm>
            <a:custGeom>
              <a:avLst/>
              <a:gdLst>
                <a:gd name="T0" fmla="*/ 4 w 103"/>
                <a:gd name="T1" fmla="*/ 72 h 107"/>
                <a:gd name="T2" fmla="*/ 52 w 103"/>
                <a:gd name="T3" fmla="*/ 107 h 107"/>
                <a:gd name="T4" fmla="*/ 54 w 103"/>
                <a:gd name="T5" fmla="*/ 107 h 107"/>
                <a:gd name="T6" fmla="*/ 61 w 103"/>
                <a:gd name="T7" fmla="*/ 106 h 107"/>
                <a:gd name="T8" fmla="*/ 90 w 103"/>
                <a:gd name="T9" fmla="*/ 89 h 107"/>
                <a:gd name="T10" fmla="*/ 78 w 103"/>
                <a:gd name="T11" fmla="*/ 93 h 107"/>
                <a:gd name="T12" fmla="*/ 67 w 103"/>
                <a:gd name="T13" fmla="*/ 94 h 107"/>
                <a:gd name="T14" fmla="*/ 4 w 103"/>
                <a:gd name="T15" fmla="*/ 72 h 107"/>
                <a:gd name="T16" fmla="*/ 4 w 103"/>
                <a:gd name="T17" fmla="*/ 33 h 107"/>
                <a:gd name="T18" fmla="*/ 0 w 103"/>
                <a:gd name="T19" fmla="*/ 56 h 107"/>
                <a:gd name="T20" fmla="*/ 1 w 103"/>
                <a:gd name="T21" fmla="*/ 63 h 107"/>
                <a:gd name="T22" fmla="*/ 2 w 103"/>
                <a:gd name="T23" fmla="*/ 63 h 107"/>
                <a:gd name="T24" fmla="*/ 68 w 103"/>
                <a:gd name="T25" fmla="*/ 87 h 107"/>
                <a:gd name="T26" fmla="*/ 97 w 103"/>
                <a:gd name="T27" fmla="*/ 78 h 107"/>
                <a:gd name="T28" fmla="*/ 98 w 103"/>
                <a:gd name="T29" fmla="*/ 78 h 107"/>
                <a:gd name="T30" fmla="*/ 103 w 103"/>
                <a:gd name="T31" fmla="*/ 56 h 107"/>
                <a:gd name="T32" fmla="*/ 93 w 103"/>
                <a:gd name="T33" fmla="*/ 60 h 107"/>
                <a:gd name="T34" fmla="*/ 84 w 103"/>
                <a:gd name="T35" fmla="*/ 61 h 107"/>
                <a:gd name="T36" fmla="*/ 4 w 103"/>
                <a:gd name="T37" fmla="*/ 33 h 107"/>
                <a:gd name="T38" fmla="*/ 25 w 103"/>
                <a:gd name="T39" fmla="*/ 8 h 107"/>
                <a:gd name="T40" fmla="*/ 7 w 103"/>
                <a:gd name="T41" fmla="*/ 27 h 107"/>
                <a:gd name="T42" fmla="*/ 59 w 103"/>
                <a:gd name="T43" fmla="*/ 50 h 107"/>
                <a:gd name="T44" fmla="*/ 25 w 103"/>
                <a:gd name="T45" fmla="*/ 8 h 107"/>
                <a:gd name="T46" fmla="*/ 52 w 103"/>
                <a:gd name="T47" fmla="*/ 0 h 107"/>
                <a:gd name="T48" fmla="*/ 50 w 103"/>
                <a:gd name="T49" fmla="*/ 0 h 107"/>
                <a:gd name="T50" fmla="*/ 43 w 103"/>
                <a:gd name="T51" fmla="*/ 1 h 107"/>
                <a:gd name="T52" fmla="*/ 30 w 103"/>
                <a:gd name="T53" fmla="*/ 5 h 107"/>
                <a:gd name="T54" fmla="*/ 66 w 103"/>
                <a:gd name="T55" fmla="*/ 52 h 107"/>
                <a:gd name="T56" fmla="*/ 84 w 103"/>
                <a:gd name="T57" fmla="*/ 55 h 107"/>
                <a:gd name="T58" fmla="*/ 103 w 103"/>
                <a:gd name="T59" fmla="*/ 49 h 107"/>
                <a:gd name="T60" fmla="*/ 87 w 103"/>
                <a:gd name="T61" fmla="*/ 14 h 107"/>
                <a:gd name="T62" fmla="*/ 52 w 103"/>
                <a:gd name="T6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107">
                  <a:moveTo>
                    <a:pt x="4" y="72"/>
                  </a:moveTo>
                  <a:cubicBezTo>
                    <a:pt x="11" y="92"/>
                    <a:pt x="30" y="107"/>
                    <a:pt x="52" y="107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7" y="107"/>
                    <a:pt x="59" y="106"/>
                    <a:pt x="61" y="106"/>
                  </a:cubicBezTo>
                  <a:cubicBezTo>
                    <a:pt x="73" y="104"/>
                    <a:pt x="83" y="98"/>
                    <a:pt x="90" y="89"/>
                  </a:cubicBezTo>
                  <a:cubicBezTo>
                    <a:pt x="86" y="91"/>
                    <a:pt x="82" y="92"/>
                    <a:pt x="78" y="93"/>
                  </a:cubicBezTo>
                  <a:cubicBezTo>
                    <a:pt x="75" y="93"/>
                    <a:pt x="71" y="94"/>
                    <a:pt x="67" y="94"/>
                  </a:cubicBezTo>
                  <a:cubicBezTo>
                    <a:pt x="41" y="94"/>
                    <a:pt x="15" y="79"/>
                    <a:pt x="4" y="72"/>
                  </a:cubicBezTo>
                  <a:moveTo>
                    <a:pt x="4" y="33"/>
                  </a:moveTo>
                  <a:cubicBezTo>
                    <a:pt x="2" y="40"/>
                    <a:pt x="0" y="48"/>
                    <a:pt x="0" y="56"/>
                  </a:cubicBezTo>
                  <a:cubicBezTo>
                    <a:pt x="0" y="58"/>
                    <a:pt x="1" y="61"/>
                    <a:pt x="1" y="63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3"/>
                    <a:pt x="36" y="87"/>
                    <a:pt x="68" y="87"/>
                  </a:cubicBezTo>
                  <a:cubicBezTo>
                    <a:pt x="78" y="87"/>
                    <a:pt x="88" y="85"/>
                    <a:pt x="97" y="7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101" y="72"/>
                    <a:pt x="103" y="64"/>
                    <a:pt x="103" y="56"/>
                  </a:cubicBezTo>
                  <a:cubicBezTo>
                    <a:pt x="100" y="58"/>
                    <a:pt x="97" y="59"/>
                    <a:pt x="93" y="60"/>
                  </a:cubicBezTo>
                  <a:cubicBezTo>
                    <a:pt x="90" y="60"/>
                    <a:pt x="87" y="61"/>
                    <a:pt x="84" y="61"/>
                  </a:cubicBezTo>
                  <a:cubicBezTo>
                    <a:pt x="55" y="61"/>
                    <a:pt x="14" y="38"/>
                    <a:pt x="4" y="33"/>
                  </a:cubicBezTo>
                  <a:moveTo>
                    <a:pt x="25" y="8"/>
                  </a:moveTo>
                  <a:cubicBezTo>
                    <a:pt x="17" y="13"/>
                    <a:pt x="11" y="19"/>
                    <a:pt x="7" y="27"/>
                  </a:cubicBezTo>
                  <a:cubicBezTo>
                    <a:pt x="13" y="30"/>
                    <a:pt x="36" y="43"/>
                    <a:pt x="59" y="50"/>
                  </a:cubicBezTo>
                  <a:cubicBezTo>
                    <a:pt x="52" y="31"/>
                    <a:pt x="27" y="10"/>
                    <a:pt x="25" y="8"/>
                  </a:cubicBezTo>
                  <a:moveTo>
                    <a:pt x="52" y="0"/>
                  </a:moveTo>
                  <a:cubicBezTo>
                    <a:pt x="51" y="0"/>
                    <a:pt x="50" y="0"/>
                    <a:pt x="50" y="0"/>
                  </a:cubicBezTo>
                  <a:cubicBezTo>
                    <a:pt x="47" y="0"/>
                    <a:pt x="45" y="0"/>
                    <a:pt x="43" y="1"/>
                  </a:cubicBezTo>
                  <a:cubicBezTo>
                    <a:pt x="38" y="2"/>
                    <a:pt x="34" y="3"/>
                    <a:pt x="30" y="5"/>
                  </a:cubicBezTo>
                  <a:cubicBezTo>
                    <a:pt x="38" y="12"/>
                    <a:pt x="61" y="33"/>
                    <a:pt x="66" y="52"/>
                  </a:cubicBezTo>
                  <a:cubicBezTo>
                    <a:pt x="72" y="54"/>
                    <a:pt x="79" y="55"/>
                    <a:pt x="84" y="55"/>
                  </a:cubicBezTo>
                  <a:cubicBezTo>
                    <a:pt x="92" y="55"/>
                    <a:pt x="99" y="53"/>
                    <a:pt x="103" y="49"/>
                  </a:cubicBezTo>
                  <a:cubicBezTo>
                    <a:pt x="102" y="35"/>
                    <a:pt x="97" y="23"/>
                    <a:pt x="87" y="14"/>
                  </a:cubicBezTo>
                  <a:cubicBezTo>
                    <a:pt x="77" y="5"/>
                    <a:pt x="65" y="0"/>
                    <a:pt x="5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11593081" y="20647"/>
              <a:ext cx="587063" cy="573258"/>
              <a:chOff x="11593081" y="20647"/>
              <a:chExt cx="587063" cy="573258"/>
            </a:xfrm>
          </p:grpSpPr>
          <p:sp>
            <p:nvSpPr>
              <p:cNvPr id="50" name="Freeform 6"/>
              <p:cNvSpPr>
                <a:spLocks noEditPoints="1"/>
              </p:cNvSpPr>
              <p:nvPr/>
            </p:nvSpPr>
            <p:spPr bwMode="auto">
              <a:xfrm>
                <a:off x="11593081" y="20647"/>
                <a:ext cx="587063" cy="573258"/>
              </a:xfrm>
              <a:custGeom>
                <a:avLst/>
                <a:gdLst>
                  <a:gd name="T0" fmla="*/ 1392 w 1779"/>
                  <a:gd name="T1" fmla="*/ 497 h 1737"/>
                  <a:gd name="T2" fmla="*/ 765 w 1779"/>
                  <a:gd name="T3" fmla="*/ 478 h 1737"/>
                  <a:gd name="T4" fmla="*/ 90 w 1779"/>
                  <a:gd name="T5" fmla="*/ 908 h 1737"/>
                  <a:gd name="T6" fmla="*/ 156 w 1779"/>
                  <a:gd name="T7" fmla="*/ 1246 h 1737"/>
                  <a:gd name="T8" fmla="*/ 788 w 1779"/>
                  <a:gd name="T9" fmla="*/ 1463 h 1737"/>
                  <a:gd name="T10" fmla="*/ 1336 w 1779"/>
                  <a:gd name="T11" fmla="*/ 1243 h 1737"/>
                  <a:gd name="T12" fmla="*/ 1688 w 1779"/>
                  <a:gd name="T13" fmla="*/ 700 h 1737"/>
                  <a:gd name="T14" fmla="*/ 946 w 1779"/>
                  <a:gd name="T15" fmla="*/ 811 h 1737"/>
                  <a:gd name="T16" fmla="*/ 1360 w 1779"/>
                  <a:gd name="T17" fmla="*/ 224 h 1737"/>
                  <a:gd name="T18" fmla="*/ 1422 w 1779"/>
                  <a:gd name="T19" fmla="*/ 365 h 1737"/>
                  <a:gd name="T20" fmla="*/ 1678 w 1779"/>
                  <a:gd name="T21" fmla="*/ 753 h 1737"/>
                  <a:gd name="T22" fmla="*/ 947 w 1779"/>
                  <a:gd name="T23" fmla="*/ 857 h 1737"/>
                  <a:gd name="T24" fmla="*/ 1705 w 1779"/>
                  <a:gd name="T25" fmla="*/ 1010 h 1737"/>
                  <a:gd name="T26" fmla="*/ 1212 w 1779"/>
                  <a:gd name="T27" fmla="*/ 1024 h 1737"/>
                  <a:gd name="T28" fmla="*/ 1048 w 1779"/>
                  <a:gd name="T29" fmla="*/ 1014 h 1737"/>
                  <a:gd name="T30" fmla="*/ 1141 w 1779"/>
                  <a:gd name="T31" fmla="*/ 1224 h 1737"/>
                  <a:gd name="T32" fmla="*/ 1093 w 1779"/>
                  <a:gd name="T33" fmla="*/ 1330 h 1737"/>
                  <a:gd name="T34" fmla="*/ 1059 w 1779"/>
                  <a:gd name="T35" fmla="*/ 1254 h 1737"/>
                  <a:gd name="T36" fmla="*/ 1157 w 1779"/>
                  <a:gd name="T37" fmla="*/ 965 h 1737"/>
                  <a:gd name="T38" fmla="*/ 986 w 1779"/>
                  <a:gd name="T39" fmla="*/ 1663 h 1737"/>
                  <a:gd name="T40" fmla="*/ 809 w 1779"/>
                  <a:gd name="T41" fmla="*/ 1110 h 1737"/>
                  <a:gd name="T42" fmla="*/ 282 w 1779"/>
                  <a:gd name="T43" fmla="*/ 1527 h 1737"/>
                  <a:gd name="T44" fmla="*/ 814 w 1779"/>
                  <a:gd name="T45" fmla="*/ 922 h 1737"/>
                  <a:gd name="T46" fmla="*/ 857 w 1779"/>
                  <a:gd name="T47" fmla="*/ 932 h 1737"/>
                  <a:gd name="T48" fmla="*/ 876 w 1779"/>
                  <a:gd name="T49" fmla="*/ 930 h 1737"/>
                  <a:gd name="T50" fmla="*/ 511 w 1779"/>
                  <a:gd name="T51" fmla="*/ 1010 h 1737"/>
                  <a:gd name="T52" fmla="*/ 734 w 1779"/>
                  <a:gd name="T53" fmla="*/ 886 h 1737"/>
                  <a:gd name="T54" fmla="*/ 68 w 1779"/>
                  <a:gd name="T55" fmla="*/ 778 h 1737"/>
                  <a:gd name="T56" fmla="*/ 305 w 1779"/>
                  <a:gd name="T57" fmla="*/ 611 h 1737"/>
                  <a:gd name="T58" fmla="*/ 621 w 1779"/>
                  <a:gd name="T59" fmla="*/ 619 h 1737"/>
                  <a:gd name="T60" fmla="*/ 359 w 1779"/>
                  <a:gd name="T61" fmla="*/ 609 h 1737"/>
                  <a:gd name="T62" fmla="*/ 762 w 1779"/>
                  <a:gd name="T63" fmla="*/ 840 h 1737"/>
                  <a:gd name="T64" fmla="*/ 737 w 1779"/>
                  <a:gd name="T65" fmla="*/ 862 h 1737"/>
                  <a:gd name="T66" fmla="*/ 329 w 1779"/>
                  <a:gd name="T67" fmla="*/ 256 h 1737"/>
                  <a:gd name="T68" fmla="*/ 487 w 1779"/>
                  <a:gd name="T69" fmla="*/ 207 h 1737"/>
                  <a:gd name="T70" fmla="*/ 771 w 1779"/>
                  <a:gd name="T71" fmla="*/ 588 h 1737"/>
                  <a:gd name="T72" fmla="*/ 939 w 1779"/>
                  <a:gd name="T73" fmla="*/ 76 h 1737"/>
                  <a:gd name="T74" fmla="*/ 1087 w 1779"/>
                  <a:gd name="T75" fmla="*/ 70 h 1737"/>
                  <a:gd name="T76" fmla="*/ 992 w 1779"/>
                  <a:gd name="T77" fmla="*/ 324 h 1737"/>
                  <a:gd name="T78" fmla="*/ 847 w 1779"/>
                  <a:gd name="T79" fmla="*/ 269 h 1737"/>
                  <a:gd name="T80" fmla="*/ 176 w 1779"/>
                  <a:gd name="T81" fmla="*/ 393 h 1737"/>
                  <a:gd name="T82" fmla="*/ 837 w 1779"/>
                  <a:gd name="T83" fmla="*/ 768 h 1737"/>
                  <a:gd name="T84" fmla="*/ 840 w 1779"/>
                  <a:gd name="T85" fmla="*/ 910 h 1737"/>
                  <a:gd name="T86" fmla="*/ 850 w 1779"/>
                  <a:gd name="T87" fmla="*/ 761 h 1737"/>
                  <a:gd name="T88" fmla="*/ 1059 w 1779"/>
                  <a:gd name="T89" fmla="*/ 543 h 1737"/>
                  <a:gd name="T90" fmla="*/ 904 w 1779"/>
                  <a:gd name="T91" fmla="*/ 754 h 1737"/>
                  <a:gd name="T92" fmla="*/ 625 w 1779"/>
                  <a:gd name="T93" fmla="*/ 614 h 1737"/>
                  <a:gd name="T94" fmla="*/ 277 w 1779"/>
                  <a:gd name="T95" fmla="*/ 1521 h 1737"/>
                  <a:gd name="T96" fmla="*/ 1359 w 1779"/>
                  <a:gd name="T97" fmla="*/ 170 h 1737"/>
                  <a:gd name="T98" fmla="*/ 974 w 1779"/>
                  <a:gd name="T99" fmla="*/ 45 h 1737"/>
                  <a:gd name="T100" fmla="*/ 402 w 1779"/>
                  <a:gd name="T101" fmla="*/ 183 h 1737"/>
                  <a:gd name="T102" fmla="*/ 117 w 1779"/>
                  <a:gd name="T103" fmla="*/ 912 h 1737"/>
                  <a:gd name="T104" fmla="*/ 162 w 1779"/>
                  <a:gd name="T105" fmla="*/ 1248 h 1737"/>
                  <a:gd name="T106" fmla="*/ 611 w 1779"/>
                  <a:gd name="T107" fmla="*/ 1646 h 1737"/>
                  <a:gd name="T108" fmla="*/ 821 w 1779"/>
                  <a:gd name="T109" fmla="*/ 1573 h 1737"/>
                  <a:gd name="T110" fmla="*/ 1364 w 1779"/>
                  <a:gd name="T111" fmla="*/ 1315 h 1737"/>
                  <a:gd name="T112" fmla="*/ 1568 w 1779"/>
                  <a:gd name="T113" fmla="*/ 1155 h 1737"/>
                  <a:gd name="T114" fmla="*/ 1750 w 1779"/>
                  <a:gd name="T115" fmla="*/ 1000 h 1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79" h="1737">
                    <a:moveTo>
                      <a:pt x="1688" y="700"/>
                    </a:moveTo>
                    <a:cubicBezTo>
                      <a:pt x="1624" y="636"/>
                      <a:pt x="1522" y="611"/>
                      <a:pt x="1399" y="626"/>
                    </a:cubicBezTo>
                    <a:cubicBezTo>
                      <a:pt x="1381" y="628"/>
                      <a:pt x="1363" y="630"/>
                      <a:pt x="1344" y="634"/>
                    </a:cubicBezTo>
                    <a:cubicBezTo>
                      <a:pt x="1306" y="641"/>
                      <a:pt x="1265" y="652"/>
                      <a:pt x="1223" y="666"/>
                    </a:cubicBezTo>
                    <a:cubicBezTo>
                      <a:pt x="1277" y="626"/>
                      <a:pt x="1346" y="566"/>
                      <a:pt x="1392" y="497"/>
                    </a:cubicBezTo>
                    <a:cubicBezTo>
                      <a:pt x="1427" y="451"/>
                      <a:pt x="1453" y="399"/>
                      <a:pt x="1457" y="345"/>
                    </a:cubicBezTo>
                    <a:cubicBezTo>
                      <a:pt x="1461" y="279"/>
                      <a:pt x="1430" y="218"/>
                      <a:pt x="1363" y="165"/>
                    </a:cubicBezTo>
                    <a:cubicBezTo>
                      <a:pt x="1219" y="52"/>
                      <a:pt x="1083" y="0"/>
                      <a:pt x="979" y="19"/>
                    </a:cubicBezTo>
                    <a:cubicBezTo>
                      <a:pt x="892" y="35"/>
                      <a:pt x="798" y="105"/>
                      <a:pt x="773" y="328"/>
                    </a:cubicBezTo>
                    <a:cubicBezTo>
                      <a:pt x="768" y="371"/>
                      <a:pt x="765" y="421"/>
                      <a:pt x="765" y="478"/>
                    </a:cubicBezTo>
                    <a:cubicBezTo>
                      <a:pt x="746" y="414"/>
                      <a:pt x="713" y="334"/>
                      <a:pt x="662" y="274"/>
                    </a:cubicBezTo>
                    <a:cubicBezTo>
                      <a:pt x="643" y="248"/>
                      <a:pt x="621" y="225"/>
                      <a:pt x="596" y="207"/>
                    </a:cubicBezTo>
                    <a:cubicBezTo>
                      <a:pt x="539" y="166"/>
                      <a:pt x="473" y="156"/>
                      <a:pt x="400" y="177"/>
                    </a:cubicBezTo>
                    <a:cubicBezTo>
                      <a:pt x="173" y="243"/>
                      <a:pt x="56" y="455"/>
                      <a:pt x="25" y="617"/>
                    </a:cubicBezTo>
                    <a:cubicBezTo>
                      <a:pt x="0" y="746"/>
                      <a:pt x="25" y="858"/>
                      <a:pt x="90" y="908"/>
                    </a:cubicBezTo>
                    <a:cubicBezTo>
                      <a:pt x="115" y="927"/>
                      <a:pt x="155" y="946"/>
                      <a:pt x="219" y="955"/>
                    </a:cubicBezTo>
                    <a:cubicBezTo>
                      <a:pt x="291" y="969"/>
                      <a:pt x="388" y="965"/>
                      <a:pt x="508" y="943"/>
                    </a:cubicBezTo>
                    <a:cubicBezTo>
                      <a:pt x="513" y="942"/>
                      <a:pt x="517" y="942"/>
                      <a:pt x="521" y="941"/>
                    </a:cubicBezTo>
                    <a:cubicBezTo>
                      <a:pt x="455" y="970"/>
                      <a:pt x="382" y="1008"/>
                      <a:pt x="319" y="1056"/>
                    </a:cubicBezTo>
                    <a:cubicBezTo>
                      <a:pt x="246" y="1108"/>
                      <a:pt x="183" y="1171"/>
                      <a:pt x="156" y="1246"/>
                    </a:cubicBezTo>
                    <a:cubicBezTo>
                      <a:pt x="129" y="1322"/>
                      <a:pt x="141" y="1403"/>
                      <a:pt x="194" y="1486"/>
                    </a:cubicBezTo>
                    <a:cubicBezTo>
                      <a:pt x="301" y="1656"/>
                      <a:pt x="410" y="1737"/>
                      <a:pt x="507" y="1719"/>
                    </a:cubicBezTo>
                    <a:cubicBezTo>
                      <a:pt x="561" y="1709"/>
                      <a:pt x="610" y="1668"/>
                      <a:pt x="653" y="1599"/>
                    </a:cubicBezTo>
                    <a:cubicBezTo>
                      <a:pt x="702" y="1531"/>
                      <a:pt x="744" y="1426"/>
                      <a:pt x="776" y="1288"/>
                    </a:cubicBezTo>
                    <a:cubicBezTo>
                      <a:pt x="775" y="1345"/>
                      <a:pt x="778" y="1406"/>
                      <a:pt x="788" y="1463"/>
                    </a:cubicBezTo>
                    <a:cubicBezTo>
                      <a:pt x="802" y="1557"/>
                      <a:pt x="830" y="1625"/>
                      <a:pt x="873" y="1666"/>
                    </a:cubicBezTo>
                    <a:cubicBezTo>
                      <a:pt x="913" y="1704"/>
                      <a:pt x="965" y="1717"/>
                      <a:pt x="1029" y="1705"/>
                    </a:cubicBezTo>
                    <a:cubicBezTo>
                      <a:pt x="1041" y="1703"/>
                      <a:pt x="1053" y="1700"/>
                      <a:pt x="1066" y="1696"/>
                    </a:cubicBezTo>
                    <a:cubicBezTo>
                      <a:pt x="1254" y="1639"/>
                      <a:pt x="1371" y="1529"/>
                      <a:pt x="1381" y="1402"/>
                    </a:cubicBezTo>
                    <a:cubicBezTo>
                      <a:pt x="1385" y="1348"/>
                      <a:pt x="1369" y="1295"/>
                      <a:pt x="1336" y="1243"/>
                    </a:cubicBezTo>
                    <a:cubicBezTo>
                      <a:pt x="1307" y="1192"/>
                      <a:pt x="1260" y="1142"/>
                      <a:pt x="1196" y="1097"/>
                    </a:cubicBezTo>
                    <a:cubicBezTo>
                      <a:pt x="1260" y="1120"/>
                      <a:pt x="1335" y="1142"/>
                      <a:pt x="1409" y="1153"/>
                    </a:cubicBezTo>
                    <a:cubicBezTo>
                      <a:pt x="1474" y="1165"/>
                      <a:pt x="1538" y="1169"/>
                      <a:pt x="1594" y="1159"/>
                    </a:cubicBezTo>
                    <a:cubicBezTo>
                      <a:pt x="1685" y="1142"/>
                      <a:pt x="1740" y="1089"/>
                      <a:pt x="1756" y="1001"/>
                    </a:cubicBezTo>
                    <a:cubicBezTo>
                      <a:pt x="1779" y="871"/>
                      <a:pt x="1756" y="767"/>
                      <a:pt x="1688" y="700"/>
                    </a:cubicBezTo>
                    <a:moveTo>
                      <a:pt x="1682" y="761"/>
                    </a:moveTo>
                    <a:cubicBezTo>
                      <a:pt x="1696" y="785"/>
                      <a:pt x="1706" y="812"/>
                      <a:pt x="1711" y="842"/>
                    </a:cubicBezTo>
                    <a:cubicBezTo>
                      <a:pt x="1647" y="818"/>
                      <a:pt x="1503" y="809"/>
                      <a:pt x="1281" y="814"/>
                    </a:cubicBezTo>
                    <a:cubicBezTo>
                      <a:pt x="1129" y="817"/>
                      <a:pt x="987" y="826"/>
                      <a:pt x="949" y="829"/>
                    </a:cubicBezTo>
                    <a:cubicBezTo>
                      <a:pt x="949" y="823"/>
                      <a:pt x="948" y="817"/>
                      <a:pt x="946" y="811"/>
                    </a:cubicBezTo>
                    <a:cubicBezTo>
                      <a:pt x="997" y="801"/>
                      <a:pt x="1224" y="755"/>
                      <a:pt x="1289" y="755"/>
                    </a:cubicBezTo>
                    <a:cubicBezTo>
                      <a:pt x="1289" y="749"/>
                      <a:pt x="1289" y="749"/>
                      <a:pt x="1289" y="749"/>
                    </a:cubicBezTo>
                    <a:cubicBezTo>
                      <a:pt x="1222" y="749"/>
                      <a:pt x="995" y="795"/>
                      <a:pt x="945" y="805"/>
                    </a:cubicBezTo>
                    <a:cubicBezTo>
                      <a:pt x="941" y="793"/>
                      <a:pt x="934" y="783"/>
                      <a:pt x="927" y="774"/>
                    </a:cubicBezTo>
                    <a:cubicBezTo>
                      <a:pt x="981" y="733"/>
                      <a:pt x="1290" y="494"/>
                      <a:pt x="1360" y="224"/>
                    </a:cubicBezTo>
                    <a:cubicBezTo>
                      <a:pt x="1384" y="247"/>
                      <a:pt x="1401" y="271"/>
                      <a:pt x="1411" y="297"/>
                    </a:cubicBezTo>
                    <a:cubicBezTo>
                      <a:pt x="1396" y="344"/>
                      <a:pt x="1331" y="521"/>
                      <a:pt x="1161" y="641"/>
                    </a:cubicBezTo>
                    <a:cubicBezTo>
                      <a:pt x="1164" y="646"/>
                      <a:pt x="1164" y="646"/>
                      <a:pt x="1164" y="646"/>
                    </a:cubicBezTo>
                    <a:cubicBezTo>
                      <a:pt x="1327" y="531"/>
                      <a:pt x="1395" y="364"/>
                      <a:pt x="1414" y="307"/>
                    </a:cubicBezTo>
                    <a:cubicBezTo>
                      <a:pt x="1420" y="326"/>
                      <a:pt x="1423" y="345"/>
                      <a:pt x="1422" y="365"/>
                    </a:cubicBezTo>
                    <a:cubicBezTo>
                      <a:pt x="1410" y="537"/>
                      <a:pt x="1136" y="702"/>
                      <a:pt x="1133" y="703"/>
                    </a:cubicBezTo>
                    <a:cubicBezTo>
                      <a:pt x="1142" y="721"/>
                      <a:pt x="1142" y="721"/>
                      <a:pt x="1142" y="721"/>
                    </a:cubicBezTo>
                    <a:cubicBezTo>
                      <a:pt x="1214" y="688"/>
                      <a:pt x="1284" y="665"/>
                      <a:pt x="1348" y="653"/>
                    </a:cubicBezTo>
                    <a:cubicBezTo>
                      <a:pt x="1477" y="630"/>
                      <a:pt x="1584" y="652"/>
                      <a:pt x="1648" y="716"/>
                    </a:cubicBezTo>
                    <a:cubicBezTo>
                      <a:pt x="1659" y="727"/>
                      <a:pt x="1669" y="740"/>
                      <a:pt x="1678" y="753"/>
                    </a:cubicBezTo>
                    <a:cubicBezTo>
                      <a:pt x="1603" y="733"/>
                      <a:pt x="1432" y="743"/>
                      <a:pt x="1424" y="743"/>
                    </a:cubicBezTo>
                    <a:cubicBezTo>
                      <a:pt x="1424" y="749"/>
                      <a:pt x="1424" y="749"/>
                      <a:pt x="1424" y="749"/>
                    </a:cubicBezTo>
                    <a:cubicBezTo>
                      <a:pt x="1426" y="749"/>
                      <a:pt x="1613" y="738"/>
                      <a:pt x="1682" y="761"/>
                    </a:cubicBezTo>
                    <a:moveTo>
                      <a:pt x="1717" y="930"/>
                    </a:moveTo>
                    <a:cubicBezTo>
                      <a:pt x="1616" y="902"/>
                      <a:pt x="1036" y="863"/>
                      <a:pt x="947" y="857"/>
                    </a:cubicBezTo>
                    <a:cubicBezTo>
                      <a:pt x="949" y="850"/>
                      <a:pt x="950" y="843"/>
                      <a:pt x="950" y="835"/>
                    </a:cubicBezTo>
                    <a:cubicBezTo>
                      <a:pt x="1029" y="829"/>
                      <a:pt x="1573" y="794"/>
                      <a:pt x="1713" y="849"/>
                    </a:cubicBezTo>
                    <a:cubicBezTo>
                      <a:pt x="1717" y="874"/>
                      <a:pt x="1718" y="901"/>
                      <a:pt x="1717" y="930"/>
                    </a:cubicBezTo>
                    <a:moveTo>
                      <a:pt x="1709" y="994"/>
                    </a:moveTo>
                    <a:cubicBezTo>
                      <a:pt x="1708" y="1000"/>
                      <a:pt x="1706" y="1005"/>
                      <a:pt x="1705" y="1010"/>
                    </a:cubicBezTo>
                    <a:cubicBezTo>
                      <a:pt x="1648" y="1004"/>
                      <a:pt x="1364" y="977"/>
                      <a:pt x="1276" y="960"/>
                    </a:cubicBezTo>
                    <a:cubicBezTo>
                      <a:pt x="1274" y="965"/>
                      <a:pt x="1274" y="965"/>
                      <a:pt x="1274" y="965"/>
                    </a:cubicBezTo>
                    <a:cubicBezTo>
                      <a:pt x="1362" y="982"/>
                      <a:pt x="1645" y="1010"/>
                      <a:pt x="1704" y="1016"/>
                    </a:cubicBezTo>
                    <a:cubicBezTo>
                      <a:pt x="1692" y="1058"/>
                      <a:pt x="1669" y="1088"/>
                      <a:pt x="1635" y="1109"/>
                    </a:cubicBezTo>
                    <a:cubicBezTo>
                      <a:pt x="1570" y="1098"/>
                      <a:pt x="1257" y="1045"/>
                      <a:pt x="1212" y="1024"/>
                    </a:cubicBezTo>
                    <a:cubicBezTo>
                      <a:pt x="1209" y="1029"/>
                      <a:pt x="1209" y="1029"/>
                      <a:pt x="1209" y="1029"/>
                    </a:cubicBezTo>
                    <a:cubicBezTo>
                      <a:pt x="1255" y="1051"/>
                      <a:pt x="1547" y="1101"/>
                      <a:pt x="1626" y="1114"/>
                    </a:cubicBezTo>
                    <a:cubicBezTo>
                      <a:pt x="1608" y="1123"/>
                      <a:pt x="1588" y="1131"/>
                      <a:pt x="1564" y="1135"/>
                    </a:cubicBezTo>
                    <a:cubicBezTo>
                      <a:pt x="1400" y="1165"/>
                      <a:pt x="1148" y="1059"/>
                      <a:pt x="1075" y="1026"/>
                    </a:cubicBezTo>
                    <a:cubicBezTo>
                      <a:pt x="1066" y="1022"/>
                      <a:pt x="1057" y="1018"/>
                      <a:pt x="1048" y="1014"/>
                    </a:cubicBezTo>
                    <a:cubicBezTo>
                      <a:pt x="1040" y="1032"/>
                      <a:pt x="1040" y="1032"/>
                      <a:pt x="1040" y="1032"/>
                    </a:cubicBezTo>
                    <a:cubicBezTo>
                      <a:pt x="1040" y="1032"/>
                      <a:pt x="1049" y="1037"/>
                      <a:pt x="1066" y="1044"/>
                    </a:cubicBezTo>
                    <a:cubicBezTo>
                      <a:pt x="1255" y="1136"/>
                      <a:pt x="1358" y="1258"/>
                      <a:pt x="1349" y="1380"/>
                    </a:cubicBezTo>
                    <a:cubicBezTo>
                      <a:pt x="1347" y="1407"/>
                      <a:pt x="1339" y="1434"/>
                      <a:pt x="1326" y="1459"/>
                    </a:cubicBezTo>
                    <a:cubicBezTo>
                      <a:pt x="1293" y="1420"/>
                      <a:pt x="1163" y="1267"/>
                      <a:pt x="1141" y="1224"/>
                    </a:cubicBezTo>
                    <a:cubicBezTo>
                      <a:pt x="1136" y="1227"/>
                      <a:pt x="1136" y="1227"/>
                      <a:pt x="1136" y="1227"/>
                    </a:cubicBezTo>
                    <a:cubicBezTo>
                      <a:pt x="1159" y="1271"/>
                      <a:pt x="1293" y="1429"/>
                      <a:pt x="1323" y="1465"/>
                    </a:cubicBezTo>
                    <a:cubicBezTo>
                      <a:pt x="1304" y="1500"/>
                      <a:pt x="1275" y="1533"/>
                      <a:pt x="1237" y="1562"/>
                    </a:cubicBezTo>
                    <a:cubicBezTo>
                      <a:pt x="1212" y="1520"/>
                      <a:pt x="1105" y="1342"/>
                      <a:pt x="1098" y="1328"/>
                    </a:cubicBezTo>
                    <a:cubicBezTo>
                      <a:pt x="1093" y="1330"/>
                      <a:pt x="1093" y="1330"/>
                      <a:pt x="1093" y="1330"/>
                    </a:cubicBezTo>
                    <a:cubicBezTo>
                      <a:pt x="1100" y="1345"/>
                      <a:pt x="1207" y="1524"/>
                      <a:pt x="1232" y="1566"/>
                    </a:cubicBezTo>
                    <a:cubicBezTo>
                      <a:pt x="1208" y="1583"/>
                      <a:pt x="1182" y="1599"/>
                      <a:pt x="1152" y="1614"/>
                    </a:cubicBezTo>
                    <a:cubicBezTo>
                      <a:pt x="989" y="1428"/>
                      <a:pt x="895" y="996"/>
                      <a:pt x="882" y="929"/>
                    </a:cubicBezTo>
                    <a:cubicBezTo>
                      <a:pt x="887" y="927"/>
                      <a:pt x="893" y="925"/>
                      <a:pt x="898" y="922"/>
                    </a:cubicBezTo>
                    <a:cubicBezTo>
                      <a:pt x="920" y="968"/>
                      <a:pt x="1017" y="1179"/>
                      <a:pt x="1059" y="1254"/>
                    </a:cubicBezTo>
                    <a:cubicBezTo>
                      <a:pt x="1064" y="1251"/>
                      <a:pt x="1064" y="1251"/>
                      <a:pt x="1064" y="1251"/>
                    </a:cubicBezTo>
                    <a:cubicBezTo>
                      <a:pt x="1022" y="1176"/>
                      <a:pt x="925" y="965"/>
                      <a:pt x="904" y="919"/>
                    </a:cubicBezTo>
                    <a:cubicBezTo>
                      <a:pt x="913" y="914"/>
                      <a:pt x="920" y="907"/>
                      <a:pt x="926" y="899"/>
                    </a:cubicBezTo>
                    <a:cubicBezTo>
                      <a:pt x="964" y="913"/>
                      <a:pt x="1112" y="967"/>
                      <a:pt x="1157" y="971"/>
                    </a:cubicBezTo>
                    <a:cubicBezTo>
                      <a:pt x="1157" y="965"/>
                      <a:pt x="1157" y="965"/>
                      <a:pt x="1157" y="965"/>
                    </a:cubicBezTo>
                    <a:cubicBezTo>
                      <a:pt x="1114" y="961"/>
                      <a:pt x="971" y="909"/>
                      <a:pt x="931" y="894"/>
                    </a:cubicBezTo>
                    <a:cubicBezTo>
                      <a:pt x="937" y="885"/>
                      <a:pt x="942" y="875"/>
                      <a:pt x="946" y="863"/>
                    </a:cubicBezTo>
                    <a:cubicBezTo>
                      <a:pt x="1028" y="869"/>
                      <a:pt x="1623" y="908"/>
                      <a:pt x="1716" y="936"/>
                    </a:cubicBezTo>
                    <a:cubicBezTo>
                      <a:pt x="1715" y="954"/>
                      <a:pt x="1713" y="974"/>
                      <a:pt x="1709" y="994"/>
                    </a:cubicBezTo>
                    <a:moveTo>
                      <a:pt x="986" y="1663"/>
                    </a:moveTo>
                    <a:cubicBezTo>
                      <a:pt x="968" y="1635"/>
                      <a:pt x="910" y="1543"/>
                      <a:pt x="892" y="1460"/>
                    </a:cubicBezTo>
                    <a:cubicBezTo>
                      <a:pt x="886" y="1461"/>
                      <a:pt x="886" y="1461"/>
                      <a:pt x="886" y="1461"/>
                    </a:cubicBezTo>
                    <a:cubicBezTo>
                      <a:pt x="903" y="1542"/>
                      <a:pt x="958" y="1632"/>
                      <a:pt x="979" y="1663"/>
                    </a:cubicBezTo>
                    <a:cubicBezTo>
                      <a:pt x="941" y="1663"/>
                      <a:pt x="909" y="1650"/>
                      <a:pt x="882" y="1625"/>
                    </a:cubicBezTo>
                    <a:cubicBezTo>
                      <a:pt x="767" y="1516"/>
                      <a:pt x="797" y="1203"/>
                      <a:pt x="809" y="1110"/>
                    </a:cubicBezTo>
                    <a:cubicBezTo>
                      <a:pt x="811" y="1099"/>
                      <a:pt x="812" y="1088"/>
                      <a:pt x="814" y="1076"/>
                    </a:cubicBezTo>
                    <a:cubicBezTo>
                      <a:pt x="794" y="1073"/>
                      <a:pt x="794" y="1073"/>
                      <a:pt x="794" y="1073"/>
                    </a:cubicBezTo>
                    <a:cubicBezTo>
                      <a:pt x="794" y="1073"/>
                      <a:pt x="792" y="1086"/>
                      <a:pt x="789" y="1107"/>
                    </a:cubicBezTo>
                    <a:cubicBezTo>
                      <a:pt x="738" y="1449"/>
                      <a:pt x="642" y="1650"/>
                      <a:pt x="519" y="1673"/>
                    </a:cubicBezTo>
                    <a:cubicBezTo>
                      <a:pt x="446" y="1686"/>
                      <a:pt x="365" y="1636"/>
                      <a:pt x="282" y="1527"/>
                    </a:cubicBezTo>
                    <a:cubicBezTo>
                      <a:pt x="337" y="1346"/>
                      <a:pt x="740" y="966"/>
                      <a:pt x="798" y="911"/>
                    </a:cubicBezTo>
                    <a:cubicBezTo>
                      <a:pt x="801" y="914"/>
                      <a:pt x="805" y="917"/>
                      <a:pt x="808" y="919"/>
                    </a:cubicBezTo>
                    <a:cubicBezTo>
                      <a:pt x="759" y="979"/>
                      <a:pt x="475" y="1331"/>
                      <a:pt x="439" y="1436"/>
                    </a:cubicBezTo>
                    <a:cubicBezTo>
                      <a:pt x="444" y="1438"/>
                      <a:pt x="444" y="1438"/>
                      <a:pt x="444" y="1438"/>
                    </a:cubicBezTo>
                    <a:cubicBezTo>
                      <a:pt x="480" y="1334"/>
                      <a:pt x="769" y="977"/>
                      <a:pt x="814" y="922"/>
                    </a:cubicBezTo>
                    <a:cubicBezTo>
                      <a:pt x="818" y="924"/>
                      <a:pt x="822" y="926"/>
                      <a:pt x="827" y="928"/>
                    </a:cubicBezTo>
                    <a:cubicBezTo>
                      <a:pt x="806" y="981"/>
                      <a:pt x="700" y="1244"/>
                      <a:pt x="676" y="1296"/>
                    </a:cubicBezTo>
                    <a:cubicBezTo>
                      <a:pt x="681" y="1299"/>
                      <a:pt x="681" y="1299"/>
                      <a:pt x="681" y="1299"/>
                    </a:cubicBezTo>
                    <a:cubicBezTo>
                      <a:pt x="706" y="1246"/>
                      <a:pt x="812" y="982"/>
                      <a:pt x="833" y="930"/>
                    </a:cubicBezTo>
                    <a:cubicBezTo>
                      <a:pt x="840" y="932"/>
                      <a:pt x="848" y="932"/>
                      <a:pt x="857" y="932"/>
                    </a:cubicBezTo>
                    <a:cubicBezTo>
                      <a:pt x="856" y="993"/>
                      <a:pt x="861" y="1310"/>
                      <a:pt x="1009" y="1564"/>
                    </a:cubicBezTo>
                    <a:cubicBezTo>
                      <a:pt x="1014" y="1561"/>
                      <a:pt x="1014" y="1561"/>
                      <a:pt x="1014" y="1561"/>
                    </a:cubicBezTo>
                    <a:cubicBezTo>
                      <a:pt x="867" y="1308"/>
                      <a:pt x="862" y="991"/>
                      <a:pt x="863" y="932"/>
                    </a:cubicBezTo>
                    <a:cubicBezTo>
                      <a:pt x="866" y="932"/>
                      <a:pt x="870" y="932"/>
                      <a:pt x="873" y="931"/>
                    </a:cubicBezTo>
                    <a:cubicBezTo>
                      <a:pt x="874" y="931"/>
                      <a:pt x="875" y="930"/>
                      <a:pt x="876" y="930"/>
                    </a:cubicBezTo>
                    <a:cubicBezTo>
                      <a:pt x="890" y="1000"/>
                      <a:pt x="984" y="1430"/>
                      <a:pt x="1146" y="1617"/>
                    </a:cubicBezTo>
                    <a:cubicBezTo>
                      <a:pt x="1118" y="1630"/>
                      <a:pt x="1088" y="1641"/>
                      <a:pt x="1055" y="1651"/>
                    </a:cubicBezTo>
                    <a:cubicBezTo>
                      <a:pt x="1031" y="1659"/>
                      <a:pt x="1008" y="1663"/>
                      <a:pt x="986" y="1663"/>
                    </a:cubicBezTo>
                    <a:moveTo>
                      <a:pt x="185" y="1320"/>
                    </a:moveTo>
                    <a:cubicBezTo>
                      <a:pt x="227" y="1273"/>
                      <a:pt x="429" y="1047"/>
                      <a:pt x="511" y="1010"/>
                    </a:cubicBezTo>
                    <a:cubicBezTo>
                      <a:pt x="508" y="1005"/>
                      <a:pt x="508" y="1005"/>
                      <a:pt x="508" y="1005"/>
                    </a:cubicBezTo>
                    <a:cubicBezTo>
                      <a:pt x="427" y="1041"/>
                      <a:pt x="235" y="1255"/>
                      <a:pt x="185" y="1312"/>
                    </a:cubicBezTo>
                    <a:cubicBezTo>
                      <a:pt x="184" y="1286"/>
                      <a:pt x="188" y="1260"/>
                      <a:pt x="197" y="1235"/>
                    </a:cubicBezTo>
                    <a:cubicBezTo>
                      <a:pt x="261" y="1057"/>
                      <a:pt x="549" y="945"/>
                      <a:pt x="669" y="906"/>
                    </a:cubicBezTo>
                    <a:cubicBezTo>
                      <a:pt x="709" y="895"/>
                      <a:pt x="734" y="886"/>
                      <a:pt x="734" y="886"/>
                    </a:cubicBezTo>
                    <a:cubicBezTo>
                      <a:pt x="728" y="867"/>
                      <a:pt x="728" y="867"/>
                      <a:pt x="728" y="867"/>
                    </a:cubicBezTo>
                    <a:cubicBezTo>
                      <a:pt x="727" y="867"/>
                      <a:pt x="703" y="873"/>
                      <a:pt x="664" y="886"/>
                    </a:cubicBezTo>
                    <a:cubicBezTo>
                      <a:pt x="626" y="897"/>
                      <a:pt x="568" y="912"/>
                      <a:pt x="504" y="923"/>
                    </a:cubicBezTo>
                    <a:cubicBezTo>
                      <a:pt x="379" y="946"/>
                      <a:pt x="212" y="960"/>
                      <a:pt x="130" y="896"/>
                    </a:cubicBezTo>
                    <a:cubicBezTo>
                      <a:pt x="98" y="871"/>
                      <a:pt x="77" y="830"/>
                      <a:pt x="68" y="778"/>
                    </a:cubicBezTo>
                    <a:cubicBezTo>
                      <a:pt x="112" y="774"/>
                      <a:pt x="284" y="761"/>
                      <a:pt x="336" y="758"/>
                    </a:cubicBezTo>
                    <a:cubicBezTo>
                      <a:pt x="336" y="752"/>
                      <a:pt x="336" y="752"/>
                      <a:pt x="336" y="752"/>
                    </a:cubicBezTo>
                    <a:cubicBezTo>
                      <a:pt x="283" y="755"/>
                      <a:pt x="110" y="768"/>
                      <a:pt x="66" y="772"/>
                    </a:cubicBezTo>
                    <a:cubicBezTo>
                      <a:pt x="61" y="737"/>
                      <a:pt x="61" y="698"/>
                      <a:pt x="67" y="657"/>
                    </a:cubicBezTo>
                    <a:cubicBezTo>
                      <a:pt x="101" y="647"/>
                      <a:pt x="222" y="610"/>
                      <a:pt x="305" y="611"/>
                    </a:cubicBezTo>
                    <a:cubicBezTo>
                      <a:pt x="306" y="605"/>
                      <a:pt x="306" y="605"/>
                      <a:pt x="306" y="605"/>
                    </a:cubicBezTo>
                    <a:cubicBezTo>
                      <a:pt x="223" y="604"/>
                      <a:pt x="105" y="639"/>
                      <a:pt x="68" y="651"/>
                    </a:cubicBezTo>
                    <a:cubicBezTo>
                      <a:pt x="69" y="644"/>
                      <a:pt x="70" y="636"/>
                      <a:pt x="71" y="629"/>
                    </a:cubicBezTo>
                    <a:cubicBezTo>
                      <a:pt x="79" y="590"/>
                      <a:pt x="92" y="548"/>
                      <a:pt x="110" y="506"/>
                    </a:cubicBezTo>
                    <a:cubicBezTo>
                      <a:pt x="352" y="469"/>
                      <a:pt x="521" y="546"/>
                      <a:pt x="621" y="619"/>
                    </a:cubicBezTo>
                    <a:cubicBezTo>
                      <a:pt x="712" y="685"/>
                      <a:pt x="764" y="758"/>
                      <a:pt x="779" y="782"/>
                    </a:cubicBezTo>
                    <a:cubicBezTo>
                      <a:pt x="773" y="791"/>
                      <a:pt x="768" y="800"/>
                      <a:pt x="766" y="811"/>
                    </a:cubicBezTo>
                    <a:cubicBezTo>
                      <a:pt x="747" y="793"/>
                      <a:pt x="705" y="752"/>
                      <a:pt x="648" y="712"/>
                    </a:cubicBezTo>
                    <a:cubicBezTo>
                      <a:pt x="578" y="662"/>
                      <a:pt x="470" y="603"/>
                      <a:pt x="360" y="602"/>
                    </a:cubicBezTo>
                    <a:cubicBezTo>
                      <a:pt x="359" y="609"/>
                      <a:pt x="359" y="609"/>
                      <a:pt x="359" y="609"/>
                    </a:cubicBezTo>
                    <a:cubicBezTo>
                      <a:pt x="547" y="609"/>
                      <a:pt x="727" y="781"/>
                      <a:pt x="764" y="818"/>
                    </a:cubicBezTo>
                    <a:cubicBezTo>
                      <a:pt x="763" y="823"/>
                      <a:pt x="763" y="828"/>
                      <a:pt x="762" y="833"/>
                    </a:cubicBezTo>
                    <a:cubicBezTo>
                      <a:pt x="715" y="816"/>
                      <a:pt x="525" y="749"/>
                      <a:pt x="397" y="749"/>
                    </a:cubicBezTo>
                    <a:cubicBezTo>
                      <a:pt x="397" y="756"/>
                      <a:pt x="397" y="756"/>
                      <a:pt x="397" y="756"/>
                    </a:cubicBezTo>
                    <a:cubicBezTo>
                      <a:pt x="527" y="756"/>
                      <a:pt x="719" y="824"/>
                      <a:pt x="762" y="840"/>
                    </a:cubicBezTo>
                    <a:cubicBezTo>
                      <a:pt x="762" y="841"/>
                      <a:pt x="762" y="841"/>
                      <a:pt x="762" y="841"/>
                    </a:cubicBezTo>
                    <a:cubicBezTo>
                      <a:pt x="763" y="844"/>
                      <a:pt x="763" y="848"/>
                      <a:pt x="763" y="851"/>
                    </a:cubicBezTo>
                    <a:cubicBezTo>
                      <a:pt x="695" y="865"/>
                      <a:pt x="281" y="940"/>
                      <a:pt x="147" y="873"/>
                    </a:cubicBezTo>
                    <a:cubicBezTo>
                      <a:pt x="144" y="878"/>
                      <a:pt x="144" y="878"/>
                      <a:pt x="144" y="878"/>
                    </a:cubicBezTo>
                    <a:cubicBezTo>
                      <a:pt x="269" y="941"/>
                      <a:pt x="621" y="884"/>
                      <a:pt x="737" y="862"/>
                    </a:cubicBezTo>
                    <a:cubicBezTo>
                      <a:pt x="749" y="860"/>
                      <a:pt x="758" y="859"/>
                      <a:pt x="765" y="857"/>
                    </a:cubicBezTo>
                    <a:cubicBezTo>
                      <a:pt x="767" y="870"/>
                      <a:pt x="773" y="882"/>
                      <a:pt x="780" y="892"/>
                    </a:cubicBezTo>
                    <a:cubicBezTo>
                      <a:pt x="478" y="1085"/>
                      <a:pt x="256" y="1362"/>
                      <a:pt x="212" y="1419"/>
                    </a:cubicBezTo>
                    <a:cubicBezTo>
                      <a:pt x="196" y="1385"/>
                      <a:pt x="187" y="1353"/>
                      <a:pt x="185" y="1320"/>
                    </a:cubicBezTo>
                    <a:moveTo>
                      <a:pt x="329" y="256"/>
                    </a:moveTo>
                    <a:cubicBezTo>
                      <a:pt x="384" y="270"/>
                      <a:pt x="628" y="335"/>
                      <a:pt x="692" y="465"/>
                    </a:cubicBezTo>
                    <a:cubicBezTo>
                      <a:pt x="697" y="462"/>
                      <a:pt x="697" y="462"/>
                      <a:pt x="697" y="462"/>
                    </a:cubicBezTo>
                    <a:cubicBezTo>
                      <a:pt x="635" y="335"/>
                      <a:pt x="403" y="269"/>
                      <a:pt x="337" y="252"/>
                    </a:cubicBezTo>
                    <a:cubicBezTo>
                      <a:pt x="364" y="238"/>
                      <a:pt x="392" y="226"/>
                      <a:pt x="423" y="217"/>
                    </a:cubicBezTo>
                    <a:cubicBezTo>
                      <a:pt x="445" y="210"/>
                      <a:pt x="467" y="207"/>
                      <a:pt x="487" y="207"/>
                    </a:cubicBezTo>
                    <a:cubicBezTo>
                      <a:pt x="517" y="223"/>
                      <a:pt x="587" y="264"/>
                      <a:pt x="624" y="316"/>
                    </a:cubicBezTo>
                    <a:cubicBezTo>
                      <a:pt x="629" y="313"/>
                      <a:pt x="629" y="313"/>
                      <a:pt x="629" y="313"/>
                    </a:cubicBezTo>
                    <a:cubicBezTo>
                      <a:pt x="595" y="265"/>
                      <a:pt x="535" y="227"/>
                      <a:pt x="501" y="208"/>
                    </a:cubicBezTo>
                    <a:cubicBezTo>
                      <a:pt x="536" y="210"/>
                      <a:pt x="569" y="222"/>
                      <a:pt x="600" y="243"/>
                    </a:cubicBezTo>
                    <a:cubicBezTo>
                      <a:pt x="732" y="338"/>
                      <a:pt x="770" y="586"/>
                      <a:pt x="771" y="588"/>
                    </a:cubicBezTo>
                    <a:cubicBezTo>
                      <a:pt x="791" y="586"/>
                      <a:pt x="791" y="586"/>
                      <a:pt x="791" y="586"/>
                    </a:cubicBezTo>
                    <a:cubicBezTo>
                      <a:pt x="769" y="309"/>
                      <a:pt x="816" y="137"/>
                      <a:pt x="929" y="81"/>
                    </a:cubicBezTo>
                    <a:cubicBezTo>
                      <a:pt x="907" y="115"/>
                      <a:pt x="863" y="185"/>
                      <a:pt x="859" y="214"/>
                    </a:cubicBezTo>
                    <a:cubicBezTo>
                      <a:pt x="865" y="214"/>
                      <a:pt x="865" y="214"/>
                      <a:pt x="865" y="214"/>
                    </a:cubicBezTo>
                    <a:cubicBezTo>
                      <a:pt x="869" y="185"/>
                      <a:pt x="920" y="106"/>
                      <a:pt x="939" y="76"/>
                    </a:cubicBezTo>
                    <a:cubicBezTo>
                      <a:pt x="951" y="71"/>
                      <a:pt x="964" y="68"/>
                      <a:pt x="978" y="65"/>
                    </a:cubicBezTo>
                    <a:cubicBezTo>
                      <a:pt x="1009" y="59"/>
                      <a:pt x="1044" y="61"/>
                      <a:pt x="1081" y="69"/>
                    </a:cubicBezTo>
                    <a:cubicBezTo>
                      <a:pt x="1015" y="226"/>
                      <a:pt x="1015" y="226"/>
                      <a:pt x="1015" y="226"/>
                    </a:cubicBezTo>
                    <a:cubicBezTo>
                      <a:pt x="1021" y="228"/>
                      <a:pt x="1021" y="228"/>
                      <a:pt x="1021" y="228"/>
                    </a:cubicBezTo>
                    <a:cubicBezTo>
                      <a:pt x="1087" y="70"/>
                      <a:pt x="1087" y="70"/>
                      <a:pt x="1087" y="70"/>
                    </a:cubicBezTo>
                    <a:cubicBezTo>
                      <a:pt x="1131" y="81"/>
                      <a:pt x="1179" y="101"/>
                      <a:pt x="1229" y="129"/>
                    </a:cubicBezTo>
                    <a:cubicBezTo>
                      <a:pt x="1216" y="266"/>
                      <a:pt x="1127" y="427"/>
                      <a:pt x="1054" y="539"/>
                    </a:cubicBezTo>
                    <a:cubicBezTo>
                      <a:pt x="986" y="644"/>
                      <a:pt x="919" y="727"/>
                      <a:pt x="899" y="751"/>
                    </a:cubicBezTo>
                    <a:cubicBezTo>
                      <a:pt x="887" y="744"/>
                      <a:pt x="873" y="741"/>
                      <a:pt x="858" y="740"/>
                    </a:cubicBezTo>
                    <a:cubicBezTo>
                      <a:pt x="872" y="688"/>
                      <a:pt x="936" y="457"/>
                      <a:pt x="992" y="324"/>
                    </a:cubicBezTo>
                    <a:cubicBezTo>
                      <a:pt x="986" y="322"/>
                      <a:pt x="986" y="322"/>
                      <a:pt x="986" y="322"/>
                    </a:cubicBezTo>
                    <a:cubicBezTo>
                      <a:pt x="929" y="457"/>
                      <a:pt x="865" y="691"/>
                      <a:pt x="852" y="740"/>
                    </a:cubicBezTo>
                    <a:cubicBezTo>
                      <a:pt x="852" y="740"/>
                      <a:pt x="852" y="740"/>
                      <a:pt x="852" y="740"/>
                    </a:cubicBezTo>
                    <a:cubicBezTo>
                      <a:pt x="847" y="740"/>
                      <a:pt x="842" y="741"/>
                      <a:pt x="837" y="742"/>
                    </a:cubicBezTo>
                    <a:cubicBezTo>
                      <a:pt x="831" y="694"/>
                      <a:pt x="807" y="478"/>
                      <a:pt x="847" y="269"/>
                    </a:cubicBezTo>
                    <a:cubicBezTo>
                      <a:pt x="841" y="268"/>
                      <a:pt x="841" y="268"/>
                      <a:pt x="841" y="268"/>
                    </a:cubicBezTo>
                    <a:cubicBezTo>
                      <a:pt x="800" y="478"/>
                      <a:pt x="825" y="696"/>
                      <a:pt x="831" y="743"/>
                    </a:cubicBezTo>
                    <a:cubicBezTo>
                      <a:pt x="826" y="745"/>
                      <a:pt x="821" y="747"/>
                      <a:pt x="816" y="749"/>
                    </a:cubicBezTo>
                    <a:cubicBezTo>
                      <a:pt x="800" y="720"/>
                      <a:pt x="741" y="623"/>
                      <a:pt x="647" y="537"/>
                    </a:cubicBezTo>
                    <a:cubicBezTo>
                      <a:pt x="546" y="445"/>
                      <a:pt x="383" y="347"/>
                      <a:pt x="176" y="393"/>
                    </a:cubicBezTo>
                    <a:cubicBezTo>
                      <a:pt x="216" y="339"/>
                      <a:pt x="267" y="291"/>
                      <a:pt x="329" y="256"/>
                    </a:cubicBezTo>
                    <a:moveTo>
                      <a:pt x="795" y="878"/>
                    </a:moveTo>
                    <a:cubicBezTo>
                      <a:pt x="788" y="867"/>
                      <a:pt x="783" y="854"/>
                      <a:pt x="783" y="840"/>
                    </a:cubicBezTo>
                    <a:cubicBezTo>
                      <a:pt x="782" y="817"/>
                      <a:pt x="790" y="796"/>
                      <a:pt x="805" y="782"/>
                    </a:cubicBezTo>
                    <a:cubicBezTo>
                      <a:pt x="814" y="776"/>
                      <a:pt x="825" y="770"/>
                      <a:pt x="837" y="768"/>
                    </a:cubicBezTo>
                    <a:cubicBezTo>
                      <a:pt x="838" y="768"/>
                      <a:pt x="838" y="768"/>
                      <a:pt x="838" y="768"/>
                    </a:cubicBezTo>
                    <a:cubicBezTo>
                      <a:pt x="860" y="764"/>
                      <a:pt x="884" y="770"/>
                      <a:pt x="909" y="784"/>
                    </a:cubicBezTo>
                    <a:cubicBezTo>
                      <a:pt x="921" y="797"/>
                      <a:pt x="929" y="814"/>
                      <a:pt x="929" y="833"/>
                    </a:cubicBezTo>
                    <a:cubicBezTo>
                      <a:pt x="931" y="874"/>
                      <a:pt x="900" y="910"/>
                      <a:pt x="859" y="912"/>
                    </a:cubicBezTo>
                    <a:cubicBezTo>
                      <a:pt x="853" y="913"/>
                      <a:pt x="846" y="912"/>
                      <a:pt x="840" y="910"/>
                    </a:cubicBezTo>
                    <a:cubicBezTo>
                      <a:pt x="832" y="901"/>
                      <a:pt x="817" y="888"/>
                      <a:pt x="795" y="878"/>
                    </a:cubicBezTo>
                    <a:moveTo>
                      <a:pt x="827" y="905"/>
                    </a:moveTo>
                    <a:cubicBezTo>
                      <a:pt x="818" y="902"/>
                      <a:pt x="810" y="896"/>
                      <a:pt x="804" y="889"/>
                    </a:cubicBezTo>
                    <a:cubicBezTo>
                      <a:pt x="813" y="895"/>
                      <a:pt x="821" y="900"/>
                      <a:pt x="827" y="905"/>
                    </a:cubicBezTo>
                    <a:moveTo>
                      <a:pt x="850" y="761"/>
                    </a:moveTo>
                    <a:cubicBezTo>
                      <a:pt x="851" y="761"/>
                      <a:pt x="852" y="760"/>
                      <a:pt x="853" y="760"/>
                    </a:cubicBezTo>
                    <a:cubicBezTo>
                      <a:pt x="863" y="760"/>
                      <a:pt x="873" y="762"/>
                      <a:pt x="882" y="765"/>
                    </a:cubicBezTo>
                    <a:cubicBezTo>
                      <a:pt x="871" y="762"/>
                      <a:pt x="860" y="760"/>
                      <a:pt x="850" y="761"/>
                    </a:cubicBezTo>
                    <a:moveTo>
                      <a:pt x="904" y="754"/>
                    </a:moveTo>
                    <a:cubicBezTo>
                      <a:pt x="925" y="729"/>
                      <a:pt x="992" y="647"/>
                      <a:pt x="1059" y="543"/>
                    </a:cubicBezTo>
                    <a:cubicBezTo>
                      <a:pt x="1132" y="430"/>
                      <a:pt x="1220" y="269"/>
                      <a:pt x="1234" y="133"/>
                    </a:cubicBezTo>
                    <a:cubicBezTo>
                      <a:pt x="1268" y="152"/>
                      <a:pt x="1302" y="176"/>
                      <a:pt x="1336" y="203"/>
                    </a:cubicBezTo>
                    <a:cubicBezTo>
                      <a:pt x="1343" y="208"/>
                      <a:pt x="1349" y="213"/>
                      <a:pt x="1355" y="219"/>
                    </a:cubicBezTo>
                    <a:cubicBezTo>
                      <a:pt x="1287" y="489"/>
                      <a:pt x="975" y="730"/>
                      <a:pt x="923" y="769"/>
                    </a:cubicBezTo>
                    <a:cubicBezTo>
                      <a:pt x="917" y="763"/>
                      <a:pt x="911" y="758"/>
                      <a:pt x="904" y="754"/>
                    </a:cubicBezTo>
                    <a:moveTo>
                      <a:pt x="171" y="400"/>
                    </a:moveTo>
                    <a:cubicBezTo>
                      <a:pt x="379" y="351"/>
                      <a:pt x="542" y="449"/>
                      <a:pt x="642" y="541"/>
                    </a:cubicBezTo>
                    <a:cubicBezTo>
                      <a:pt x="736" y="627"/>
                      <a:pt x="794" y="723"/>
                      <a:pt x="811" y="752"/>
                    </a:cubicBezTo>
                    <a:cubicBezTo>
                      <a:pt x="800" y="758"/>
                      <a:pt x="790" y="767"/>
                      <a:pt x="783" y="776"/>
                    </a:cubicBezTo>
                    <a:cubicBezTo>
                      <a:pt x="766" y="750"/>
                      <a:pt x="714" y="679"/>
                      <a:pt x="625" y="614"/>
                    </a:cubicBezTo>
                    <a:cubicBezTo>
                      <a:pt x="525" y="541"/>
                      <a:pt x="355" y="463"/>
                      <a:pt x="113" y="499"/>
                    </a:cubicBezTo>
                    <a:cubicBezTo>
                      <a:pt x="129" y="466"/>
                      <a:pt x="148" y="432"/>
                      <a:pt x="171" y="400"/>
                    </a:cubicBezTo>
                    <a:moveTo>
                      <a:pt x="783" y="897"/>
                    </a:moveTo>
                    <a:cubicBezTo>
                      <a:pt x="786" y="900"/>
                      <a:pt x="790" y="904"/>
                      <a:pt x="793" y="908"/>
                    </a:cubicBezTo>
                    <a:cubicBezTo>
                      <a:pt x="734" y="963"/>
                      <a:pt x="338" y="1338"/>
                      <a:pt x="277" y="1521"/>
                    </a:cubicBezTo>
                    <a:cubicBezTo>
                      <a:pt x="262" y="1501"/>
                      <a:pt x="247" y="1479"/>
                      <a:pt x="232" y="1455"/>
                    </a:cubicBezTo>
                    <a:cubicBezTo>
                      <a:pt x="226" y="1445"/>
                      <a:pt x="220" y="1435"/>
                      <a:pt x="215" y="1425"/>
                    </a:cubicBezTo>
                    <a:cubicBezTo>
                      <a:pt x="253" y="1375"/>
                      <a:pt x="477" y="1093"/>
                      <a:pt x="783" y="897"/>
                    </a:cubicBezTo>
                    <a:moveTo>
                      <a:pt x="980" y="25"/>
                    </a:moveTo>
                    <a:cubicBezTo>
                      <a:pt x="1082" y="6"/>
                      <a:pt x="1217" y="58"/>
                      <a:pt x="1359" y="170"/>
                    </a:cubicBezTo>
                    <a:cubicBezTo>
                      <a:pt x="1424" y="221"/>
                      <a:pt x="1455" y="280"/>
                      <a:pt x="1451" y="345"/>
                    </a:cubicBezTo>
                    <a:cubicBezTo>
                      <a:pt x="1449" y="371"/>
                      <a:pt x="1441" y="397"/>
                      <a:pt x="1430" y="423"/>
                    </a:cubicBezTo>
                    <a:cubicBezTo>
                      <a:pt x="1436" y="404"/>
                      <a:pt x="1441" y="385"/>
                      <a:pt x="1442" y="366"/>
                    </a:cubicBezTo>
                    <a:cubicBezTo>
                      <a:pt x="1446" y="299"/>
                      <a:pt x="1415" y="239"/>
                      <a:pt x="1349" y="187"/>
                    </a:cubicBezTo>
                    <a:cubicBezTo>
                      <a:pt x="1209" y="77"/>
                      <a:pt x="1076" y="27"/>
                      <a:pt x="974" y="45"/>
                    </a:cubicBezTo>
                    <a:cubicBezTo>
                      <a:pt x="915" y="56"/>
                      <a:pt x="852" y="92"/>
                      <a:pt x="811" y="186"/>
                    </a:cubicBezTo>
                    <a:cubicBezTo>
                      <a:pt x="851" y="77"/>
                      <a:pt x="918" y="37"/>
                      <a:pt x="980" y="25"/>
                    </a:cubicBezTo>
                    <a:moveTo>
                      <a:pt x="94" y="903"/>
                    </a:moveTo>
                    <a:cubicBezTo>
                      <a:pt x="31" y="854"/>
                      <a:pt x="6" y="745"/>
                      <a:pt x="31" y="618"/>
                    </a:cubicBezTo>
                    <a:cubicBezTo>
                      <a:pt x="61" y="458"/>
                      <a:pt x="177" y="248"/>
                      <a:pt x="402" y="183"/>
                    </a:cubicBezTo>
                    <a:cubicBezTo>
                      <a:pt x="473" y="163"/>
                      <a:pt x="537" y="172"/>
                      <a:pt x="592" y="212"/>
                    </a:cubicBezTo>
                    <a:cubicBezTo>
                      <a:pt x="598" y="216"/>
                      <a:pt x="604" y="221"/>
                      <a:pt x="609" y="226"/>
                    </a:cubicBezTo>
                    <a:cubicBezTo>
                      <a:pt x="553" y="186"/>
                      <a:pt x="489" y="177"/>
                      <a:pt x="417" y="197"/>
                    </a:cubicBezTo>
                    <a:cubicBezTo>
                      <a:pt x="196" y="262"/>
                      <a:pt x="82" y="468"/>
                      <a:pt x="51" y="625"/>
                    </a:cubicBezTo>
                    <a:cubicBezTo>
                      <a:pt x="27" y="752"/>
                      <a:pt x="52" y="862"/>
                      <a:pt x="117" y="912"/>
                    </a:cubicBezTo>
                    <a:cubicBezTo>
                      <a:pt x="128" y="921"/>
                      <a:pt x="140" y="928"/>
                      <a:pt x="154" y="934"/>
                    </a:cubicBezTo>
                    <a:cubicBezTo>
                      <a:pt x="131" y="927"/>
                      <a:pt x="111" y="917"/>
                      <a:pt x="94" y="903"/>
                    </a:cubicBezTo>
                    <a:moveTo>
                      <a:pt x="506" y="1713"/>
                    </a:moveTo>
                    <a:cubicBezTo>
                      <a:pt x="411" y="1730"/>
                      <a:pt x="305" y="1651"/>
                      <a:pt x="199" y="1483"/>
                    </a:cubicBezTo>
                    <a:cubicBezTo>
                      <a:pt x="148" y="1401"/>
                      <a:pt x="135" y="1322"/>
                      <a:pt x="162" y="1248"/>
                    </a:cubicBezTo>
                    <a:cubicBezTo>
                      <a:pt x="175" y="1210"/>
                      <a:pt x="198" y="1175"/>
                      <a:pt x="227" y="1144"/>
                    </a:cubicBezTo>
                    <a:cubicBezTo>
                      <a:pt x="206" y="1170"/>
                      <a:pt x="189" y="1198"/>
                      <a:pt x="178" y="1228"/>
                    </a:cubicBezTo>
                    <a:cubicBezTo>
                      <a:pt x="151" y="1304"/>
                      <a:pt x="163" y="1384"/>
                      <a:pt x="215" y="1466"/>
                    </a:cubicBezTo>
                    <a:cubicBezTo>
                      <a:pt x="320" y="1632"/>
                      <a:pt x="427" y="1710"/>
                      <a:pt x="523" y="1693"/>
                    </a:cubicBezTo>
                    <a:cubicBezTo>
                      <a:pt x="555" y="1687"/>
                      <a:pt x="584" y="1671"/>
                      <a:pt x="611" y="1646"/>
                    </a:cubicBezTo>
                    <a:cubicBezTo>
                      <a:pt x="579" y="1683"/>
                      <a:pt x="543" y="1706"/>
                      <a:pt x="506" y="1713"/>
                    </a:cubicBezTo>
                    <a:moveTo>
                      <a:pt x="1375" y="1401"/>
                    </a:moveTo>
                    <a:cubicBezTo>
                      <a:pt x="1366" y="1525"/>
                      <a:pt x="1249" y="1634"/>
                      <a:pt x="1064" y="1690"/>
                    </a:cubicBezTo>
                    <a:cubicBezTo>
                      <a:pt x="986" y="1714"/>
                      <a:pt x="923" y="1705"/>
                      <a:pt x="877" y="1661"/>
                    </a:cubicBezTo>
                    <a:cubicBezTo>
                      <a:pt x="853" y="1639"/>
                      <a:pt x="835" y="1608"/>
                      <a:pt x="821" y="1573"/>
                    </a:cubicBezTo>
                    <a:cubicBezTo>
                      <a:pt x="834" y="1599"/>
                      <a:pt x="849" y="1622"/>
                      <a:pt x="869" y="1640"/>
                    </a:cubicBezTo>
                    <a:cubicBezTo>
                      <a:pt x="909" y="1678"/>
                      <a:pt x="961" y="1691"/>
                      <a:pt x="1025" y="1680"/>
                    </a:cubicBezTo>
                    <a:cubicBezTo>
                      <a:pt x="1037" y="1677"/>
                      <a:pt x="1049" y="1674"/>
                      <a:pt x="1061" y="1671"/>
                    </a:cubicBezTo>
                    <a:cubicBezTo>
                      <a:pt x="1245" y="1614"/>
                      <a:pt x="1360" y="1506"/>
                      <a:pt x="1369" y="1381"/>
                    </a:cubicBezTo>
                    <a:cubicBezTo>
                      <a:pt x="1371" y="1359"/>
                      <a:pt x="1369" y="1337"/>
                      <a:pt x="1364" y="1315"/>
                    </a:cubicBezTo>
                    <a:cubicBezTo>
                      <a:pt x="1373" y="1344"/>
                      <a:pt x="1377" y="1373"/>
                      <a:pt x="1375" y="1401"/>
                    </a:cubicBezTo>
                    <a:moveTo>
                      <a:pt x="1750" y="1000"/>
                    </a:moveTo>
                    <a:cubicBezTo>
                      <a:pt x="1734" y="1085"/>
                      <a:pt x="1682" y="1137"/>
                      <a:pt x="1593" y="1153"/>
                    </a:cubicBezTo>
                    <a:cubicBezTo>
                      <a:pt x="1576" y="1156"/>
                      <a:pt x="1558" y="1158"/>
                      <a:pt x="1540" y="1159"/>
                    </a:cubicBezTo>
                    <a:cubicBezTo>
                      <a:pt x="1550" y="1158"/>
                      <a:pt x="1559" y="1156"/>
                      <a:pt x="1568" y="1155"/>
                    </a:cubicBezTo>
                    <a:cubicBezTo>
                      <a:pt x="1659" y="1138"/>
                      <a:pt x="1713" y="1085"/>
                      <a:pt x="1729" y="998"/>
                    </a:cubicBezTo>
                    <a:cubicBezTo>
                      <a:pt x="1752" y="870"/>
                      <a:pt x="1729" y="768"/>
                      <a:pt x="1662" y="702"/>
                    </a:cubicBezTo>
                    <a:cubicBezTo>
                      <a:pt x="1627" y="666"/>
                      <a:pt x="1579" y="642"/>
                      <a:pt x="1522" y="631"/>
                    </a:cubicBezTo>
                    <a:cubicBezTo>
                      <a:pt x="1589" y="640"/>
                      <a:pt x="1644" y="665"/>
                      <a:pt x="1684" y="704"/>
                    </a:cubicBezTo>
                    <a:cubicBezTo>
                      <a:pt x="1750" y="770"/>
                      <a:pt x="1773" y="872"/>
                      <a:pt x="1750" y="100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7"/>
              <p:cNvSpPr>
                <a:spLocks noEditPoints="1"/>
              </p:cNvSpPr>
              <p:nvPr/>
            </p:nvSpPr>
            <p:spPr bwMode="auto">
              <a:xfrm>
                <a:off x="11856834" y="277427"/>
                <a:ext cx="37241" cy="38496"/>
              </a:xfrm>
              <a:custGeom>
                <a:avLst/>
                <a:gdLst>
                  <a:gd name="T0" fmla="*/ 67 w 113"/>
                  <a:gd name="T1" fmla="*/ 115 h 117"/>
                  <a:gd name="T2" fmla="*/ 104 w 113"/>
                  <a:gd name="T3" fmla="*/ 89 h 117"/>
                  <a:gd name="T4" fmla="*/ 106 w 113"/>
                  <a:gd name="T5" fmla="*/ 87 h 117"/>
                  <a:gd name="T6" fmla="*/ 105 w 113"/>
                  <a:gd name="T7" fmla="*/ 87 h 117"/>
                  <a:gd name="T8" fmla="*/ 112 w 113"/>
                  <a:gd name="T9" fmla="*/ 58 h 117"/>
                  <a:gd name="T10" fmla="*/ 113 w 113"/>
                  <a:gd name="T11" fmla="*/ 58 h 117"/>
                  <a:gd name="T12" fmla="*/ 113 w 113"/>
                  <a:gd name="T13" fmla="*/ 58 h 117"/>
                  <a:gd name="T14" fmla="*/ 113 w 113"/>
                  <a:gd name="T15" fmla="*/ 56 h 117"/>
                  <a:gd name="T16" fmla="*/ 94 w 113"/>
                  <a:gd name="T17" fmla="*/ 16 h 117"/>
                  <a:gd name="T18" fmla="*/ 54 w 113"/>
                  <a:gd name="T19" fmla="*/ 1 h 117"/>
                  <a:gd name="T20" fmla="*/ 47 w 113"/>
                  <a:gd name="T21" fmla="*/ 2 h 117"/>
                  <a:gd name="T22" fmla="*/ 1 w 113"/>
                  <a:gd name="T23" fmla="*/ 61 h 117"/>
                  <a:gd name="T24" fmla="*/ 3 w 113"/>
                  <a:gd name="T25" fmla="*/ 73 h 117"/>
                  <a:gd name="T26" fmla="*/ 3 w 113"/>
                  <a:gd name="T27" fmla="*/ 73 h 117"/>
                  <a:gd name="T28" fmla="*/ 3 w 113"/>
                  <a:gd name="T29" fmla="*/ 73 h 117"/>
                  <a:gd name="T30" fmla="*/ 60 w 113"/>
                  <a:gd name="T31" fmla="*/ 116 h 117"/>
                  <a:gd name="T32" fmla="*/ 67 w 113"/>
                  <a:gd name="T33" fmla="*/ 115 h 117"/>
                  <a:gd name="T34" fmla="*/ 48 w 113"/>
                  <a:gd name="T35" fmla="*/ 6 h 117"/>
                  <a:gd name="T36" fmla="*/ 55 w 113"/>
                  <a:gd name="T37" fmla="*/ 5 h 117"/>
                  <a:gd name="T38" fmla="*/ 92 w 113"/>
                  <a:gd name="T39" fmla="*/ 19 h 117"/>
                  <a:gd name="T40" fmla="*/ 108 w 113"/>
                  <a:gd name="T41" fmla="*/ 54 h 117"/>
                  <a:gd name="T42" fmla="*/ 71 w 113"/>
                  <a:gd name="T43" fmla="*/ 57 h 117"/>
                  <a:gd name="T44" fmla="*/ 35 w 113"/>
                  <a:gd name="T45" fmla="*/ 10 h 117"/>
                  <a:gd name="T46" fmla="*/ 48 w 113"/>
                  <a:gd name="T47" fmla="*/ 6 h 117"/>
                  <a:gd name="T48" fmla="*/ 30 w 113"/>
                  <a:gd name="T49" fmla="*/ 13 h 117"/>
                  <a:gd name="T50" fmla="*/ 64 w 113"/>
                  <a:gd name="T51" fmla="*/ 55 h 117"/>
                  <a:gd name="T52" fmla="*/ 12 w 113"/>
                  <a:gd name="T53" fmla="*/ 32 h 117"/>
                  <a:gd name="T54" fmla="*/ 30 w 113"/>
                  <a:gd name="T55" fmla="*/ 13 h 117"/>
                  <a:gd name="T56" fmla="*/ 6 w 113"/>
                  <a:gd name="T57" fmla="*/ 68 h 117"/>
                  <a:gd name="T58" fmla="*/ 5 w 113"/>
                  <a:gd name="T59" fmla="*/ 61 h 117"/>
                  <a:gd name="T60" fmla="*/ 9 w 113"/>
                  <a:gd name="T61" fmla="*/ 38 h 117"/>
                  <a:gd name="T62" fmla="*/ 98 w 113"/>
                  <a:gd name="T63" fmla="*/ 65 h 117"/>
                  <a:gd name="T64" fmla="*/ 108 w 113"/>
                  <a:gd name="T65" fmla="*/ 61 h 117"/>
                  <a:gd name="T66" fmla="*/ 103 w 113"/>
                  <a:gd name="T67" fmla="*/ 83 h 117"/>
                  <a:gd name="T68" fmla="*/ 102 w 113"/>
                  <a:gd name="T69" fmla="*/ 83 h 117"/>
                  <a:gd name="T70" fmla="*/ 7 w 113"/>
                  <a:gd name="T71" fmla="*/ 68 h 117"/>
                  <a:gd name="T72" fmla="*/ 6 w 113"/>
                  <a:gd name="T73" fmla="*/ 68 h 117"/>
                  <a:gd name="T74" fmla="*/ 9 w 113"/>
                  <a:gd name="T75" fmla="*/ 77 h 117"/>
                  <a:gd name="T76" fmla="*/ 83 w 113"/>
                  <a:gd name="T77" fmla="*/ 98 h 117"/>
                  <a:gd name="T78" fmla="*/ 95 w 113"/>
                  <a:gd name="T79" fmla="*/ 94 h 117"/>
                  <a:gd name="T80" fmla="*/ 66 w 113"/>
                  <a:gd name="T81" fmla="*/ 111 h 117"/>
                  <a:gd name="T82" fmla="*/ 59 w 113"/>
                  <a:gd name="T83" fmla="*/ 112 h 117"/>
                  <a:gd name="T84" fmla="*/ 9 w 113"/>
                  <a:gd name="T85" fmla="*/ 7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3" h="117">
                    <a:moveTo>
                      <a:pt x="67" y="115"/>
                    </a:moveTo>
                    <a:cubicBezTo>
                      <a:pt x="83" y="112"/>
                      <a:pt x="96" y="102"/>
                      <a:pt x="104" y="89"/>
                    </a:cubicBezTo>
                    <a:cubicBezTo>
                      <a:pt x="105" y="88"/>
                      <a:pt x="105" y="88"/>
                      <a:pt x="106" y="87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10" y="78"/>
                      <a:pt x="113" y="68"/>
                      <a:pt x="112" y="58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2" y="57"/>
                      <a:pt x="113" y="56"/>
                      <a:pt x="113" y="56"/>
                    </a:cubicBezTo>
                    <a:cubicBezTo>
                      <a:pt x="112" y="40"/>
                      <a:pt x="105" y="26"/>
                      <a:pt x="94" y="16"/>
                    </a:cubicBezTo>
                    <a:cubicBezTo>
                      <a:pt x="83" y="6"/>
                      <a:pt x="69" y="0"/>
                      <a:pt x="54" y="1"/>
                    </a:cubicBezTo>
                    <a:cubicBezTo>
                      <a:pt x="52" y="1"/>
                      <a:pt x="49" y="1"/>
                      <a:pt x="47" y="2"/>
                    </a:cubicBezTo>
                    <a:cubicBezTo>
                      <a:pt x="20" y="7"/>
                      <a:pt x="0" y="32"/>
                      <a:pt x="1" y="61"/>
                    </a:cubicBezTo>
                    <a:cubicBezTo>
                      <a:pt x="2" y="65"/>
                      <a:pt x="2" y="69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10" y="99"/>
                      <a:pt x="33" y="117"/>
                      <a:pt x="60" y="116"/>
                    </a:cubicBezTo>
                    <a:cubicBezTo>
                      <a:pt x="62" y="115"/>
                      <a:pt x="65" y="115"/>
                      <a:pt x="67" y="115"/>
                    </a:cubicBezTo>
                    <a:moveTo>
                      <a:pt x="48" y="6"/>
                    </a:moveTo>
                    <a:cubicBezTo>
                      <a:pt x="50" y="5"/>
                      <a:pt x="52" y="5"/>
                      <a:pt x="55" y="5"/>
                    </a:cubicBezTo>
                    <a:cubicBezTo>
                      <a:pt x="68" y="4"/>
                      <a:pt x="82" y="9"/>
                      <a:pt x="92" y="19"/>
                    </a:cubicBezTo>
                    <a:cubicBezTo>
                      <a:pt x="102" y="28"/>
                      <a:pt x="107" y="40"/>
                      <a:pt x="108" y="54"/>
                    </a:cubicBezTo>
                    <a:cubicBezTo>
                      <a:pt x="100" y="61"/>
                      <a:pt x="86" y="61"/>
                      <a:pt x="71" y="57"/>
                    </a:cubicBezTo>
                    <a:cubicBezTo>
                      <a:pt x="66" y="38"/>
                      <a:pt x="43" y="17"/>
                      <a:pt x="35" y="10"/>
                    </a:cubicBezTo>
                    <a:cubicBezTo>
                      <a:pt x="39" y="8"/>
                      <a:pt x="43" y="7"/>
                      <a:pt x="48" y="6"/>
                    </a:cubicBezTo>
                    <a:moveTo>
                      <a:pt x="30" y="13"/>
                    </a:moveTo>
                    <a:cubicBezTo>
                      <a:pt x="32" y="15"/>
                      <a:pt x="57" y="36"/>
                      <a:pt x="64" y="55"/>
                    </a:cubicBezTo>
                    <a:cubicBezTo>
                      <a:pt x="41" y="48"/>
                      <a:pt x="18" y="35"/>
                      <a:pt x="12" y="32"/>
                    </a:cubicBezTo>
                    <a:cubicBezTo>
                      <a:pt x="16" y="24"/>
                      <a:pt x="22" y="18"/>
                      <a:pt x="30" y="13"/>
                    </a:cubicBezTo>
                    <a:moveTo>
                      <a:pt x="6" y="68"/>
                    </a:moveTo>
                    <a:cubicBezTo>
                      <a:pt x="6" y="66"/>
                      <a:pt x="5" y="63"/>
                      <a:pt x="5" y="61"/>
                    </a:cubicBezTo>
                    <a:cubicBezTo>
                      <a:pt x="5" y="53"/>
                      <a:pt x="7" y="45"/>
                      <a:pt x="9" y="38"/>
                    </a:cubicBezTo>
                    <a:cubicBezTo>
                      <a:pt x="20" y="44"/>
                      <a:pt x="68" y="70"/>
                      <a:pt x="98" y="65"/>
                    </a:cubicBezTo>
                    <a:cubicBezTo>
                      <a:pt x="102" y="64"/>
                      <a:pt x="105" y="63"/>
                      <a:pt x="108" y="61"/>
                    </a:cubicBezTo>
                    <a:cubicBezTo>
                      <a:pt x="108" y="69"/>
                      <a:pt x="106" y="77"/>
                      <a:pt x="103" y="83"/>
                    </a:cubicBezTo>
                    <a:cubicBezTo>
                      <a:pt x="102" y="83"/>
                      <a:pt x="102" y="83"/>
                      <a:pt x="102" y="83"/>
                    </a:cubicBezTo>
                    <a:cubicBezTo>
                      <a:pt x="68" y="111"/>
                      <a:pt x="7" y="69"/>
                      <a:pt x="7" y="68"/>
                    </a:cubicBezTo>
                    <a:cubicBezTo>
                      <a:pt x="6" y="68"/>
                      <a:pt x="6" y="68"/>
                      <a:pt x="6" y="68"/>
                    </a:cubicBezTo>
                    <a:moveTo>
                      <a:pt x="9" y="77"/>
                    </a:moveTo>
                    <a:cubicBezTo>
                      <a:pt x="22" y="85"/>
                      <a:pt x="54" y="103"/>
                      <a:pt x="83" y="98"/>
                    </a:cubicBezTo>
                    <a:cubicBezTo>
                      <a:pt x="87" y="97"/>
                      <a:pt x="91" y="96"/>
                      <a:pt x="95" y="94"/>
                    </a:cubicBezTo>
                    <a:cubicBezTo>
                      <a:pt x="88" y="103"/>
                      <a:pt x="78" y="109"/>
                      <a:pt x="66" y="111"/>
                    </a:cubicBezTo>
                    <a:cubicBezTo>
                      <a:pt x="64" y="111"/>
                      <a:pt x="62" y="112"/>
                      <a:pt x="59" y="112"/>
                    </a:cubicBezTo>
                    <a:cubicBezTo>
                      <a:pt x="36" y="113"/>
                      <a:pt x="16" y="98"/>
                      <a:pt x="9" y="77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8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102 w 102"/>
                  <a:gd name="T1" fmla="*/ 11 h 66"/>
                  <a:gd name="T2" fmla="*/ 95 w 102"/>
                  <a:gd name="T3" fmla="*/ 0 h 66"/>
                  <a:gd name="T4" fmla="*/ 0 w 102"/>
                  <a:gd name="T5" fmla="*/ 52 h 66"/>
                  <a:gd name="T6" fmla="*/ 7 w 102"/>
                  <a:gd name="T7" fmla="*/ 66 h 66"/>
                  <a:gd name="T8" fmla="*/ 102 w 102"/>
                  <a:gd name="T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102" y="11"/>
                    </a:moveTo>
                    <a:lnTo>
                      <a:pt x="95" y="0"/>
                    </a:ln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9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102 w 102"/>
                  <a:gd name="T1" fmla="*/ 11 h 66"/>
                  <a:gd name="T2" fmla="*/ 95 w 102"/>
                  <a:gd name="T3" fmla="*/ 0 h 66"/>
                  <a:gd name="T4" fmla="*/ 0 w 102"/>
                  <a:gd name="T5" fmla="*/ 52 h 66"/>
                  <a:gd name="T6" fmla="*/ 7 w 102"/>
                  <a:gd name="T7" fmla="*/ 66 h 66"/>
                  <a:gd name="T8" fmla="*/ 102 w 102"/>
                  <a:gd name="T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102" y="11"/>
                    </a:moveTo>
                    <a:lnTo>
                      <a:pt x="95" y="0"/>
                    </a:ln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10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0 w 220"/>
                  <a:gd name="T1" fmla="*/ 362 h 369"/>
                  <a:gd name="T2" fmla="*/ 12 w 220"/>
                  <a:gd name="T3" fmla="*/ 369 h 369"/>
                  <a:gd name="T4" fmla="*/ 220 w 220"/>
                  <a:gd name="T5" fmla="*/ 7 h 369"/>
                  <a:gd name="T6" fmla="*/ 208 w 220"/>
                  <a:gd name="T7" fmla="*/ 0 h 369"/>
                  <a:gd name="T8" fmla="*/ 0 w 220"/>
                  <a:gd name="T9" fmla="*/ 36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0" y="362"/>
                    </a:move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lnTo>
                      <a:pt x="0" y="36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11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0 w 220"/>
                  <a:gd name="T1" fmla="*/ 362 h 369"/>
                  <a:gd name="T2" fmla="*/ 12 w 220"/>
                  <a:gd name="T3" fmla="*/ 369 h 369"/>
                  <a:gd name="T4" fmla="*/ 220 w 220"/>
                  <a:gd name="T5" fmla="*/ 7 h 369"/>
                  <a:gd name="T6" fmla="*/ 208 w 220"/>
                  <a:gd name="T7" fmla="*/ 0 h 369"/>
                  <a:gd name="T8" fmla="*/ 0 w 220"/>
                  <a:gd name="T9" fmla="*/ 36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0" y="362"/>
                    </a:move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lnTo>
                      <a:pt x="0" y="362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12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0 w 95"/>
                  <a:gd name="T1" fmla="*/ 108 h 116"/>
                  <a:gd name="T2" fmla="*/ 12 w 95"/>
                  <a:gd name="T3" fmla="*/ 116 h 116"/>
                  <a:gd name="T4" fmla="*/ 95 w 95"/>
                  <a:gd name="T5" fmla="*/ 9 h 116"/>
                  <a:gd name="T6" fmla="*/ 83 w 95"/>
                  <a:gd name="T7" fmla="*/ 0 h 116"/>
                  <a:gd name="T8" fmla="*/ 0 w 95"/>
                  <a:gd name="T9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0" y="108"/>
                    </a:move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13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0 w 95"/>
                  <a:gd name="T1" fmla="*/ 108 h 116"/>
                  <a:gd name="T2" fmla="*/ 12 w 95"/>
                  <a:gd name="T3" fmla="*/ 116 h 116"/>
                  <a:gd name="T4" fmla="*/ 95 w 95"/>
                  <a:gd name="T5" fmla="*/ 9 h 116"/>
                  <a:gd name="T6" fmla="*/ 83 w 95"/>
                  <a:gd name="T7" fmla="*/ 0 h 116"/>
                  <a:gd name="T8" fmla="*/ 0 w 95"/>
                  <a:gd name="T9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0" y="108"/>
                    </a:move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lnTo>
                      <a:pt x="0" y="108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14"/>
              <p:cNvSpPr/>
              <p:nvPr/>
            </p:nvSpPr>
            <p:spPr bwMode="auto">
              <a:xfrm>
                <a:off x="11866737" y="408398"/>
                <a:ext cx="8229" cy="41286"/>
              </a:xfrm>
              <a:custGeom>
                <a:avLst/>
                <a:gdLst>
                  <a:gd name="T0" fmla="*/ 19 w 25"/>
                  <a:gd name="T1" fmla="*/ 125 h 125"/>
                  <a:gd name="T2" fmla="*/ 25 w 25"/>
                  <a:gd name="T3" fmla="*/ 124 h 125"/>
                  <a:gd name="T4" fmla="*/ 6 w 25"/>
                  <a:gd name="T5" fmla="*/ 0 h 125"/>
                  <a:gd name="T6" fmla="*/ 0 w 25"/>
                  <a:gd name="T7" fmla="*/ 1 h 125"/>
                  <a:gd name="T8" fmla="*/ 19 w 25"/>
                  <a:gd name="T9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25">
                    <a:moveTo>
                      <a:pt x="19" y="125"/>
                    </a:move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3"/>
                      <a:pt x="7" y="27"/>
                      <a:pt x="6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8"/>
                      <a:pt x="18" y="121"/>
                      <a:pt x="19" y="125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15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0 w 251"/>
                  <a:gd name="T1" fmla="*/ 7 h 358"/>
                  <a:gd name="T2" fmla="*/ 239 w 251"/>
                  <a:gd name="T3" fmla="*/ 358 h 358"/>
                  <a:gd name="T4" fmla="*/ 251 w 251"/>
                  <a:gd name="T5" fmla="*/ 348 h 358"/>
                  <a:gd name="T6" fmla="*/ 12 w 251"/>
                  <a:gd name="T7" fmla="*/ 0 h 358"/>
                  <a:gd name="T8" fmla="*/ 0 w 251"/>
                  <a:gd name="T9" fmla="*/ 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0" y="7"/>
                    </a:move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16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0 w 251"/>
                  <a:gd name="T1" fmla="*/ 7 h 358"/>
                  <a:gd name="T2" fmla="*/ 239 w 251"/>
                  <a:gd name="T3" fmla="*/ 358 h 358"/>
                  <a:gd name="T4" fmla="*/ 251 w 251"/>
                  <a:gd name="T5" fmla="*/ 348 h 358"/>
                  <a:gd name="T6" fmla="*/ 12 w 251"/>
                  <a:gd name="T7" fmla="*/ 0 h 358"/>
                  <a:gd name="T8" fmla="*/ 0 w 251"/>
                  <a:gd name="T9" fmla="*/ 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0" y="7"/>
                    </a:move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lnTo>
                      <a:pt x="0" y="7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21"/>
              <p:cNvSpPr>
                <a:spLocks noEditPoints="1"/>
              </p:cNvSpPr>
              <p:nvPr/>
            </p:nvSpPr>
            <p:spPr bwMode="auto">
              <a:xfrm>
                <a:off x="11856834" y="277706"/>
                <a:ext cx="37241" cy="37938"/>
              </a:xfrm>
              <a:custGeom>
                <a:avLst/>
                <a:gdLst>
                  <a:gd name="T0" fmla="*/ 57 w 113"/>
                  <a:gd name="T1" fmla="*/ 111 h 115"/>
                  <a:gd name="T2" fmla="*/ 9 w 113"/>
                  <a:gd name="T3" fmla="*/ 76 h 115"/>
                  <a:gd name="T4" fmla="*/ 72 w 113"/>
                  <a:gd name="T5" fmla="*/ 98 h 115"/>
                  <a:gd name="T6" fmla="*/ 83 w 113"/>
                  <a:gd name="T7" fmla="*/ 97 h 115"/>
                  <a:gd name="T8" fmla="*/ 95 w 113"/>
                  <a:gd name="T9" fmla="*/ 93 h 115"/>
                  <a:gd name="T10" fmla="*/ 66 w 113"/>
                  <a:gd name="T11" fmla="*/ 110 h 115"/>
                  <a:gd name="T12" fmla="*/ 59 w 113"/>
                  <a:gd name="T13" fmla="*/ 111 h 115"/>
                  <a:gd name="T14" fmla="*/ 57 w 113"/>
                  <a:gd name="T15" fmla="*/ 111 h 115"/>
                  <a:gd name="T16" fmla="*/ 6 w 113"/>
                  <a:gd name="T17" fmla="*/ 67 h 115"/>
                  <a:gd name="T18" fmla="*/ 5 w 113"/>
                  <a:gd name="T19" fmla="*/ 60 h 115"/>
                  <a:gd name="T20" fmla="*/ 9 w 113"/>
                  <a:gd name="T21" fmla="*/ 37 h 115"/>
                  <a:gd name="T22" fmla="*/ 89 w 113"/>
                  <a:gd name="T23" fmla="*/ 65 h 115"/>
                  <a:gd name="T24" fmla="*/ 98 w 113"/>
                  <a:gd name="T25" fmla="*/ 64 h 115"/>
                  <a:gd name="T26" fmla="*/ 108 w 113"/>
                  <a:gd name="T27" fmla="*/ 60 h 115"/>
                  <a:gd name="T28" fmla="*/ 103 w 113"/>
                  <a:gd name="T29" fmla="*/ 82 h 115"/>
                  <a:gd name="T30" fmla="*/ 102 w 113"/>
                  <a:gd name="T31" fmla="*/ 82 h 115"/>
                  <a:gd name="T32" fmla="*/ 73 w 113"/>
                  <a:gd name="T33" fmla="*/ 91 h 115"/>
                  <a:gd name="T34" fmla="*/ 7 w 113"/>
                  <a:gd name="T35" fmla="*/ 67 h 115"/>
                  <a:gd name="T36" fmla="*/ 6 w 113"/>
                  <a:gd name="T37" fmla="*/ 67 h 115"/>
                  <a:gd name="T38" fmla="*/ 64 w 113"/>
                  <a:gd name="T39" fmla="*/ 54 h 115"/>
                  <a:gd name="T40" fmla="*/ 12 w 113"/>
                  <a:gd name="T41" fmla="*/ 31 h 115"/>
                  <a:gd name="T42" fmla="*/ 30 w 113"/>
                  <a:gd name="T43" fmla="*/ 12 h 115"/>
                  <a:gd name="T44" fmla="*/ 64 w 113"/>
                  <a:gd name="T45" fmla="*/ 54 h 115"/>
                  <a:gd name="T46" fmla="*/ 89 w 113"/>
                  <a:gd name="T47" fmla="*/ 59 h 115"/>
                  <a:gd name="T48" fmla="*/ 71 w 113"/>
                  <a:gd name="T49" fmla="*/ 56 h 115"/>
                  <a:gd name="T50" fmla="*/ 35 w 113"/>
                  <a:gd name="T51" fmla="*/ 9 h 115"/>
                  <a:gd name="T52" fmla="*/ 48 w 113"/>
                  <a:gd name="T53" fmla="*/ 5 h 115"/>
                  <a:gd name="T54" fmla="*/ 55 w 113"/>
                  <a:gd name="T55" fmla="*/ 4 h 115"/>
                  <a:gd name="T56" fmla="*/ 57 w 113"/>
                  <a:gd name="T57" fmla="*/ 4 h 115"/>
                  <a:gd name="T58" fmla="*/ 92 w 113"/>
                  <a:gd name="T59" fmla="*/ 18 h 115"/>
                  <a:gd name="T60" fmla="*/ 108 w 113"/>
                  <a:gd name="T61" fmla="*/ 53 h 115"/>
                  <a:gd name="T62" fmla="*/ 89 w 113"/>
                  <a:gd name="T63" fmla="*/ 59 h 115"/>
                  <a:gd name="T64" fmla="*/ 57 w 113"/>
                  <a:gd name="T65" fmla="*/ 0 h 115"/>
                  <a:gd name="T66" fmla="*/ 54 w 113"/>
                  <a:gd name="T67" fmla="*/ 0 h 115"/>
                  <a:gd name="T68" fmla="*/ 47 w 113"/>
                  <a:gd name="T69" fmla="*/ 1 h 115"/>
                  <a:gd name="T70" fmla="*/ 1 w 113"/>
                  <a:gd name="T71" fmla="*/ 60 h 115"/>
                  <a:gd name="T72" fmla="*/ 3 w 113"/>
                  <a:gd name="T73" fmla="*/ 72 h 115"/>
                  <a:gd name="T74" fmla="*/ 3 w 113"/>
                  <a:gd name="T75" fmla="*/ 72 h 115"/>
                  <a:gd name="T76" fmla="*/ 3 w 113"/>
                  <a:gd name="T77" fmla="*/ 72 h 115"/>
                  <a:gd name="T78" fmla="*/ 57 w 113"/>
                  <a:gd name="T79" fmla="*/ 115 h 115"/>
                  <a:gd name="T80" fmla="*/ 60 w 113"/>
                  <a:gd name="T81" fmla="*/ 115 h 115"/>
                  <a:gd name="T82" fmla="*/ 67 w 113"/>
                  <a:gd name="T83" fmla="*/ 114 h 115"/>
                  <a:gd name="T84" fmla="*/ 104 w 113"/>
                  <a:gd name="T85" fmla="*/ 88 h 115"/>
                  <a:gd name="T86" fmla="*/ 106 w 113"/>
                  <a:gd name="T87" fmla="*/ 86 h 115"/>
                  <a:gd name="T88" fmla="*/ 105 w 113"/>
                  <a:gd name="T89" fmla="*/ 86 h 115"/>
                  <a:gd name="T90" fmla="*/ 112 w 113"/>
                  <a:gd name="T91" fmla="*/ 57 h 115"/>
                  <a:gd name="T92" fmla="*/ 113 w 113"/>
                  <a:gd name="T93" fmla="*/ 57 h 115"/>
                  <a:gd name="T94" fmla="*/ 113 w 113"/>
                  <a:gd name="T95" fmla="*/ 57 h 115"/>
                  <a:gd name="T96" fmla="*/ 113 w 113"/>
                  <a:gd name="T97" fmla="*/ 55 h 115"/>
                  <a:gd name="T98" fmla="*/ 94 w 113"/>
                  <a:gd name="T99" fmla="*/ 15 h 115"/>
                  <a:gd name="T100" fmla="*/ 57 w 113"/>
                  <a:gd name="T10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3" h="115">
                    <a:moveTo>
                      <a:pt x="57" y="111"/>
                    </a:moveTo>
                    <a:cubicBezTo>
                      <a:pt x="35" y="111"/>
                      <a:pt x="16" y="96"/>
                      <a:pt x="9" y="76"/>
                    </a:cubicBezTo>
                    <a:cubicBezTo>
                      <a:pt x="20" y="83"/>
                      <a:pt x="46" y="98"/>
                      <a:pt x="72" y="98"/>
                    </a:cubicBezTo>
                    <a:cubicBezTo>
                      <a:pt x="76" y="98"/>
                      <a:pt x="80" y="97"/>
                      <a:pt x="83" y="97"/>
                    </a:cubicBezTo>
                    <a:cubicBezTo>
                      <a:pt x="87" y="96"/>
                      <a:pt x="91" y="95"/>
                      <a:pt x="95" y="93"/>
                    </a:cubicBezTo>
                    <a:cubicBezTo>
                      <a:pt x="88" y="102"/>
                      <a:pt x="78" y="108"/>
                      <a:pt x="66" y="110"/>
                    </a:cubicBezTo>
                    <a:cubicBezTo>
                      <a:pt x="64" y="110"/>
                      <a:pt x="62" y="111"/>
                      <a:pt x="59" y="111"/>
                    </a:cubicBezTo>
                    <a:cubicBezTo>
                      <a:pt x="59" y="111"/>
                      <a:pt x="58" y="111"/>
                      <a:pt x="57" y="111"/>
                    </a:cubicBezTo>
                    <a:moveTo>
                      <a:pt x="6" y="67"/>
                    </a:moveTo>
                    <a:cubicBezTo>
                      <a:pt x="6" y="65"/>
                      <a:pt x="5" y="62"/>
                      <a:pt x="5" y="60"/>
                    </a:cubicBezTo>
                    <a:cubicBezTo>
                      <a:pt x="5" y="52"/>
                      <a:pt x="7" y="44"/>
                      <a:pt x="9" y="37"/>
                    </a:cubicBezTo>
                    <a:cubicBezTo>
                      <a:pt x="19" y="42"/>
                      <a:pt x="60" y="65"/>
                      <a:pt x="89" y="65"/>
                    </a:cubicBezTo>
                    <a:cubicBezTo>
                      <a:pt x="92" y="65"/>
                      <a:pt x="95" y="64"/>
                      <a:pt x="98" y="64"/>
                    </a:cubicBezTo>
                    <a:cubicBezTo>
                      <a:pt x="102" y="63"/>
                      <a:pt x="105" y="62"/>
                      <a:pt x="108" y="60"/>
                    </a:cubicBezTo>
                    <a:cubicBezTo>
                      <a:pt x="108" y="68"/>
                      <a:pt x="106" y="76"/>
                      <a:pt x="103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93" y="89"/>
                      <a:pt x="83" y="91"/>
                      <a:pt x="73" y="91"/>
                    </a:cubicBezTo>
                    <a:cubicBezTo>
                      <a:pt x="41" y="91"/>
                      <a:pt x="7" y="67"/>
                      <a:pt x="7" y="67"/>
                    </a:cubicBezTo>
                    <a:cubicBezTo>
                      <a:pt x="6" y="67"/>
                      <a:pt x="6" y="67"/>
                      <a:pt x="6" y="67"/>
                    </a:cubicBezTo>
                    <a:moveTo>
                      <a:pt x="64" y="54"/>
                    </a:moveTo>
                    <a:cubicBezTo>
                      <a:pt x="41" y="47"/>
                      <a:pt x="18" y="34"/>
                      <a:pt x="12" y="31"/>
                    </a:cubicBezTo>
                    <a:cubicBezTo>
                      <a:pt x="16" y="23"/>
                      <a:pt x="22" y="17"/>
                      <a:pt x="30" y="12"/>
                    </a:cubicBezTo>
                    <a:cubicBezTo>
                      <a:pt x="32" y="14"/>
                      <a:pt x="57" y="35"/>
                      <a:pt x="64" y="54"/>
                    </a:cubicBezTo>
                    <a:moveTo>
                      <a:pt x="89" y="59"/>
                    </a:moveTo>
                    <a:cubicBezTo>
                      <a:pt x="84" y="59"/>
                      <a:pt x="77" y="58"/>
                      <a:pt x="71" y="56"/>
                    </a:cubicBezTo>
                    <a:cubicBezTo>
                      <a:pt x="66" y="37"/>
                      <a:pt x="43" y="16"/>
                      <a:pt x="35" y="9"/>
                    </a:cubicBezTo>
                    <a:cubicBezTo>
                      <a:pt x="39" y="7"/>
                      <a:pt x="43" y="6"/>
                      <a:pt x="48" y="5"/>
                    </a:cubicBezTo>
                    <a:cubicBezTo>
                      <a:pt x="50" y="4"/>
                      <a:pt x="52" y="4"/>
                      <a:pt x="55" y="4"/>
                    </a:cubicBezTo>
                    <a:cubicBezTo>
                      <a:pt x="55" y="4"/>
                      <a:pt x="56" y="4"/>
                      <a:pt x="57" y="4"/>
                    </a:cubicBezTo>
                    <a:cubicBezTo>
                      <a:pt x="70" y="4"/>
                      <a:pt x="82" y="9"/>
                      <a:pt x="92" y="18"/>
                    </a:cubicBezTo>
                    <a:cubicBezTo>
                      <a:pt x="102" y="27"/>
                      <a:pt x="107" y="39"/>
                      <a:pt x="108" y="53"/>
                    </a:cubicBezTo>
                    <a:cubicBezTo>
                      <a:pt x="104" y="57"/>
                      <a:pt x="97" y="59"/>
                      <a:pt x="89" y="59"/>
                    </a:cubicBezTo>
                    <a:moveTo>
                      <a:pt x="57" y="0"/>
                    </a:moveTo>
                    <a:cubicBezTo>
                      <a:pt x="56" y="0"/>
                      <a:pt x="55" y="0"/>
                      <a:pt x="54" y="0"/>
                    </a:cubicBezTo>
                    <a:cubicBezTo>
                      <a:pt x="52" y="0"/>
                      <a:pt x="49" y="0"/>
                      <a:pt x="47" y="1"/>
                    </a:cubicBezTo>
                    <a:cubicBezTo>
                      <a:pt x="20" y="6"/>
                      <a:pt x="0" y="31"/>
                      <a:pt x="1" y="60"/>
                    </a:cubicBezTo>
                    <a:cubicBezTo>
                      <a:pt x="2" y="64"/>
                      <a:pt x="2" y="68"/>
                      <a:pt x="3" y="72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10" y="97"/>
                      <a:pt x="32" y="115"/>
                      <a:pt x="57" y="115"/>
                    </a:cubicBezTo>
                    <a:cubicBezTo>
                      <a:pt x="58" y="115"/>
                      <a:pt x="59" y="115"/>
                      <a:pt x="60" y="115"/>
                    </a:cubicBezTo>
                    <a:cubicBezTo>
                      <a:pt x="62" y="114"/>
                      <a:pt x="65" y="114"/>
                      <a:pt x="67" y="114"/>
                    </a:cubicBezTo>
                    <a:cubicBezTo>
                      <a:pt x="83" y="111"/>
                      <a:pt x="96" y="101"/>
                      <a:pt x="104" y="88"/>
                    </a:cubicBezTo>
                    <a:cubicBezTo>
                      <a:pt x="105" y="87"/>
                      <a:pt x="105" y="87"/>
                      <a:pt x="106" y="86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110" y="77"/>
                      <a:pt x="113" y="67"/>
                      <a:pt x="112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2" y="56"/>
                      <a:pt x="113" y="55"/>
                      <a:pt x="113" y="55"/>
                    </a:cubicBezTo>
                    <a:cubicBezTo>
                      <a:pt x="112" y="39"/>
                      <a:pt x="105" y="25"/>
                      <a:pt x="94" y="15"/>
                    </a:cubicBezTo>
                    <a:cubicBezTo>
                      <a:pt x="84" y="5"/>
                      <a:pt x="71" y="0"/>
                      <a:pt x="57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22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95 w 102"/>
                  <a:gd name="T1" fmla="*/ 0 h 66"/>
                  <a:gd name="T2" fmla="*/ 0 w 102"/>
                  <a:gd name="T3" fmla="*/ 52 h 66"/>
                  <a:gd name="T4" fmla="*/ 7 w 102"/>
                  <a:gd name="T5" fmla="*/ 66 h 66"/>
                  <a:gd name="T6" fmla="*/ 102 w 102"/>
                  <a:gd name="T7" fmla="*/ 11 h 66"/>
                  <a:gd name="T8" fmla="*/ 95 w 102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95" y="0"/>
                    </a:move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23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95 w 102"/>
                  <a:gd name="T1" fmla="*/ 0 h 66"/>
                  <a:gd name="T2" fmla="*/ 0 w 102"/>
                  <a:gd name="T3" fmla="*/ 52 h 66"/>
                  <a:gd name="T4" fmla="*/ 7 w 102"/>
                  <a:gd name="T5" fmla="*/ 66 h 66"/>
                  <a:gd name="T6" fmla="*/ 102 w 102"/>
                  <a:gd name="T7" fmla="*/ 11 h 66"/>
                  <a:gd name="T8" fmla="*/ 95 w 102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95" y="0"/>
                    </a:move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lnTo>
                      <a:pt x="95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24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208 w 220"/>
                  <a:gd name="T1" fmla="*/ 0 h 369"/>
                  <a:gd name="T2" fmla="*/ 0 w 220"/>
                  <a:gd name="T3" fmla="*/ 362 h 369"/>
                  <a:gd name="T4" fmla="*/ 12 w 220"/>
                  <a:gd name="T5" fmla="*/ 369 h 369"/>
                  <a:gd name="T6" fmla="*/ 220 w 220"/>
                  <a:gd name="T7" fmla="*/ 7 h 369"/>
                  <a:gd name="T8" fmla="*/ 208 w 22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208" y="0"/>
                    </a:moveTo>
                    <a:lnTo>
                      <a:pt x="0" y="362"/>
                    </a:ln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25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208 w 220"/>
                  <a:gd name="T1" fmla="*/ 0 h 369"/>
                  <a:gd name="T2" fmla="*/ 0 w 220"/>
                  <a:gd name="T3" fmla="*/ 362 h 369"/>
                  <a:gd name="T4" fmla="*/ 12 w 220"/>
                  <a:gd name="T5" fmla="*/ 369 h 369"/>
                  <a:gd name="T6" fmla="*/ 220 w 220"/>
                  <a:gd name="T7" fmla="*/ 7 h 369"/>
                  <a:gd name="T8" fmla="*/ 208 w 22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208" y="0"/>
                    </a:moveTo>
                    <a:lnTo>
                      <a:pt x="0" y="362"/>
                    </a:ln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26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83 w 95"/>
                  <a:gd name="T1" fmla="*/ 0 h 116"/>
                  <a:gd name="T2" fmla="*/ 0 w 95"/>
                  <a:gd name="T3" fmla="*/ 108 h 116"/>
                  <a:gd name="T4" fmla="*/ 12 w 95"/>
                  <a:gd name="T5" fmla="*/ 116 h 116"/>
                  <a:gd name="T6" fmla="*/ 95 w 95"/>
                  <a:gd name="T7" fmla="*/ 9 h 116"/>
                  <a:gd name="T8" fmla="*/ 83 w 95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83" y="0"/>
                    </a:moveTo>
                    <a:lnTo>
                      <a:pt x="0" y="108"/>
                    </a:ln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27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83 w 95"/>
                  <a:gd name="T1" fmla="*/ 0 h 116"/>
                  <a:gd name="T2" fmla="*/ 0 w 95"/>
                  <a:gd name="T3" fmla="*/ 108 h 116"/>
                  <a:gd name="T4" fmla="*/ 12 w 95"/>
                  <a:gd name="T5" fmla="*/ 116 h 116"/>
                  <a:gd name="T6" fmla="*/ 95 w 95"/>
                  <a:gd name="T7" fmla="*/ 9 h 116"/>
                  <a:gd name="T8" fmla="*/ 83 w 95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83" y="0"/>
                    </a:moveTo>
                    <a:lnTo>
                      <a:pt x="0" y="108"/>
                    </a:ln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28"/>
              <p:cNvSpPr/>
              <p:nvPr/>
            </p:nvSpPr>
            <p:spPr bwMode="auto">
              <a:xfrm>
                <a:off x="11866737" y="408398"/>
                <a:ext cx="8229" cy="41286"/>
              </a:xfrm>
              <a:custGeom>
                <a:avLst/>
                <a:gdLst>
                  <a:gd name="T0" fmla="*/ 6 w 25"/>
                  <a:gd name="T1" fmla="*/ 0 h 125"/>
                  <a:gd name="T2" fmla="*/ 0 w 25"/>
                  <a:gd name="T3" fmla="*/ 1 h 125"/>
                  <a:gd name="T4" fmla="*/ 19 w 25"/>
                  <a:gd name="T5" fmla="*/ 125 h 125"/>
                  <a:gd name="T6" fmla="*/ 25 w 25"/>
                  <a:gd name="T7" fmla="*/ 124 h 125"/>
                  <a:gd name="T8" fmla="*/ 6 w 25"/>
                  <a:gd name="T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25">
                    <a:moveTo>
                      <a:pt x="6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8"/>
                      <a:pt x="18" y="121"/>
                      <a:pt x="19" y="125"/>
                    </a:cubicBez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3"/>
                      <a:pt x="7" y="27"/>
                      <a:pt x="6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29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12 w 251"/>
                  <a:gd name="T1" fmla="*/ 0 h 358"/>
                  <a:gd name="T2" fmla="*/ 0 w 251"/>
                  <a:gd name="T3" fmla="*/ 7 h 358"/>
                  <a:gd name="T4" fmla="*/ 239 w 251"/>
                  <a:gd name="T5" fmla="*/ 358 h 358"/>
                  <a:gd name="T6" fmla="*/ 251 w 251"/>
                  <a:gd name="T7" fmla="*/ 348 h 358"/>
                  <a:gd name="T8" fmla="*/ 12 w 251"/>
                  <a:gd name="T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12" y="0"/>
                    </a:moveTo>
                    <a:lnTo>
                      <a:pt x="0" y="7"/>
                    </a:ln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30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12 w 251"/>
                  <a:gd name="T1" fmla="*/ 0 h 358"/>
                  <a:gd name="T2" fmla="*/ 0 w 251"/>
                  <a:gd name="T3" fmla="*/ 7 h 358"/>
                  <a:gd name="T4" fmla="*/ 239 w 251"/>
                  <a:gd name="T5" fmla="*/ 358 h 358"/>
                  <a:gd name="T6" fmla="*/ 251 w 251"/>
                  <a:gd name="T7" fmla="*/ 348 h 358"/>
                  <a:gd name="T8" fmla="*/ 12 w 251"/>
                  <a:gd name="T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12" y="0"/>
                    </a:moveTo>
                    <a:lnTo>
                      <a:pt x="0" y="7"/>
                    </a:ln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-10123" y="6289667"/>
            <a:ext cx="434645" cy="565600"/>
            <a:chOff x="-13497" y="6289667"/>
            <a:chExt cx="579526" cy="565600"/>
          </a:xfrm>
        </p:grpSpPr>
        <p:sp>
          <p:nvSpPr>
            <p:cNvPr id="72" name="Freeform 35"/>
            <p:cNvSpPr>
              <a:spLocks noEditPoints="1"/>
            </p:cNvSpPr>
            <p:nvPr/>
          </p:nvSpPr>
          <p:spPr bwMode="auto">
            <a:xfrm>
              <a:off x="-13497" y="6289667"/>
              <a:ext cx="579526" cy="565600"/>
            </a:xfrm>
            <a:custGeom>
              <a:avLst/>
              <a:gdLst>
                <a:gd name="T0" fmla="*/ 1564 w 1882"/>
                <a:gd name="T1" fmla="*/ 487 h 1836"/>
                <a:gd name="T2" fmla="*/ 815 w 1882"/>
                <a:gd name="T3" fmla="*/ 595 h 1836"/>
                <a:gd name="T4" fmla="*/ 196 w 1882"/>
                <a:gd name="T5" fmla="*/ 881 h 1836"/>
                <a:gd name="T6" fmla="*/ 566 w 1882"/>
                <a:gd name="T7" fmla="*/ 1554 h 1836"/>
                <a:gd name="T8" fmla="*/ 1044 w 1882"/>
                <a:gd name="T9" fmla="*/ 1833 h 1836"/>
                <a:gd name="T10" fmla="*/ 1457 w 1882"/>
                <a:gd name="T11" fmla="*/ 1355 h 1836"/>
                <a:gd name="T12" fmla="*/ 1768 w 1882"/>
                <a:gd name="T13" fmla="*/ 808 h 1836"/>
                <a:gd name="T14" fmla="*/ 1784 w 1882"/>
                <a:gd name="T15" fmla="*/ 1107 h 1836"/>
                <a:gd name="T16" fmla="*/ 1537 w 1882"/>
                <a:gd name="T17" fmla="*/ 912 h 1836"/>
                <a:gd name="T18" fmla="*/ 1556 w 1882"/>
                <a:gd name="T19" fmla="*/ 756 h 1836"/>
                <a:gd name="T20" fmla="*/ 1448 w 1882"/>
                <a:gd name="T21" fmla="*/ 246 h 1836"/>
                <a:gd name="T22" fmla="*/ 1534 w 1882"/>
                <a:gd name="T23" fmla="*/ 391 h 1836"/>
                <a:gd name="T24" fmla="*/ 1223 w 1882"/>
                <a:gd name="T25" fmla="*/ 761 h 1836"/>
                <a:gd name="T26" fmla="*/ 1615 w 1882"/>
                <a:gd name="T27" fmla="*/ 767 h 1836"/>
                <a:gd name="T28" fmla="*/ 1652 w 1882"/>
                <a:gd name="T29" fmla="*/ 1333 h 1836"/>
                <a:gd name="T30" fmla="*/ 1320 w 1882"/>
                <a:gd name="T31" fmla="*/ 1622 h 1836"/>
                <a:gd name="T32" fmla="*/ 1191 w 1882"/>
                <a:gd name="T33" fmla="*/ 1751 h 1836"/>
                <a:gd name="T34" fmla="*/ 1184 w 1882"/>
                <a:gd name="T35" fmla="*/ 1312 h 1836"/>
                <a:gd name="T36" fmla="*/ 1661 w 1882"/>
                <a:gd name="T37" fmla="*/ 1327 h 1836"/>
                <a:gd name="T38" fmla="*/ 889 w 1882"/>
                <a:gd name="T39" fmla="*/ 1298 h 1836"/>
                <a:gd name="T40" fmla="*/ 846 w 1882"/>
                <a:gd name="T41" fmla="*/ 1131 h 1836"/>
                <a:gd name="T42" fmla="*/ 675 w 1882"/>
                <a:gd name="T43" fmla="*/ 1271 h 1836"/>
                <a:gd name="T44" fmla="*/ 363 w 1882"/>
                <a:gd name="T45" fmla="*/ 1446 h 1836"/>
                <a:gd name="T46" fmla="*/ 635 w 1882"/>
                <a:gd name="T47" fmla="*/ 1207 h 1836"/>
                <a:gd name="T48" fmla="*/ 957 w 1882"/>
                <a:gd name="T49" fmla="*/ 991 h 1836"/>
                <a:gd name="T50" fmla="*/ 973 w 1882"/>
                <a:gd name="T51" fmla="*/ 1348 h 1836"/>
                <a:gd name="T52" fmla="*/ 592 w 1882"/>
                <a:gd name="T53" fmla="*/ 938 h 1836"/>
                <a:gd name="T54" fmla="*/ 92 w 1882"/>
                <a:gd name="T55" fmla="*/ 768 h 1836"/>
                <a:gd name="T56" fmla="*/ 305 w 1882"/>
                <a:gd name="T57" fmla="*/ 636 h 1836"/>
                <a:gd name="T58" fmla="*/ 899 w 1882"/>
                <a:gd name="T59" fmla="*/ 902 h 1836"/>
                <a:gd name="T60" fmla="*/ 909 w 1882"/>
                <a:gd name="T61" fmla="*/ 945 h 1836"/>
                <a:gd name="T62" fmla="*/ 386 w 1882"/>
                <a:gd name="T63" fmla="*/ 1079 h 1836"/>
                <a:gd name="T64" fmla="*/ 384 w 1882"/>
                <a:gd name="T65" fmla="*/ 346 h 1836"/>
                <a:gd name="T66" fmla="*/ 768 w 1882"/>
                <a:gd name="T67" fmla="*/ 198 h 1836"/>
                <a:gd name="T68" fmla="*/ 950 w 1882"/>
                <a:gd name="T69" fmla="*/ 85 h 1836"/>
                <a:gd name="T70" fmla="*/ 1150 w 1882"/>
                <a:gd name="T71" fmla="*/ 87 h 1836"/>
                <a:gd name="T72" fmla="*/ 1113 w 1882"/>
                <a:gd name="T73" fmla="*/ 357 h 1836"/>
                <a:gd name="T74" fmla="*/ 976 w 1882"/>
                <a:gd name="T75" fmla="*/ 428 h 1836"/>
                <a:gd name="T76" fmla="*/ 795 w 1882"/>
                <a:gd name="T77" fmla="*/ 209 h 1836"/>
                <a:gd name="T78" fmla="*/ 361 w 1882"/>
                <a:gd name="T79" fmla="*/ 352 h 1836"/>
                <a:gd name="T80" fmla="*/ 1163 w 1882"/>
                <a:gd name="T81" fmla="*/ 623 h 1836"/>
                <a:gd name="T82" fmla="*/ 1070 w 1882"/>
                <a:gd name="T83" fmla="*/ 880 h 1836"/>
                <a:gd name="T84" fmla="*/ 1038 w 1882"/>
                <a:gd name="T85" fmla="*/ 839 h 1836"/>
                <a:gd name="T86" fmla="*/ 920 w 1882"/>
                <a:gd name="T87" fmla="*/ 905 h 1836"/>
                <a:gd name="T88" fmla="*/ 264 w 1882"/>
                <a:gd name="T89" fmla="*/ 406 h 1836"/>
                <a:gd name="T90" fmla="*/ 264 w 1882"/>
                <a:gd name="T91" fmla="*/ 406 h 1836"/>
                <a:gd name="T92" fmla="*/ 1107 w 1882"/>
                <a:gd name="T93" fmla="*/ 1777 h 1836"/>
                <a:gd name="T94" fmla="*/ 1079 w 1882"/>
                <a:gd name="T95" fmla="*/ 953 h 1836"/>
                <a:gd name="T96" fmla="*/ 1737 w 1882"/>
                <a:gd name="T97" fmla="*/ 1231 h 1836"/>
                <a:gd name="T98" fmla="*/ 1558 w 1882"/>
                <a:gd name="T99" fmla="*/ 485 h 1836"/>
                <a:gd name="T100" fmla="*/ 749 w 1882"/>
                <a:gd name="T101" fmla="*/ 189 h 1836"/>
                <a:gd name="T102" fmla="*/ 358 w 1882"/>
                <a:gd name="T103" fmla="*/ 314 h 1836"/>
                <a:gd name="T104" fmla="*/ 138 w 1882"/>
                <a:gd name="T105" fmla="*/ 850 h 1836"/>
                <a:gd name="T106" fmla="*/ 265 w 1882"/>
                <a:gd name="T107" fmla="*/ 1037 h 1836"/>
                <a:gd name="T108" fmla="*/ 564 w 1882"/>
                <a:gd name="T109" fmla="*/ 1548 h 1836"/>
                <a:gd name="T110" fmla="*/ 837 w 1882"/>
                <a:gd name="T111" fmla="*/ 1655 h 1836"/>
                <a:gd name="T112" fmla="*/ 1356 w 1882"/>
                <a:gd name="T113" fmla="*/ 1515 h 1836"/>
                <a:gd name="T114" fmla="*/ 1602 w 1882"/>
                <a:gd name="T115" fmla="*/ 1373 h 1836"/>
                <a:gd name="T116" fmla="*/ 1804 w 1882"/>
                <a:gd name="T117" fmla="*/ 793 h 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82" h="1836">
                  <a:moveTo>
                    <a:pt x="1809" y="790"/>
                  </a:moveTo>
                  <a:cubicBezTo>
                    <a:pt x="1750" y="713"/>
                    <a:pt x="1642" y="684"/>
                    <a:pt x="1488" y="702"/>
                  </a:cubicBezTo>
                  <a:cubicBezTo>
                    <a:pt x="1441" y="706"/>
                    <a:pt x="1388" y="716"/>
                    <a:pt x="1331" y="730"/>
                  </a:cubicBezTo>
                  <a:cubicBezTo>
                    <a:pt x="1390" y="695"/>
                    <a:pt x="1462" y="644"/>
                    <a:pt x="1510" y="579"/>
                  </a:cubicBezTo>
                  <a:cubicBezTo>
                    <a:pt x="1533" y="551"/>
                    <a:pt x="1552" y="520"/>
                    <a:pt x="1564" y="487"/>
                  </a:cubicBezTo>
                  <a:cubicBezTo>
                    <a:pt x="1586" y="425"/>
                    <a:pt x="1579" y="361"/>
                    <a:pt x="1543" y="298"/>
                  </a:cubicBezTo>
                  <a:cubicBezTo>
                    <a:pt x="1419" y="78"/>
                    <a:pt x="1149" y="0"/>
                    <a:pt x="947" y="37"/>
                  </a:cubicBezTo>
                  <a:cubicBezTo>
                    <a:pt x="848" y="55"/>
                    <a:pt x="775" y="100"/>
                    <a:pt x="747" y="162"/>
                  </a:cubicBezTo>
                  <a:cubicBezTo>
                    <a:pt x="730" y="200"/>
                    <a:pt x="726" y="247"/>
                    <a:pt x="731" y="297"/>
                  </a:cubicBezTo>
                  <a:cubicBezTo>
                    <a:pt x="734" y="390"/>
                    <a:pt x="772" y="499"/>
                    <a:pt x="815" y="595"/>
                  </a:cubicBezTo>
                  <a:cubicBezTo>
                    <a:pt x="771" y="538"/>
                    <a:pt x="719" y="477"/>
                    <a:pt x="660" y="427"/>
                  </a:cubicBezTo>
                  <a:cubicBezTo>
                    <a:pt x="569" y="346"/>
                    <a:pt x="464" y="289"/>
                    <a:pt x="357" y="308"/>
                  </a:cubicBezTo>
                  <a:cubicBezTo>
                    <a:pt x="302" y="318"/>
                    <a:pt x="248" y="349"/>
                    <a:pt x="199" y="399"/>
                  </a:cubicBezTo>
                  <a:cubicBezTo>
                    <a:pt x="54" y="548"/>
                    <a:pt x="0" y="675"/>
                    <a:pt x="43" y="767"/>
                  </a:cubicBezTo>
                  <a:cubicBezTo>
                    <a:pt x="67" y="817"/>
                    <a:pt x="119" y="855"/>
                    <a:pt x="196" y="881"/>
                  </a:cubicBezTo>
                  <a:cubicBezTo>
                    <a:pt x="267" y="910"/>
                    <a:pt x="374" y="930"/>
                    <a:pt x="532" y="929"/>
                  </a:cubicBezTo>
                  <a:cubicBezTo>
                    <a:pt x="480" y="941"/>
                    <a:pt x="426" y="956"/>
                    <a:pt x="376" y="977"/>
                  </a:cubicBezTo>
                  <a:cubicBezTo>
                    <a:pt x="284" y="1011"/>
                    <a:pt x="204" y="1059"/>
                    <a:pt x="172" y="1128"/>
                  </a:cubicBezTo>
                  <a:cubicBezTo>
                    <a:pt x="147" y="1182"/>
                    <a:pt x="155" y="1244"/>
                    <a:pt x="195" y="1312"/>
                  </a:cubicBezTo>
                  <a:cubicBezTo>
                    <a:pt x="297" y="1488"/>
                    <a:pt x="436" y="1578"/>
                    <a:pt x="566" y="1554"/>
                  </a:cubicBezTo>
                  <a:cubicBezTo>
                    <a:pt x="604" y="1547"/>
                    <a:pt x="657" y="1527"/>
                    <a:pt x="709" y="1472"/>
                  </a:cubicBezTo>
                  <a:cubicBezTo>
                    <a:pt x="748" y="1436"/>
                    <a:pt x="786" y="1383"/>
                    <a:pt x="818" y="1302"/>
                  </a:cubicBezTo>
                  <a:cubicBezTo>
                    <a:pt x="812" y="1363"/>
                    <a:pt x="808" y="1433"/>
                    <a:pt x="811" y="1501"/>
                  </a:cubicBezTo>
                  <a:cubicBezTo>
                    <a:pt x="814" y="1606"/>
                    <a:pt x="834" y="1709"/>
                    <a:pt x="888" y="1772"/>
                  </a:cubicBezTo>
                  <a:cubicBezTo>
                    <a:pt x="926" y="1816"/>
                    <a:pt x="979" y="1836"/>
                    <a:pt x="1044" y="1833"/>
                  </a:cubicBezTo>
                  <a:cubicBezTo>
                    <a:pt x="1068" y="1831"/>
                    <a:pt x="1092" y="1829"/>
                    <a:pt x="1115" y="1825"/>
                  </a:cubicBezTo>
                  <a:cubicBezTo>
                    <a:pt x="1232" y="1803"/>
                    <a:pt x="1312" y="1744"/>
                    <a:pt x="1346" y="1655"/>
                  </a:cubicBezTo>
                  <a:cubicBezTo>
                    <a:pt x="1374" y="1581"/>
                    <a:pt x="1369" y="1491"/>
                    <a:pt x="1333" y="1394"/>
                  </a:cubicBezTo>
                  <a:cubicBezTo>
                    <a:pt x="1315" y="1340"/>
                    <a:pt x="1288" y="1284"/>
                    <a:pt x="1251" y="1227"/>
                  </a:cubicBezTo>
                  <a:cubicBezTo>
                    <a:pt x="1303" y="1271"/>
                    <a:pt x="1378" y="1325"/>
                    <a:pt x="1457" y="1355"/>
                  </a:cubicBezTo>
                  <a:cubicBezTo>
                    <a:pt x="1512" y="1379"/>
                    <a:pt x="1572" y="1393"/>
                    <a:pt x="1626" y="1383"/>
                  </a:cubicBezTo>
                  <a:cubicBezTo>
                    <a:pt x="1626" y="1383"/>
                    <a:pt x="1626" y="1383"/>
                    <a:pt x="1626" y="1383"/>
                  </a:cubicBezTo>
                  <a:cubicBezTo>
                    <a:pt x="1692" y="1371"/>
                    <a:pt x="1744" y="1326"/>
                    <a:pt x="1780" y="1248"/>
                  </a:cubicBezTo>
                  <a:cubicBezTo>
                    <a:pt x="1872" y="1052"/>
                    <a:pt x="1882" y="884"/>
                    <a:pt x="1809" y="790"/>
                  </a:cubicBezTo>
                  <a:close/>
                  <a:moveTo>
                    <a:pt x="1768" y="808"/>
                  </a:moveTo>
                  <a:cubicBezTo>
                    <a:pt x="1795" y="844"/>
                    <a:pt x="1808" y="891"/>
                    <a:pt x="1809" y="947"/>
                  </a:cubicBezTo>
                  <a:cubicBezTo>
                    <a:pt x="1639" y="919"/>
                    <a:pt x="1639" y="919"/>
                    <a:pt x="1639" y="919"/>
                  </a:cubicBezTo>
                  <a:cubicBezTo>
                    <a:pt x="1638" y="925"/>
                    <a:pt x="1638" y="925"/>
                    <a:pt x="1638" y="925"/>
                  </a:cubicBezTo>
                  <a:cubicBezTo>
                    <a:pt x="1809" y="953"/>
                    <a:pt x="1809" y="953"/>
                    <a:pt x="1809" y="953"/>
                  </a:cubicBezTo>
                  <a:cubicBezTo>
                    <a:pt x="1809" y="999"/>
                    <a:pt x="1801" y="1051"/>
                    <a:pt x="1784" y="1107"/>
                  </a:cubicBezTo>
                  <a:cubicBezTo>
                    <a:pt x="1646" y="1126"/>
                    <a:pt x="1466" y="1076"/>
                    <a:pt x="1338" y="1030"/>
                  </a:cubicBezTo>
                  <a:cubicBezTo>
                    <a:pt x="1218" y="987"/>
                    <a:pt x="1120" y="940"/>
                    <a:pt x="1092" y="926"/>
                  </a:cubicBezTo>
                  <a:cubicBezTo>
                    <a:pt x="1095" y="912"/>
                    <a:pt x="1096" y="897"/>
                    <a:pt x="1093" y="883"/>
                  </a:cubicBezTo>
                  <a:cubicBezTo>
                    <a:pt x="1148" y="884"/>
                    <a:pt x="1391" y="894"/>
                    <a:pt x="1536" y="918"/>
                  </a:cubicBezTo>
                  <a:cubicBezTo>
                    <a:pt x="1537" y="912"/>
                    <a:pt x="1537" y="912"/>
                    <a:pt x="1537" y="912"/>
                  </a:cubicBezTo>
                  <a:cubicBezTo>
                    <a:pt x="1390" y="887"/>
                    <a:pt x="1143" y="878"/>
                    <a:pt x="1091" y="877"/>
                  </a:cubicBezTo>
                  <a:cubicBezTo>
                    <a:pt x="1091" y="876"/>
                    <a:pt x="1091" y="876"/>
                    <a:pt x="1091" y="876"/>
                  </a:cubicBezTo>
                  <a:cubicBezTo>
                    <a:pt x="1090" y="872"/>
                    <a:pt x="1088" y="867"/>
                    <a:pt x="1086" y="863"/>
                  </a:cubicBezTo>
                  <a:cubicBezTo>
                    <a:pt x="1133" y="845"/>
                    <a:pt x="1340" y="771"/>
                    <a:pt x="1556" y="762"/>
                  </a:cubicBezTo>
                  <a:cubicBezTo>
                    <a:pt x="1556" y="756"/>
                    <a:pt x="1556" y="756"/>
                    <a:pt x="1556" y="756"/>
                  </a:cubicBezTo>
                  <a:cubicBezTo>
                    <a:pt x="1339" y="765"/>
                    <a:pt x="1129" y="840"/>
                    <a:pt x="1083" y="857"/>
                  </a:cubicBezTo>
                  <a:cubicBezTo>
                    <a:pt x="1081" y="852"/>
                    <a:pt x="1078" y="848"/>
                    <a:pt x="1074" y="843"/>
                  </a:cubicBezTo>
                  <a:cubicBezTo>
                    <a:pt x="1099" y="820"/>
                    <a:pt x="1181" y="740"/>
                    <a:pt x="1245" y="626"/>
                  </a:cubicBezTo>
                  <a:cubicBezTo>
                    <a:pt x="1313" y="505"/>
                    <a:pt x="1372" y="321"/>
                    <a:pt x="1278" y="126"/>
                  </a:cubicBezTo>
                  <a:cubicBezTo>
                    <a:pt x="1341" y="153"/>
                    <a:pt x="1400" y="193"/>
                    <a:pt x="1448" y="246"/>
                  </a:cubicBezTo>
                  <a:cubicBezTo>
                    <a:pt x="1448" y="303"/>
                    <a:pt x="1441" y="560"/>
                    <a:pt x="1327" y="654"/>
                  </a:cubicBezTo>
                  <a:cubicBezTo>
                    <a:pt x="1331" y="659"/>
                    <a:pt x="1331" y="659"/>
                    <a:pt x="1331" y="659"/>
                  </a:cubicBezTo>
                  <a:cubicBezTo>
                    <a:pt x="1442" y="567"/>
                    <a:pt x="1454" y="322"/>
                    <a:pt x="1454" y="253"/>
                  </a:cubicBezTo>
                  <a:cubicBezTo>
                    <a:pt x="1475" y="276"/>
                    <a:pt x="1493" y="302"/>
                    <a:pt x="1509" y="330"/>
                  </a:cubicBezTo>
                  <a:cubicBezTo>
                    <a:pt x="1521" y="350"/>
                    <a:pt x="1529" y="371"/>
                    <a:pt x="1534" y="391"/>
                  </a:cubicBezTo>
                  <a:cubicBezTo>
                    <a:pt x="1525" y="424"/>
                    <a:pt x="1501" y="503"/>
                    <a:pt x="1458" y="552"/>
                  </a:cubicBezTo>
                  <a:cubicBezTo>
                    <a:pt x="1463" y="556"/>
                    <a:pt x="1463" y="556"/>
                    <a:pt x="1463" y="556"/>
                  </a:cubicBezTo>
                  <a:cubicBezTo>
                    <a:pt x="1502" y="512"/>
                    <a:pt x="1526" y="443"/>
                    <a:pt x="1537" y="405"/>
                  </a:cubicBezTo>
                  <a:cubicBezTo>
                    <a:pt x="1542" y="437"/>
                    <a:pt x="1539" y="469"/>
                    <a:pt x="1528" y="501"/>
                  </a:cubicBezTo>
                  <a:cubicBezTo>
                    <a:pt x="1472" y="660"/>
                    <a:pt x="1225" y="760"/>
                    <a:pt x="1223" y="761"/>
                  </a:cubicBezTo>
                  <a:cubicBezTo>
                    <a:pt x="1230" y="780"/>
                    <a:pt x="1230" y="780"/>
                    <a:pt x="1230" y="780"/>
                  </a:cubicBezTo>
                  <a:cubicBezTo>
                    <a:pt x="1294" y="759"/>
                    <a:pt x="1354" y="744"/>
                    <a:pt x="1409" y="734"/>
                  </a:cubicBezTo>
                  <a:cubicBezTo>
                    <a:pt x="1581" y="702"/>
                    <a:pt x="1699" y="724"/>
                    <a:pt x="1761" y="799"/>
                  </a:cubicBezTo>
                  <a:cubicBezTo>
                    <a:pt x="1722" y="785"/>
                    <a:pt x="1644" y="758"/>
                    <a:pt x="1614" y="761"/>
                  </a:cubicBezTo>
                  <a:cubicBezTo>
                    <a:pt x="1615" y="767"/>
                    <a:pt x="1615" y="767"/>
                    <a:pt x="1615" y="767"/>
                  </a:cubicBezTo>
                  <a:cubicBezTo>
                    <a:pt x="1645" y="764"/>
                    <a:pt x="1735" y="796"/>
                    <a:pt x="1768" y="808"/>
                  </a:cubicBezTo>
                  <a:close/>
                  <a:moveTo>
                    <a:pt x="1661" y="1327"/>
                  </a:moveTo>
                  <a:cubicBezTo>
                    <a:pt x="1611" y="1323"/>
                    <a:pt x="1421" y="1300"/>
                    <a:pt x="1262" y="1159"/>
                  </a:cubicBezTo>
                  <a:cubicBezTo>
                    <a:pt x="1258" y="1164"/>
                    <a:pt x="1258" y="1164"/>
                    <a:pt x="1258" y="1164"/>
                  </a:cubicBezTo>
                  <a:cubicBezTo>
                    <a:pt x="1410" y="1299"/>
                    <a:pt x="1591" y="1327"/>
                    <a:pt x="1652" y="1333"/>
                  </a:cubicBezTo>
                  <a:cubicBezTo>
                    <a:pt x="1635" y="1343"/>
                    <a:pt x="1618" y="1350"/>
                    <a:pt x="1599" y="1353"/>
                  </a:cubicBezTo>
                  <a:cubicBezTo>
                    <a:pt x="1599" y="1353"/>
                    <a:pt x="1599" y="1353"/>
                    <a:pt x="1599" y="1353"/>
                  </a:cubicBezTo>
                  <a:cubicBezTo>
                    <a:pt x="1425" y="1385"/>
                    <a:pt x="1196" y="1149"/>
                    <a:pt x="1193" y="1147"/>
                  </a:cubicBezTo>
                  <a:cubicBezTo>
                    <a:pt x="1178" y="1160"/>
                    <a:pt x="1178" y="1160"/>
                    <a:pt x="1178" y="1160"/>
                  </a:cubicBezTo>
                  <a:cubicBezTo>
                    <a:pt x="1313" y="1333"/>
                    <a:pt x="1365" y="1502"/>
                    <a:pt x="1320" y="1622"/>
                  </a:cubicBezTo>
                  <a:cubicBezTo>
                    <a:pt x="1309" y="1651"/>
                    <a:pt x="1292" y="1676"/>
                    <a:pt x="1271" y="1697"/>
                  </a:cubicBezTo>
                  <a:cubicBezTo>
                    <a:pt x="1274" y="1618"/>
                    <a:pt x="1224" y="1452"/>
                    <a:pt x="1222" y="1444"/>
                  </a:cubicBezTo>
                  <a:cubicBezTo>
                    <a:pt x="1216" y="1446"/>
                    <a:pt x="1216" y="1446"/>
                    <a:pt x="1216" y="1446"/>
                  </a:cubicBezTo>
                  <a:cubicBezTo>
                    <a:pt x="1217" y="1448"/>
                    <a:pt x="1271" y="1630"/>
                    <a:pt x="1265" y="1704"/>
                  </a:cubicBezTo>
                  <a:cubicBezTo>
                    <a:pt x="1244" y="1723"/>
                    <a:pt x="1220" y="1739"/>
                    <a:pt x="1191" y="1751"/>
                  </a:cubicBezTo>
                  <a:cubicBezTo>
                    <a:pt x="1200" y="1682"/>
                    <a:pt x="1175" y="1537"/>
                    <a:pt x="1119" y="1319"/>
                  </a:cubicBezTo>
                  <a:cubicBezTo>
                    <a:pt x="1080" y="1169"/>
                    <a:pt x="1038" y="1031"/>
                    <a:pt x="1026" y="994"/>
                  </a:cubicBezTo>
                  <a:cubicBezTo>
                    <a:pt x="1032" y="992"/>
                    <a:pt x="1038" y="990"/>
                    <a:pt x="1043" y="987"/>
                  </a:cubicBezTo>
                  <a:cubicBezTo>
                    <a:pt x="1065" y="1034"/>
                    <a:pt x="1163" y="1249"/>
                    <a:pt x="1178" y="1313"/>
                  </a:cubicBezTo>
                  <a:cubicBezTo>
                    <a:pt x="1184" y="1312"/>
                    <a:pt x="1184" y="1312"/>
                    <a:pt x="1184" y="1312"/>
                  </a:cubicBezTo>
                  <a:cubicBezTo>
                    <a:pt x="1169" y="1245"/>
                    <a:pt x="1070" y="1030"/>
                    <a:pt x="1048" y="983"/>
                  </a:cubicBezTo>
                  <a:cubicBezTo>
                    <a:pt x="1059" y="977"/>
                    <a:pt x="1068" y="969"/>
                    <a:pt x="1075" y="959"/>
                  </a:cubicBezTo>
                  <a:cubicBezTo>
                    <a:pt x="1099" y="979"/>
                    <a:pt x="1178" y="1043"/>
                    <a:pt x="1282" y="1106"/>
                  </a:cubicBezTo>
                  <a:cubicBezTo>
                    <a:pt x="1482" y="1228"/>
                    <a:pt x="1630" y="1257"/>
                    <a:pt x="1721" y="1259"/>
                  </a:cubicBezTo>
                  <a:cubicBezTo>
                    <a:pt x="1704" y="1289"/>
                    <a:pt x="1684" y="1311"/>
                    <a:pt x="1661" y="1327"/>
                  </a:cubicBezTo>
                  <a:close/>
                  <a:moveTo>
                    <a:pt x="967" y="1348"/>
                  </a:moveTo>
                  <a:cubicBezTo>
                    <a:pt x="971" y="1439"/>
                    <a:pt x="1009" y="1725"/>
                    <a:pt x="1017" y="1785"/>
                  </a:cubicBezTo>
                  <a:cubicBezTo>
                    <a:pt x="973" y="1783"/>
                    <a:pt x="937" y="1767"/>
                    <a:pt x="909" y="1738"/>
                  </a:cubicBezTo>
                  <a:cubicBezTo>
                    <a:pt x="904" y="1671"/>
                    <a:pt x="884" y="1350"/>
                    <a:pt x="895" y="1299"/>
                  </a:cubicBezTo>
                  <a:cubicBezTo>
                    <a:pt x="889" y="1298"/>
                    <a:pt x="889" y="1298"/>
                    <a:pt x="889" y="1298"/>
                  </a:cubicBezTo>
                  <a:cubicBezTo>
                    <a:pt x="878" y="1348"/>
                    <a:pt x="897" y="1650"/>
                    <a:pt x="902" y="1731"/>
                  </a:cubicBezTo>
                  <a:cubicBezTo>
                    <a:pt x="902" y="1731"/>
                    <a:pt x="902" y="1731"/>
                    <a:pt x="902" y="1731"/>
                  </a:cubicBezTo>
                  <a:cubicBezTo>
                    <a:pt x="786" y="1598"/>
                    <a:pt x="841" y="1264"/>
                    <a:pt x="860" y="1164"/>
                  </a:cubicBezTo>
                  <a:cubicBezTo>
                    <a:pt x="862" y="1155"/>
                    <a:pt x="864" y="1145"/>
                    <a:pt x="866" y="1135"/>
                  </a:cubicBezTo>
                  <a:cubicBezTo>
                    <a:pt x="846" y="1131"/>
                    <a:pt x="846" y="1131"/>
                    <a:pt x="846" y="1131"/>
                  </a:cubicBezTo>
                  <a:cubicBezTo>
                    <a:pt x="846" y="1131"/>
                    <a:pt x="844" y="1142"/>
                    <a:pt x="840" y="1160"/>
                  </a:cubicBezTo>
                  <a:cubicBezTo>
                    <a:pt x="794" y="1365"/>
                    <a:pt x="699" y="1496"/>
                    <a:pt x="579" y="1518"/>
                  </a:cubicBezTo>
                  <a:cubicBezTo>
                    <a:pt x="550" y="1523"/>
                    <a:pt x="520" y="1522"/>
                    <a:pt x="490" y="1515"/>
                  </a:cubicBezTo>
                  <a:cubicBezTo>
                    <a:pt x="521" y="1473"/>
                    <a:pt x="642" y="1308"/>
                    <a:pt x="679" y="1276"/>
                  </a:cubicBezTo>
                  <a:cubicBezTo>
                    <a:pt x="675" y="1271"/>
                    <a:pt x="675" y="1271"/>
                    <a:pt x="675" y="1271"/>
                  </a:cubicBezTo>
                  <a:cubicBezTo>
                    <a:pt x="637" y="1305"/>
                    <a:pt x="512" y="1474"/>
                    <a:pt x="484" y="1513"/>
                  </a:cubicBezTo>
                  <a:cubicBezTo>
                    <a:pt x="444" y="1502"/>
                    <a:pt x="405" y="1481"/>
                    <a:pt x="367" y="1450"/>
                  </a:cubicBezTo>
                  <a:cubicBezTo>
                    <a:pt x="403" y="1415"/>
                    <a:pt x="554" y="1268"/>
                    <a:pt x="567" y="1258"/>
                  </a:cubicBezTo>
                  <a:cubicBezTo>
                    <a:pt x="563" y="1253"/>
                    <a:pt x="563" y="1253"/>
                    <a:pt x="563" y="1253"/>
                  </a:cubicBezTo>
                  <a:cubicBezTo>
                    <a:pt x="550" y="1263"/>
                    <a:pt x="398" y="1412"/>
                    <a:pt x="363" y="1446"/>
                  </a:cubicBezTo>
                  <a:cubicBezTo>
                    <a:pt x="340" y="1427"/>
                    <a:pt x="317" y="1404"/>
                    <a:pt x="296" y="1378"/>
                  </a:cubicBezTo>
                  <a:cubicBezTo>
                    <a:pt x="442" y="1174"/>
                    <a:pt x="847" y="980"/>
                    <a:pt x="912" y="950"/>
                  </a:cubicBezTo>
                  <a:cubicBezTo>
                    <a:pt x="915" y="956"/>
                    <a:pt x="918" y="961"/>
                    <a:pt x="922" y="965"/>
                  </a:cubicBezTo>
                  <a:cubicBezTo>
                    <a:pt x="881" y="997"/>
                    <a:pt x="696" y="1143"/>
                    <a:pt x="631" y="1202"/>
                  </a:cubicBezTo>
                  <a:cubicBezTo>
                    <a:pt x="635" y="1207"/>
                    <a:pt x="635" y="1207"/>
                    <a:pt x="635" y="1207"/>
                  </a:cubicBezTo>
                  <a:cubicBezTo>
                    <a:pt x="700" y="1147"/>
                    <a:pt x="886" y="1001"/>
                    <a:pt x="926" y="970"/>
                  </a:cubicBezTo>
                  <a:cubicBezTo>
                    <a:pt x="934" y="977"/>
                    <a:pt x="942" y="983"/>
                    <a:pt x="951" y="988"/>
                  </a:cubicBezTo>
                  <a:cubicBezTo>
                    <a:pt x="946" y="1029"/>
                    <a:pt x="927" y="1187"/>
                    <a:pt x="934" y="1232"/>
                  </a:cubicBezTo>
                  <a:cubicBezTo>
                    <a:pt x="940" y="1232"/>
                    <a:pt x="940" y="1232"/>
                    <a:pt x="940" y="1232"/>
                  </a:cubicBezTo>
                  <a:cubicBezTo>
                    <a:pt x="934" y="1188"/>
                    <a:pt x="952" y="1034"/>
                    <a:pt x="957" y="991"/>
                  </a:cubicBezTo>
                  <a:cubicBezTo>
                    <a:pt x="968" y="995"/>
                    <a:pt x="979" y="998"/>
                    <a:pt x="991" y="998"/>
                  </a:cubicBezTo>
                  <a:cubicBezTo>
                    <a:pt x="1005" y="1082"/>
                    <a:pt x="1105" y="1679"/>
                    <a:pt x="1099" y="1778"/>
                  </a:cubicBezTo>
                  <a:cubicBezTo>
                    <a:pt x="1081" y="1781"/>
                    <a:pt x="1061" y="1784"/>
                    <a:pt x="1040" y="1785"/>
                  </a:cubicBezTo>
                  <a:cubicBezTo>
                    <a:pt x="1034" y="1785"/>
                    <a:pt x="1029" y="1785"/>
                    <a:pt x="1024" y="1785"/>
                  </a:cubicBezTo>
                  <a:cubicBezTo>
                    <a:pt x="1016" y="1728"/>
                    <a:pt x="977" y="1439"/>
                    <a:pt x="973" y="1348"/>
                  </a:cubicBezTo>
                  <a:lnTo>
                    <a:pt x="967" y="1348"/>
                  </a:lnTo>
                  <a:close/>
                  <a:moveTo>
                    <a:pt x="386" y="1079"/>
                  </a:moveTo>
                  <a:cubicBezTo>
                    <a:pt x="309" y="1115"/>
                    <a:pt x="234" y="1190"/>
                    <a:pt x="207" y="1218"/>
                  </a:cubicBezTo>
                  <a:cubicBezTo>
                    <a:pt x="200" y="1185"/>
                    <a:pt x="203" y="1155"/>
                    <a:pt x="215" y="1126"/>
                  </a:cubicBezTo>
                  <a:cubicBezTo>
                    <a:pt x="265" y="1019"/>
                    <a:pt x="447" y="965"/>
                    <a:pt x="592" y="938"/>
                  </a:cubicBezTo>
                  <a:cubicBezTo>
                    <a:pt x="643" y="929"/>
                    <a:pt x="687" y="923"/>
                    <a:pt x="715" y="921"/>
                  </a:cubicBezTo>
                  <a:cubicBezTo>
                    <a:pt x="726" y="920"/>
                    <a:pt x="738" y="919"/>
                    <a:pt x="749" y="917"/>
                  </a:cubicBezTo>
                  <a:cubicBezTo>
                    <a:pt x="748" y="897"/>
                    <a:pt x="748" y="897"/>
                    <a:pt x="748" y="897"/>
                  </a:cubicBezTo>
                  <a:cubicBezTo>
                    <a:pt x="748" y="897"/>
                    <a:pt x="735" y="898"/>
                    <a:pt x="713" y="900"/>
                  </a:cubicBezTo>
                  <a:cubicBezTo>
                    <a:pt x="366" y="929"/>
                    <a:pt x="145" y="882"/>
                    <a:pt x="92" y="768"/>
                  </a:cubicBezTo>
                  <a:cubicBezTo>
                    <a:pt x="59" y="699"/>
                    <a:pt x="89" y="606"/>
                    <a:pt x="179" y="496"/>
                  </a:cubicBezTo>
                  <a:cubicBezTo>
                    <a:pt x="371" y="509"/>
                    <a:pt x="841" y="818"/>
                    <a:pt x="909" y="863"/>
                  </a:cubicBezTo>
                  <a:cubicBezTo>
                    <a:pt x="907" y="867"/>
                    <a:pt x="905" y="871"/>
                    <a:pt x="904" y="875"/>
                  </a:cubicBezTo>
                  <a:cubicBezTo>
                    <a:pt x="833" y="841"/>
                    <a:pt x="418" y="641"/>
                    <a:pt x="306" y="630"/>
                  </a:cubicBezTo>
                  <a:cubicBezTo>
                    <a:pt x="305" y="636"/>
                    <a:pt x="305" y="636"/>
                    <a:pt x="305" y="636"/>
                  </a:cubicBezTo>
                  <a:cubicBezTo>
                    <a:pt x="416" y="647"/>
                    <a:pt x="837" y="850"/>
                    <a:pt x="902" y="881"/>
                  </a:cubicBezTo>
                  <a:cubicBezTo>
                    <a:pt x="901" y="886"/>
                    <a:pt x="900" y="891"/>
                    <a:pt x="900" y="896"/>
                  </a:cubicBezTo>
                  <a:cubicBezTo>
                    <a:pt x="842" y="887"/>
                    <a:pt x="557" y="844"/>
                    <a:pt x="500" y="832"/>
                  </a:cubicBezTo>
                  <a:cubicBezTo>
                    <a:pt x="498" y="838"/>
                    <a:pt x="498" y="838"/>
                    <a:pt x="498" y="838"/>
                  </a:cubicBezTo>
                  <a:cubicBezTo>
                    <a:pt x="556" y="850"/>
                    <a:pt x="842" y="894"/>
                    <a:pt x="899" y="902"/>
                  </a:cubicBezTo>
                  <a:cubicBezTo>
                    <a:pt x="899" y="910"/>
                    <a:pt x="900" y="918"/>
                    <a:pt x="902" y="926"/>
                  </a:cubicBezTo>
                  <a:cubicBezTo>
                    <a:pt x="842" y="940"/>
                    <a:pt x="529" y="1019"/>
                    <a:pt x="312" y="1225"/>
                  </a:cubicBezTo>
                  <a:cubicBezTo>
                    <a:pt x="316" y="1229"/>
                    <a:pt x="316" y="1229"/>
                    <a:pt x="316" y="1229"/>
                  </a:cubicBezTo>
                  <a:cubicBezTo>
                    <a:pt x="533" y="1024"/>
                    <a:pt x="845" y="946"/>
                    <a:pt x="904" y="932"/>
                  </a:cubicBezTo>
                  <a:cubicBezTo>
                    <a:pt x="905" y="937"/>
                    <a:pt x="907" y="941"/>
                    <a:pt x="909" y="945"/>
                  </a:cubicBezTo>
                  <a:cubicBezTo>
                    <a:pt x="843" y="975"/>
                    <a:pt x="439" y="1169"/>
                    <a:pt x="292" y="1373"/>
                  </a:cubicBezTo>
                  <a:cubicBezTo>
                    <a:pt x="273" y="1348"/>
                    <a:pt x="254" y="1321"/>
                    <a:pt x="237" y="1291"/>
                  </a:cubicBezTo>
                  <a:cubicBezTo>
                    <a:pt x="223" y="1268"/>
                    <a:pt x="214" y="1247"/>
                    <a:pt x="209" y="1226"/>
                  </a:cubicBezTo>
                  <a:cubicBezTo>
                    <a:pt x="232" y="1201"/>
                    <a:pt x="310" y="1121"/>
                    <a:pt x="388" y="1084"/>
                  </a:cubicBezTo>
                  <a:lnTo>
                    <a:pt x="386" y="1079"/>
                  </a:lnTo>
                  <a:close/>
                  <a:moveTo>
                    <a:pt x="361" y="352"/>
                  </a:moveTo>
                  <a:cubicBezTo>
                    <a:pt x="417" y="382"/>
                    <a:pt x="689" y="530"/>
                    <a:pt x="744" y="602"/>
                  </a:cubicBezTo>
                  <a:cubicBezTo>
                    <a:pt x="749" y="598"/>
                    <a:pt x="749" y="598"/>
                    <a:pt x="749" y="598"/>
                  </a:cubicBezTo>
                  <a:cubicBezTo>
                    <a:pt x="694" y="526"/>
                    <a:pt x="437" y="386"/>
                    <a:pt x="369" y="349"/>
                  </a:cubicBezTo>
                  <a:cubicBezTo>
                    <a:pt x="374" y="348"/>
                    <a:pt x="379" y="347"/>
                    <a:pt x="384" y="346"/>
                  </a:cubicBezTo>
                  <a:cubicBezTo>
                    <a:pt x="597" y="307"/>
                    <a:pt x="805" y="605"/>
                    <a:pt x="885" y="734"/>
                  </a:cubicBezTo>
                  <a:cubicBezTo>
                    <a:pt x="905" y="771"/>
                    <a:pt x="919" y="794"/>
                    <a:pt x="919" y="794"/>
                  </a:cubicBezTo>
                  <a:cubicBezTo>
                    <a:pt x="937" y="784"/>
                    <a:pt x="937" y="784"/>
                    <a:pt x="937" y="784"/>
                  </a:cubicBezTo>
                  <a:cubicBezTo>
                    <a:pt x="937" y="783"/>
                    <a:pt x="924" y="760"/>
                    <a:pt x="903" y="724"/>
                  </a:cubicBezTo>
                  <a:cubicBezTo>
                    <a:pt x="841" y="613"/>
                    <a:pt x="704" y="337"/>
                    <a:pt x="768" y="198"/>
                  </a:cubicBezTo>
                  <a:cubicBezTo>
                    <a:pt x="785" y="161"/>
                    <a:pt x="821" y="130"/>
                    <a:pt x="871" y="109"/>
                  </a:cubicBezTo>
                  <a:cubicBezTo>
                    <a:pt x="885" y="152"/>
                    <a:pt x="938" y="319"/>
                    <a:pt x="953" y="370"/>
                  </a:cubicBezTo>
                  <a:cubicBezTo>
                    <a:pt x="959" y="368"/>
                    <a:pt x="959" y="368"/>
                    <a:pt x="959" y="368"/>
                  </a:cubicBezTo>
                  <a:cubicBezTo>
                    <a:pt x="944" y="317"/>
                    <a:pt x="890" y="149"/>
                    <a:pt x="877" y="107"/>
                  </a:cubicBezTo>
                  <a:cubicBezTo>
                    <a:pt x="899" y="98"/>
                    <a:pt x="923" y="90"/>
                    <a:pt x="950" y="85"/>
                  </a:cubicBezTo>
                  <a:cubicBezTo>
                    <a:pt x="963" y="83"/>
                    <a:pt x="976" y="81"/>
                    <a:pt x="990" y="80"/>
                  </a:cubicBezTo>
                  <a:cubicBezTo>
                    <a:pt x="1008" y="111"/>
                    <a:pt x="1073" y="223"/>
                    <a:pt x="1092" y="306"/>
                  </a:cubicBezTo>
                  <a:cubicBezTo>
                    <a:pt x="1098" y="304"/>
                    <a:pt x="1098" y="304"/>
                    <a:pt x="1098" y="304"/>
                  </a:cubicBezTo>
                  <a:cubicBezTo>
                    <a:pt x="1079" y="222"/>
                    <a:pt x="1017" y="114"/>
                    <a:pt x="997" y="79"/>
                  </a:cubicBezTo>
                  <a:cubicBezTo>
                    <a:pt x="1046" y="75"/>
                    <a:pt x="1098" y="77"/>
                    <a:pt x="1150" y="87"/>
                  </a:cubicBezTo>
                  <a:cubicBezTo>
                    <a:pt x="1243" y="318"/>
                    <a:pt x="1206" y="504"/>
                    <a:pt x="1158" y="620"/>
                  </a:cubicBezTo>
                  <a:cubicBezTo>
                    <a:pt x="1114" y="725"/>
                    <a:pt x="1054" y="793"/>
                    <a:pt x="1033" y="814"/>
                  </a:cubicBezTo>
                  <a:cubicBezTo>
                    <a:pt x="1023" y="810"/>
                    <a:pt x="1012" y="808"/>
                    <a:pt x="1001" y="808"/>
                  </a:cubicBezTo>
                  <a:cubicBezTo>
                    <a:pt x="1015" y="785"/>
                    <a:pt x="1045" y="734"/>
                    <a:pt x="1071" y="668"/>
                  </a:cubicBezTo>
                  <a:cubicBezTo>
                    <a:pt x="1104" y="587"/>
                    <a:pt x="1138" y="467"/>
                    <a:pt x="1113" y="357"/>
                  </a:cubicBezTo>
                  <a:cubicBezTo>
                    <a:pt x="1107" y="358"/>
                    <a:pt x="1107" y="358"/>
                    <a:pt x="1107" y="358"/>
                  </a:cubicBezTo>
                  <a:cubicBezTo>
                    <a:pt x="1132" y="467"/>
                    <a:pt x="1098" y="585"/>
                    <a:pt x="1066" y="666"/>
                  </a:cubicBezTo>
                  <a:cubicBezTo>
                    <a:pt x="1038" y="735"/>
                    <a:pt x="1006" y="788"/>
                    <a:pt x="994" y="808"/>
                  </a:cubicBezTo>
                  <a:cubicBezTo>
                    <a:pt x="989" y="808"/>
                    <a:pt x="983" y="809"/>
                    <a:pt x="978" y="810"/>
                  </a:cubicBezTo>
                  <a:cubicBezTo>
                    <a:pt x="985" y="759"/>
                    <a:pt x="1006" y="556"/>
                    <a:pt x="976" y="428"/>
                  </a:cubicBezTo>
                  <a:cubicBezTo>
                    <a:pt x="970" y="430"/>
                    <a:pt x="970" y="430"/>
                    <a:pt x="970" y="430"/>
                  </a:cubicBezTo>
                  <a:cubicBezTo>
                    <a:pt x="1000" y="558"/>
                    <a:pt x="978" y="765"/>
                    <a:pt x="972" y="811"/>
                  </a:cubicBezTo>
                  <a:cubicBezTo>
                    <a:pt x="972" y="811"/>
                    <a:pt x="971" y="811"/>
                    <a:pt x="971" y="812"/>
                  </a:cubicBezTo>
                  <a:cubicBezTo>
                    <a:pt x="967" y="813"/>
                    <a:pt x="964" y="814"/>
                    <a:pt x="961" y="815"/>
                  </a:cubicBezTo>
                  <a:cubicBezTo>
                    <a:pt x="932" y="750"/>
                    <a:pt x="760" y="358"/>
                    <a:pt x="795" y="209"/>
                  </a:cubicBezTo>
                  <a:cubicBezTo>
                    <a:pt x="789" y="208"/>
                    <a:pt x="789" y="208"/>
                    <a:pt x="789" y="208"/>
                  </a:cubicBezTo>
                  <a:cubicBezTo>
                    <a:pt x="753" y="361"/>
                    <a:pt x="925" y="751"/>
                    <a:pt x="955" y="818"/>
                  </a:cubicBezTo>
                  <a:cubicBezTo>
                    <a:pt x="943" y="823"/>
                    <a:pt x="933" y="831"/>
                    <a:pt x="924" y="841"/>
                  </a:cubicBezTo>
                  <a:cubicBezTo>
                    <a:pt x="662" y="587"/>
                    <a:pt x="335" y="432"/>
                    <a:pt x="270" y="402"/>
                  </a:cubicBezTo>
                  <a:cubicBezTo>
                    <a:pt x="299" y="378"/>
                    <a:pt x="329" y="361"/>
                    <a:pt x="361" y="352"/>
                  </a:cubicBezTo>
                  <a:close/>
                  <a:moveTo>
                    <a:pt x="1269" y="122"/>
                  </a:moveTo>
                  <a:cubicBezTo>
                    <a:pt x="1367" y="317"/>
                    <a:pt x="1307" y="502"/>
                    <a:pt x="1239" y="623"/>
                  </a:cubicBezTo>
                  <a:cubicBezTo>
                    <a:pt x="1176" y="736"/>
                    <a:pt x="1095" y="816"/>
                    <a:pt x="1070" y="839"/>
                  </a:cubicBezTo>
                  <a:cubicBezTo>
                    <a:pt x="1061" y="829"/>
                    <a:pt x="1051" y="822"/>
                    <a:pt x="1039" y="817"/>
                  </a:cubicBezTo>
                  <a:cubicBezTo>
                    <a:pt x="1062" y="793"/>
                    <a:pt x="1120" y="726"/>
                    <a:pt x="1163" y="623"/>
                  </a:cubicBezTo>
                  <a:cubicBezTo>
                    <a:pt x="1212" y="506"/>
                    <a:pt x="1249" y="319"/>
                    <a:pt x="1157" y="88"/>
                  </a:cubicBezTo>
                  <a:cubicBezTo>
                    <a:pt x="1195" y="96"/>
                    <a:pt x="1233" y="107"/>
                    <a:pt x="1269" y="122"/>
                  </a:cubicBezTo>
                  <a:close/>
                  <a:moveTo>
                    <a:pt x="1071" y="882"/>
                  </a:moveTo>
                  <a:cubicBezTo>
                    <a:pt x="1074" y="892"/>
                    <a:pt x="1075" y="902"/>
                    <a:pt x="1073" y="912"/>
                  </a:cubicBezTo>
                  <a:cubicBezTo>
                    <a:pt x="1074" y="901"/>
                    <a:pt x="1073" y="890"/>
                    <a:pt x="1070" y="880"/>
                  </a:cubicBezTo>
                  <a:cubicBezTo>
                    <a:pt x="1071" y="880"/>
                    <a:pt x="1071" y="881"/>
                    <a:pt x="1071" y="882"/>
                  </a:cubicBezTo>
                  <a:close/>
                  <a:moveTo>
                    <a:pt x="942" y="852"/>
                  </a:moveTo>
                  <a:cubicBezTo>
                    <a:pt x="951" y="843"/>
                    <a:pt x="963" y="835"/>
                    <a:pt x="977" y="831"/>
                  </a:cubicBezTo>
                  <a:cubicBezTo>
                    <a:pt x="979" y="831"/>
                    <a:pt x="982" y="830"/>
                    <a:pt x="984" y="830"/>
                  </a:cubicBezTo>
                  <a:cubicBezTo>
                    <a:pt x="1004" y="826"/>
                    <a:pt x="1023" y="830"/>
                    <a:pt x="1038" y="839"/>
                  </a:cubicBezTo>
                  <a:cubicBezTo>
                    <a:pt x="1047" y="847"/>
                    <a:pt x="1055" y="856"/>
                    <a:pt x="1061" y="870"/>
                  </a:cubicBezTo>
                  <a:cubicBezTo>
                    <a:pt x="1070" y="891"/>
                    <a:pt x="1070" y="916"/>
                    <a:pt x="1061" y="944"/>
                  </a:cubicBezTo>
                  <a:cubicBezTo>
                    <a:pt x="1051" y="959"/>
                    <a:pt x="1036" y="970"/>
                    <a:pt x="1017" y="975"/>
                  </a:cubicBezTo>
                  <a:cubicBezTo>
                    <a:pt x="976" y="987"/>
                    <a:pt x="934" y="964"/>
                    <a:pt x="923" y="924"/>
                  </a:cubicBezTo>
                  <a:cubicBezTo>
                    <a:pt x="921" y="918"/>
                    <a:pt x="920" y="911"/>
                    <a:pt x="920" y="905"/>
                  </a:cubicBezTo>
                  <a:cubicBezTo>
                    <a:pt x="927" y="895"/>
                    <a:pt x="937" y="877"/>
                    <a:pt x="942" y="852"/>
                  </a:cubicBezTo>
                  <a:close/>
                  <a:moveTo>
                    <a:pt x="922" y="890"/>
                  </a:moveTo>
                  <a:cubicBezTo>
                    <a:pt x="924" y="881"/>
                    <a:pt x="927" y="872"/>
                    <a:pt x="933" y="864"/>
                  </a:cubicBezTo>
                  <a:cubicBezTo>
                    <a:pt x="929" y="874"/>
                    <a:pt x="926" y="883"/>
                    <a:pt x="922" y="890"/>
                  </a:cubicBezTo>
                  <a:close/>
                  <a:moveTo>
                    <a:pt x="264" y="406"/>
                  </a:moveTo>
                  <a:cubicBezTo>
                    <a:pt x="323" y="433"/>
                    <a:pt x="655" y="588"/>
                    <a:pt x="920" y="845"/>
                  </a:cubicBezTo>
                  <a:cubicBezTo>
                    <a:pt x="917" y="849"/>
                    <a:pt x="914" y="853"/>
                    <a:pt x="912" y="858"/>
                  </a:cubicBezTo>
                  <a:cubicBezTo>
                    <a:pt x="843" y="812"/>
                    <a:pt x="380" y="508"/>
                    <a:pt x="184" y="490"/>
                  </a:cubicBezTo>
                  <a:cubicBezTo>
                    <a:pt x="201" y="471"/>
                    <a:pt x="219" y="450"/>
                    <a:pt x="239" y="430"/>
                  </a:cubicBezTo>
                  <a:cubicBezTo>
                    <a:pt x="247" y="421"/>
                    <a:pt x="256" y="414"/>
                    <a:pt x="264" y="406"/>
                  </a:cubicBezTo>
                  <a:close/>
                  <a:moveTo>
                    <a:pt x="998" y="999"/>
                  </a:moveTo>
                  <a:cubicBezTo>
                    <a:pt x="1003" y="999"/>
                    <a:pt x="1008" y="998"/>
                    <a:pt x="1014" y="997"/>
                  </a:cubicBezTo>
                  <a:cubicBezTo>
                    <a:pt x="1016" y="997"/>
                    <a:pt x="1018" y="996"/>
                    <a:pt x="1020" y="996"/>
                  </a:cubicBezTo>
                  <a:cubicBezTo>
                    <a:pt x="1045" y="1074"/>
                    <a:pt x="1206" y="1604"/>
                    <a:pt x="1185" y="1754"/>
                  </a:cubicBezTo>
                  <a:cubicBezTo>
                    <a:pt x="1161" y="1764"/>
                    <a:pt x="1135" y="1772"/>
                    <a:pt x="1107" y="1777"/>
                  </a:cubicBezTo>
                  <a:cubicBezTo>
                    <a:pt x="1106" y="1777"/>
                    <a:pt x="1106" y="1777"/>
                    <a:pt x="1105" y="1777"/>
                  </a:cubicBezTo>
                  <a:cubicBezTo>
                    <a:pt x="1110" y="1671"/>
                    <a:pt x="1013" y="1089"/>
                    <a:pt x="998" y="999"/>
                  </a:cubicBezTo>
                  <a:close/>
                  <a:moveTo>
                    <a:pt x="1725" y="1253"/>
                  </a:moveTo>
                  <a:cubicBezTo>
                    <a:pt x="1566" y="1251"/>
                    <a:pt x="1399" y="1170"/>
                    <a:pt x="1286" y="1101"/>
                  </a:cubicBezTo>
                  <a:cubicBezTo>
                    <a:pt x="1181" y="1038"/>
                    <a:pt x="1102" y="973"/>
                    <a:pt x="1079" y="953"/>
                  </a:cubicBezTo>
                  <a:cubicBezTo>
                    <a:pt x="1080" y="952"/>
                    <a:pt x="1081" y="951"/>
                    <a:pt x="1082" y="949"/>
                  </a:cubicBezTo>
                  <a:cubicBezTo>
                    <a:pt x="1085" y="944"/>
                    <a:pt x="1088" y="938"/>
                    <a:pt x="1090" y="932"/>
                  </a:cubicBezTo>
                  <a:cubicBezTo>
                    <a:pt x="1120" y="947"/>
                    <a:pt x="1217" y="994"/>
                    <a:pt x="1335" y="1036"/>
                  </a:cubicBezTo>
                  <a:cubicBezTo>
                    <a:pt x="1464" y="1082"/>
                    <a:pt x="1643" y="1132"/>
                    <a:pt x="1782" y="1114"/>
                  </a:cubicBezTo>
                  <a:cubicBezTo>
                    <a:pt x="1770" y="1151"/>
                    <a:pt x="1755" y="1190"/>
                    <a:pt x="1737" y="1231"/>
                  </a:cubicBezTo>
                  <a:cubicBezTo>
                    <a:pt x="1733" y="1239"/>
                    <a:pt x="1729" y="1246"/>
                    <a:pt x="1725" y="1253"/>
                  </a:cubicBezTo>
                  <a:close/>
                  <a:moveTo>
                    <a:pt x="753" y="164"/>
                  </a:moveTo>
                  <a:cubicBezTo>
                    <a:pt x="780" y="105"/>
                    <a:pt x="851" y="61"/>
                    <a:pt x="948" y="43"/>
                  </a:cubicBezTo>
                  <a:cubicBezTo>
                    <a:pt x="1148" y="6"/>
                    <a:pt x="1415" y="83"/>
                    <a:pt x="1538" y="301"/>
                  </a:cubicBezTo>
                  <a:cubicBezTo>
                    <a:pt x="1573" y="363"/>
                    <a:pt x="1579" y="425"/>
                    <a:pt x="1558" y="485"/>
                  </a:cubicBezTo>
                  <a:cubicBezTo>
                    <a:pt x="1554" y="496"/>
                    <a:pt x="1549" y="507"/>
                    <a:pt x="1544" y="518"/>
                  </a:cubicBezTo>
                  <a:cubicBezTo>
                    <a:pt x="1545" y="514"/>
                    <a:pt x="1547" y="511"/>
                    <a:pt x="1548" y="508"/>
                  </a:cubicBezTo>
                  <a:cubicBezTo>
                    <a:pt x="1570" y="446"/>
                    <a:pt x="1563" y="383"/>
                    <a:pt x="1527" y="320"/>
                  </a:cubicBezTo>
                  <a:cubicBezTo>
                    <a:pt x="1406" y="105"/>
                    <a:pt x="1144" y="29"/>
                    <a:pt x="947" y="65"/>
                  </a:cubicBezTo>
                  <a:cubicBezTo>
                    <a:pt x="849" y="83"/>
                    <a:pt x="777" y="128"/>
                    <a:pt x="749" y="189"/>
                  </a:cubicBezTo>
                  <a:cubicBezTo>
                    <a:pt x="743" y="202"/>
                    <a:pt x="739" y="215"/>
                    <a:pt x="736" y="230"/>
                  </a:cubicBezTo>
                  <a:cubicBezTo>
                    <a:pt x="738" y="206"/>
                    <a:pt x="744" y="184"/>
                    <a:pt x="753" y="164"/>
                  </a:cubicBezTo>
                  <a:close/>
                  <a:moveTo>
                    <a:pt x="49" y="764"/>
                  </a:moveTo>
                  <a:cubicBezTo>
                    <a:pt x="7" y="675"/>
                    <a:pt x="60" y="550"/>
                    <a:pt x="204" y="404"/>
                  </a:cubicBezTo>
                  <a:cubicBezTo>
                    <a:pt x="252" y="354"/>
                    <a:pt x="304" y="324"/>
                    <a:pt x="358" y="314"/>
                  </a:cubicBezTo>
                  <a:cubicBezTo>
                    <a:pt x="423" y="302"/>
                    <a:pt x="486" y="319"/>
                    <a:pt x="546" y="352"/>
                  </a:cubicBezTo>
                  <a:cubicBezTo>
                    <a:pt x="493" y="327"/>
                    <a:pt x="437" y="315"/>
                    <a:pt x="380" y="326"/>
                  </a:cubicBezTo>
                  <a:cubicBezTo>
                    <a:pt x="325" y="336"/>
                    <a:pt x="273" y="366"/>
                    <a:pt x="224" y="415"/>
                  </a:cubicBezTo>
                  <a:cubicBezTo>
                    <a:pt x="82" y="560"/>
                    <a:pt x="30" y="686"/>
                    <a:pt x="73" y="777"/>
                  </a:cubicBezTo>
                  <a:cubicBezTo>
                    <a:pt x="85" y="802"/>
                    <a:pt x="105" y="828"/>
                    <a:pt x="138" y="850"/>
                  </a:cubicBezTo>
                  <a:cubicBezTo>
                    <a:pt x="95" y="828"/>
                    <a:pt x="65" y="799"/>
                    <a:pt x="49" y="764"/>
                  </a:cubicBezTo>
                  <a:close/>
                  <a:moveTo>
                    <a:pt x="564" y="1548"/>
                  </a:moveTo>
                  <a:cubicBezTo>
                    <a:pt x="437" y="1572"/>
                    <a:pt x="301" y="1482"/>
                    <a:pt x="200" y="1309"/>
                  </a:cubicBezTo>
                  <a:cubicBezTo>
                    <a:pt x="161" y="1243"/>
                    <a:pt x="154" y="1183"/>
                    <a:pt x="178" y="1131"/>
                  </a:cubicBezTo>
                  <a:cubicBezTo>
                    <a:pt x="194" y="1094"/>
                    <a:pt x="226" y="1063"/>
                    <a:pt x="265" y="1037"/>
                  </a:cubicBezTo>
                  <a:cubicBezTo>
                    <a:pt x="235" y="1060"/>
                    <a:pt x="211" y="1087"/>
                    <a:pt x="197" y="1118"/>
                  </a:cubicBezTo>
                  <a:cubicBezTo>
                    <a:pt x="172" y="1172"/>
                    <a:pt x="179" y="1234"/>
                    <a:pt x="219" y="1301"/>
                  </a:cubicBezTo>
                  <a:cubicBezTo>
                    <a:pt x="319" y="1473"/>
                    <a:pt x="455" y="1561"/>
                    <a:pt x="583" y="1538"/>
                  </a:cubicBezTo>
                  <a:cubicBezTo>
                    <a:pt x="600" y="1535"/>
                    <a:pt x="619" y="1529"/>
                    <a:pt x="641" y="1519"/>
                  </a:cubicBezTo>
                  <a:cubicBezTo>
                    <a:pt x="616" y="1533"/>
                    <a:pt x="591" y="1543"/>
                    <a:pt x="564" y="1548"/>
                  </a:cubicBezTo>
                  <a:close/>
                  <a:moveTo>
                    <a:pt x="1341" y="1653"/>
                  </a:moveTo>
                  <a:cubicBezTo>
                    <a:pt x="1308" y="1740"/>
                    <a:pt x="1229" y="1797"/>
                    <a:pt x="1113" y="1818"/>
                  </a:cubicBezTo>
                  <a:cubicBezTo>
                    <a:pt x="1091" y="1822"/>
                    <a:pt x="1068" y="1825"/>
                    <a:pt x="1043" y="1827"/>
                  </a:cubicBezTo>
                  <a:cubicBezTo>
                    <a:pt x="980" y="1830"/>
                    <a:pt x="930" y="1810"/>
                    <a:pt x="893" y="1768"/>
                  </a:cubicBezTo>
                  <a:cubicBezTo>
                    <a:pt x="867" y="1738"/>
                    <a:pt x="849" y="1699"/>
                    <a:pt x="837" y="1655"/>
                  </a:cubicBezTo>
                  <a:cubicBezTo>
                    <a:pt x="849" y="1689"/>
                    <a:pt x="865" y="1720"/>
                    <a:pt x="886" y="1744"/>
                  </a:cubicBezTo>
                  <a:cubicBezTo>
                    <a:pt x="924" y="1788"/>
                    <a:pt x="976" y="1809"/>
                    <a:pt x="1041" y="1805"/>
                  </a:cubicBezTo>
                  <a:cubicBezTo>
                    <a:pt x="1065" y="1804"/>
                    <a:pt x="1089" y="1801"/>
                    <a:pt x="1111" y="1797"/>
                  </a:cubicBezTo>
                  <a:cubicBezTo>
                    <a:pt x="1226" y="1776"/>
                    <a:pt x="1305" y="1718"/>
                    <a:pt x="1339" y="1630"/>
                  </a:cubicBezTo>
                  <a:cubicBezTo>
                    <a:pt x="1352" y="1595"/>
                    <a:pt x="1358" y="1556"/>
                    <a:pt x="1356" y="1515"/>
                  </a:cubicBezTo>
                  <a:cubicBezTo>
                    <a:pt x="1361" y="1565"/>
                    <a:pt x="1356" y="1611"/>
                    <a:pt x="1341" y="1653"/>
                  </a:cubicBezTo>
                  <a:close/>
                  <a:moveTo>
                    <a:pt x="1774" y="1246"/>
                  </a:moveTo>
                  <a:cubicBezTo>
                    <a:pt x="1739" y="1321"/>
                    <a:pt x="1689" y="1365"/>
                    <a:pt x="1625" y="1377"/>
                  </a:cubicBezTo>
                  <a:cubicBezTo>
                    <a:pt x="1598" y="1382"/>
                    <a:pt x="1569" y="1381"/>
                    <a:pt x="1540" y="1375"/>
                  </a:cubicBezTo>
                  <a:cubicBezTo>
                    <a:pt x="1561" y="1377"/>
                    <a:pt x="1582" y="1377"/>
                    <a:pt x="1602" y="1373"/>
                  </a:cubicBezTo>
                  <a:cubicBezTo>
                    <a:pt x="1602" y="1373"/>
                    <a:pt x="1602" y="1373"/>
                    <a:pt x="1602" y="1373"/>
                  </a:cubicBezTo>
                  <a:cubicBezTo>
                    <a:pt x="1668" y="1361"/>
                    <a:pt x="1719" y="1316"/>
                    <a:pt x="1755" y="1240"/>
                  </a:cubicBezTo>
                  <a:cubicBezTo>
                    <a:pt x="1844" y="1048"/>
                    <a:pt x="1854" y="885"/>
                    <a:pt x="1782" y="791"/>
                  </a:cubicBezTo>
                  <a:cubicBezTo>
                    <a:pt x="1748" y="747"/>
                    <a:pt x="1698" y="719"/>
                    <a:pt x="1633" y="707"/>
                  </a:cubicBezTo>
                  <a:cubicBezTo>
                    <a:pt x="1709" y="717"/>
                    <a:pt x="1767" y="745"/>
                    <a:pt x="1804" y="793"/>
                  </a:cubicBezTo>
                  <a:cubicBezTo>
                    <a:pt x="1876" y="886"/>
                    <a:pt x="1865" y="1051"/>
                    <a:pt x="1774" y="12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36"/>
            <p:cNvSpPr>
              <a:spLocks noEditPoints="1"/>
            </p:cNvSpPr>
            <p:nvPr/>
          </p:nvSpPr>
          <p:spPr bwMode="auto">
            <a:xfrm>
              <a:off x="275094" y="6548450"/>
              <a:ext cx="38531" cy="37229"/>
            </a:xfrm>
            <a:custGeom>
              <a:avLst/>
              <a:gdLst>
                <a:gd name="T0" fmla="*/ 41 w 125"/>
                <a:gd name="T1" fmla="*/ 117 h 121"/>
                <a:gd name="T2" fmla="*/ 43 w 125"/>
                <a:gd name="T3" fmla="*/ 119 h 121"/>
                <a:gd name="T4" fmla="*/ 43 w 125"/>
                <a:gd name="T5" fmla="*/ 118 h 121"/>
                <a:gd name="T6" fmla="*/ 70 w 125"/>
                <a:gd name="T7" fmla="*/ 119 h 121"/>
                <a:gd name="T8" fmla="*/ 73 w 125"/>
                <a:gd name="T9" fmla="*/ 118 h 121"/>
                <a:gd name="T10" fmla="*/ 73 w 125"/>
                <a:gd name="T11" fmla="*/ 118 h 121"/>
                <a:gd name="T12" fmla="*/ 73 w 125"/>
                <a:gd name="T13" fmla="*/ 118 h 121"/>
                <a:gd name="T14" fmla="*/ 76 w 125"/>
                <a:gd name="T15" fmla="*/ 118 h 121"/>
                <a:gd name="T16" fmla="*/ 116 w 125"/>
                <a:gd name="T17" fmla="*/ 47 h 121"/>
                <a:gd name="T18" fmla="*/ 45 w 125"/>
                <a:gd name="T19" fmla="*/ 9 h 121"/>
                <a:gd name="T20" fmla="*/ 33 w 125"/>
                <a:gd name="T21" fmla="*/ 13 h 121"/>
                <a:gd name="T22" fmla="*/ 33 w 125"/>
                <a:gd name="T23" fmla="*/ 13 h 121"/>
                <a:gd name="T24" fmla="*/ 33 w 125"/>
                <a:gd name="T25" fmla="*/ 14 h 121"/>
                <a:gd name="T26" fmla="*/ 9 w 125"/>
                <a:gd name="T27" fmla="*/ 36 h 121"/>
                <a:gd name="T28" fmla="*/ 4 w 125"/>
                <a:gd name="T29" fmla="*/ 79 h 121"/>
                <a:gd name="T30" fmla="*/ 41 w 125"/>
                <a:gd name="T31" fmla="*/ 117 h 121"/>
                <a:gd name="T32" fmla="*/ 103 w 125"/>
                <a:gd name="T33" fmla="*/ 30 h 121"/>
                <a:gd name="T34" fmla="*/ 112 w 125"/>
                <a:gd name="T35" fmla="*/ 48 h 121"/>
                <a:gd name="T36" fmla="*/ 77 w 125"/>
                <a:gd name="T37" fmla="*/ 113 h 121"/>
                <a:gd name="T38" fmla="*/ 64 w 125"/>
                <a:gd name="T39" fmla="*/ 77 h 121"/>
                <a:gd name="T40" fmla="*/ 103 w 125"/>
                <a:gd name="T41" fmla="*/ 30 h 121"/>
                <a:gd name="T42" fmla="*/ 98 w 125"/>
                <a:gd name="T43" fmla="*/ 26 h 121"/>
                <a:gd name="T44" fmla="*/ 65 w 125"/>
                <a:gd name="T45" fmla="*/ 69 h 121"/>
                <a:gd name="T46" fmla="*/ 76 w 125"/>
                <a:gd name="T47" fmla="*/ 13 h 121"/>
                <a:gd name="T48" fmla="*/ 98 w 125"/>
                <a:gd name="T49" fmla="*/ 26 h 121"/>
                <a:gd name="T50" fmla="*/ 39 w 125"/>
                <a:gd name="T51" fmla="*/ 16 h 121"/>
                <a:gd name="T52" fmla="*/ 38 w 125"/>
                <a:gd name="T53" fmla="*/ 15 h 121"/>
                <a:gd name="T54" fmla="*/ 46 w 125"/>
                <a:gd name="T55" fmla="*/ 13 h 121"/>
                <a:gd name="T56" fmla="*/ 51 w 125"/>
                <a:gd name="T57" fmla="*/ 11 h 121"/>
                <a:gd name="T58" fmla="*/ 70 w 125"/>
                <a:gd name="T59" fmla="*/ 11 h 121"/>
                <a:gd name="T60" fmla="*/ 69 w 125"/>
                <a:gd name="T61" fmla="*/ 115 h 121"/>
                <a:gd name="T62" fmla="*/ 46 w 125"/>
                <a:gd name="T63" fmla="*/ 114 h 121"/>
                <a:gd name="T64" fmla="*/ 46 w 125"/>
                <a:gd name="T65" fmla="*/ 114 h 121"/>
                <a:gd name="T66" fmla="*/ 39 w 125"/>
                <a:gd name="T67" fmla="*/ 16 h 121"/>
                <a:gd name="T68" fmla="*/ 8 w 125"/>
                <a:gd name="T69" fmla="*/ 78 h 121"/>
                <a:gd name="T70" fmla="*/ 13 w 125"/>
                <a:gd name="T71" fmla="*/ 38 h 121"/>
                <a:gd name="T72" fmla="*/ 30 w 125"/>
                <a:gd name="T73" fmla="*/ 20 h 121"/>
                <a:gd name="T74" fmla="*/ 34 w 125"/>
                <a:gd name="T75" fmla="*/ 110 h 121"/>
                <a:gd name="T76" fmla="*/ 8 w 125"/>
                <a:gd name="T77" fmla="*/ 7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5" h="121">
                  <a:moveTo>
                    <a:pt x="41" y="117"/>
                  </a:moveTo>
                  <a:cubicBezTo>
                    <a:pt x="42" y="118"/>
                    <a:pt x="42" y="118"/>
                    <a:pt x="43" y="119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52" y="120"/>
                    <a:pt x="61" y="121"/>
                    <a:pt x="70" y="119"/>
                  </a:cubicBezTo>
                  <a:cubicBezTo>
                    <a:pt x="71" y="119"/>
                    <a:pt x="72" y="119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106" y="109"/>
                    <a:pt x="125" y="77"/>
                    <a:pt x="116" y="47"/>
                  </a:cubicBezTo>
                  <a:cubicBezTo>
                    <a:pt x="108" y="17"/>
                    <a:pt x="76" y="0"/>
                    <a:pt x="45" y="9"/>
                  </a:cubicBezTo>
                  <a:cubicBezTo>
                    <a:pt x="41" y="10"/>
                    <a:pt x="37" y="12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4"/>
                    <a:pt x="33" y="14"/>
                  </a:cubicBezTo>
                  <a:cubicBezTo>
                    <a:pt x="23" y="19"/>
                    <a:pt x="15" y="26"/>
                    <a:pt x="9" y="36"/>
                  </a:cubicBezTo>
                  <a:cubicBezTo>
                    <a:pt x="2" y="49"/>
                    <a:pt x="0" y="65"/>
                    <a:pt x="4" y="79"/>
                  </a:cubicBezTo>
                  <a:cubicBezTo>
                    <a:pt x="9" y="98"/>
                    <a:pt x="24" y="111"/>
                    <a:pt x="41" y="117"/>
                  </a:cubicBezTo>
                  <a:close/>
                  <a:moveTo>
                    <a:pt x="103" y="30"/>
                  </a:moveTo>
                  <a:cubicBezTo>
                    <a:pt x="107" y="36"/>
                    <a:pt x="110" y="42"/>
                    <a:pt x="112" y="48"/>
                  </a:cubicBezTo>
                  <a:cubicBezTo>
                    <a:pt x="120" y="76"/>
                    <a:pt x="104" y="104"/>
                    <a:pt x="77" y="113"/>
                  </a:cubicBezTo>
                  <a:cubicBezTo>
                    <a:pt x="67" y="107"/>
                    <a:pt x="64" y="92"/>
                    <a:pt x="64" y="77"/>
                  </a:cubicBezTo>
                  <a:cubicBezTo>
                    <a:pt x="83" y="67"/>
                    <a:pt x="98" y="39"/>
                    <a:pt x="103" y="30"/>
                  </a:cubicBezTo>
                  <a:close/>
                  <a:moveTo>
                    <a:pt x="98" y="26"/>
                  </a:moveTo>
                  <a:cubicBezTo>
                    <a:pt x="97" y="29"/>
                    <a:pt x="82" y="58"/>
                    <a:pt x="65" y="69"/>
                  </a:cubicBezTo>
                  <a:cubicBezTo>
                    <a:pt x="66" y="45"/>
                    <a:pt x="74" y="19"/>
                    <a:pt x="76" y="13"/>
                  </a:cubicBezTo>
                  <a:cubicBezTo>
                    <a:pt x="84" y="15"/>
                    <a:pt x="92" y="19"/>
                    <a:pt x="98" y="26"/>
                  </a:cubicBezTo>
                  <a:close/>
                  <a:moveTo>
                    <a:pt x="39" y="16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41" y="14"/>
                    <a:pt x="43" y="13"/>
                    <a:pt x="46" y="13"/>
                  </a:cubicBezTo>
                  <a:cubicBezTo>
                    <a:pt x="47" y="12"/>
                    <a:pt x="49" y="12"/>
                    <a:pt x="51" y="11"/>
                  </a:cubicBezTo>
                  <a:cubicBezTo>
                    <a:pt x="57" y="10"/>
                    <a:pt x="64" y="10"/>
                    <a:pt x="70" y="11"/>
                  </a:cubicBezTo>
                  <a:cubicBezTo>
                    <a:pt x="66" y="24"/>
                    <a:pt x="47" y="91"/>
                    <a:pt x="69" y="115"/>
                  </a:cubicBezTo>
                  <a:cubicBezTo>
                    <a:pt x="61" y="116"/>
                    <a:pt x="53" y="116"/>
                    <a:pt x="46" y="11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10" y="86"/>
                    <a:pt x="38" y="16"/>
                    <a:pt x="39" y="16"/>
                  </a:cubicBezTo>
                  <a:close/>
                  <a:moveTo>
                    <a:pt x="8" y="78"/>
                  </a:moveTo>
                  <a:cubicBezTo>
                    <a:pt x="4" y="65"/>
                    <a:pt x="6" y="50"/>
                    <a:pt x="13" y="38"/>
                  </a:cubicBezTo>
                  <a:cubicBezTo>
                    <a:pt x="17" y="31"/>
                    <a:pt x="23" y="24"/>
                    <a:pt x="30" y="20"/>
                  </a:cubicBezTo>
                  <a:cubicBezTo>
                    <a:pt x="25" y="37"/>
                    <a:pt x="12" y="83"/>
                    <a:pt x="34" y="110"/>
                  </a:cubicBezTo>
                  <a:cubicBezTo>
                    <a:pt x="22" y="104"/>
                    <a:pt x="12" y="92"/>
                    <a:pt x="8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37"/>
            <p:cNvSpPr/>
            <p:nvPr/>
          </p:nvSpPr>
          <p:spPr bwMode="auto">
            <a:xfrm>
              <a:off x="229143" y="6486488"/>
              <a:ext cx="11195" cy="11976"/>
            </a:xfrm>
            <a:custGeom>
              <a:avLst/>
              <a:gdLst>
                <a:gd name="T0" fmla="*/ 86 w 86"/>
                <a:gd name="T1" fmla="*/ 80 h 92"/>
                <a:gd name="T2" fmla="*/ 12 w 86"/>
                <a:gd name="T3" fmla="*/ 0 h 92"/>
                <a:gd name="T4" fmla="*/ 0 w 86"/>
                <a:gd name="T5" fmla="*/ 12 h 92"/>
                <a:gd name="T6" fmla="*/ 74 w 86"/>
                <a:gd name="T7" fmla="*/ 92 h 92"/>
                <a:gd name="T8" fmla="*/ 86 w 86"/>
                <a:gd name="T9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92">
                  <a:moveTo>
                    <a:pt x="86" y="80"/>
                  </a:moveTo>
                  <a:lnTo>
                    <a:pt x="12" y="0"/>
                  </a:lnTo>
                  <a:lnTo>
                    <a:pt x="0" y="12"/>
                  </a:lnTo>
                  <a:lnTo>
                    <a:pt x="74" y="92"/>
                  </a:lnTo>
                  <a:lnTo>
                    <a:pt x="86" y="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38"/>
            <p:cNvSpPr/>
            <p:nvPr/>
          </p:nvSpPr>
          <p:spPr bwMode="auto">
            <a:xfrm>
              <a:off x="63564" y="6525019"/>
              <a:ext cx="53240" cy="17573"/>
            </a:xfrm>
            <a:custGeom>
              <a:avLst/>
              <a:gdLst>
                <a:gd name="T0" fmla="*/ 0 w 409"/>
                <a:gd name="T1" fmla="*/ 12 h 135"/>
                <a:gd name="T2" fmla="*/ 407 w 409"/>
                <a:gd name="T3" fmla="*/ 135 h 135"/>
                <a:gd name="T4" fmla="*/ 409 w 409"/>
                <a:gd name="T5" fmla="*/ 120 h 135"/>
                <a:gd name="T6" fmla="*/ 4 w 409"/>
                <a:gd name="T7" fmla="*/ 0 h 135"/>
                <a:gd name="T8" fmla="*/ 0 w 409"/>
                <a:gd name="T9" fmla="*/ 1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35">
                  <a:moveTo>
                    <a:pt x="0" y="12"/>
                  </a:moveTo>
                  <a:lnTo>
                    <a:pt x="407" y="135"/>
                  </a:lnTo>
                  <a:lnTo>
                    <a:pt x="409" y="120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39"/>
            <p:cNvSpPr/>
            <p:nvPr/>
          </p:nvSpPr>
          <p:spPr bwMode="auto">
            <a:xfrm>
              <a:off x="53020" y="6472950"/>
              <a:ext cx="17313" cy="8852"/>
            </a:xfrm>
            <a:custGeom>
              <a:avLst/>
              <a:gdLst>
                <a:gd name="T0" fmla="*/ 133 w 133"/>
                <a:gd name="T1" fmla="*/ 57 h 68"/>
                <a:gd name="T2" fmla="*/ 5 w 133"/>
                <a:gd name="T3" fmla="*/ 0 h 68"/>
                <a:gd name="T4" fmla="*/ 0 w 133"/>
                <a:gd name="T5" fmla="*/ 12 h 68"/>
                <a:gd name="T6" fmla="*/ 126 w 133"/>
                <a:gd name="T7" fmla="*/ 68 h 68"/>
                <a:gd name="T8" fmla="*/ 133 w 133"/>
                <a:gd name="T9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68">
                  <a:moveTo>
                    <a:pt x="133" y="57"/>
                  </a:moveTo>
                  <a:lnTo>
                    <a:pt x="5" y="0"/>
                  </a:lnTo>
                  <a:lnTo>
                    <a:pt x="0" y="12"/>
                  </a:lnTo>
                  <a:lnTo>
                    <a:pt x="126" y="68"/>
                  </a:lnTo>
                  <a:lnTo>
                    <a:pt x="133" y="5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40"/>
            <p:cNvSpPr/>
            <p:nvPr/>
          </p:nvSpPr>
          <p:spPr bwMode="auto">
            <a:xfrm>
              <a:off x="151561" y="6584117"/>
              <a:ext cx="36969" cy="16402"/>
            </a:xfrm>
            <a:custGeom>
              <a:avLst/>
              <a:gdLst>
                <a:gd name="T0" fmla="*/ 120 w 120"/>
                <a:gd name="T1" fmla="*/ 5 h 53"/>
                <a:gd name="T2" fmla="*/ 119 w 120"/>
                <a:gd name="T3" fmla="*/ 0 h 53"/>
                <a:gd name="T4" fmla="*/ 0 w 120"/>
                <a:gd name="T5" fmla="*/ 48 h 53"/>
                <a:gd name="T6" fmla="*/ 2 w 120"/>
                <a:gd name="T7" fmla="*/ 53 h 53"/>
                <a:gd name="T8" fmla="*/ 120 w 120"/>
                <a:gd name="T9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53">
                  <a:moveTo>
                    <a:pt x="120" y="5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92" y="7"/>
                    <a:pt x="4" y="46"/>
                    <a:pt x="0" y="48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3"/>
                    <a:pt x="94" y="13"/>
                    <a:pt x="120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41"/>
            <p:cNvSpPr/>
            <p:nvPr/>
          </p:nvSpPr>
          <p:spPr bwMode="auto">
            <a:xfrm>
              <a:off x="226410" y="6605335"/>
              <a:ext cx="39182" cy="42827"/>
            </a:xfrm>
            <a:custGeom>
              <a:avLst/>
              <a:gdLst>
                <a:gd name="T0" fmla="*/ 289 w 301"/>
                <a:gd name="T1" fmla="*/ 0 h 329"/>
                <a:gd name="T2" fmla="*/ 0 w 301"/>
                <a:gd name="T3" fmla="*/ 320 h 329"/>
                <a:gd name="T4" fmla="*/ 12 w 301"/>
                <a:gd name="T5" fmla="*/ 329 h 329"/>
                <a:gd name="T6" fmla="*/ 301 w 301"/>
                <a:gd name="T7" fmla="*/ 10 h 329"/>
                <a:gd name="T8" fmla="*/ 289 w 301"/>
                <a:gd name="T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29">
                  <a:moveTo>
                    <a:pt x="289" y="0"/>
                  </a:moveTo>
                  <a:lnTo>
                    <a:pt x="0" y="320"/>
                  </a:lnTo>
                  <a:lnTo>
                    <a:pt x="12" y="329"/>
                  </a:lnTo>
                  <a:lnTo>
                    <a:pt x="301" y="10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2CA6-4220-4CCF-9961-8A5F7BC09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5130-8565-4F99-B458-1A1545B931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736495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615610"/>
            <a:ext cx="3868340" cy="357405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1" y="1736495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1" y="2615610"/>
            <a:ext cx="3887391" cy="357405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2CA6-4220-4CCF-9961-8A5F7BC09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5130-8565-4F99-B458-1A1545B931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6932516" y="967154"/>
            <a:ext cx="0" cy="4722815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4821323" cy="6858000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7717133" y="967154"/>
            <a:ext cx="0" cy="4722815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932516" y="957939"/>
            <a:ext cx="784618" cy="4732028"/>
          </a:xfrm>
        </p:spPr>
        <p:txBody>
          <a:bodyPr vert="eaVert" anchor="ctr">
            <a:normAutofit/>
          </a:bodyPr>
          <a:lstStyle>
            <a:lvl1pPr algn="l">
              <a:defRPr sz="3300" b="1" spc="225">
                <a:solidFill>
                  <a:schemeClr val="bg2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9245-FAA6-4F67-B28E-E3E1E3751B83}" type="datetimeFigureOut">
              <a:rPr lang="zh-CN" altLang="en-US" smtClean="0"/>
            </a:fld>
            <a:endParaRPr lang="zh-CN" altLang="en-US" smtClean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58A30-32F4-49C5-992E-AB39F8CB0EF7}" type="slidenum">
              <a:rPr lang="zh-CN" altLang="en-US" smtClean="0"/>
            </a:fld>
            <a:endParaRPr lang="zh-CN" altLang="en-US" smtClean="0"/>
          </a:p>
        </p:txBody>
      </p:sp>
      <p:sp>
        <p:nvSpPr>
          <p:cNvPr id="9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6138185" y="957939"/>
            <a:ext cx="619125" cy="4732028"/>
          </a:xfrm>
        </p:spPr>
        <p:txBody>
          <a:bodyPr vert="eaVert">
            <a:normAutofit/>
          </a:bodyPr>
          <a:lstStyle>
            <a:lvl1pPr marL="0" indent="0" algn="l">
              <a:buNone/>
              <a:defRPr sz="1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编辑副标题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8660186" y="17020"/>
            <a:ext cx="474923" cy="576885"/>
            <a:chOff x="11546914" y="17020"/>
            <a:chExt cx="633230" cy="576885"/>
          </a:xfrm>
        </p:grpSpPr>
        <p:sp>
          <p:nvSpPr>
            <p:cNvPr id="42" name="Freeform 17"/>
            <p:cNvSpPr>
              <a:spLocks noEditPoints="1"/>
            </p:cNvSpPr>
            <p:nvPr/>
          </p:nvSpPr>
          <p:spPr bwMode="auto">
            <a:xfrm>
              <a:off x="11546914" y="17020"/>
              <a:ext cx="589992" cy="568237"/>
            </a:xfrm>
            <a:custGeom>
              <a:avLst/>
              <a:gdLst>
                <a:gd name="T0" fmla="*/ 916 w 1788"/>
                <a:gd name="T1" fmla="*/ 1299 h 1722"/>
                <a:gd name="T2" fmla="*/ 847 w 1788"/>
                <a:gd name="T3" fmla="*/ 1514 h 1722"/>
                <a:gd name="T4" fmla="*/ 1037 w 1788"/>
                <a:gd name="T5" fmla="*/ 1722 h 1722"/>
                <a:gd name="T6" fmla="*/ 1090 w 1788"/>
                <a:gd name="T7" fmla="*/ 1717 h 1722"/>
                <a:gd name="T8" fmla="*/ 1013 w 1788"/>
                <a:gd name="T9" fmla="*/ 1677 h 1722"/>
                <a:gd name="T10" fmla="*/ 928 w 1788"/>
                <a:gd name="T11" fmla="*/ 1474 h 1722"/>
                <a:gd name="T12" fmla="*/ 916 w 1788"/>
                <a:gd name="T13" fmla="*/ 1299 h 1722"/>
                <a:gd name="T14" fmla="*/ 1336 w 1788"/>
                <a:gd name="T15" fmla="*/ 1108 h 1722"/>
                <a:gd name="T16" fmla="*/ 1390 w 1788"/>
                <a:gd name="T17" fmla="*/ 1150 h 1722"/>
                <a:gd name="T18" fmla="*/ 1635 w 1788"/>
                <a:gd name="T19" fmla="*/ 1200 h 1722"/>
                <a:gd name="T20" fmla="*/ 1788 w 1788"/>
                <a:gd name="T21" fmla="*/ 1154 h 1722"/>
                <a:gd name="T22" fmla="*/ 1734 w 1788"/>
                <a:gd name="T23" fmla="*/ 1170 h 1722"/>
                <a:gd name="T24" fmla="*/ 1666 w 1788"/>
                <a:gd name="T25" fmla="*/ 1176 h 1722"/>
                <a:gd name="T26" fmla="*/ 1549 w 1788"/>
                <a:gd name="T27" fmla="*/ 1164 h 1722"/>
                <a:gd name="T28" fmla="*/ 1336 w 1788"/>
                <a:gd name="T29" fmla="*/ 1108 h 1722"/>
                <a:gd name="T30" fmla="*/ 661 w 1788"/>
                <a:gd name="T31" fmla="*/ 952 h 1722"/>
                <a:gd name="T32" fmla="*/ 648 w 1788"/>
                <a:gd name="T33" fmla="*/ 954 h 1722"/>
                <a:gd name="T34" fmla="*/ 467 w 1788"/>
                <a:gd name="T35" fmla="*/ 974 h 1722"/>
                <a:gd name="T36" fmla="*/ 232 w 1788"/>
                <a:gd name="T37" fmla="*/ 1447 h 1722"/>
                <a:gd name="T38" fmla="*/ 516 w 1788"/>
                <a:gd name="T39" fmla="*/ 1703 h 1722"/>
                <a:gd name="T40" fmla="*/ 523 w 1788"/>
                <a:gd name="T41" fmla="*/ 1703 h 1722"/>
                <a:gd name="T42" fmla="*/ 334 w 1788"/>
                <a:gd name="T43" fmla="*/ 1497 h 1722"/>
                <a:gd name="T44" fmla="*/ 296 w 1788"/>
                <a:gd name="T45" fmla="*/ 1257 h 1722"/>
                <a:gd name="T46" fmla="*/ 459 w 1788"/>
                <a:gd name="T47" fmla="*/ 1067 h 1722"/>
                <a:gd name="T48" fmla="*/ 661 w 1788"/>
                <a:gd name="T49" fmla="*/ 952 h 1722"/>
                <a:gd name="T50" fmla="*/ 1418 w 1788"/>
                <a:gd name="T51" fmla="*/ 660 h 1722"/>
                <a:gd name="T52" fmla="*/ 1372 w 1788"/>
                <a:gd name="T53" fmla="*/ 671 h 1722"/>
                <a:gd name="T54" fmla="*/ 1363 w 1788"/>
                <a:gd name="T55" fmla="*/ 677 h 1722"/>
                <a:gd name="T56" fmla="*/ 1418 w 1788"/>
                <a:gd name="T57" fmla="*/ 660 h 1722"/>
                <a:gd name="T58" fmla="*/ 580 w 1788"/>
                <a:gd name="T59" fmla="*/ 121 h 1722"/>
                <a:gd name="T60" fmla="*/ 521 w 1788"/>
                <a:gd name="T61" fmla="*/ 128 h 1722"/>
                <a:gd name="T62" fmla="*/ 161 w 1788"/>
                <a:gd name="T63" fmla="*/ 850 h 1722"/>
                <a:gd name="T64" fmla="*/ 189 w 1788"/>
                <a:gd name="T65" fmla="*/ 870 h 1722"/>
                <a:gd name="T66" fmla="*/ 165 w 1788"/>
                <a:gd name="T67" fmla="*/ 628 h 1722"/>
                <a:gd name="T68" fmla="*/ 540 w 1788"/>
                <a:gd name="T69" fmla="*/ 188 h 1722"/>
                <a:gd name="T70" fmla="*/ 612 w 1788"/>
                <a:gd name="T71" fmla="*/ 178 h 1722"/>
                <a:gd name="T72" fmla="*/ 736 w 1788"/>
                <a:gd name="T73" fmla="*/ 218 h 1722"/>
                <a:gd name="T74" fmla="*/ 802 w 1788"/>
                <a:gd name="T75" fmla="*/ 285 h 1722"/>
                <a:gd name="T76" fmla="*/ 808 w 1788"/>
                <a:gd name="T77" fmla="*/ 292 h 1722"/>
                <a:gd name="T78" fmla="*/ 580 w 1788"/>
                <a:gd name="T79" fmla="*/ 121 h 1722"/>
                <a:gd name="T80" fmla="*/ 1149 w 1788"/>
                <a:gd name="T81" fmla="*/ 0 h 1722"/>
                <a:gd name="T82" fmla="*/ 882 w 1788"/>
                <a:gd name="T83" fmla="*/ 422 h 1722"/>
                <a:gd name="T84" fmla="*/ 905 w 1788"/>
                <a:gd name="T85" fmla="*/ 489 h 1722"/>
                <a:gd name="T86" fmla="*/ 913 w 1788"/>
                <a:gd name="T87" fmla="*/ 339 h 1722"/>
                <a:gd name="T88" fmla="*/ 1119 w 1788"/>
                <a:gd name="T89" fmla="*/ 30 h 1722"/>
                <a:gd name="T90" fmla="*/ 1163 w 1788"/>
                <a:gd name="T91" fmla="*/ 26 h 1722"/>
                <a:gd name="T92" fmla="*/ 1503 w 1788"/>
                <a:gd name="T93" fmla="*/ 176 h 1722"/>
                <a:gd name="T94" fmla="*/ 1515 w 1788"/>
                <a:gd name="T95" fmla="*/ 186 h 1722"/>
                <a:gd name="T96" fmla="*/ 1501 w 1788"/>
                <a:gd name="T97" fmla="*/ 173 h 1722"/>
                <a:gd name="T98" fmla="*/ 1149 w 1788"/>
                <a:gd name="T99" fmla="*/ 0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88" h="1722">
                  <a:moveTo>
                    <a:pt x="916" y="1299"/>
                  </a:moveTo>
                  <a:cubicBezTo>
                    <a:pt x="896" y="1383"/>
                    <a:pt x="873" y="1455"/>
                    <a:pt x="847" y="1514"/>
                  </a:cubicBezTo>
                  <a:cubicBezTo>
                    <a:pt x="866" y="1629"/>
                    <a:pt x="919" y="1722"/>
                    <a:pt x="1037" y="1722"/>
                  </a:cubicBezTo>
                  <a:cubicBezTo>
                    <a:pt x="1054" y="1722"/>
                    <a:pt x="1071" y="1720"/>
                    <a:pt x="1090" y="1717"/>
                  </a:cubicBezTo>
                  <a:cubicBezTo>
                    <a:pt x="1060" y="1711"/>
                    <a:pt x="1035" y="1698"/>
                    <a:pt x="1013" y="1677"/>
                  </a:cubicBezTo>
                  <a:cubicBezTo>
                    <a:pt x="970" y="1636"/>
                    <a:pt x="942" y="1568"/>
                    <a:pt x="928" y="1474"/>
                  </a:cubicBezTo>
                  <a:cubicBezTo>
                    <a:pt x="918" y="1417"/>
                    <a:pt x="915" y="1356"/>
                    <a:pt x="916" y="1299"/>
                  </a:cubicBezTo>
                  <a:moveTo>
                    <a:pt x="1336" y="1108"/>
                  </a:moveTo>
                  <a:cubicBezTo>
                    <a:pt x="1356" y="1122"/>
                    <a:pt x="1373" y="1136"/>
                    <a:pt x="1390" y="1150"/>
                  </a:cubicBezTo>
                  <a:cubicBezTo>
                    <a:pt x="1470" y="1178"/>
                    <a:pt x="1557" y="1200"/>
                    <a:pt x="1635" y="1200"/>
                  </a:cubicBezTo>
                  <a:cubicBezTo>
                    <a:pt x="1694" y="1200"/>
                    <a:pt x="1748" y="1187"/>
                    <a:pt x="1788" y="1154"/>
                  </a:cubicBezTo>
                  <a:cubicBezTo>
                    <a:pt x="1772" y="1161"/>
                    <a:pt x="1754" y="1167"/>
                    <a:pt x="1734" y="1170"/>
                  </a:cubicBezTo>
                  <a:cubicBezTo>
                    <a:pt x="1712" y="1174"/>
                    <a:pt x="1690" y="1176"/>
                    <a:pt x="1666" y="1176"/>
                  </a:cubicBezTo>
                  <a:cubicBezTo>
                    <a:pt x="1628" y="1176"/>
                    <a:pt x="1588" y="1171"/>
                    <a:pt x="1549" y="1164"/>
                  </a:cubicBezTo>
                  <a:cubicBezTo>
                    <a:pt x="1475" y="1153"/>
                    <a:pt x="1400" y="1131"/>
                    <a:pt x="1336" y="1108"/>
                  </a:cubicBezTo>
                  <a:moveTo>
                    <a:pt x="661" y="952"/>
                  </a:moveTo>
                  <a:cubicBezTo>
                    <a:pt x="657" y="953"/>
                    <a:pt x="653" y="953"/>
                    <a:pt x="648" y="954"/>
                  </a:cubicBezTo>
                  <a:cubicBezTo>
                    <a:pt x="580" y="967"/>
                    <a:pt x="520" y="973"/>
                    <a:pt x="467" y="974"/>
                  </a:cubicBezTo>
                  <a:cubicBezTo>
                    <a:pt x="278" y="1066"/>
                    <a:pt x="106" y="1218"/>
                    <a:pt x="232" y="1447"/>
                  </a:cubicBezTo>
                  <a:cubicBezTo>
                    <a:pt x="325" y="1616"/>
                    <a:pt x="423" y="1703"/>
                    <a:pt x="516" y="1703"/>
                  </a:cubicBezTo>
                  <a:cubicBezTo>
                    <a:pt x="518" y="1703"/>
                    <a:pt x="521" y="1703"/>
                    <a:pt x="523" y="1703"/>
                  </a:cubicBezTo>
                  <a:cubicBezTo>
                    <a:pt x="461" y="1667"/>
                    <a:pt x="397" y="1598"/>
                    <a:pt x="334" y="1497"/>
                  </a:cubicBezTo>
                  <a:cubicBezTo>
                    <a:pt x="281" y="1414"/>
                    <a:pt x="269" y="1333"/>
                    <a:pt x="296" y="1257"/>
                  </a:cubicBezTo>
                  <a:cubicBezTo>
                    <a:pt x="323" y="1182"/>
                    <a:pt x="386" y="1119"/>
                    <a:pt x="459" y="1067"/>
                  </a:cubicBezTo>
                  <a:cubicBezTo>
                    <a:pt x="522" y="1019"/>
                    <a:pt x="595" y="981"/>
                    <a:pt x="661" y="952"/>
                  </a:cubicBezTo>
                  <a:moveTo>
                    <a:pt x="1418" y="660"/>
                  </a:moveTo>
                  <a:cubicBezTo>
                    <a:pt x="1403" y="663"/>
                    <a:pt x="1388" y="667"/>
                    <a:pt x="1372" y="671"/>
                  </a:cubicBezTo>
                  <a:cubicBezTo>
                    <a:pt x="1369" y="673"/>
                    <a:pt x="1366" y="675"/>
                    <a:pt x="1363" y="677"/>
                  </a:cubicBezTo>
                  <a:cubicBezTo>
                    <a:pt x="1382" y="671"/>
                    <a:pt x="1400" y="665"/>
                    <a:pt x="1418" y="660"/>
                  </a:cubicBezTo>
                  <a:moveTo>
                    <a:pt x="580" y="121"/>
                  </a:moveTo>
                  <a:cubicBezTo>
                    <a:pt x="561" y="121"/>
                    <a:pt x="542" y="123"/>
                    <a:pt x="521" y="128"/>
                  </a:cubicBezTo>
                  <a:cubicBezTo>
                    <a:pt x="148" y="212"/>
                    <a:pt x="0" y="708"/>
                    <a:pt x="161" y="850"/>
                  </a:cubicBezTo>
                  <a:cubicBezTo>
                    <a:pt x="169" y="857"/>
                    <a:pt x="178" y="864"/>
                    <a:pt x="189" y="870"/>
                  </a:cubicBezTo>
                  <a:cubicBezTo>
                    <a:pt x="155" y="811"/>
                    <a:pt x="146" y="724"/>
                    <a:pt x="165" y="628"/>
                  </a:cubicBezTo>
                  <a:cubicBezTo>
                    <a:pt x="196" y="466"/>
                    <a:pt x="313" y="254"/>
                    <a:pt x="540" y="188"/>
                  </a:cubicBezTo>
                  <a:cubicBezTo>
                    <a:pt x="565" y="181"/>
                    <a:pt x="589" y="178"/>
                    <a:pt x="612" y="178"/>
                  </a:cubicBezTo>
                  <a:cubicBezTo>
                    <a:pt x="657" y="178"/>
                    <a:pt x="698" y="191"/>
                    <a:pt x="736" y="218"/>
                  </a:cubicBezTo>
                  <a:cubicBezTo>
                    <a:pt x="761" y="236"/>
                    <a:pt x="783" y="259"/>
                    <a:pt x="802" y="285"/>
                  </a:cubicBezTo>
                  <a:cubicBezTo>
                    <a:pt x="804" y="287"/>
                    <a:pt x="806" y="289"/>
                    <a:pt x="808" y="292"/>
                  </a:cubicBezTo>
                  <a:cubicBezTo>
                    <a:pt x="763" y="201"/>
                    <a:pt x="692" y="121"/>
                    <a:pt x="580" y="121"/>
                  </a:cubicBezTo>
                  <a:moveTo>
                    <a:pt x="1149" y="0"/>
                  </a:moveTo>
                  <a:cubicBezTo>
                    <a:pt x="1009" y="0"/>
                    <a:pt x="900" y="116"/>
                    <a:pt x="882" y="422"/>
                  </a:cubicBezTo>
                  <a:cubicBezTo>
                    <a:pt x="891" y="445"/>
                    <a:pt x="899" y="468"/>
                    <a:pt x="905" y="489"/>
                  </a:cubicBezTo>
                  <a:cubicBezTo>
                    <a:pt x="905" y="432"/>
                    <a:pt x="908" y="382"/>
                    <a:pt x="913" y="339"/>
                  </a:cubicBezTo>
                  <a:cubicBezTo>
                    <a:pt x="938" y="116"/>
                    <a:pt x="1032" y="46"/>
                    <a:pt x="1119" y="30"/>
                  </a:cubicBezTo>
                  <a:cubicBezTo>
                    <a:pt x="1133" y="28"/>
                    <a:pt x="1147" y="26"/>
                    <a:pt x="1163" y="26"/>
                  </a:cubicBezTo>
                  <a:cubicBezTo>
                    <a:pt x="1260" y="26"/>
                    <a:pt x="1378" y="78"/>
                    <a:pt x="1503" y="176"/>
                  </a:cubicBezTo>
                  <a:cubicBezTo>
                    <a:pt x="1507" y="179"/>
                    <a:pt x="1511" y="183"/>
                    <a:pt x="1515" y="186"/>
                  </a:cubicBezTo>
                  <a:cubicBezTo>
                    <a:pt x="1510" y="182"/>
                    <a:pt x="1506" y="178"/>
                    <a:pt x="1501" y="173"/>
                  </a:cubicBezTo>
                  <a:cubicBezTo>
                    <a:pt x="1384" y="69"/>
                    <a:pt x="1257" y="0"/>
                    <a:pt x="1149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8"/>
            <p:cNvSpPr>
              <a:spLocks noEditPoints="1"/>
            </p:cNvSpPr>
            <p:nvPr/>
          </p:nvSpPr>
          <p:spPr bwMode="auto">
            <a:xfrm>
              <a:off x="11596708" y="27481"/>
              <a:ext cx="563352" cy="554847"/>
            </a:xfrm>
            <a:custGeom>
              <a:avLst/>
              <a:gdLst>
                <a:gd name="T0" fmla="*/ 1014 w 1707"/>
                <a:gd name="T1" fmla="*/ 1659 h 1681"/>
                <a:gd name="T2" fmla="*/ 188 w 1707"/>
                <a:gd name="T3" fmla="*/ 1462 h 1681"/>
                <a:gd name="T4" fmla="*/ 1684 w 1707"/>
                <a:gd name="T5" fmla="*/ 1060 h 1681"/>
                <a:gd name="T6" fmla="*/ 837 w 1707"/>
                <a:gd name="T7" fmla="*/ 1279 h 1681"/>
                <a:gd name="T8" fmla="*/ 693 w 1707"/>
                <a:gd name="T9" fmla="*/ 1225 h 1681"/>
                <a:gd name="T10" fmla="*/ 871 w 1707"/>
                <a:gd name="T11" fmla="*/ 1604 h 1681"/>
                <a:gd name="T12" fmla="*/ 1135 w 1707"/>
                <a:gd name="T13" fmla="*/ 1596 h 1681"/>
                <a:gd name="T14" fmla="*/ 846 w 1707"/>
                <a:gd name="T15" fmla="*/ 911 h 1681"/>
                <a:gd name="T16" fmla="*/ 414 w 1707"/>
                <a:gd name="T17" fmla="*/ 1449 h 1681"/>
                <a:gd name="T18" fmla="*/ 548 w 1707"/>
                <a:gd name="T19" fmla="*/ 1500 h 1681"/>
                <a:gd name="T20" fmla="*/ 816 w 1707"/>
                <a:gd name="T21" fmla="*/ 907 h 1681"/>
                <a:gd name="T22" fmla="*/ 772 w 1707"/>
                <a:gd name="T23" fmla="*/ 876 h 1681"/>
                <a:gd name="T24" fmla="*/ 793 w 1707"/>
                <a:gd name="T25" fmla="*/ 868 h 1681"/>
                <a:gd name="T26" fmla="*/ 1046 w 1707"/>
                <a:gd name="T27" fmla="*/ 1078 h 1681"/>
                <a:gd name="T28" fmla="*/ 915 w 1707"/>
                <a:gd name="T29" fmla="*/ 878 h 1681"/>
                <a:gd name="T30" fmla="*/ 1141 w 1707"/>
                <a:gd name="T31" fmla="*/ 1593 h 1681"/>
                <a:gd name="T32" fmla="*/ 1290 w 1707"/>
                <a:gd name="T33" fmla="*/ 1418 h 1681"/>
                <a:gd name="T34" fmla="*/ 1055 w 1707"/>
                <a:gd name="T35" fmla="*/ 1023 h 1681"/>
                <a:gd name="T36" fmla="*/ 1615 w 1707"/>
                <a:gd name="T37" fmla="*/ 1093 h 1681"/>
                <a:gd name="T38" fmla="*/ 1265 w 1707"/>
                <a:gd name="T39" fmla="*/ 939 h 1681"/>
                <a:gd name="T40" fmla="*/ 546 w 1707"/>
                <a:gd name="T41" fmla="*/ 951 h 1681"/>
                <a:gd name="T42" fmla="*/ 475 w 1707"/>
                <a:gd name="T43" fmla="*/ 877 h 1681"/>
                <a:gd name="T44" fmla="*/ 658 w 1707"/>
                <a:gd name="T45" fmla="*/ 885 h 1681"/>
                <a:gd name="T46" fmla="*/ 201 w 1707"/>
                <a:gd name="T47" fmla="*/ 1398 h 1681"/>
                <a:gd name="T48" fmla="*/ 1706 w 1707"/>
                <a:gd name="T49" fmla="*/ 909 h 1681"/>
                <a:gd name="T50" fmla="*/ 791 w 1707"/>
                <a:gd name="T51" fmla="*/ 830 h 1681"/>
                <a:gd name="T52" fmla="*/ 901 w 1707"/>
                <a:gd name="T53" fmla="*/ 813 h 1681"/>
                <a:gd name="T54" fmla="*/ 892 w 1707"/>
                <a:gd name="T55" fmla="*/ 846 h 1681"/>
                <a:gd name="T56" fmla="*/ 826 w 1707"/>
                <a:gd name="T57" fmla="*/ 747 h 1681"/>
                <a:gd name="T58" fmla="*/ 848 w 1707"/>
                <a:gd name="T59" fmla="*/ 891 h 1681"/>
                <a:gd name="T60" fmla="*/ 839 w 1707"/>
                <a:gd name="T61" fmla="*/ 740 h 1681"/>
                <a:gd name="T62" fmla="*/ 60 w 1707"/>
                <a:gd name="T63" fmla="*/ 608 h 1681"/>
                <a:gd name="T64" fmla="*/ 56 w 1707"/>
                <a:gd name="T65" fmla="*/ 636 h 1681"/>
                <a:gd name="T66" fmla="*/ 242 w 1707"/>
                <a:gd name="T67" fmla="*/ 883 h 1681"/>
                <a:gd name="T68" fmla="*/ 504 w 1707"/>
                <a:gd name="T69" fmla="*/ 868 h 1681"/>
                <a:gd name="T70" fmla="*/ 751 w 1707"/>
                <a:gd name="T71" fmla="*/ 812 h 1681"/>
                <a:gd name="T72" fmla="*/ 768 w 1707"/>
                <a:gd name="T73" fmla="*/ 761 h 1681"/>
                <a:gd name="T74" fmla="*/ 222 w 1707"/>
                <a:gd name="T75" fmla="*/ 469 h 1681"/>
                <a:gd name="T76" fmla="*/ 1349 w 1707"/>
                <a:gd name="T77" fmla="*/ 203 h 1681"/>
                <a:gd name="T78" fmla="*/ 938 w 1707"/>
                <a:gd name="T79" fmla="*/ 808 h 1681"/>
                <a:gd name="T80" fmla="*/ 1413 w 1707"/>
                <a:gd name="T81" fmla="*/ 728 h 1681"/>
                <a:gd name="T82" fmla="*/ 1337 w 1707"/>
                <a:gd name="T83" fmla="*/ 632 h 1681"/>
                <a:gd name="T84" fmla="*/ 1411 w 1707"/>
                <a:gd name="T85" fmla="*/ 344 h 1681"/>
                <a:gd name="T86" fmla="*/ 461 w 1707"/>
                <a:gd name="T87" fmla="*/ 152 h 1681"/>
                <a:gd name="T88" fmla="*/ 406 w 1707"/>
                <a:gd name="T89" fmla="*/ 176 h 1681"/>
                <a:gd name="T90" fmla="*/ 1048 w 1707"/>
                <a:gd name="T91" fmla="*/ 522 h 1681"/>
                <a:gd name="T92" fmla="*/ 1006 w 1707"/>
                <a:gd name="T93" fmla="*/ 41 h 1681"/>
                <a:gd name="T94" fmla="*/ 780 w 1707"/>
                <a:gd name="T95" fmla="*/ 565 h 1681"/>
                <a:gd name="T96" fmla="*/ 490 w 1707"/>
                <a:gd name="T97" fmla="*/ 187 h 1681"/>
                <a:gd name="T98" fmla="*/ 686 w 1707"/>
                <a:gd name="T99" fmla="*/ 441 h 1681"/>
                <a:gd name="T100" fmla="*/ 805 w 1707"/>
                <a:gd name="T101" fmla="*/ 728 h 1681"/>
                <a:gd name="T102" fmla="*/ 841 w 1707"/>
                <a:gd name="T103" fmla="*/ 719 h 1681"/>
                <a:gd name="T104" fmla="*/ 1218 w 1707"/>
                <a:gd name="T105" fmla="*/ 108 h 1681"/>
                <a:gd name="T106" fmla="*/ 1012 w 1707"/>
                <a:gd name="T107" fmla="*/ 0 h 1681"/>
                <a:gd name="T108" fmla="*/ 1431 w 1707"/>
                <a:gd name="T109" fmla="*/ 345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07" h="1681">
                  <a:moveTo>
                    <a:pt x="810" y="1552"/>
                  </a:moveTo>
                  <a:cubicBezTo>
                    <a:pt x="824" y="1587"/>
                    <a:pt x="842" y="1618"/>
                    <a:pt x="866" y="1640"/>
                  </a:cubicBezTo>
                  <a:cubicBezTo>
                    <a:pt x="891" y="1664"/>
                    <a:pt x="921" y="1677"/>
                    <a:pt x="955" y="1681"/>
                  </a:cubicBezTo>
                  <a:cubicBezTo>
                    <a:pt x="997" y="1671"/>
                    <a:pt x="1036" y="1658"/>
                    <a:pt x="1071" y="1643"/>
                  </a:cubicBezTo>
                  <a:cubicBezTo>
                    <a:pt x="1064" y="1645"/>
                    <a:pt x="1057" y="1647"/>
                    <a:pt x="1050" y="1650"/>
                  </a:cubicBezTo>
                  <a:cubicBezTo>
                    <a:pt x="1038" y="1653"/>
                    <a:pt x="1026" y="1656"/>
                    <a:pt x="1014" y="1659"/>
                  </a:cubicBezTo>
                  <a:cubicBezTo>
                    <a:pt x="999" y="1661"/>
                    <a:pt x="985" y="1663"/>
                    <a:pt x="971" y="1663"/>
                  </a:cubicBezTo>
                  <a:cubicBezTo>
                    <a:pt x="926" y="1663"/>
                    <a:pt x="888" y="1648"/>
                    <a:pt x="858" y="1619"/>
                  </a:cubicBezTo>
                  <a:cubicBezTo>
                    <a:pt x="838" y="1601"/>
                    <a:pt x="823" y="1578"/>
                    <a:pt x="810" y="1552"/>
                  </a:cubicBezTo>
                  <a:moveTo>
                    <a:pt x="216" y="1123"/>
                  </a:moveTo>
                  <a:cubicBezTo>
                    <a:pt x="187" y="1154"/>
                    <a:pt x="164" y="1189"/>
                    <a:pt x="151" y="1227"/>
                  </a:cubicBezTo>
                  <a:cubicBezTo>
                    <a:pt x="124" y="1301"/>
                    <a:pt x="137" y="1380"/>
                    <a:pt x="188" y="1462"/>
                  </a:cubicBezTo>
                  <a:cubicBezTo>
                    <a:pt x="254" y="1566"/>
                    <a:pt x="320" y="1636"/>
                    <a:pt x="383" y="1670"/>
                  </a:cubicBezTo>
                  <a:cubicBezTo>
                    <a:pt x="395" y="1669"/>
                    <a:pt x="408" y="1665"/>
                    <a:pt x="420" y="1661"/>
                  </a:cubicBezTo>
                  <a:cubicBezTo>
                    <a:pt x="350" y="1632"/>
                    <a:pt x="277" y="1559"/>
                    <a:pt x="204" y="1445"/>
                  </a:cubicBezTo>
                  <a:cubicBezTo>
                    <a:pt x="152" y="1363"/>
                    <a:pt x="140" y="1283"/>
                    <a:pt x="167" y="1207"/>
                  </a:cubicBezTo>
                  <a:cubicBezTo>
                    <a:pt x="178" y="1177"/>
                    <a:pt x="195" y="1149"/>
                    <a:pt x="216" y="1123"/>
                  </a:cubicBezTo>
                  <a:moveTo>
                    <a:pt x="1684" y="1060"/>
                  </a:moveTo>
                  <a:cubicBezTo>
                    <a:pt x="1657" y="1099"/>
                    <a:pt x="1614" y="1123"/>
                    <a:pt x="1557" y="1134"/>
                  </a:cubicBezTo>
                  <a:cubicBezTo>
                    <a:pt x="1548" y="1135"/>
                    <a:pt x="1539" y="1137"/>
                    <a:pt x="1529" y="1138"/>
                  </a:cubicBezTo>
                  <a:cubicBezTo>
                    <a:pt x="1547" y="1137"/>
                    <a:pt x="1565" y="1135"/>
                    <a:pt x="1582" y="1132"/>
                  </a:cubicBezTo>
                  <a:cubicBezTo>
                    <a:pt x="1609" y="1127"/>
                    <a:pt x="1632" y="1119"/>
                    <a:pt x="1652" y="1108"/>
                  </a:cubicBezTo>
                  <a:cubicBezTo>
                    <a:pt x="1665" y="1095"/>
                    <a:pt x="1676" y="1079"/>
                    <a:pt x="1684" y="1060"/>
                  </a:cubicBezTo>
                  <a:moveTo>
                    <a:pt x="837" y="1279"/>
                  </a:moveTo>
                  <a:cubicBezTo>
                    <a:pt x="836" y="1275"/>
                    <a:pt x="819" y="1182"/>
                    <a:pt x="818" y="1155"/>
                  </a:cubicBezTo>
                  <a:cubicBezTo>
                    <a:pt x="824" y="1154"/>
                    <a:pt x="824" y="1154"/>
                    <a:pt x="824" y="1154"/>
                  </a:cubicBezTo>
                  <a:cubicBezTo>
                    <a:pt x="825" y="1181"/>
                    <a:pt x="843" y="1277"/>
                    <a:pt x="843" y="1278"/>
                  </a:cubicBezTo>
                  <a:cubicBezTo>
                    <a:pt x="837" y="1279"/>
                    <a:pt x="837" y="1279"/>
                    <a:pt x="837" y="1279"/>
                  </a:cubicBezTo>
                  <a:moveTo>
                    <a:pt x="822" y="909"/>
                  </a:moveTo>
                  <a:cubicBezTo>
                    <a:pt x="805" y="951"/>
                    <a:pt x="734" y="1129"/>
                    <a:pt x="693" y="1225"/>
                  </a:cubicBezTo>
                  <a:cubicBezTo>
                    <a:pt x="687" y="1292"/>
                    <a:pt x="683" y="1369"/>
                    <a:pt x="691" y="1441"/>
                  </a:cubicBezTo>
                  <a:cubicBezTo>
                    <a:pt x="727" y="1350"/>
                    <a:pt x="756" y="1231"/>
                    <a:pt x="778" y="1086"/>
                  </a:cubicBezTo>
                  <a:cubicBezTo>
                    <a:pt x="781" y="1065"/>
                    <a:pt x="783" y="1052"/>
                    <a:pt x="783" y="1052"/>
                  </a:cubicBezTo>
                  <a:cubicBezTo>
                    <a:pt x="803" y="1055"/>
                    <a:pt x="803" y="1055"/>
                    <a:pt x="803" y="1055"/>
                  </a:cubicBezTo>
                  <a:cubicBezTo>
                    <a:pt x="801" y="1067"/>
                    <a:pt x="800" y="1078"/>
                    <a:pt x="798" y="1089"/>
                  </a:cubicBezTo>
                  <a:cubicBezTo>
                    <a:pt x="786" y="1182"/>
                    <a:pt x="756" y="1495"/>
                    <a:pt x="871" y="1604"/>
                  </a:cubicBezTo>
                  <a:cubicBezTo>
                    <a:pt x="898" y="1629"/>
                    <a:pt x="930" y="1642"/>
                    <a:pt x="968" y="1642"/>
                  </a:cubicBezTo>
                  <a:cubicBezTo>
                    <a:pt x="947" y="1611"/>
                    <a:pt x="892" y="1521"/>
                    <a:pt x="875" y="1440"/>
                  </a:cubicBezTo>
                  <a:cubicBezTo>
                    <a:pt x="881" y="1439"/>
                    <a:pt x="881" y="1439"/>
                    <a:pt x="881" y="1439"/>
                  </a:cubicBezTo>
                  <a:cubicBezTo>
                    <a:pt x="899" y="1522"/>
                    <a:pt x="957" y="1614"/>
                    <a:pt x="975" y="1642"/>
                  </a:cubicBezTo>
                  <a:cubicBezTo>
                    <a:pt x="997" y="1642"/>
                    <a:pt x="1020" y="1638"/>
                    <a:pt x="1044" y="1630"/>
                  </a:cubicBezTo>
                  <a:cubicBezTo>
                    <a:pt x="1077" y="1620"/>
                    <a:pt x="1107" y="1609"/>
                    <a:pt x="1135" y="1596"/>
                  </a:cubicBezTo>
                  <a:cubicBezTo>
                    <a:pt x="973" y="1409"/>
                    <a:pt x="879" y="979"/>
                    <a:pt x="865" y="909"/>
                  </a:cubicBezTo>
                  <a:cubicBezTo>
                    <a:pt x="864" y="909"/>
                    <a:pt x="863" y="910"/>
                    <a:pt x="862" y="910"/>
                  </a:cubicBezTo>
                  <a:cubicBezTo>
                    <a:pt x="859" y="911"/>
                    <a:pt x="855" y="911"/>
                    <a:pt x="852" y="911"/>
                  </a:cubicBezTo>
                  <a:cubicBezTo>
                    <a:pt x="851" y="970"/>
                    <a:pt x="856" y="1287"/>
                    <a:pt x="1003" y="1540"/>
                  </a:cubicBezTo>
                  <a:cubicBezTo>
                    <a:pt x="998" y="1543"/>
                    <a:pt x="998" y="1543"/>
                    <a:pt x="998" y="1543"/>
                  </a:cubicBezTo>
                  <a:cubicBezTo>
                    <a:pt x="850" y="1289"/>
                    <a:pt x="845" y="972"/>
                    <a:pt x="846" y="911"/>
                  </a:cubicBezTo>
                  <a:cubicBezTo>
                    <a:pt x="846" y="911"/>
                    <a:pt x="845" y="911"/>
                    <a:pt x="845" y="911"/>
                  </a:cubicBezTo>
                  <a:cubicBezTo>
                    <a:pt x="837" y="911"/>
                    <a:pt x="829" y="910"/>
                    <a:pt x="822" y="909"/>
                  </a:cubicBezTo>
                  <a:moveTo>
                    <a:pt x="379" y="1494"/>
                  </a:moveTo>
                  <a:cubicBezTo>
                    <a:pt x="374" y="1491"/>
                    <a:pt x="374" y="1491"/>
                    <a:pt x="374" y="1491"/>
                  </a:cubicBezTo>
                  <a:cubicBezTo>
                    <a:pt x="409" y="1445"/>
                    <a:pt x="409" y="1445"/>
                    <a:pt x="409" y="1445"/>
                  </a:cubicBezTo>
                  <a:cubicBezTo>
                    <a:pt x="414" y="1449"/>
                    <a:pt x="414" y="1449"/>
                    <a:pt x="414" y="1449"/>
                  </a:cubicBezTo>
                  <a:cubicBezTo>
                    <a:pt x="379" y="1494"/>
                    <a:pt x="379" y="1494"/>
                    <a:pt x="379" y="1494"/>
                  </a:cubicBezTo>
                  <a:moveTo>
                    <a:pt x="548" y="1500"/>
                  </a:moveTo>
                  <a:cubicBezTo>
                    <a:pt x="543" y="1497"/>
                    <a:pt x="543" y="1497"/>
                    <a:pt x="543" y="1497"/>
                  </a:cubicBezTo>
                  <a:cubicBezTo>
                    <a:pt x="631" y="1344"/>
                    <a:pt x="631" y="1344"/>
                    <a:pt x="631" y="1344"/>
                  </a:cubicBezTo>
                  <a:cubicBezTo>
                    <a:pt x="636" y="1347"/>
                    <a:pt x="636" y="1347"/>
                    <a:pt x="636" y="1347"/>
                  </a:cubicBezTo>
                  <a:cubicBezTo>
                    <a:pt x="548" y="1500"/>
                    <a:pt x="548" y="1500"/>
                    <a:pt x="548" y="1500"/>
                  </a:cubicBezTo>
                  <a:moveTo>
                    <a:pt x="787" y="890"/>
                  </a:moveTo>
                  <a:cubicBezTo>
                    <a:pt x="729" y="945"/>
                    <a:pt x="326" y="1325"/>
                    <a:pt x="271" y="1506"/>
                  </a:cubicBezTo>
                  <a:cubicBezTo>
                    <a:pt x="331" y="1584"/>
                    <a:pt x="390" y="1633"/>
                    <a:pt x="446" y="1648"/>
                  </a:cubicBezTo>
                  <a:cubicBezTo>
                    <a:pt x="552" y="1586"/>
                    <a:pt x="647" y="1399"/>
                    <a:pt x="714" y="1078"/>
                  </a:cubicBezTo>
                  <a:cubicBezTo>
                    <a:pt x="709" y="1107"/>
                    <a:pt x="701" y="1152"/>
                    <a:pt x="695" y="1204"/>
                  </a:cubicBezTo>
                  <a:cubicBezTo>
                    <a:pt x="736" y="1105"/>
                    <a:pt x="800" y="947"/>
                    <a:pt x="816" y="907"/>
                  </a:cubicBezTo>
                  <a:cubicBezTo>
                    <a:pt x="811" y="905"/>
                    <a:pt x="807" y="903"/>
                    <a:pt x="803" y="901"/>
                  </a:cubicBezTo>
                  <a:cubicBezTo>
                    <a:pt x="758" y="956"/>
                    <a:pt x="469" y="1313"/>
                    <a:pt x="433" y="1417"/>
                  </a:cubicBezTo>
                  <a:cubicBezTo>
                    <a:pt x="428" y="1415"/>
                    <a:pt x="428" y="1415"/>
                    <a:pt x="428" y="1415"/>
                  </a:cubicBezTo>
                  <a:cubicBezTo>
                    <a:pt x="464" y="1310"/>
                    <a:pt x="748" y="958"/>
                    <a:pt x="797" y="898"/>
                  </a:cubicBezTo>
                  <a:cubicBezTo>
                    <a:pt x="794" y="896"/>
                    <a:pt x="790" y="893"/>
                    <a:pt x="787" y="890"/>
                  </a:cubicBezTo>
                  <a:moveTo>
                    <a:pt x="772" y="876"/>
                  </a:moveTo>
                  <a:cubicBezTo>
                    <a:pt x="466" y="1072"/>
                    <a:pt x="242" y="1354"/>
                    <a:pt x="204" y="1404"/>
                  </a:cubicBezTo>
                  <a:cubicBezTo>
                    <a:pt x="209" y="1414"/>
                    <a:pt x="215" y="1424"/>
                    <a:pt x="221" y="1434"/>
                  </a:cubicBezTo>
                  <a:cubicBezTo>
                    <a:pt x="236" y="1458"/>
                    <a:pt x="251" y="1480"/>
                    <a:pt x="266" y="1500"/>
                  </a:cubicBezTo>
                  <a:cubicBezTo>
                    <a:pt x="327" y="1317"/>
                    <a:pt x="723" y="942"/>
                    <a:pt x="782" y="887"/>
                  </a:cubicBezTo>
                  <a:cubicBezTo>
                    <a:pt x="779" y="883"/>
                    <a:pt x="775" y="879"/>
                    <a:pt x="772" y="876"/>
                  </a:cubicBezTo>
                  <a:moveTo>
                    <a:pt x="793" y="868"/>
                  </a:moveTo>
                  <a:cubicBezTo>
                    <a:pt x="799" y="875"/>
                    <a:pt x="807" y="881"/>
                    <a:pt x="816" y="884"/>
                  </a:cubicBezTo>
                  <a:cubicBezTo>
                    <a:pt x="810" y="879"/>
                    <a:pt x="802" y="874"/>
                    <a:pt x="793" y="868"/>
                  </a:cubicBezTo>
                  <a:moveTo>
                    <a:pt x="1041" y="1082"/>
                  </a:moveTo>
                  <a:cubicBezTo>
                    <a:pt x="940" y="934"/>
                    <a:pt x="940" y="934"/>
                    <a:pt x="940" y="934"/>
                  </a:cubicBezTo>
                  <a:cubicBezTo>
                    <a:pt x="945" y="931"/>
                    <a:pt x="945" y="931"/>
                    <a:pt x="945" y="931"/>
                  </a:cubicBezTo>
                  <a:cubicBezTo>
                    <a:pt x="1046" y="1078"/>
                    <a:pt x="1046" y="1078"/>
                    <a:pt x="1046" y="1078"/>
                  </a:cubicBezTo>
                  <a:cubicBezTo>
                    <a:pt x="1041" y="1082"/>
                    <a:pt x="1041" y="1082"/>
                    <a:pt x="1041" y="1082"/>
                  </a:cubicBezTo>
                  <a:moveTo>
                    <a:pt x="935" y="842"/>
                  </a:moveTo>
                  <a:cubicBezTo>
                    <a:pt x="931" y="854"/>
                    <a:pt x="926" y="864"/>
                    <a:pt x="920" y="873"/>
                  </a:cubicBezTo>
                  <a:cubicBezTo>
                    <a:pt x="960" y="888"/>
                    <a:pt x="1103" y="940"/>
                    <a:pt x="1146" y="944"/>
                  </a:cubicBezTo>
                  <a:cubicBezTo>
                    <a:pt x="1146" y="950"/>
                    <a:pt x="1146" y="950"/>
                    <a:pt x="1146" y="950"/>
                  </a:cubicBezTo>
                  <a:cubicBezTo>
                    <a:pt x="1101" y="946"/>
                    <a:pt x="953" y="892"/>
                    <a:pt x="915" y="878"/>
                  </a:cubicBezTo>
                  <a:cubicBezTo>
                    <a:pt x="909" y="886"/>
                    <a:pt x="902" y="893"/>
                    <a:pt x="893" y="898"/>
                  </a:cubicBezTo>
                  <a:cubicBezTo>
                    <a:pt x="914" y="944"/>
                    <a:pt x="1011" y="1155"/>
                    <a:pt x="1053" y="1230"/>
                  </a:cubicBezTo>
                  <a:cubicBezTo>
                    <a:pt x="1048" y="1233"/>
                    <a:pt x="1048" y="1233"/>
                    <a:pt x="1048" y="1233"/>
                  </a:cubicBezTo>
                  <a:cubicBezTo>
                    <a:pt x="1006" y="1158"/>
                    <a:pt x="909" y="947"/>
                    <a:pt x="887" y="901"/>
                  </a:cubicBezTo>
                  <a:cubicBezTo>
                    <a:pt x="882" y="904"/>
                    <a:pt x="876" y="906"/>
                    <a:pt x="871" y="908"/>
                  </a:cubicBezTo>
                  <a:cubicBezTo>
                    <a:pt x="884" y="975"/>
                    <a:pt x="978" y="1407"/>
                    <a:pt x="1141" y="1593"/>
                  </a:cubicBezTo>
                  <a:cubicBezTo>
                    <a:pt x="1169" y="1579"/>
                    <a:pt x="1194" y="1564"/>
                    <a:pt x="1216" y="1548"/>
                  </a:cubicBezTo>
                  <a:cubicBezTo>
                    <a:pt x="1218" y="1547"/>
                    <a:pt x="1219" y="1545"/>
                    <a:pt x="1220" y="1544"/>
                  </a:cubicBezTo>
                  <a:cubicBezTo>
                    <a:pt x="1194" y="1500"/>
                    <a:pt x="1089" y="1324"/>
                    <a:pt x="1082" y="1309"/>
                  </a:cubicBezTo>
                  <a:cubicBezTo>
                    <a:pt x="1087" y="1307"/>
                    <a:pt x="1087" y="1307"/>
                    <a:pt x="1087" y="1307"/>
                  </a:cubicBezTo>
                  <a:cubicBezTo>
                    <a:pt x="1094" y="1321"/>
                    <a:pt x="1198" y="1494"/>
                    <a:pt x="1225" y="1539"/>
                  </a:cubicBezTo>
                  <a:cubicBezTo>
                    <a:pt x="1259" y="1502"/>
                    <a:pt x="1281" y="1461"/>
                    <a:pt x="1290" y="1418"/>
                  </a:cubicBezTo>
                  <a:cubicBezTo>
                    <a:pt x="1241" y="1359"/>
                    <a:pt x="1144" y="1243"/>
                    <a:pt x="1125" y="1206"/>
                  </a:cubicBezTo>
                  <a:cubicBezTo>
                    <a:pt x="1130" y="1203"/>
                    <a:pt x="1130" y="1203"/>
                    <a:pt x="1130" y="1203"/>
                  </a:cubicBezTo>
                  <a:cubicBezTo>
                    <a:pt x="1149" y="1239"/>
                    <a:pt x="1242" y="1351"/>
                    <a:pt x="1291" y="1410"/>
                  </a:cubicBezTo>
                  <a:cubicBezTo>
                    <a:pt x="1313" y="1285"/>
                    <a:pt x="1228" y="1141"/>
                    <a:pt x="1008" y="1017"/>
                  </a:cubicBezTo>
                  <a:cubicBezTo>
                    <a:pt x="1042" y="1035"/>
                    <a:pt x="1104" y="1066"/>
                    <a:pt x="1178" y="1096"/>
                  </a:cubicBezTo>
                  <a:cubicBezTo>
                    <a:pt x="1142" y="1070"/>
                    <a:pt x="1101" y="1046"/>
                    <a:pt x="1055" y="1023"/>
                  </a:cubicBezTo>
                  <a:cubicBezTo>
                    <a:pt x="1038" y="1016"/>
                    <a:pt x="1029" y="1011"/>
                    <a:pt x="1029" y="1011"/>
                  </a:cubicBezTo>
                  <a:cubicBezTo>
                    <a:pt x="1037" y="993"/>
                    <a:pt x="1037" y="993"/>
                    <a:pt x="1037" y="993"/>
                  </a:cubicBezTo>
                  <a:cubicBezTo>
                    <a:pt x="1046" y="997"/>
                    <a:pt x="1055" y="1001"/>
                    <a:pt x="1064" y="1005"/>
                  </a:cubicBezTo>
                  <a:cubicBezTo>
                    <a:pt x="1128" y="1034"/>
                    <a:pt x="1330" y="1119"/>
                    <a:pt x="1489" y="1119"/>
                  </a:cubicBezTo>
                  <a:cubicBezTo>
                    <a:pt x="1512" y="1119"/>
                    <a:pt x="1533" y="1118"/>
                    <a:pt x="1553" y="1114"/>
                  </a:cubicBezTo>
                  <a:cubicBezTo>
                    <a:pt x="1577" y="1110"/>
                    <a:pt x="1597" y="1102"/>
                    <a:pt x="1615" y="1093"/>
                  </a:cubicBezTo>
                  <a:cubicBezTo>
                    <a:pt x="1536" y="1080"/>
                    <a:pt x="1244" y="1030"/>
                    <a:pt x="1198" y="1008"/>
                  </a:cubicBezTo>
                  <a:cubicBezTo>
                    <a:pt x="1201" y="1003"/>
                    <a:pt x="1201" y="1003"/>
                    <a:pt x="1201" y="1003"/>
                  </a:cubicBezTo>
                  <a:cubicBezTo>
                    <a:pt x="1246" y="1024"/>
                    <a:pt x="1559" y="1077"/>
                    <a:pt x="1624" y="1088"/>
                  </a:cubicBezTo>
                  <a:cubicBezTo>
                    <a:pt x="1658" y="1067"/>
                    <a:pt x="1681" y="1037"/>
                    <a:pt x="1693" y="995"/>
                  </a:cubicBezTo>
                  <a:cubicBezTo>
                    <a:pt x="1634" y="989"/>
                    <a:pt x="1351" y="961"/>
                    <a:pt x="1263" y="944"/>
                  </a:cubicBezTo>
                  <a:cubicBezTo>
                    <a:pt x="1265" y="939"/>
                    <a:pt x="1265" y="939"/>
                    <a:pt x="1265" y="939"/>
                  </a:cubicBezTo>
                  <a:cubicBezTo>
                    <a:pt x="1353" y="956"/>
                    <a:pt x="1637" y="983"/>
                    <a:pt x="1694" y="989"/>
                  </a:cubicBezTo>
                  <a:cubicBezTo>
                    <a:pt x="1695" y="984"/>
                    <a:pt x="1697" y="979"/>
                    <a:pt x="1698" y="973"/>
                  </a:cubicBezTo>
                  <a:cubicBezTo>
                    <a:pt x="1702" y="953"/>
                    <a:pt x="1704" y="933"/>
                    <a:pt x="1705" y="915"/>
                  </a:cubicBezTo>
                  <a:cubicBezTo>
                    <a:pt x="1612" y="887"/>
                    <a:pt x="1017" y="848"/>
                    <a:pt x="935" y="842"/>
                  </a:cubicBezTo>
                  <a:moveTo>
                    <a:pt x="549" y="957"/>
                  </a:moveTo>
                  <a:cubicBezTo>
                    <a:pt x="546" y="951"/>
                    <a:pt x="546" y="951"/>
                    <a:pt x="546" y="951"/>
                  </a:cubicBezTo>
                  <a:cubicBezTo>
                    <a:pt x="586" y="929"/>
                    <a:pt x="586" y="929"/>
                    <a:pt x="586" y="929"/>
                  </a:cubicBezTo>
                  <a:cubicBezTo>
                    <a:pt x="589" y="934"/>
                    <a:pt x="589" y="934"/>
                    <a:pt x="589" y="934"/>
                  </a:cubicBezTo>
                  <a:cubicBezTo>
                    <a:pt x="549" y="957"/>
                    <a:pt x="549" y="957"/>
                    <a:pt x="549" y="957"/>
                  </a:cubicBezTo>
                  <a:moveTo>
                    <a:pt x="754" y="836"/>
                  </a:moveTo>
                  <a:cubicBezTo>
                    <a:pt x="747" y="838"/>
                    <a:pt x="738" y="839"/>
                    <a:pt x="726" y="841"/>
                  </a:cubicBezTo>
                  <a:cubicBezTo>
                    <a:pt x="675" y="851"/>
                    <a:pt x="578" y="867"/>
                    <a:pt x="475" y="877"/>
                  </a:cubicBezTo>
                  <a:cubicBezTo>
                    <a:pt x="440" y="889"/>
                    <a:pt x="403" y="903"/>
                    <a:pt x="365" y="919"/>
                  </a:cubicBezTo>
                  <a:cubicBezTo>
                    <a:pt x="409" y="916"/>
                    <a:pt x="454" y="910"/>
                    <a:pt x="493" y="902"/>
                  </a:cubicBezTo>
                  <a:cubicBezTo>
                    <a:pt x="557" y="891"/>
                    <a:pt x="615" y="876"/>
                    <a:pt x="653" y="865"/>
                  </a:cubicBezTo>
                  <a:cubicBezTo>
                    <a:pt x="692" y="852"/>
                    <a:pt x="716" y="846"/>
                    <a:pt x="717" y="846"/>
                  </a:cubicBezTo>
                  <a:cubicBezTo>
                    <a:pt x="723" y="865"/>
                    <a:pt x="723" y="865"/>
                    <a:pt x="723" y="865"/>
                  </a:cubicBezTo>
                  <a:cubicBezTo>
                    <a:pt x="723" y="865"/>
                    <a:pt x="698" y="874"/>
                    <a:pt x="658" y="885"/>
                  </a:cubicBezTo>
                  <a:cubicBezTo>
                    <a:pt x="538" y="924"/>
                    <a:pt x="250" y="1036"/>
                    <a:pt x="186" y="1214"/>
                  </a:cubicBezTo>
                  <a:cubicBezTo>
                    <a:pt x="177" y="1239"/>
                    <a:pt x="173" y="1265"/>
                    <a:pt x="174" y="1291"/>
                  </a:cubicBezTo>
                  <a:cubicBezTo>
                    <a:pt x="224" y="1234"/>
                    <a:pt x="416" y="1020"/>
                    <a:pt x="497" y="984"/>
                  </a:cubicBezTo>
                  <a:cubicBezTo>
                    <a:pt x="500" y="989"/>
                    <a:pt x="500" y="989"/>
                    <a:pt x="500" y="989"/>
                  </a:cubicBezTo>
                  <a:cubicBezTo>
                    <a:pt x="418" y="1026"/>
                    <a:pt x="216" y="1252"/>
                    <a:pt x="174" y="1299"/>
                  </a:cubicBezTo>
                  <a:cubicBezTo>
                    <a:pt x="176" y="1332"/>
                    <a:pt x="185" y="1364"/>
                    <a:pt x="201" y="1398"/>
                  </a:cubicBezTo>
                  <a:cubicBezTo>
                    <a:pt x="245" y="1341"/>
                    <a:pt x="467" y="1064"/>
                    <a:pt x="769" y="871"/>
                  </a:cubicBezTo>
                  <a:cubicBezTo>
                    <a:pt x="762" y="861"/>
                    <a:pt x="756" y="849"/>
                    <a:pt x="754" y="836"/>
                  </a:cubicBezTo>
                  <a:moveTo>
                    <a:pt x="1373" y="798"/>
                  </a:moveTo>
                  <a:cubicBezTo>
                    <a:pt x="1185" y="798"/>
                    <a:pt x="984" y="811"/>
                    <a:pt x="939" y="814"/>
                  </a:cubicBezTo>
                  <a:cubicBezTo>
                    <a:pt x="939" y="822"/>
                    <a:pt x="938" y="829"/>
                    <a:pt x="936" y="836"/>
                  </a:cubicBezTo>
                  <a:cubicBezTo>
                    <a:pt x="1025" y="842"/>
                    <a:pt x="1605" y="881"/>
                    <a:pt x="1706" y="909"/>
                  </a:cubicBezTo>
                  <a:cubicBezTo>
                    <a:pt x="1707" y="880"/>
                    <a:pt x="1706" y="853"/>
                    <a:pt x="1702" y="828"/>
                  </a:cubicBezTo>
                  <a:cubicBezTo>
                    <a:pt x="1643" y="805"/>
                    <a:pt x="1511" y="798"/>
                    <a:pt x="1373" y="798"/>
                  </a:cubicBezTo>
                  <a:moveTo>
                    <a:pt x="845" y="873"/>
                  </a:moveTo>
                  <a:cubicBezTo>
                    <a:pt x="820" y="873"/>
                    <a:pt x="798" y="855"/>
                    <a:pt x="791" y="830"/>
                  </a:cubicBezTo>
                  <a:cubicBezTo>
                    <a:pt x="791" y="830"/>
                    <a:pt x="791" y="830"/>
                    <a:pt x="791" y="830"/>
                  </a:cubicBezTo>
                  <a:cubicBezTo>
                    <a:pt x="791" y="830"/>
                    <a:pt x="791" y="830"/>
                    <a:pt x="791" y="830"/>
                  </a:cubicBezTo>
                  <a:cubicBezTo>
                    <a:pt x="790" y="826"/>
                    <a:pt x="790" y="822"/>
                    <a:pt x="789" y="818"/>
                  </a:cubicBezTo>
                  <a:cubicBezTo>
                    <a:pt x="788" y="789"/>
                    <a:pt x="808" y="764"/>
                    <a:pt x="835" y="759"/>
                  </a:cubicBezTo>
                  <a:cubicBezTo>
                    <a:pt x="837" y="758"/>
                    <a:pt x="840" y="758"/>
                    <a:pt x="842" y="758"/>
                  </a:cubicBezTo>
                  <a:cubicBezTo>
                    <a:pt x="843" y="758"/>
                    <a:pt x="844" y="758"/>
                    <a:pt x="845" y="758"/>
                  </a:cubicBezTo>
                  <a:cubicBezTo>
                    <a:pt x="859" y="758"/>
                    <a:pt x="872" y="763"/>
                    <a:pt x="882" y="773"/>
                  </a:cubicBezTo>
                  <a:cubicBezTo>
                    <a:pt x="893" y="783"/>
                    <a:pt x="900" y="797"/>
                    <a:pt x="901" y="813"/>
                  </a:cubicBezTo>
                  <a:cubicBezTo>
                    <a:pt x="901" y="813"/>
                    <a:pt x="900" y="814"/>
                    <a:pt x="901" y="815"/>
                  </a:cubicBezTo>
                  <a:cubicBezTo>
                    <a:pt x="901" y="815"/>
                    <a:pt x="901" y="815"/>
                    <a:pt x="901" y="815"/>
                  </a:cubicBezTo>
                  <a:cubicBezTo>
                    <a:pt x="900" y="815"/>
                    <a:pt x="900" y="815"/>
                    <a:pt x="900" y="815"/>
                  </a:cubicBezTo>
                  <a:cubicBezTo>
                    <a:pt x="901" y="825"/>
                    <a:pt x="898" y="835"/>
                    <a:pt x="893" y="844"/>
                  </a:cubicBezTo>
                  <a:cubicBezTo>
                    <a:pt x="894" y="844"/>
                    <a:pt x="894" y="844"/>
                    <a:pt x="894" y="844"/>
                  </a:cubicBezTo>
                  <a:cubicBezTo>
                    <a:pt x="893" y="845"/>
                    <a:pt x="893" y="845"/>
                    <a:pt x="892" y="846"/>
                  </a:cubicBezTo>
                  <a:cubicBezTo>
                    <a:pt x="884" y="859"/>
                    <a:pt x="871" y="869"/>
                    <a:pt x="855" y="872"/>
                  </a:cubicBezTo>
                  <a:cubicBezTo>
                    <a:pt x="853" y="872"/>
                    <a:pt x="850" y="872"/>
                    <a:pt x="848" y="873"/>
                  </a:cubicBezTo>
                  <a:cubicBezTo>
                    <a:pt x="847" y="873"/>
                    <a:pt x="846" y="873"/>
                    <a:pt x="845" y="873"/>
                  </a:cubicBezTo>
                  <a:moveTo>
                    <a:pt x="841" y="746"/>
                  </a:moveTo>
                  <a:cubicBezTo>
                    <a:pt x="836" y="746"/>
                    <a:pt x="832" y="746"/>
                    <a:pt x="827" y="747"/>
                  </a:cubicBezTo>
                  <a:cubicBezTo>
                    <a:pt x="826" y="747"/>
                    <a:pt x="826" y="747"/>
                    <a:pt x="826" y="747"/>
                  </a:cubicBezTo>
                  <a:cubicBezTo>
                    <a:pt x="814" y="749"/>
                    <a:pt x="803" y="755"/>
                    <a:pt x="794" y="761"/>
                  </a:cubicBezTo>
                  <a:cubicBezTo>
                    <a:pt x="779" y="775"/>
                    <a:pt x="771" y="796"/>
                    <a:pt x="772" y="819"/>
                  </a:cubicBezTo>
                  <a:cubicBezTo>
                    <a:pt x="772" y="833"/>
                    <a:pt x="777" y="846"/>
                    <a:pt x="784" y="857"/>
                  </a:cubicBezTo>
                  <a:cubicBezTo>
                    <a:pt x="806" y="867"/>
                    <a:pt x="821" y="880"/>
                    <a:pt x="829" y="889"/>
                  </a:cubicBezTo>
                  <a:cubicBezTo>
                    <a:pt x="834" y="890"/>
                    <a:pt x="840" y="891"/>
                    <a:pt x="846" y="891"/>
                  </a:cubicBezTo>
                  <a:cubicBezTo>
                    <a:pt x="847" y="891"/>
                    <a:pt x="848" y="891"/>
                    <a:pt x="848" y="891"/>
                  </a:cubicBezTo>
                  <a:cubicBezTo>
                    <a:pt x="889" y="889"/>
                    <a:pt x="920" y="853"/>
                    <a:pt x="918" y="812"/>
                  </a:cubicBezTo>
                  <a:cubicBezTo>
                    <a:pt x="918" y="793"/>
                    <a:pt x="910" y="776"/>
                    <a:pt x="898" y="763"/>
                  </a:cubicBezTo>
                  <a:cubicBezTo>
                    <a:pt x="878" y="752"/>
                    <a:pt x="859" y="746"/>
                    <a:pt x="841" y="746"/>
                  </a:cubicBezTo>
                  <a:moveTo>
                    <a:pt x="845" y="739"/>
                  </a:moveTo>
                  <a:cubicBezTo>
                    <a:pt x="844" y="739"/>
                    <a:pt x="843" y="739"/>
                    <a:pt x="842" y="739"/>
                  </a:cubicBezTo>
                  <a:cubicBezTo>
                    <a:pt x="841" y="739"/>
                    <a:pt x="840" y="740"/>
                    <a:pt x="839" y="740"/>
                  </a:cubicBezTo>
                  <a:cubicBezTo>
                    <a:pt x="839" y="740"/>
                    <a:pt x="840" y="740"/>
                    <a:pt x="841" y="740"/>
                  </a:cubicBezTo>
                  <a:cubicBezTo>
                    <a:pt x="851" y="740"/>
                    <a:pt x="861" y="741"/>
                    <a:pt x="871" y="744"/>
                  </a:cubicBezTo>
                  <a:cubicBezTo>
                    <a:pt x="863" y="741"/>
                    <a:pt x="854" y="739"/>
                    <a:pt x="845" y="739"/>
                  </a:cubicBezTo>
                  <a:moveTo>
                    <a:pt x="221" y="475"/>
                  </a:moveTo>
                  <a:cubicBezTo>
                    <a:pt x="183" y="475"/>
                    <a:pt x="142" y="478"/>
                    <a:pt x="99" y="485"/>
                  </a:cubicBezTo>
                  <a:cubicBezTo>
                    <a:pt x="81" y="527"/>
                    <a:pt x="68" y="569"/>
                    <a:pt x="60" y="608"/>
                  </a:cubicBezTo>
                  <a:cubicBezTo>
                    <a:pt x="59" y="615"/>
                    <a:pt x="58" y="623"/>
                    <a:pt x="57" y="630"/>
                  </a:cubicBezTo>
                  <a:cubicBezTo>
                    <a:pt x="94" y="618"/>
                    <a:pt x="210" y="584"/>
                    <a:pt x="292" y="584"/>
                  </a:cubicBezTo>
                  <a:cubicBezTo>
                    <a:pt x="293" y="584"/>
                    <a:pt x="294" y="584"/>
                    <a:pt x="295" y="584"/>
                  </a:cubicBezTo>
                  <a:cubicBezTo>
                    <a:pt x="294" y="590"/>
                    <a:pt x="294" y="590"/>
                    <a:pt x="294" y="590"/>
                  </a:cubicBezTo>
                  <a:cubicBezTo>
                    <a:pt x="294" y="590"/>
                    <a:pt x="293" y="590"/>
                    <a:pt x="292" y="590"/>
                  </a:cubicBezTo>
                  <a:cubicBezTo>
                    <a:pt x="209" y="590"/>
                    <a:pt x="89" y="626"/>
                    <a:pt x="56" y="636"/>
                  </a:cubicBezTo>
                  <a:cubicBezTo>
                    <a:pt x="50" y="677"/>
                    <a:pt x="50" y="716"/>
                    <a:pt x="55" y="751"/>
                  </a:cubicBezTo>
                  <a:cubicBezTo>
                    <a:pt x="99" y="747"/>
                    <a:pt x="272" y="734"/>
                    <a:pt x="325" y="731"/>
                  </a:cubicBezTo>
                  <a:cubicBezTo>
                    <a:pt x="325" y="737"/>
                    <a:pt x="325" y="737"/>
                    <a:pt x="325" y="737"/>
                  </a:cubicBezTo>
                  <a:cubicBezTo>
                    <a:pt x="273" y="740"/>
                    <a:pt x="101" y="753"/>
                    <a:pt x="57" y="757"/>
                  </a:cubicBezTo>
                  <a:cubicBezTo>
                    <a:pt x="64" y="803"/>
                    <a:pt x="82" y="841"/>
                    <a:pt x="108" y="866"/>
                  </a:cubicBezTo>
                  <a:cubicBezTo>
                    <a:pt x="149" y="877"/>
                    <a:pt x="195" y="882"/>
                    <a:pt x="242" y="883"/>
                  </a:cubicBezTo>
                  <a:cubicBezTo>
                    <a:pt x="198" y="879"/>
                    <a:pt x="160" y="871"/>
                    <a:pt x="133" y="857"/>
                  </a:cubicBezTo>
                  <a:cubicBezTo>
                    <a:pt x="136" y="852"/>
                    <a:pt x="136" y="852"/>
                    <a:pt x="136" y="852"/>
                  </a:cubicBezTo>
                  <a:cubicBezTo>
                    <a:pt x="176" y="872"/>
                    <a:pt x="242" y="879"/>
                    <a:pt x="316" y="879"/>
                  </a:cubicBezTo>
                  <a:cubicBezTo>
                    <a:pt x="330" y="879"/>
                    <a:pt x="346" y="879"/>
                    <a:pt x="361" y="878"/>
                  </a:cubicBezTo>
                  <a:cubicBezTo>
                    <a:pt x="449" y="871"/>
                    <a:pt x="531" y="856"/>
                    <a:pt x="587" y="844"/>
                  </a:cubicBezTo>
                  <a:cubicBezTo>
                    <a:pt x="564" y="850"/>
                    <a:pt x="535" y="858"/>
                    <a:pt x="504" y="868"/>
                  </a:cubicBezTo>
                  <a:cubicBezTo>
                    <a:pt x="619" y="855"/>
                    <a:pt x="721" y="836"/>
                    <a:pt x="752" y="830"/>
                  </a:cubicBezTo>
                  <a:cubicBezTo>
                    <a:pt x="752" y="827"/>
                    <a:pt x="752" y="823"/>
                    <a:pt x="751" y="820"/>
                  </a:cubicBezTo>
                  <a:cubicBezTo>
                    <a:pt x="751" y="819"/>
                    <a:pt x="751" y="819"/>
                    <a:pt x="751" y="819"/>
                  </a:cubicBezTo>
                  <a:cubicBezTo>
                    <a:pt x="708" y="803"/>
                    <a:pt x="516" y="735"/>
                    <a:pt x="386" y="735"/>
                  </a:cubicBezTo>
                  <a:cubicBezTo>
                    <a:pt x="386" y="728"/>
                    <a:pt x="386" y="728"/>
                    <a:pt x="386" y="728"/>
                  </a:cubicBezTo>
                  <a:cubicBezTo>
                    <a:pt x="514" y="728"/>
                    <a:pt x="704" y="795"/>
                    <a:pt x="751" y="812"/>
                  </a:cubicBezTo>
                  <a:cubicBezTo>
                    <a:pt x="752" y="807"/>
                    <a:pt x="752" y="802"/>
                    <a:pt x="753" y="797"/>
                  </a:cubicBezTo>
                  <a:cubicBezTo>
                    <a:pt x="716" y="760"/>
                    <a:pt x="536" y="588"/>
                    <a:pt x="348" y="588"/>
                  </a:cubicBezTo>
                  <a:cubicBezTo>
                    <a:pt x="349" y="581"/>
                    <a:pt x="349" y="581"/>
                    <a:pt x="349" y="581"/>
                  </a:cubicBezTo>
                  <a:cubicBezTo>
                    <a:pt x="459" y="582"/>
                    <a:pt x="567" y="641"/>
                    <a:pt x="637" y="691"/>
                  </a:cubicBezTo>
                  <a:cubicBezTo>
                    <a:pt x="694" y="731"/>
                    <a:pt x="736" y="772"/>
                    <a:pt x="755" y="790"/>
                  </a:cubicBezTo>
                  <a:cubicBezTo>
                    <a:pt x="757" y="779"/>
                    <a:pt x="762" y="770"/>
                    <a:pt x="768" y="761"/>
                  </a:cubicBezTo>
                  <a:cubicBezTo>
                    <a:pt x="753" y="737"/>
                    <a:pt x="701" y="664"/>
                    <a:pt x="610" y="598"/>
                  </a:cubicBezTo>
                  <a:cubicBezTo>
                    <a:pt x="528" y="538"/>
                    <a:pt x="399" y="475"/>
                    <a:pt x="221" y="475"/>
                  </a:cubicBezTo>
                  <a:moveTo>
                    <a:pt x="270" y="366"/>
                  </a:moveTo>
                  <a:cubicBezTo>
                    <a:pt x="235" y="366"/>
                    <a:pt x="198" y="370"/>
                    <a:pt x="160" y="379"/>
                  </a:cubicBezTo>
                  <a:cubicBezTo>
                    <a:pt x="137" y="411"/>
                    <a:pt x="118" y="445"/>
                    <a:pt x="102" y="478"/>
                  </a:cubicBezTo>
                  <a:cubicBezTo>
                    <a:pt x="144" y="472"/>
                    <a:pt x="184" y="469"/>
                    <a:pt x="222" y="469"/>
                  </a:cubicBezTo>
                  <a:cubicBezTo>
                    <a:pt x="401" y="469"/>
                    <a:pt x="531" y="533"/>
                    <a:pt x="614" y="593"/>
                  </a:cubicBezTo>
                  <a:cubicBezTo>
                    <a:pt x="703" y="658"/>
                    <a:pt x="755" y="729"/>
                    <a:pt x="772" y="755"/>
                  </a:cubicBezTo>
                  <a:cubicBezTo>
                    <a:pt x="779" y="746"/>
                    <a:pt x="789" y="737"/>
                    <a:pt x="800" y="731"/>
                  </a:cubicBezTo>
                  <a:cubicBezTo>
                    <a:pt x="783" y="702"/>
                    <a:pt x="725" y="606"/>
                    <a:pt x="631" y="520"/>
                  </a:cubicBezTo>
                  <a:cubicBezTo>
                    <a:pt x="549" y="445"/>
                    <a:pt x="426" y="366"/>
                    <a:pt x="270" y="366"/>
                  </a:cubicBezTo>
                  <a:moveTo>
                    <a:pt x="1349" y="203"/>
                  </a:moveTo>
                  <a:cubicBezTo>
                    <a:pt x="1279" y="473"/>
                    <a:pt x="970" y="712"/>
                    <a:pt x="916" y="753"/>
                  </a:cubicBezTo>
                  <a:cubicBezTo>
                    <a:pt x="923" y="762"/>
                    <a:pt x="930" y="772"/>
                    <a:pt x="934" y="784"/>
                  </a:cubicBezTo>
                  <a:cubicBezTo>
                    <a:pt x="984" y="774"/>
                    <a:pt x="1211" y="728"/>
                    <a:pt x="1278" y="728"/>
                  </a:cubicBezTo>
                  <a:cubicBezTo>
                    <a:pt x="1278" y="734"/>
                    <a:pt x="1278" y="734"/>
                    <a:pt x="1278" y="734"/>
                  </a:cubicBezTo>
                  <a:cubicBezTo>
                    <a:pt x="1213" y="734"/>
                    <a:pt x="986" y="780"/>
                    <a:pt x="935" y="790"/>
                  </a:cubicBezTo>
                  <a:cubicBezTo>
                    <a:pt x="937" y="796"/>
                    <a:pt x="938" y="802"/>
                    <a:pt x="938" y="808"/>
                  </a:cubicBezTo>
                  <a:cubicBezTo>
                    <a:pt x="976" y="805"/>
                    <a:pt x="1118" y="796"/>
                    <a:pt x="1270" y="793"/>
                  </a:cubicBezTo>
                  <a:cubicBezTo>
                    <a:pt x="1307" y="792"/>
                    <a:pt x="1342" y="791"/>
                    <a:pt x="1375" y="791"/>
                  </a:cubicBezTo>
                  <a:cubicBezTo>
                    <a:pt x="1538" y="791"/>
                    <a:pt x="1647" y="801"/>
                    <a:pt x="1700" y="821"/>
                  </a:cubicBezTo>
                  <a:cubicBezTo>
                    <a:pt x="1695" y="791"/>
                    <a:pt x="1685" y="764"/>
                    <a:pt x="1671" y="740"/>
                  </a:cubicBezTo>
                  <a:cubicBezTo>
                    <a:pt x="1636" y="728"/>
                    <a:pt x="1569" y="725"/>
                    <a:pt x="1513" y="725"/>
                  </a:cubicBezTo>
                  <a:cubicBezTo>
                    <a:pt x="1459" y="725"/>
                    <a:pt x="1414" y="728"/>
                    <a:pt x="1413" y="728"/>
                  </a:cubicBezTo>
                  <a:cubicBezTo>
                    <a:pt x="1413" y="722"/>
                    <a:pt x="1413" y="722"/>
                    <a:pt x="1413" y="722"/>
                  </a:cubicBezTo>
                  <a:cubicBezTo>
                    <a:pt x="1417" y="722"/>
                    <a:pt x="1461" y="719"/>
                    <a:pt x="1514" y="719"/>
                  </a:cubicBezTo>
                  <a:cubicBezTo>
                    <a:pt x="1567" y="719"/>
                    <a:pt x="1629" y="722"/>
                    <a:pt x="1667" y="732"/>
                  </a:cubicBezTo>
                  <a:cubicBezTo>
                    <a:pt x="1658" y="719"/>
                    <a:pt x="1648" y="706"/>
                    <a:pt x="1637" y="695"/>
                  </a:cubicBezTo>
                  <a:cubicBezTo>
                    <a:pt x="1590" y="648"/>
                    <a:pt x="1519" y="623"/>
                    <a:pt x="1433" y="623"/>
                  </a:cubicBezTo>
                  <a:cubicBezTo>
                    <a:pt x="1403" y="623"/>
                    <a:pt x="1371" y="626"/>
                    <a:pt x="1337" y="632"/>
                  </a:cubicBezTo>
                  <a:cubicBezTo>
                    <a:pt x="1273" y="644"/>
                    <a:pt x="1203" y="667"/>
                    <a:pt x="1131" y="700"/>
                  </a:cubicBezTo>
                  <a:cubicBezTo>
                    <a:pt x="1122" y="682"/>
                    <a:pt x="1122" y="682"/>
                    <a:pt x="1122" y="682"/>
                  </a:cubicBezTo>
                  <a:cubicBezTo>
                    <a:pt x="1123" y="682"/>
                    <a:pt x="1139" y="673"/>
                    <a:pt x="1163" y="656"/>
                  </a:cubicBezTo>
                  <a:cubicBezTo>
                    <a:pt x="1142" y="662"/>
                    <a:pt x="1122" y="670"/>
                    <a:pt x="1100" y="678"/>
                  </a:cubicBezTo>
                  <a:cubicBezTo>
                    <a:pt x="1100" y="678"/>
                    <a:pt x="1223" y="615"/>
                    <a:pt x="1320" y="521"/>
                  </a:cubicBezTo>
                  <a:cubicBezTo>
                    <a:pt x="1368" y="468"/>
                    <a:pt x="1407" y="406"/>
                    <a:pt x="1411" y="344"/>
                  </a:cubicBezTo>
                  <a:cubicBezTo>
                    <a:pt x="1412" y="324"/>
                    <a:pt x="1409" y="305"/>
                    <a:pt x="1403" y="286"/>
                  </a:cubicBezTo>
                  <a:cubicBezTo>
                    <a:pt x="1384" y="343"/>
                    <a:pt x="1316" y="510"/>
                    <a:pt x="1153" y="625"/>
                  </a:cubicBezTo>
                  <a:cubicBezTo>
                    <a:pt x="1150" y="620"/>
                    <a:pt x="1150" y="620"/>
                    <a:pt x="1150" y="620"/>
                  </a:cubicBezTo>
                  <a:cubicBezTo>
                    <a:pt x="1320" y="500"/>
                    <a:pt x="1385" y="323"/>
                    <a:pt x="1400" y="276"/>
                  </a:cubicBezTo>
                  <a:cubicBezTo>
                    <a:pt x="1390" y="250"/>
                    <a:pt x="1373" y="226"/>
                    <a:pt x="1349" y="203"/>
                  </a:cubicBezTo>
                  <a:moveTo>
                    <a:pt x="461" y="152"/>
                  </a:moveTo>
                  <a:cubicBezTo>
                    <a:pt x="438" y="152"/>
                    <a:pt x="415" y="155"/>
                    <a:pt x="391" y="162"/>
                  </a:cubicBezTo>
                  <a:cubicBezTo>
                    <a:pt x="166" y="227"/>
                    <a:pt x="50" y="437"/>
                    <a:pt x="20" y="597"/>
                  </a:cubicBezTo>
                  <a:cubicBezTo>
                    <a:pt x="0" y="697"/>
                    <a:pt x="11" y="786"/>
                    <a:pt x="48" y="844"/>
                  </a:cubicBezTo>
                  <a:cubicBezTo>
                    <a:pt x="56" y="847"/>
                    <a:pt x="64" y="851"/>
                    <a:pt x="72" y="854"/>
                  </a:cubicBezTo>
                  <a:cubicBezTo>
                    <a:pt x="33" y="796"/>
                    <a:pt x="21" y="706"/>
                    <a:pt x="40" y="604"/>
                  </a:cubicBezTo>
                  <a:cubicBezTo>
                    <a:pt x="71" y="447"/>
                    <a:pt x="185" y="241"/>
                    <a:pt x="406" y="176"/>
                  </a:cubicBezTo>
                  <a:cubicBezTo>
                    <a:pt x="431" y="169"/>
                    <a:pt x="454" y="166"/>
                    <a:pt x="477" y="166"/>
                  </a:cubicBezTo>
                  <a:cubicBezTo>
                    <a:pt x="521" y="166"/>
                    <a:pt x="562" y="179"/>
                    <a:pt x="598" y="205"/>
                  </a:cubicBezTo>
                  <a:cubicBezTo>
                    <a:pt x="593" y="200"/>
                    <a:pt x="587" y="195"/>
                    <a:pt x="581" y="191"/>
                  </a:cubicBezTo>
                  <a:cubicBezTo>
                    <a:pt x="545" y="165"/>
                    <a:pt x="504" y="152"/>
                    <a:pt x="461" y="152"/>
                  </a:cubicBezTo>
                  <a:moveTo>
                    <a:pt x="1223" y="112"/>
                  </a:moveTo>
                  <a:cubicBezTo>
                    <a:pt x="1209" y="248"/>
                    <a:pt x="1121" y="409"/>
                    <a:pt x="1048" y="522"/>
                  </a:cubicBezTo>
                  <a:cubicBezTo>
                    <a:pt x="981" y="626"/>
                    <a:pt x="914" y="708"/>
                    <a:pt x="893" y="733"/>
                  </a:cubicBezTo>
                  <a:cubicBezTo>
                    <a:pt x="900" y="737"/>
                    <a:pt x="906" y="742"/>
                    <a:pt x="912" y="748"/>
                  </a:cubicBezTo>
                  <a:cubicBezTo>
                    <a:pt x="964" y="709"/>
                    <a:pt x="1276" y="468"/>
                    <a:pt x="1344" y="198"/>
                  </a:cubicBezTo>
                  <a:cubicBezTo>
                    <a:pt x="1338" y="192"/>
                    <a:pt x="1332" y="187"/>
                    <a:pt x="1325" y="182"/>
                  </a:cubicBezTo>
                  <a:cubicBezTo>
                    <a:pt x="1291" y="155"/>
                    <a:pt x="1257" y="131"/>
                    <a:pt x="1223" y="112"/>
                  </a:cubicBezTo>
                  <a:moveTo>
                    <a:pt x="1006" y="41"/>
                  </a:moveTo>
                  <a:cubicBezTo>
                    <a:pt x="993" y="41"/>
                    <a:pt x="979" y="42"/>
                    <a:pt x="967" y="44"/>
                  </a:cubicBezTo>
                  <a:cubicBezTo>
                    <a:pt x="953" y="47"/>
                    <a:pt x="940" y="50"/>
                    <a:pt x="928" y="55"/>
                  </a:cubicBezTo>
                  <a:cubicBezTo>
                    <a:pt x="909" y="85"/>
                    <a:pt x="858" y="164"/>
                    <a:pt x="854" y="193"/>
                  </a:cubicBezTo>
                  <a:cubicBezTo>
                    <a:pt x="848" y="193"/>
                    <a:pt x="848" y="193"/>
                    <a:pt x="848" y="193"/>
                  </a:cubicBezTo>
                  <a:cubicBezTo>
                    <a:pt x="852" y="164"/>
                    <a:pt x="896" y="94"/>
                    <a:pt x="918" y="60"/>
                  </a:cubicBezTo>
                  <a:cubicBezTo>
                    <a:pt x="805" y="116"/>
                    <a:pt x="758" y="288"/>
                    <a:pt x="780" y="565"/>
                  </a:cubicBezTo>
                  <a:cubicBezTo>
                    <a:pt x="760" y="567"/>
                    <a:pt x="760" y="567"/>
                    <a:pt x="760" y="567"/>
                  </a:cubicBezTo>
                  <a:cubicBezTo>
                    <a:pt x="759" y="566"/>
                    <a:pt x="751" y="511"/>
                    <a:pt x="728" y="443"/>
                  </a:cubicBezTo>
                  <a:cubicBezTo>
                    <a:pt x="728" y="468"/>
                    <a:pt x="728" y="495"/>
                    <a:pt x="728" y="522"/>
                  </a:cubicBezTo>
                  <a:cubicBezTo>
                    <a:pt x="728" y="522"/>
                    <a:pt x="722" y="449"/>
                    <a:pt x="696" y="362"/>
                  </a:cubicBezTo>
                  <a:cubicBezTo>
                    <a:pt x="670" y="308"/>
                    <a:pt x="635" y="256"/>
                    <a:pt x="589" y="222"/>
                  </a:cubicBezTo>
                  <a:cubicBezTo>
                    <a:pt x="558" y="201"/>
                    <a:pt x="525" y="189"/>
                    <a:pt x="490" y="187"/>
                  </a:cubicBezTo>
                  <a:cubicBezTo>
                    <a:pt x="524" y="206"/>
                    <a:pt x="584" y="244"/>
                    <a:pt x="618" y="292"/>
                  </a:cubicBezTo>
                  <a:cubicBezTo>
                    <a:pt x="613" y="295"/>
                    <a:pt x="613" y="295"/>
                    <a:pt x="613" y="295"/>
                  </a:cubicBezTo>
                  <a:cubicBezTo>
                    <a:pt x="576" y="243"/>
                    <a:pt x="506" y="202"/>
                    <a:pt x="476" y="186"/>
                  </a:cubicBezTo>
                  <a:cubicBezTo>
                    <a:pt x="456" y="186"/>
                    <a:pt x="434" y="189"/>
                    <a:pt x="412" y="196"/>
                  </a:cubicBezTo>
                  <a:cubicBezTo>
                    <a:pt x="381" y="205"/>
                    <a:pt x="353" y="217"/>
                    <a:pt x="326" y="231"/>
                  </a:cubicBezTo>
                  <a:cubicBezTo>
                    <a:pt x="392" y="248"/>
                    <a:pt x="624" y="314"/>
                    <a:pt x="686" y="441"/>
                  </a:cubicBezTo>
                  <a:cubicBezTo>
                    <a:pt x="681" y="444"/>
                    <a:pt x="681" y="444"/>
                    <a:pt x="681" y="444"/>
                  </a:cubicBezTo>
                  <a:cubicBezTo>
                    <a:pt x="617" y="314"/>
                    <a:pt x="373" y="249"/>
                    <a:pt x="318" y="235"/>
                  </a:cubicBezTo>
                  <a:cubicBezTo>
                    <a:pt x="256" y="270"/>
                    <a:pt x="205" y="318"/>
                    <a:pt x="165" y="372"/>
                  </a:cubicBezTo>
                  <a:cubicBezTo>
                    <a:pt x="201" y="363"/>
                    <a:pt x="236" y="360"/>
                    <a:pt x="270" y="360"/>
                  </a:cubicBezTo>
                  <a:cubicBezTo>
                    <a:pt x="428" y="360"/>
                    <a:pt x="553" y="440"/>
                    <a:pt x="636" y="516"/>
                  </a:cubicBezTo>
                  <a:cubicBezTo>
                    <a:pt x="730" y="602"/>
                    <a:pt x="789" y="699"/>
                    <a:pt x="805" y="728"/>
                  </a:cubicBezTo>
                  <a:cubicBezTo>
                    <a:pt x="810" y="726"/>
                    <a:pt x="815" y="724"/>
                    <a:pt x="820" y="722"/>
                  </a:cubicBezTo>
                  <a:cubicBezTo>
                    <a:pt x="814" y="675"/>
                    <a:pt x="789" y="457"/>
                    <a:pt x="830" y="247"/>
                  </a:cubicBezTo>
                  <a:cubicBezTo>
                    <a:pt x="836" y="248"/>
                    <a:pt x="836" y="248"/>
                    <a:pt x="836" y="248"/>
                  </a:cubicBezTo>
                  <a:cubicBezTo>
                    <a:pt x="796" y="457"/>
                    <a:pt x="820" y="673"/>
                    <a:pt x="826" y="721"/>
                  </a:cubicBezTo>
                  <a:cubicBezTo>
                    <a:pt x="831" y="720"/>
                    <a:pt x="836" y="719"/>
                    <a:pt x="841" y="719"/>
                  </a:cubicBezTo>
                  <a:cubicBezTo>
                    <a:pt x="841" y="719"/>
                    <a:pt x="841" y="719"/>
                    <a:pt x="841" y="719"/>
                  </a:cubicBezTo>
                  <a:cubicBezTo>
                    <a:pt x="854" y="670"/>
                    <a:pt x="918" y="436"/>
                    <a:pt x="975" y="301"/>
                  </a:cubicBezTo>
                  <a:cubicBezTo>
                    <a:pt x="981" y="303"/>
                    <a:pt x="981" y="303"/>
                    <a:pt x="981" y="303"/>
                  </a:cubicBezTo>
                  <a:cubicBezTo>
                    <a:pt x="925" y="436"/>
                    <a:pt x="861" y="667"/>
                    <a:pt x="847" y="719"/>
                  </a:cubicBezTo>
                  <a:cubicBezTo>
                    <a:pt x="862" y="720"/>
                    <a:pt x="876" y="723"/>
                    <a:pt x="888" y="730"/>
                  </a:cubicBezTo>
                  <a:cubicBezTo>
                    <a:pt x="908" y="706"/>
                    <a:pt x="975" y="623"/>
                    <a:pt x="1043" y="518"/>
                  </a:cubicBezTo>
                  <a:cubicBezTo>
                    <a:pt x="1116" y="406"/>
                    <a:pt x="1205" y="245"/>
                    <a:pt x="1218" y="108"/>
                  </a:cubicBezTo>
                  <a:cubicBezTo>
                    <a:pt x="1168" y="80"/>
                    <a:pt x="1120" y="60"/>
                    <a:pt x="1076" y="49"/>
                  </a:cubicBezTo>
                  <a:cubicBezTo>
                    <a:pt x="1010" y="207"/>
                    <a:pt x="1010" y="207"/>
                    <a:pt x="1010" y="207"/>
                  </a:cubicBezTo>
                  <a:cubicBezTo>
                    <a:pt x="1004" y="205"/>
                    <a:pt x="1004" y="205"/>
                    <a:pt x="1004" y="205"/>
                  </a:cubicBezTo>
                  <a:cubicBezTo>
                    <a:pt x="1070" y="48"/>
                    <a:pt x="1070" y="48"/>
                    <a:pt x="1070" y="48"/>
                  </a:cubicBezTo>
                  <a:cubicBezTo>
                    <a:pt x="1048" y="43"/>
                    <a:pt x="1027" y="41"/>
                    <a:pt x="1006" y="41"/>
                  </a:cubicBezTo>
                  <a:moveTo>
                    <a:pt x="1012" y="0"/>
                  </a:moveTo>
                  <a:cubicBezTo>
                    <a:pt x="997" y="0"/>
                    <a:pt x="982" y="2"/>
                    <a:pt x="969" y="4"/>
                  </a:cubicBezTo>
                  <a:cubicBezTo>
                    <a:pt x="907" y="16"/>
                    <a:pt x="840" y="56"/>
                    <a:pt x="800" y="165"/>
                  </a:cubicBezTo>
                  <a:cubicBezTo>
                    <a:pt x="841" y="71"/>
                    <a:pt x="904" y="35"/>
                    <a:pt x="963" y="24"/>
                  </a:cubicBezTo>
                  <a:cubicBezTo>
                    <a:pt x="977" y="22"/>
                    <a:pt x="991" y="20"/>
                    <a:pt x="1006" y="20"/>
                  </a:cubicBezTo>
                  <a:cubicBezTo>
                    <a:pt x="1101" y="20"/>
                    <a:pt x="1217" y="71"/>
                    <a:pt x="1338" y="166"/>
                  </a:cubicBezTo>
                  <a:cubicBezTo>
                    <a:pt x="1404" y="218"/>
                    <a:pt x="1435" y="278"/>
                    <a:pt x="1431" y="345"/>
                  </a:cubicBezTo>
                  <a:cubicBezTo>
                    <a:pt x="1431" y="347"/>
                    <a:pt x="1431" y="348"/>
                    <a:pt x="1431" y="349"/>
                  </a:cubicBezTo>
                  <a:cubicBezTo>
                    <a:pt x="1440" y="310"/>
                    <a:pt x="1438" y="270"/>
                    <a:pt x="1419" y="229"/>
                  </a:cubicBezTo>
                  <a:cubicBezTo>
                    <a:pt x="1403" y="201"/>
                    <a:pt x="1380" y="174"/>
                    <a:pt x="1348" y="149"/>
                  </a:cubicBezTo>
                  <a:cubicBezTo>
                    <a:pt x="1225" y="52"/>
                    <a:pt x="1107" y="0"/>
                    <a:pt x="101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9"/>
            <p:cNvSpPr>
              <a:spLocks noEditPoints="1"/>
            </p:cNvSpPr>
            <p:nvPr/>
          </p:nvSpPr>
          <p:spPr bwMode="auto">
            <a:xfrm>
              <a:off x="11595034" y="25528"/>
              <a:ext cx="582879" cy="558055"/>
            </a:xfrm>
            <a:custGeom>
              <a:avLst/>
              <a:gdLst>
                <a:gd name="T0" fmla="*/ 1092 w 1766"/>
                <a:gd name="T1" fmla="*/ 1313 h 1691"/>
                <a:gd name="T2" fmla="*/ 1135 w 1766"/>
                <a:gd name="T3" fmla="*/ 1209 h 1691"/>
                <a:gd name="T4" fmla="*/ 366 w 1766"/>
                <a:gd name="T5" fmla="*/ 884 h 1691"/>
                <a:gd name="T6" fmla="*/ 209 w 1766"/>
                <a:gd name="T7" fmla="*/ 1410 h 1691"/>
                <a:gd name="T8" fmla="*/ 798 w 1766"/>
                <a:gd name="T9" fmla="*/ 874 h 1691"/>
                <a:gd name="T10" fmla="*/ 1378 w 1766"/>
                <a:gd name="T11" fmla="*/ 804 h 1691"/>
                <a:gd name="T12" fmla="*/ 789 w 1766"/>
                <a:gd name="T13" fmla="*/ 863 h 1691"/>
                <a:gd name="T14" fmla="*/ 846 w 1766"/>
                <a:gd name="T15" fmla="*/ 752 h 1691"/>
                <a:gd name="T16" fmla="*/ 844 w 1766"/>
                <a:gd name="T17" fmla="*/ 746 h 1691"/>
                <a:gd name="T18" fmla="*/ 844 w 1766"/>
                <a:gd name="T19" fmla="*/ 746 h 1691"/>
                <a:gd name="T20" fmla="*/ 805 w 1766"/>
                <a:gd name="T21" fmla="*/ 737 h 1691"/>
                <a:gd name="T22" fmla="*/ 917 w 1766"/>
                <a:gd name="T23" fmla="*/ 754 h 1691"/>
                <a:gd name="T24" fmla="*/ 1349 w 1766"/>
                <a:gd name="T25" fmla="*/ 204 h 1691"/>
                <a:gd name="T26" fmla="*/ 759 w 1766"/>
                <a:gd name="T27" fmla="*/ 463 h 1691"/>
                <a:gd name="T28" fmla="*/ 923 w 1766"/>
                <a:gd name="T29" fmla="*/ 66 h 1691"/>
                <a:gd name="T30" fmla="*/ 1011 w 1766"/>
                <a:gd name="T31" fmla="*/ 47 h 1691"/>
                <a:gd name="T32" fmla="*/ 1223 w 1766"/>
                <a:gd name="T33" fmla="*/ 114 h 1691"/>
                <a:gd name="T34" fmla="*/ 980 w 1766"/>
                <a:gd name="T35" fmla="*/ 307 h 1691"/>
                <a:gd name="T36" fmla="*/ 835 w 1766"/>
                <a:gd name="T37" fmla="*/ 253 h 1691"/>
                <a:gd name="T38" fmla="*/ 170 w 1766"/>
                <a:gd name="T39" fmla="*/ 378 h 1691"/>
                <a:gd name="T40" fmla="*/ 417 w 1766"/>
                <a:gd name="T41" fmla="*/ 202 h 1691"/>
                <a:gd name="T42" fmla="*/ 594 w 1766"/>
                <a:gd name="T43" fmla="*/ 228 h 1691"/>
                <a:gd name="T44" fmla="*/ 466 w 1766"/>
                <a:gd name="T45" fmla="*/ 152 h 1691"/>
                <a:gd name="T46" fmla="*/ 25 w 1766"/>
                <a:gd name="T47" fmla="*/ 603 h 1691"/>
                <a:gd name="T48" fmla="*/ 482 w 1766"/>
                <a:gd name="T49" fmla="*/ 172 h 1691"/>
                <a:gd name="T50" fmla="*/ 62 w 1766"/>
                <a:gd name="T51" fmla="*/ 763 h 1691"/>
                <a:gd name="T52" fmla="*/ 297 w 1766"/>
                <a:gd name="T53" fmla="*/ 596 h 1691"/>
                <a:gd name="T54" fmla="*/ 65 w 1766"/>
                <a:gd name="T55" fmla="*/ 614 h 1691"/>
                <a:gd name="T56" fmla="*/ 760 w 1766"/>
                <a:gd name="T57" fmla="*/ 796 h 1691"/>
                <a:gd name="T58" fmla="*/ 756 w 1766"/>
                <a:gd name="T59" fmla="*/ 818 h 1691"/>
                <a:gd name="T60" fmla="*/ 757 w 1766"/>
                <a:gd name="T61" fmla="*/ 836 h 1691"/>
                <a:gd name="T62" fmla="*/ 774 w 1766"/>
                <a:gd name="T63" fmla="*/ 877 h 1691"/>
                <a:gd name="T64" fmla="*/ 179 w 1766"/>
                <a:gd name="T65" fmla="*/ 1297 h 1691"/>
                <a:gd name="T66" fmla="*/ 658 w 1766"/>
                <a:gd name="T67" fmla="*/ 871 h 1691"/>
                <a:gd name="T68" fmla="*/ 515 w 1766"/>
                <a:gd name="T69" fmla="*/ 926 h 1691"/>
                <a:gd name="T70" fmla="*/ 388 w 1766"/>
                <a:gd name="T71" fmla="*/ 1676 h 1691"/>
                <a:gd name="T72" fmla="*/ 209 w 1766"/>
                <a:gd name="T73" fmla="*/ 1451 h 1691"/>
                <a:gd name="T74" fmla="*/ 802 w 1766"/>
                <a:gd name="T75" fmla="*/ 904 h 1691"/>
                <a:gd name="T76" fmla="*/ 700 w 1766"/>
                <a:gd name="T77" fmla="*/ 1210 h 1691"/>
                <a:gd name="T78" fmla="*/ 1003 w 1766"/>
                <a:gd name="T79" fmla="*/ 1549 h 1691"/>
                <a:gd name="T80" fmla="*/ 1140 w 1766"/>
                <a:gd name="T81" fmla="*/ 1602 h 1691"/>
                <a:gd name="T82" fmla="*/ 973 w 1766"/>
                <a:gd name="T83" fmla="*/ 1648 h 1691"/>
                <a:gd name="T84" fmla="*/ 783 w 1766"/>
                <a:gd name="T85" fmla="*/ 1092 h 1691"/>
                <a:gd name="T86" fmla="*/ 867 w 1766"/>
                <a:gd name="T87" fmla="*/ 1651 h 1691"/>
                <a:gd name="T88" fmla="*/ 815 w 1766"/>
                <a:gd name="T89" fmla="*/ 1558 h 1691"/>
                <a:gd name="T90" fmla="*/ 1076 w 1766"/>
                <a:gd name="T91" fmla="*/ 1649 h 1691"/>
                <a:gd name="T92" fmla="*/ 1053 w 1766"/>
                <a:gd name="T93" fmla="*/ 1239 h 1691"/>
                <a:gd name="T94" fmla="*/ 1151 w 1766"/>
                <a:gd name="T95" fmla="*/ 950 h 1691"/>
                <a:gd name="T96" fmla="*/ 1699 w 1766"/>
                <a:gd name="T97" fmla="*/ 995 h 1691"/>
                <a:gd name="T98" fmla="*/ 1206 w 1766"/>
                <a:gd name="T99" fmla="*/ 1009 h 1691"/>
                <a:gd name="T100" fmla="*/ 1069 w 1766"/>
                <a:gd name="T101" fmla="*/ 1011 h 1691"/>
                <a:gd name="T102" fmla="*/ 1244 w 1766"/>
                <a:gd name="T103" fmla="*/ 1124 h 1691"/>
                <a:gd name="T104" fmla="*/ 1642 w 1766"/>
                <a:gd name="T105" fmla="*/ 1128 h 1691"/>
                <a:gd name="T106" fmla="*/ 1689 w 1766"/>
                <a:gd name="T107" fmla="*/ 1066 h 1691"/>
                <a:gd name="T108" fmla="*/ 1226 w 1766"/>
                <a:gd name="T109" fmla="*/ 645 h 1691"/>
                <a:gd name="T110" fmla="*/ 1438 w 1766"/>
                <a:gd name="T111" fmla="*/ 629 h 1691"/>
                <a:gd name="T112" fmla="*/ 1418 w 1766"/>
                <a:gd name="T113" fmla="*/ 734 h 1691"/>
                <a:gd name="T114" fmla="*/ 1275 w 1766"/>
                <a:gd name="T115" fmla="*/ 799 h 1691"/>
                <a:gd name="T116" fmla="*/ 939 w 1766"/>
                <a:gd name="T117" fmla="*/ 790 h 1691"/>
                <a:gd name="T118" fmla="*/ 1158 w 1766"/>
                <a:gd name="T119" fmla="*/ 631 h 1691"/>
                <a:gd name="T120" fmla="*/ 1436 w 1766"/>
                <a:gd name="T121" fmla="*/ 351 h 1691"/>
                <a:gd name="T122" fmla="*/ 974 w 1766"/>
                <a:gd name="T123" fmla="*/ 10 h 1691"/>
                <a:gd name="T124" fmla="*/ 1357 w 1766"/>
                <a:gd name="T125" fmla="*/ 150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66" h="1691">
                  <a:moveTo>
                    <a:pt x="1092" y="1313"/>
                  </a:moveTo>
                  <a:cubicBezTo>
                    <a:pt x="1087" y="1315"/>
                    <a:pt x="1087" y="1315"/>
                    <a:pt x="1087" y="1315"/>
                  </a:cubicBezTo>
                  <a:cubicBezTo>
                    <a:pt x="1094" y="1330"/>
                    <a:pt x="1199" y="1506"/>
                    <a:pt x="1225" y="1550"/>
                  </a:cubicBezTo>
                  <a:cubicBezTo>
                    <a:pt x="1227" y="1548"/>
                    <a:pt x="1228" y="1547"/>
                    <a:pt x="1230" y="1545"/>
                  </a:cubicBezTo>
                  <a:cubicBezTo>
                    <a:pt x="1203" y="1500"/>
                    <a:pt x="1099" y="1327"/>
                    <a:pt x="1092" y="1313"/>
                  </a:cubicBezTo>
                  <a:moveTo>
                    <a:pt x="1135" y="1209"/>
                  </a:moveTo>
                  <a:cubicBezTo>
                    <a:pt x="1130" y="1212"/>
                    <a:pt x="1130" y="1212"/>
                    <a:pt x="1130" y="1212"/>
                  </a:cubicBezTo>
                  <a:cubicBezTo>
                    <a:pt x="1149" y="1249"/>
                    <a:pt x="1246" y="1365"/>
                    <a:pt x="1295" y="1424"/>
                  </a:cubicBezTo>
                  <a:cubicBezTo>
                    <a:pt x="1295" y="1421"/>
                    <a:pt x="1296" y="1418"/>
                    <a:pt x="1296" y="1416"/>
                  </a:cubicBezTo>
                  <a:cubicBezTo>
                    <a:pt x="1247" y="1357"/>
                    <a:pt x="1154" y="1245"/>
                    <a:pt x="1135" y="1209"/>
                  </a:cubicBezTo>
                  <a:moveTo>
                    <a:pt x="141" y="858"/>
                  </a:moveTo>
                  <a:cubicBezTo>
                    <a:pt x="138" y="863"/>
                    <a:pt x="138" y="863"/>
                    <a:pt x="138" y="863"/>
                  </a:cubicBezTo>
                  <a:cubicBezTo>
                    <a:pt x="165" y="877"/>
                    <a:pt x="203" y="885"/>
                    <a:pt x="247" y="889"/>
                  </a:cubicBezTo>
                  <a:cubicBezTo>
                    <a:pt x="254" y="889"/>
                    <a:pt x="261" y="889"/>
                    <a:pt x="267" y="889"/>
                  </a:cubicBezTo>
                  <a:cubicBezTo>
                    <a:pt x="300" y="889"/>
                    <a:pt x="333" y="887"/>
                    <a:pt x="366" y="884"/>
                  </a:cubicBezTo>
                  <a:cubicBezTo>
                    <a:pt x="351" y="885"/>
                    <a:pt x="335" y="885"/>
                    <a:pt x="321" y="885"/>
                  </a:cubicBezTo>
                  <a:cubicBezTo>
                    <a:pt x="247" y="885"/>
                    <a:pt x="181" y="878"/>
                    <a:pt x="141" y="858"/>
                  </a:cubicBezTo>
                  <a:moveTo>
                    <a:pt x="271" y="1506"/>
                  </a:moveTo>
                  <a:cubicBezTo>
                    <a:pt x="256" y="1486"/>
                    <a:pt x="241" y="1464"/>
                    <a:pt x="226" y="1440"/>
                  </a:cubicBezTo>
                  <a:cubicBezTo>
                    <a:pt x="220" y="1430"/>
                    <a:pt x="214" y="1420"/>
                    <a:pt x="209" y="1410"/>
                  </a:cubicBezTo>
                  <a:cubicBezTo>
                    <a:pt x="247" y="1360"/>
                    <a:pt x="471" y="1078"/>
                    <a:pt x="777" y="882"/>
                  </a:cubicBezTo>
                  <a:cubicBezTo>
                    <a:pt x="780" y="885"/>
                    <a:pt x="784" y="889"/>
                    <a:pt x="787" y="893"/>
                  </a:cubicBezTo>
                  <a:cubicBezTo>
                    <a:pt x="728" y="948"/>
                    <a:pt x="332" y="1323"/>
                    <a:pt x="271" y="1506"/>
                  </a:cubicBezTo>
                  <a:moveTo>
                    <a:pt x="821" y="890"/>
                  </a:moveTo>
                  <a:cubicBezTo>
                    <a:pt x="812" y="887"/>
                    <a:pt x="804" y="881"/>
                    <a:pt x="798" y="874"/>
                  </a:cubicBezTo>
                  <a:cubicBezTo>
                    <a:pt x="807" y="880"/>
                    <a:pt x="815" y="885"/>
                    <a:pt x="821" y="890"/>
                  </a:cubicBezTo>
                  <a:moveTo>
                    <a:pt x="1711" y="915"/>
                  </a:moveTo>
                  <a:cubicBezTo>
                    <a:pt x="1610" y="887"/>
                    <a:pt x="1030" y="848"/>
                    <a:pt x="941" y="842"/>
                  </a:cubicBezTo>
                  <a:cubicBezTo>
                    <a:pt x="943" y="835"/>
                    <a:pt x="944" y="828"/>
                    <a:pt x="944" y="820"/>
                  </a:cubicBezTo>
                  <a:cubicBezTo>
                    <a:pt x="989" y="817"/>
                    <a:pt x="1190" y="804"/>
                    <a:pt x="1378" y="804"/>
                  </a:cubicBezTo>
                  <a:cubicBezTo>
                    <a:pt x="1516" y="804"/>
                    <a:pt x="1648" y="811"/>
                    <a:pt x="1707" y="834"/>
                  </a:cubicBezTo>
                  <a:cubicBezTo>
                    <a:pt x="1711" y="859"/>
                    <a:pt x="1712" y="886"/>
                    <a:pt x="1711" y="915"/>
                  </a:cubicBezTo>
                  <a:moveTo>
                    <a:pt x="851" y="897"/>
                  </a:moveTo>
                  <a:cubicBezTo>
                    <a:pt x="845" y="897"/>
                    <a:pt x="839" y="896"/>
                    <a:pt x="834" y="895"/>
                  </a:cubicBezTo>
                  <a:cubicBezTo>
                    <a:pt x="826" y="886"/>
                    <a:pt x="811" y="873"/>
                    <a:pt x="789" y="863"/>
                  </a:cubicBezTo>
                  <a:cubicBezTo>
                    <a:pt x="782" y="852"/>
                    <a:pt x="777" y="839"/>
                    <a:pt x="777" y="825"/>
                  </a:cubicBezTo>
                  <a:cubicBezTo>
                    <a:pt x="776" y="802"/>
                    <a:pt x="784" y="781"/>
                    <a:pt x="799" y="767"/>
                  </a:cubicBezTo>
                  <a:cubicBezTo>
                    <a:pt x="808" y="761"/>
                    <a:pt x="819" y="755"/>
                    <a:pt x="831" y="753"/>
                  </a:cubicBezTo>
                  <a:cubicBezTo>
                    <a:pt x="832" y="753"/>
                    <a:pt x="832" y="753"/>
                    <a:pt x="832" y="753"/>
                  </a:cubicBezTo>
                  <a:cubicBezTo>
                    <a:pt x="837" y="752"/>
                    <a:pt x="841" y="752"/>
                    <a:pt x="846" y="752"/>
                  </a:cubicBezTo>
                  <a:cubicBezTo>
                    <a:pt x="864" y="752"/>
                    <a:pt x="883" y="758"/>
                    <a:pt x="903" y="769"/>
                  </a:cubicBezTo>
                  <a:cubicBezTo>
                    <a:pt x="915" y="782"/>
                    <a:pt x="923" y="799"/>
                    <a:pt x="923" y="818"/>
                  </a:cubicBezTo>
                  <a:cubicBezTo>
                    <a:pt x="925" y="859"/>
                    <a:pt x="894" y="895"/>
                    <a:pt x="853" y="897"/>
                  </a:cubicBezTo>
                  <a:cubicBezTo>
                    <a:pt x="853" y="897"/>
                    <a:pt x="852" y="897"/>
                    <a:pt x="851" y="897"/>
                  </a:cubicBezTo>
                  <a:moveTo>
                    <a:pt x="844" y="746"/>
                  </a:moveTo>
                  <a:cubicBezTo>
                    <a:pt x="845" y="746"/>
                    <a:pt x="846" y="745"/>
                    <a:pt x="847" y="745"/>
                  </a:cubicBezTo>
                  <a:cubicBezTo>
                    <a:pt x="848" y="745"/>
                    <a:pt x="849" y="745"/>
                    <a:pt x="850" y="745"/>
                  </a:cubicBezTo>
                  <a:cubicBezTo>
                    <a:pt x="859" y="745"/>
                    <a:pt x="868" y="747"/>
                    <a:pt x="876" y="750"/>
                  </a:cubicBezTo>
                  <a:cubicBezTo>
                    <a:pt x="866" y="747"/>
                    <a:pt x="856" y="746"/>
                    <a:pt x="846" y="746"/>
                  </a:cubicBezTo>
                  <a:cubicBezTo>
                    <a:pt x="845" y="746"/>
                    <a:pt x="844" y="746"/>
                    <a:pt x="844" y="746"/>
                  </a:cubicBezTo>
                  <a:moveTo>
                    <a:pt x="107" y="484"/>
                  </a:moveTo>
                  <a:cubicBezTo>
                    <a:pt x="123" y="451"/>
                    <a:pt x="142" y="417"/>
                    <a:pt x="165" y="385"/>
                  </a:cubicBezTo>
                  <a:cubicBezTo>
                    <a:pt x="203" y="376"/>
                    <a:pt x="240" y="372"/>
                    <a:pt x="275" y="372"/>
                  </a:cubicBezTo>
                  <a:cubicBezTo>
                    <a:pt x="431" y="372"/>
                    <a:pt x="554" y="451"/>
                    <a:pt x="636" y="526"/>
                  </a:cubicBezTo>
                  <a:cubicBezTo>
                    <a:pt x="730" y="612"/>
                    <a:pt x="788" y="708"/>
                    <a:pt x="805" y="737"/>
                  </a:cubicBezTo>
                  <a:cubicBezTo>
                    <a:pt x="794" y="743"/>
                    <a:pt x="784" y="752"/>
                    <a:pt x="777" y="761"/>
                  </a:cubicBezTo>
                  <a:cubicBezTo>
                    <a:pt x="760" y="735"/>
                    <a:pt x="708" y="664"/>
                    <a:pt x="619" y="599"/>
                  </a:cubicBezTo>
                  <a:cubicBezTo>
                    <a:pt x="536" y="539"/>
                    <a:pt x="406" y="475"/>
                    <a:pt x="227" y="475"/>
                  </a:cubicBezTo>
                  <a:cubicBezTo>
                    <a:pt x="189" y="475"/>
                    <a:pt x="149" y="478"/>
                    <a:pt x="107" y="484"/>
                  </a:cubicBezTo>
                  <a:moveTo>
                    <a:pt x="917" y="754"/>
                  </a:moveTo>
                  <a:cubicBezTo>
                    <a:pt x="911" y="748"/>
                    <a:pt x="905" y="743"/>
                    <a:pt x="898" y="739"/>
                  </a:cubicBezTo>
                  <a:cubicBezTo>
                    <a:pt x="919" y="714"/>
                    <a:pt x="986" y="632"/>
                    <a:pt x="1053" y="528"/>
                  </a:cubicBezTo>
                  <a:cubicBezTo>
                    <a:pt x="1126" y="415"/>
                    <a:pt x="1214" y="254"/>
                    <a:pt x="1228" y="118"/>
                  </a:cubicBezTo>
                  <a:cubicBezTo>
                    <a:pt x="1262" y="137"/>
                    <a:pt x="1296" y="161"/>
                    <a:pt x="1330" y="188"/>
                  </a:cubicBezTo>
                  <a:cubicBezTo>
                    <a:pt x="1337" y="193"/>
                    <a:pt x="1343" y="198"/>
                    <a:pt x="1349" y="204"/>
                  </a:cubicBezTo>
                  <a:cubicBezTo>
                    <a:pt x="1281" y="474"/>
                    <a:pt x="969" y="715"/>
                    <a:pt x="917" y="754"/>
                  </a:cubicBezTo>
                  <a:moveTo>
                    <a:pt x="1017" y="0"/>
                  </a:moveTo>
                  <a:cubicBezTo>
                    <a:pt x="1001" y="0"/>
                    <a:pt x="987" y="2"/>
                    <a:pt x="973" y="4"/>
                  </a:cubicBezTo>
                  <a:cubicBezTo>
                    <a:pt x="886" y="20"/>
                    <a:pt x="792" y="90"/>
                    <a:pt x="767" y="313"/>
                  </a:cubicBezTo>
                  <a:cubicBezTo>
                    <a:pt x="762" y="356"/>
                    <a:pt x="759" y="406"/>
                    <a:pt x="759" y="463"/>
                  </a:cubicBezTo>
                  <a:cubicBezTo>
                    <a:pt x="753" y="442"/>
                    <a:pt x="745" y="419"/>
                    <a:pt x="736" y="396"/>
                  </a:cubicBezTo>
                  <a:cubicBezTo>
                    <a:pt x="735" y="413"/>
                    <a:pt x="734" y="431"/>
                    <a:pt x="733" y="449"/>
                  </a:cubicBezTo>
                  <a:cubicBezTo>
                    <a:pt x="756" y="517"/>
                    <a:pt x="764" y="572"/>
                    <a:pt x="765" y="573"/>
                  </a:cubicBezTo>
                  <a:cubicBezTo>
                    <a:pt x="785" y="571"/>
                    <a:pt x="785" y="571"/>
                    <a:pt x="785" y="571"/>
                  </a:cubicBezTo>
                  <a:cubicBezTo>
                    <a:pt x="763" y="294"/>
                    <a:pt x="810" y="122"/>
                    <a:pt x="923" y="66"/>
                  </a:cubicBezTo>
                  <a:cubicBezTo>
                    <a:pt x="901" y="100"/>
                    <a:pt x="857" y="170"/>
                    <a:pt x="853" y="199"/>
                  </a:cubicBezTo>
                  <a:cubicBezTo>
                    <a:pt x="859" y="199"/>
                    <a:pt x="859" y="199"/>
                    <a:pt x="859" y="199"/>
                  </a:cubicBezTo>
                  <a:cubicBezTo>
                    <a:pt x="863" y="170"/>
                    <a:pt x="914" y="91"/>
                    <a:pt x="933" y="61"/>
                  </a:cubicBezTo>
                  <a:cubicBezTo>
                    <a:pt x="945" y="56"/>
                    <a:pt x="958" y="53"/>
                    <a:pt x="972" y="50"/>
                  </a:cubicBezTo>
                  <a:cubicBezTo>
                    <a:pt x="984" y="48"/>
                    <a:pt x="998" y="47"/>
                    <a:pt x="1011" y="47"/>
                  </a:cubicBezTo>
                  <a:cubicBezTo>
                    <a:pt x="1032" y="47"/>
                    <a:pt x="1053" y="49"/>
                    <a:pt x="1075" y="54"/>
                  </a:cubicBezTo>
                  <a:cubicBezTo>
                    <a:pt x="1009" y="211"/>
                    <a:pt x="1009" y="211"/>
                    <a:pt x="1009" y="211"/>
                  </a:cubicBezTo>
                  <a:cubicBezTo>
                    <a:pt x="1015" y="213"/>
                    <a:pt x="1015" y="213"/>
                    <a:pt x="1015" y="213"/>
                  </a:cubicBezTo>
                  <a:cubicBezTo>
                    <a:pt x="1081" y="55"/>
                    <a:pt x="1081" y="55"/>
                    <a:pt x="1081" y="55"/>
                  </a:cubicBezTo>
                  <a:cubicBezTo>
                    <a:pt x="1125" y="66"/>
                    <a:pt x="1173" y="86"/>
                    <a:pt x="1223" y="114"/>
                  </a:cubicBezTo>
                  <a:cubicBezTo>
                    <a:pt x="1210" y="251"/>
                    <a:pt x="1121" y="412"/>
                    <a:pt x="1048" y="524"/>
                  </a:cubicBezTo>
                  <a:cubicBezTo>
                    <a:pt x="980" y="629"/>
                    <a:pt x="913" y="712"/>
                    <a:pt x="893" y="736"/>
                  </a:cubicBezTo>
                  <a:cubicBezTo>
                    <a:pt x="881" y="729"/>
                    <a:pt x="867" y="726"/>
                    <a:pt x="852" y="725"/>
                  </a:cubicBezTo>
                  <a:cubicBezTo>
                    <a:pt x="866" y="673"/>
                    <a:pt x="930" y="442"/>
                    <a:pt x="986" y="309"/>
                  </a:cubicBezTo>
                  <a:cubicBezTo>
                    <a:pt x="980" y="307"/>
                    <a:pt x="980" y="307"/>
                    <a:pt x="980" y="307"/>
                  </a:cubicBezTo>
                  <a:cubicBezTo>
                    <a:pt x="923" y="442"/>
                    <a:pt x="859" y="676"/>
                    <a:pt x="846" y="725"/>
                  </a:cubicBezTo>
                  <a:cubicBezTo>
                    <a:pt x="846" y="725"/>
                    <a:pt x="846" y="725"/>
                    <a:pt x="846" y="725"/>
                  </a:cubicBezTo>
                  <a:cubicBezTo>
                    <a:pt x="841" y="725"/>
                    <a:pt x="836" y="726"/>
                    <a:pt x="831" y="727"/>
                  </a:cubicBezTo>
                  <a:cubicBezTo>
                    <a:pt x="825" y="679"/>
                    <a:pt x="801" y="463"/>
                    <a:pt x="841" y="254"/>
                  </a:cubicBezTo>
                  <a:cubicBezTo>
                    <a:pt x="835" y="253"/>
                    <a:pt x="835" y="253"/>
                    <a:pt x="835" y="253"/>
                  </a:cubicBezTo>
                  <a:cubicBezTo>
                    <a:pt x="794" y="463"/>
                    <a:pt x="819" y="681"/>
                    <a:pt x="825" y="728"/>
                  </a:cubicBezTo>
                  <a:cubicBezTo>
                    <a:pt x="820" y="730"/>
                    <a:pt x="815" y="732"/>
                    <a:pt x="810" y="734"/>
                  </a:cubicBezTo>
                  <a:cubicBezTo>
                    <a:pt x="794" y="705"/>
                    <a:pt x="735" y="608"/>
                    <a:pt x="641" y="522"/>
                  </a:cubicBezTo>
                  <a:cubicBezTo>
                    <a:pt x="558" y="446"/>
                    <a:pt x="433" y="366"/>
                    <a:pt x="275" y="366"/>
                  </a:cubicBezTo>
                  <a:cubicBezTo>
                    <a:pt x="241" y="366"/>
                    <a:pt x="206" y="369"/>
                    <a:pt x="170" y="378"/>
                  </a:cubicBezTo>
                  <a:cubicBezTo>
                    <a:pt x="210" y="324"/>
                    <a:pt x="261" y="276"/>
                    <a:pt x="323" y="241"/>
                  </a:cubicBezTo>
                  <a:cubicBezTo>
                    <a:pt x="378" y="255"/>
                    <a:pt x="622" y="320"/>
                    <a:pt x="686" y="450"/>
                  </a:cubicBezTo>
                  <a:cubicBezTo>
                    <a:pt x="691" y="447"/>
                    <a:pt x="691" y="447"/>
                    <a:pt x="691" y="447"/>
                  </a:cubicBezTo>
                  <a:cubicBezTo>
                    <a:pt x="629" y="320"/>
                    <a:pt x="397" y="254"/>
                    <a:pt x="331" y="237"/>
                  </a:cubicBezTo>
                  <a:cubicBezTo>
                    <a:pt x="358" y="223"/>
                    <a:pt x="386" y="211"/>
                    <a:pt x="417" y="202"/>
                  </a:cubicBezTo>
                  <a:cubicBezTo>
                    <a:pt x="439" y="195"/>
                    <a:pt x="461" y="192"/>
                    <a:pt x="481" y="192"/>
                  </a:cubicBezTo>
                  <a:cubicBezTo>
                    <a:pt x="511" y="208"/>
                    <a:pt x="581" y="249"/>
                    <a:pt x="618" y="301"/>
                  </a:cubicBezTo>
                  <a:cubicBezTo>
                    <a:pt x="623" y="298"/>
                    <a:pt x="623" y="298"/>
                    <a:pt x="623" y="298"/>
                  </a:cubicBezTo>
                  <a:cubicBezTo>
                    <a:pt x="589" y="250"/>
                    <a:pt x="529" y="212"/>
                    <a:pt x="495" y="193"/>
                  </a:cubicBezTo>
                  <a:cubicBezTo>
                    <a:pt x="530" y="195"/>
                    <a:pt x="563" y="207"/>
                    <a:pt x="594" y="228"/>
                  </a:cubicBezTo>
                  <a:cubicBezTo>
                    <a:pt x="640" y="262"/>
                    <a:pt x="675" y="314"/>
                    <a:pt x="701" y="368"/>
                  </a:cubicBezTo>
                  <a:cubicBezTo>
                    <a:pt x="691" y="335"/>
                    <a:pt x="678" y="299"/>
                    <a:pt x="662" y="266"/>
                  </a:cubicBezTo>
                  <a:cubicBezTo>
                    <a:pt x="660" y="263"/>
                    <a:pt x="658" y="261"/>
                    <a:pt x="656" y="259"/>
                  </a:cubicBezTo>
                  <a:cubicBezTo>
                    <a:pt x="637" y="233"/>
                    <a:pt x="615" y="210"/>
                    <a:pt x="590" y="192"/>
                  </a:cubicBezTo>
                  <a:cubicBezTo>
                    <a:pt x="552" y="165"/>
                    <a:pt x="511" y="152"/>
                    <a:pt x="466" y="152"/>
                  </a:cubicBezTo>
                  <a:cubicBezTo>
                    <a:pt x="443" y="152"/>
                    <a:pt x="419" y="155"/>
                    <a:pt x="394" y="162"/>
                  </a:cubicBezTo>
                  <a:cubicBezTo>
                    <a:pt x="167" y="228"/>
                    <a:pt x="50" y="440"/>
                    <a:pt x="19" y="602"/>
                  </a:cubicBezTo>
                  <a:cubicBezTo>
                    <a:pt x="0" y="698"/>
                    <a:pt x="9" y="785"/>
                    <a:pt x="43" y="844"/>
                  </a:cubicBezTo>
                  <a:cubicBezTo>
                    <a:pt x="46" y="846"/>
                    <a:pt x="50" y="848"/>
                    <a:pt x="53" y="850"/>
                  </a:cubicBezTo>
                  <a:cubicBezTo>
                    <a:pt x="16" y="792"/>
                    <a:pt x="5" y="703"/>
                    <a:pt x="25" y="603"/>
                  </a:cubicBezTo>
                  <a:cubicBezTo>
                    <a:pt x="55" y="443"/>
                    <a:pt x="171" y="233"/>
                    <a:pt x="396" y="168"/>
                  </a:cubicBezTo>
                  <a:cubicBezTo>
                    <a:pt x="420" y="161"/>
                    <a:pt x="443" y="158"/>
                    <a:pt x="466" y="158"/>
                  </a:cubicBezTo>
                  <a:cubicBezTo>
                    <a:pt x="509" y="158"/>
                    <a:pt x="550" y="171"/>
                    <a:pt x="586" y="197"/>
                  </a:cubicBezTo>
                  <a:cubicBezTo>
                    <a:pt x="592" y="201"/>
                    <a:pt x="598" y="206"/>
                    <a:pt x="603" y="211"/>
                  </a:cubicBezTo>
                  <a:cubicBezTo>
                    <a:pt x="567" y="185"/>
                    <a:pt x="526" y="172"/>
                    <a:pt x="482" y="172"/>
                  </a:cubicBezTo>
                  <a:cubicBezTo>
                    <a:pt x="459" y="172"/>
                    <a:pt x="436" y="175"/>
                    <a:pt x="411" y="182"/>
                  </a:cubicBezTo>
                  <a:cubicBezTo>
                    <a:pt x="190" y="247"/>
                    <a:pt x="76" y="453"/>
                    <a:pt x="45" y="610"/>
                  </a:cubicBezTo>
                  <a:cubicBezTo>
                    <a:pt x="26" y="712"/>
                    <a:pt x="38" y="802"/>
                    <a:pt x="77" y="860"/>
                  </a:cubicBezTo>
                  <a:cubicBezTo>
                    <a:pt x="89" y="865"/>
                    <a:pt x="100" y="869"/>
                    <a:pt x="113" y="872"/>
                  </a:cubicBezTo>
                  <a:cubicBezTo>
                    <a:pt x="87" y="847"/>
                    <a:pt x="69" y="809"/>
                    <a:pt x="62" y="763"/>
                  </a:cubicBezTo>
                  <a:cubicBezTo>
                    <a:pt x="106" y="759"/>
                    <a:pt x="278" y="746"/>
                    <a:pt x="330" y="743"/>
                  </a:cubicBezTo>
                  <a:cubicBezTo>
                    <a:pt x="330" y="737"/>
                    <a:pt x="330" y="737"/>
                    <a:pt x="330" y="737"/>
                  </a:cubicBezTo>
                  <a:cubicBezTo>
                    <a:pt x="277" y="740"/>
                    <a:pt x="104" y="753"/>
                    <a:pt x="60" y="757"/>
                  </a:cubicBezTo>
                  <a:cubicBezTo>
                    <a:pt x="55" y="722"/>
                    <a:pt x="55" y="683"/>
                    <a:pt x="61" y="642"/>
                  </a:cubicBezTo>
                  <a:cubicBezTo>
                    <a:pt x="94" y="632"/>
                    <a:pt x="214" y="596"/>
                    <a:pt x="297" y="596"/>
                  </a:cubicBezTo>
                  <a:cubicBezTo>
                    <a:pt x="298" y="596"/>
                    <a:pt x="299" y="596"/>
                    <a:pt x="299" y="596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299" y="590"/>
                    <a:pt x="298" y="590"/>
                    <a:pt x="297" y="590"/>
                  </a:cubicBezTo>
                  <a:cubicBezTo>
                    <a:pt x="215" y="590"/>
                    <a:pt x="99" y="624"/>
                    <a:pt x="62" y="636"/>
                  </a:cubicBezTo>
                  <a:cubicBezTo>
                    <a:pt x="63" y="629"/>
                    <a:pt x="64" y="621"/>
                    <a:pt x="65" y="614"/>
                  </a:cubicBezTo>
                  <a:cubicBezTo>
                    <a:pt x="73" y="575"/>
                    <a:pt x="86" y="533"/>
                    <a:pt x="104" y="491"/>
                  </a:cubicBezTo>
                  <a:cubicBezTo>
                    <a:pt x="147" y="484"/>
                    <a:pt x="188" y="481"/>
                    <a:pt x="226" y="481"/>
                  </a:cubicBezTo>
                  <a:cubicBezTo>
                    <a:pt x="404" y="481"/>
                    <a:pt x="533" y="544"/>
                    <a:pt x="615" y="604"/>
                  </a:cubicBezTo>
                  <a:cubicBezTo>
                    <a:pt x="706" y="670"/>
                    <a:pt x="758" y="743"/>
                    <a:pt x="773" y="767"/>
                  </a:cubicBezTo>
                  <a:cubicBezTo>
                    <a:pt x="767" y="776"/>
                    <a:pt x="762" y="785"/>
                    <a:pt x="760" y="796"/>
                  </a:cubicBezTo>
                  <a:cubicBezTo>
                    <a:pt x="741" y="778"/>
                    <a:pt x="699" y="737"/>
                    <a:pt x="642" y="697"/>
                  </a:cubicBezTo>
                  <a:cubicBezTo>
                    <a:pt x="572" y="647"/>
                    <a:pt x="464" y="588"/>
                    <a:pt x="354" y="587"/>
                  </a:cubicBezTo>
                  <a:cubicBezTo>
                    <a:pt x="353" y="594"/>
                    <a:pt x="353" y="594"/>
                    <a:pt x="353" y="594"/>
                  </a:cubicBezTo>
                  <a:cubicBezTo>
                    <a:pt x="541" y="594"/>
                    <a:pt x="721" y="766"/>
                    <a:pt x="758" y="803"/>
                  </a:cubicBezTo>
                  <a:cubicBezTo>
                    <a:pt x="757" y="808"/>
                    <a:pt x="757" y="813"/>
                    <a:pt x="756" y="818"/>
                  </a:cubicBezTo>
                  <a:cubicBezTo>
                    <a:pt x="709" y="801"/>
                    <a:pt x="519" y="734"/>
                    <a:pt x="391" y="734"/>
                  </a:cubicBezTo>
                  <a:cubicBezTo>
                    <a:pt x="391" y="741"/>
                    <a:pt x="391" y="741"/>
                    <a:pt x="391" y="741"/>
                  </a:cubicBezTo>
                  <a:cubicBezTo>
                    <a:pt x="521" y="741"/>
                    <a:pt x="713" y="809"/>
                    <a:pt x="756" y="825"/>
                  </a:cubicBezTo>
                  <a:cubicBezTo>
                    <a:pt x="756" y="826"/>
                    <a:pt x="756" y="826"/>
                    <a:pt x="756" y="826"/>
                  </a:cubicBezTo>
                  <a:cubicBezTo>
                    <a:pt x="757" y="829"/>
                    <a:pt x="757" y="833"/>
                    <a:pt x="757" y="836"/>
                  </a:cubicBezTo>
                  <a:cubicBezTo>
                    <a:pt x="726" y="842"/>
                    <a:pt x="624" y="861"/>
                    <a:pt x="509" y="874"/>
                  </a:cubicBezTo>
                  <a:cubicBezTo>
                    <a:pt x="500" y="877"/>
                    <a:pt x="490" y="880"/>
                    <a:pt x="480" y="883"/>
                  </a:cubicBezTo>
                  <a:cubicBezTo>
                    <a:pt x="583" y="873"/>
                    <a:pt x="680" y="857"/>
                    <a:pt x="731" y="847"/>
                  </a:cubicBezTo>
                  <a:cubicBezTo>
                    <a:pt x="743" y="845"/>
                    <a:pt x="752" y="844"/>
                    <a:pt x="759" y="842"/>
                  </a:cubicBezTo>
                  <a:cubicBezTo>
                    <a:pt x="761" y="855"/>
                    <a:pt x="767" y="867"/>
                    <a:pt x="774" y="877"/>
                  </a:cubicBezTo>
                  <a:cubicBezTo>
                    <a:pt x="472" y="1070"/>
                    <a:pt x="250" y="1347"/>
                    <a:pt x="206" y="1404"/>
                  </a:cubicBezTo>
                  <a:cubicBezTo>
                    <a:pt x="190" y="1370"/>
                    <a:pt x="181" y="1338"/>
                    <a:pt x="179" y="1305"/>
                  </a:cubicBezTo>
                  <a:cubicBezTo>
                    <a:pt x="221" y="1258"/>
                    <a:pt x="423" y="1032"/>
                    <a:pt x="505" y="995"/>
                  </a:cubicBezTo>
                  <a:cubicBezTo>
                    <a:pt x="502" y="990"/>
                    <a:pt x="502" y="990"/>
                    <a:pt x="502" y="990"/>
                  </a:cubicBezTo>
                  <a:cubicBezTo>
                    <a:pt x="421" y="1026"/>
                    <a:pt x="229" y="1240"/>
                    <a:pt x="179" y="1297"/>
                  </a:cubicBezTo>
                  <a:cubicBezTo>
                    <a:pt x="178" y="1271"/>
                    <a:pt x="182" y="1245"/>
                    <a:pt x="191" y="1220"/>
                  </a:cubicBezTo>
                  <a:cubicBezTo>
                    <a:pt x="255" y="1042"/>
                    <a:pt x="543" y="930"/>
                    <a:pt x="663" y="891"/>
                  </a:cubicBezTo>
                  <a:cubicBezTo>
                    <a:pt x="703" y="880"/>
                    <a:pt x="728" y="871"/>
                    <a:pt x="728" y="871"/>
                  </a:cubicBezTo>
                  <a:cubicBezTo>
                    <a:pt x="722" y="852"/>
                    <a:pt x="722" y="852"/>
                    <a:pt x="722" y="852"/>
                  </a:cubicBezTo>
                  <a:cubicBezTo>
                    <a:pt x="721" y="852"/>
                    <a:pt x="697" y="858"/>
                    <a:pt x="658" y="871"/>
                  </a:cubicBezTo>
                  <a:cubicBezTo>
                    <a:pt x="620" y="882"/>
                    <a:pt x="562" y="897"/>
                    <a:pt x="498" y="908"/>
                  </a:cubicBezTo>
                  <a:cubicBezTo>
                    <a:pt x="459" y="916"/>
                    <a:pt x="414" y="922"/>
                    <a:pt x="370" y="925"/>
                  </a:cubicBezTo>
                  <a:cubicBezTo>
                    <a:pt x="354" y="932"/>
                    <a:pt x="337" y="940"/>
                    <a:pt x="321" y="948"/>
                  </a:cubicBezTo>
                  <a:cubicBezTo>
                    <a:pt x="374" y="947"/>
                    <a:pt x="434" y="941"/>
                    <a:pt x="502" y="928"/>
                  </a:cubicBezTo>
                  <a:cubicBezTo>
                    <a:pt x="507" y="927"/>
                    <a:pt x="511" y="927"/>
                    <a:pt x="515" y="926"/>
                  </a:cubicBezTo>
                  <a:cubicBezTo>
                    <a:pt x="449" y="955"/>
                    <a:pt x="376" y="993"/>
                    <a:pt x="313" y="1041"/>
                  </a:cubicBezTo>
                  <a:cubicBezTo>
                    <a:pt x="240" y="1093"/>
                    <a:pt x="177" y="1156"/>
                    <a:pt x="150" y="1231"/>
                  </a:cubicBezTo>
                  <a:cubicBezTo>
                    <a:pt x="123" y="1307"/>
                    <a:pt x="135" y="1388"/>
                    <a:pt x="188" y="1471"/>
                  </a:cubicBezTo>
                  <a:cubicBezTo>
                    <a:pt x="251" y="1572"/>
                    <a:pt x="315" y="1641"/>
                    <a:pt x="377" y="1677"/>
                  </a:cubicBezTo>
                  <a:cubicBezTo>
                    <a:pt x="381" y="1677"/>
                    <a:pt x="384" y="1677"/>
                    <a:pt x="388" y="1676"/>
                  </a:cubicBezTo>
                  <a:cubicBezTo>
                    <a:pt x="325" y="1642"/>
                    <a:pt x="259" y="1572"/>
                    <a:pt x="193" y="1468"/>
                  </a:cubicBezTo>
                  <a:cubicBezTo>
                    <a:pt x="142" y="1386"/>
                    <a:pt x="129" y="1307"/>
                    <a:pt x="156" y="1233"/>
                  </a:cubicBezTo>
                  <a:cubicBezTo>
                    <a:pt x="169" y="1195"/>
                    <a:pt x="192" y="1160"/>
                    <a:pt x="221" y="1129"/>
                  </a:cubicBezTo>
                  <a:cubicBezTo>
                    <a:pt x="200" y="1155"/>
                    <a:pt x="183" y="1183"/>
                    <a:pt x="172" y="1213"/>
                  </a:cubicBezTo>
                  <a:cubicBezTo>
                    <a:pt x="145" y="1289"/>
                    <a:pt x="157" y="1369"/>
                    <a:pt x="209" y="1451"/>
                  </a:cubicBezTo>
                  <a:cubicBezTo>
                    <a:pt x="282" y="1565"/>
                    <a:pt x="355" y="1638"/>
                    <a:pt x="425" y="1667"/>
                  </a:cubicBezTo>
                  <a:cubicBezTo>
                    <a:pt x="434" y="1663"/>
                    <a:pt x="442" y="1659"/>
                    <a:pt x="451" y="1654"/>
                  </a:cubicBezTo>
                  <a:cubicBezTo>
                    <a:pt x="395" y="1639"/>
                    <a:pt x="336" y="1590"/>
                    <a:pt x="276" y="1512"/>
                  </a:cubicBezTo>
                  <a:cubicBezTo>
                    <a:pt x="331" y="1331"/>
                    <a:pt x="734" y="951"/>
                    <a:pt x="792" y="896"/>
                  </a:cubicBezTo>
                  <a:cubicBezTo>
                    <a:pt x="795" y="899"/>
                    <a:pt x="799" y="902"/>
                    <a:pt x="802" y="904"/>
                  </a:cubicBezTo>
                  <a:cubicBezTo>
                    <a:pt x="753" y="964"/>
                    <a:pt x="469" y="1316"/>
                    <a:pt x="433" y="1421"/>
                  </a:cubicBezTo>
                  <a:cubicBezTo>
                    <a:pt x="438" y="1423"/>
                    <a:pt x="438" y="1423"/>
                    <a:pt x="438" y="1423"/>
                  </a:cubicBezTo>
                  <a:cubicBezTo>
                    <a:pt x="474" y="1319"/>
                    <a:pt x="763" y="962"/>
                    <a:pt x="808" y="907"/>
                  </a:cubicBezTo>
                  <a:cubicBezTo>
                    <a:pt x="812" y="909"/>
                    <a:pt x="816" y="911"/>
                    <a:pt x="821" y="913"/>
                  </a:cubicBezTo>
                  <a:cubicBezTo>
                    <a:pt x="805" y="953"/>
                    <a:pt x="741" y="1111"/>
                    <a:pt x="700" y="1210"/>
                  </a:cubicBezTo>
                  <a:cubicBezTo>
                    <a:pt x="700" y="1217"/>
                    <a:pt x="699" y="1224"/>
                    <a:pt x="698" y="1231"/>
                  </a:cubicBezTo>
                  <a:cubicBezTo>
                    <a:pt x="739" y="1135"/>
                    <a:pt x="810" y="957"/>
                    <a:pt x="827" y="915"/>
                  </a:cubicBezTo>
                  <a:cubicBezTo>
                    <a:pt x="834" y="916"/>
                    <a:pt x="842" y="917"/>
                    <a:pt x="850" y="917"/>
                  </a:cubicBezTo>
                  <a:cubicBezTo>
                    <a:pt x="850" y="917"/>
                    <a:pt x="851" y="917"/>
                    <a:pt x="851" y="917"/>
                  </a:cubicBezTo>
                  <a:cubicBezTo>
                    <a:pt x="850" y="978"/>
                    <a:pt x="855" y="1295"/>
                    <a:pt x="1003" y="1549"/>
                  </a:cubicBezTo>
                  <a:cubicBezTo>
                    <a:pt x="1008" y="1546"/>
                    <a:pt x="1008" y="1546"/>
                    <a:pt x="1008" y="1546"/>
                  </a:cubicBezTo>
                  <a:cubicBezTo>
                    <a:pt x="861" y="1293"/>
                    <a:pt x="856" y="976"/>
                    <a:pt x="857" y="917"/>
                  </a:cubicBezTo>
                  <a:cubicBezTo>
                    <a:pt x="860" y="917"/>
                    <a:pt x="864" y="917"/>
                    <a:pt x="867" y="916"/>
                  </a:cubicBezTo>
                  <a:cubicBezTo>
                    <a:pt x="868" y="916"/>
                    <a:pt x="869" y="915"/>
                    <a:pt x="870" y="915"/>
                  </a:cubicBezTo>
                  <a:cubicBezTo>
                    <a:pt x="884" y="985"/>
                    <a:pt x="978" y="1415"/>
                    <a:pt x="1140" y="1602"/>
                  </a:cubicBezTo>
                  <a:cubicBezTo>
                    <a:pt x="1112" y="1615"/>
                    <a:pt x="1082" y="1626"/>
                    <a:pt x="1049" y="1636"/>
                  </a:cubicBezTo>
                  <a:cubicBezTo>
                    <a:pt x="1025" y="1644"/>
                    <a:pt x="1002" y="1648"/>
                    <a:pt x="980" y="1648"/>
                  </a:cubicBezTo>
                  <a:cubicBezTo>
                    <a:pt x="962" y="1620"/>
                    <a:pt x="904" y="1528"/>
                    <a:pt x="886" y="1445"/>
                  </a:cubicBezTo>
                  <a:cubicBezTo>
                    <a:pt x="880" y="1446"/>
                    <a:pt x="880" y="1446"/>
                    <a:pt x="880" y="1446"/>
                  </a:cubicBezTo>
                  <a:cubicBezTo>
                    <a:pt x="897" y="1527"/>
                    <a:pt x="952" y="1617"/>
                    <a:pt x="973" y="1648"/>
                  </a:cubicBezTo>
                  <a:cubicBezTo>
                    <a:pt x="935" y="1648"/>
                    <a:pt x="903" y="1635"/>
                    <a:pt x="876" y="1610"/>
                  </a:cubicBezTo>
                  <a:cubicBezTo>
                    <a:pt x="761" y="1501"/>
                    <a:pt x="791" y="1188"/>
                    <a:pt x="803" y="1095"/>
                  </a:cubicBezTo>
                  <a:cubicBezTo>
                    <a:pt x="805" y="1084"/>
                    <a:pt x="806" y="1073"/>
                    <a:pt x="808" y="1061"/>
                  </a:cubicBezTo>
                  <a:cubicBezTo>
                    <a:pt x="788" y="1058"/>
                    <a:pt x="788" y="1058"/>
                    <a:pt x="788" y="1058"/>
                  </a:cubicBezTo>
                  <a:cubicBezTo>
                    <a:pt x="788" y="1058"/>
                    <a:pt x="786" y="1071"/>
                    <a:pt x="783" y="1092"/>
                  </a:cubicBezTo>
                  <a:cubicBezTo>
                    <a:pt x="761" y="1237"/>
                    <a:pt x="732" y="1356"/>
                    <a:pt x="696" y="1447"/>
                  </a:cubicBezTo>
                  <a:cubicBezTo>
                    <a:pt x="697" y="1461"/>
                    <a:pt x="699" y="1475"/>
                    <a:pt x="701" y="1488"/>
                  </a:cubicBezTo>
                  <a:cubicBezTo>
                    <a:pt x="727" y="1429"/>
                    <a:pt x="750" y="1357"/>
                    <a:pt x="770" y="1273"/>
                  </a:cubicBezTo>
                  <a:cubicBezTo>
                    <a:pt x="769" y="1330"/>
                    <a:pt x="772" y="1391"/>
                    <a:pt x="782" y="1448"/>
                  </a:cubicBezTo>
                  <a:cubicBezTo>
                    <a:pt x="796" y="1542"/>
                    <a:pt x="824" y="1610"/>
                    <a:pt x="867" y="1651"/>
                  </a:cubicBezTo>
                  <a:cubicBezTo>
                    <a:pt x="889" y="1672"/>
                    <a:pt x="914" y="1685"/>
                    <a:pt x="944" y="1691"/>
                  </a:cubicBezTo>
                  <a:cubicBezTo>
                    <a:pt x="949" y="1690"/>
                    <a:pt x="954" y="1689"/>
                    <a:pt x="960" y="1687"/>
                  </a:cubicBezTo>
                  <a:cubicBezTo>
                    <a:pt x="960" y="1687"/>
                    <a:pt x="960" y="1687"/>
                    <a:pt x="960" y="1687"/>
                  </a:cubicBezTo>
                  <a:cubicBezTo>
                    <a:pt x="926" y="1683"/>
                    <a:pt x="896" y="1670"/>
                    <a:pt x="871" y="1646"/>
                  </a:cubicBezTo>
                  <a:cubicBezTo>
                    <a:pt x="847" y="1624"/>
                    <a:pt x="829" y="1593"/>
                    <a:pt x="815" y="1558"/>
                  </a:cubicBezTo>
                  <a:cubicBezTo>
                    <a:pt x="828" y="1584"/>
                    <a:pt x="843" y="1607"/>
                    <a:pt x="863" y="1625"/>
                  </a:cubicBezTo>
                  <a:cubicBezTo>
                    <a:pt x="893" y="1654"/>
                    <a:pt x="931" y="1669"/>
                    <a:pt x="976" y="1669"/>
                  </a:cubicBezTo>
                  <a:cubicBezTo>
                    <a:pt x="990" y="1669"/>
                    <a:pt x="1004" y="1667"/>
                    <a:pt x="1019" y="1665"/>
                  </a:cubicBezTo>
                  <a:cubicBezTo>
                    <a:pt x="1031" y="1662"/>
                    <a:pt x="1043" y="1659"/>
                    <a:pt x="1055" y="1656"/>
                  </a:cubicBezTo>
                  <a:cubicBezTo>
                    <a:pt x="1062" y="1653"/>
                    <a:pt x="1069" y="1651"/>
                    <a:pt x="1076" y="1649"/>
                  </a:cubicBezTo>
                  <a:cubicBezTo>
                    <a:pt x="1136" y="1623"/>
                    <a:pt x="1185" y="1591"/>
                    <a:pt x="1221" y="1554"/>
                  </a:cubicBezTo>
                  <a:cubicBezTo>
                    <a:pt x="1199" y="1570"/>
                    <a:pt x="1174" y="1585"/>
                    <a:pt x="1146" y="1599"/>
                  </a:cubicBezTo>
                  <a:cubicBezTo>
                    <a:pt x="983" y="1413"/>
                    <a:pt x="889" y="981"/>
                    <a:pt x="876" y="914"/>
                  </a:cubicBezTo>
                  <a:cubicBezTo>
                    <a:pt x="881" y="912"/>
                    <a:pt x="887" y="910"/>
                    <a:pt x="892" y="907"/>
                  </a:cubicBezTo>
                  <a:cubicBezTo>
                    <a:pt x="914" y="953"/>
                    <a:pt x="1011" y="1164"/>
                    <a:pt x="1053" y="1239"/>
                  </a:cubicBezTo>
                  <a:cubicBezTo>
                    <a:pt x="1058" y="1236"/>
                    <a:pt x="1058" y="1236"/>
                    <a:pt x="1058" y="1236"/>
                  </a:cubicBezTo>
                  <a:cubicBezTo>
                    <a:pt x="1016" y="1161"/>
                    <a:pt x="919" y="950"/>
                    <a:pt x="898" y="904"/>
                  </a:cubicBezTo>
                  <a:cubicBezTo>
                    <a:pt x="907" y="899"/>
                    <a:pt x="914" y="892"/>
                    <a:pt x="920" y="884"/>
                  </a:cubicBezTo>
                  <a:cubicBezTo>
                    <a:pt x="958" y="898"/>
                    <a:pt x="1106" y="952"/>
                    <a:pt x="1151" y="956"/>
                  </a:cubicBezTo>
                  <a:cubicBezTo>
                    <a:pt x="1151" y="950"/>
                    <a:pt x="1151" y="950"/>
                    <a:pt x="1151" y="950"/>
                  </a:cubicBezTo>
                  <a:cubicBezTo>
                    <a:pt x="1108" y="946"/>
                    <a:pt x="965" y="894"/>
                    <a:pt x="925" y="879"/>
                  </a:cubicBezTo>
                  <a:cubicBezTo>
                    <a:pt x="931" y="870"/>
                    <a:pt x="936" y="860"/>
                    <a:pt x="940" y="848"/>
                  </a:cubicBezTo>
                  <a:cubicBezTo>
                    <a:pt x="1022" y="854"/>
                    <a:pt x="1617" y="893"/>
                    <a:pt x="1710" y="921"/>
                  </a:cubicBezTo>
                  <a:cubicBezTo>
                    <a:pt x="1709" y="939"/>
                    <a:pt x="1707" y="959"/>
                    <a:pt x="1703" y="979"/>
                  </a:cubicBezTo>
                  <a:cubicBezTo>
                    <a:pt x="1702" y="985"/>
                    <a:pt x="1700" y="990"/>
                    <a:pt x="1699" y="995"/>
                  </a:cubicBezTo>
                  <a:cubicBezTo>
                    <a:pt x="1642" y="989"/>
                    <a:pt x="1358" y="962"/>
                    <a:pt x="1270" y="945"/>
                  </a:cubicBezTo>
                  <a:cubicBezTo>
                    <a:pt x="1268" y="950"/>
                    <a:pt x="1268" y="950"/>
                    <a:pt x="1268" y="950"/>
                  </a:cubicBezTo>
                  <a:cubicBezTo>
                    <a:pt x="1356" y="967"/>
                    <a:pt x="1639" y="995"/>
                    <a:pt x="1698" y="1001"/>
                  </a:cubicBezTo>
                  <a:cubicBezTo>
                    <a:pt x="1686" y="1043"/>
                    <a:pt x="1663" y="1073"/>
                    <a:pt x="1629" y="1094"/>
                  </a:cubicBezTo>
                  <a:cubicBezTo>
                    <a:pt x="1564" y="1083"/>
                    <a:pt x="1251" y="1030"/>
                    <a:pt x="1206" y="1009"/>
                  </a:cubicBezTo>
                  <a:cubicBezTo>
                    <a:pt x="1203" y="1014"/>
                    <a:pt x="1203" y="1014"/>
                    <a:pt x="1203" y="1014"/>
                  </a:cubicBezTo>
                  <a:cubicBezTo>
                    <a:pt x="1249" y="1036"/>
                    <a:pt x="1541" y="1086"/>
                    <a:pt x="1620" y="1099"/>
                  </a:cubicBezTo>
                  <a:cubicBezTo>
                    <a:pt x="1602" y="1108"/>
                    <a:pt x="1582" y="1116"/>
                    <a:pt x="1558" y="1120"/>
                  </a:cubicBezTo>
                  <a:cubicBezTo>
                    <a:pt x="1538" y="1124"/>
                    <a:pt x="1517" y="1125"/>
                    <a:pt x="1494" y="1125"/>
                  </a:cubicBezTo>
                  <a:cubicBezTo>
                    <a:pt x="1335" y="1125"/>
                    <a:pt x="1133" y="1040"/>
                    <a:pt x="1069" y="1011"/>
                  </a:cubicBezTo>
                  <a:cubicBezTo>
                    <a:pt x="1060" y="1007"/>
                    <a:pt x="1051" y="1003"/>
                    <a:pt x="1042" y="999"/>
                  </a:cubicBezTo>
                  <a:cubicBezTo>
                    <a:pt x="1034" y="1017"/>
                    <a:pt x="1034" y="1017"/>
                    <a:pt x="1034" y="1017"/>
                  </a:cubicBezTo>
                  <a:cubicBezTo>
                    <a:pt x="1034" y="1017"/>
                    <a:pt x="1043" y="1022"/>
                    <a:pt x="1060" y="1029"/>
                  </a:cubicBezTo>
                  <a:cubicBezTo>
                    <a:pt x="1106" y="1052"/>
                    <a:pt x="1147" y="1076"/>
                    <a:pt x="1183" y="1102"/>
                  </a:cubicBezTo>
                  <a:cubicBezTo>
                    <a:pt x="1202" y="1109"/>
                    <a:pt x="1223" y="1117"/>
                    <a:pt x="1244" y="1124"/>
                  </a:cubicBezTo>
                  <a:cubicBezTo>
                    <a:pt x="1227" y="1110"/>
                    <a:pt x="1210" y="1096"/>
                    <a:pt x="1190" y="1082"/>
                  </a:cubicBezTo>
                  <a:cubicBezTo>
                    <a:pt x="1254" y="1105"/>
                    <a:pt x="1329" y="1127"/>
                    <a:pt x="1403" y="1138"/>
                  </a:cubicBezTo>
                  <a:cubicBezTo>
                    <a:pt x="1442" y="1145"/>
                    <a:pt x="1482" y="1150"/>
                    <a:pt x="1520" y="1150"/>
                  </a:cubicBezTo>
                  <a:cubicBezTo>
                    <a:pt x="1544" y="1150"/>
                    <a:pt x="1566" y="1148"/>
                    <a:pt x="1588" y="1144"/>
                  </a:cubicBezTo>
                  <a:cubicBezTo>
                    <a:pt x="1608" y="1141"/>
                    <a:pt x="1626" y="1135"/>
                    <a:pt x="1642" y="1128"/>
                  </a:cubicBezTo>
                  <a:cubicBezTo>
                    <a:pt x="1647" y="1124"/>
                    <a:pt x="1652" y="1119"/>
                    <a:pt x="1657" y="1114"/>
                  </a:cubicBezTo>
                  <a:cubicBezTo>
                    <a:pt x="1637" y="1125"/>
                    <a:pt x="1614" y="1133"/>
                    <a:pt x="1587" y="1138"/>
                  </a:cubicBezTo>
                  <a:cubicBezTo>
                    <a:pt x="1570" y="1141"/>
                    <a:pt x="1552" y="1143"/>
                    <a:pt x="1534" y="1144"/>
                  </a:cubicBezTo>
                  <a:cubicBezTo>
                    <a:pt x="1544" y="1143"/>
                    <a:pt x="1553" y="1141"/>
                    <a:pt x="1562" y="1140"/>
                  </a:cubicBezTo>
                  <a:cubicBezTo>
                    <a:pt x="1619" y="1129"/>
                    <a:pt x="1662" y="1105"/>
                    <a:pt x="1689" y="1066"/>
                  </a:cubicBezTo>
                  <a:cubicBezTo>
                    <a:pt x="1695" y="1053"/>
                    <a:pt x="1700" y="1038"/>
                    <a:pt x="1704" y="1022"/>
                  </a:cubicBezTo>
                  <a:cubicBezTo>
                    <a:pt x="1766" y="769"/>
                    <a:pt x="1638" y="620"/>
                    <a:pt x="1405" y="620"/>
                  </a:cubicBezTo>
                  <a:cubicBezTo>
                    <a:pt x="1364" y="620"/>
                    <a:pt x="1319" y="624"/>
                    <a:pt x="1272" y="634"/>
                  </a:cubicBezTo>
                  <a:cubicBezTo>
                    <a:pt x="1254" y="639"/>
                    <a:pt x="1236" y="645"/>
                    <a:pt x="1217" y="651"/>
                  </a:cubicBezTo>
                  <a:cubicBezTo>
                    <a:pt x="1220" y="649"/>
                    <a:pt x="1223" y="647"/>
                    <a:pt x="1226" y="645"/>
                  </a:cubicBezTo>
                  <a:cubicBezTo>
                    <a:pt x="1207" y="650"/>
                    <a:pt x="1188" y="655"/>
                    <a:pt x="1168" y="662"/>
                  </a:cubicBezTo>
                  <a:cubicBezTo>
                    <a:pt x="1144" y="679"/>
                    <a:pt x="1128" y="688"/>
                    <a:pt x="1127" y="688"/>
                  </a:cubicBezTo>
                  <a:cubicBezTo>
                    <a:pt x="1136" y="706"/>
                    <a:pt x="1136" y="706"/>
                    <a:pt x="1136" y="706"/>
                  </a:cubicBezTo>
                  <a:cubicBezTo>
                    <a:pt x="1208" y="673"/>
                    <a:pt x="1278" y="650"/>
                    <a:pt x="1342" y="638"/>
                  </a:cubicBezTo>
                  <a:cubicBezTo>
                    <a:pt x="1376" y="632"/>
                    <a:pt x="1408" y="629"/>
                    <a:pt x="1438" y="629"/>
                  </a:cubicBezTo>
                  <a:cubicBezTo>
                    <a:pt x="1524" y="629"/>
                    <a:pt x="1595" y="654"/>
                    <a:pt x="1642" y="701"/>
                  </a:cubicBezTo>
                  <a:cubicBezTo>
                    <a:pt x="1653" y="712"/>
                    <a:pt x="1663" y="725"/>
                    <a:pt x="1672" y="738"/>
                  </a:cubicBezTo>
                  <a:cubicBezTo>
                    <a:pt x="1634" y="728"/>
                    <a:pt x="1572" y="725"/>
                    <a:pt x="1519" y="725"/>
                  </a:cubicBezTo>
                  <a:cubicBezTo>
                    <a:pt x="1466" y="725"/>
                    <a:pt x="1422" y="728"/>
                    <a:pt x="1418" y="728"/>
                  </a:cubicBezTo>
                  <a:cubicBezTo>
                    <a:pt x="1418" y="734"/>
                    <a:pt x="1418" y="734"/>
                    <a:pt x="1418" y="734"/>
                  </a:cubicBezTo>
                  <a:cubicBezTo>
                    <a:pt x="1419" y="734"/>
                    <a:pt x="1464" y="731"/>
                    <a:pt x="1518" y="731"/>
                  </a:cubicBezTo>
                  <a:cubicBezTo>
                    <a:pt x="1574" y="731"/>
                    <a:pt x="1641" y="734"/>
                    <a:pt x="1676" y="746"/>
                  </a:cubicBezTo>
                  <a:cubicBezTo>
                    <a:pt x="1690" y="770"/>
                    <a:pt x="1700" y="797"/>
                    <a:pt x="1705" y="827"/>
                  </a:cubicBezTo>
                  <a:cubicBezTo>
                    <a:pt x="1652" y="807"/>
                    <a:pt x="1543" y="797"/>
                    <a:pt x="1380" y="797"/>
                  </a:cubicBezTo>
                  <a:cubicBezTo>
                    <a:pt x="1347" y="797"/>
                    <a:pt x="1312" y="798"/>
                    <a:pt x="1275" y="799"/>
                  </a:cubicBezTo>
                  <a:cubicBezTo>
                    <a:pt x="1123" y="802"/>
                    <a:pt x="981" y="811"/>
                    <a:pt x="943" y="814"/>
                  </a:cubicBezTo>
                  <a:cubicBezTo>
                    <a:pt x="943" y="808"/>
                    <a:pt x="942" y="802"/>
                    <a:pt x="940" y="796"/>
                  </a:cubicBezTo>
                  <a:cubicBezTo>
                    <a:pt x="991" y="786"/>
                    <a:pt x="1218" y="740"/>
                    <a:pt x="1283" y="740"/>
                  </a:cubicBezTo>
                  <a:cubicBezTo>
                    <a:pt x="1283" y="734"/>
                    <a:pt x="1283" y="734"/>
                    <a:pt x="1283" y="734"/>
                  </a:cubicBezTo>
                  <a:cubicBezTo>
                    <a:pt x="1216" y="734"/>
                    <a:pt x="989" y="780"/>
                    <a:pt x="939" y="790"/>
                  </a:cubicBezTo>
                  <a:cubicBezTo>
                    <a:pt x="935" y="778"/>
                    <a:pt x="928" y="768"/>
                    <a:pt x="921" y="759"/>
                  </a:cubicBezTo>
                  <a:cubicBezTo>
                    <a:pt x="975" y="718"/>
                    <a:pt x="1284" y="479"/>
                    <a:pt x="1354" y="209"/>
                  </a:cubicBezTo>
                  <a:cubicBezTo>
                    <a:pt x="1378" y="232"/>
                    <a:pt x="1395" y="256"/>
                    <a:pt x="1405" y="282"/>
                  </a:cubicBezTo>
                  <a:cubicBezTo>
                    <a:pt x="1390" y="329"/>
                    <a:pt x="1325" y="506"/>
                    <a:pt x="1155" y="626"/>
                  </a:cubicBezTo>
                  <a:cubicBezTo>
                    <a:pt x="1158" y="631"/>
                    <a:pt x="1158" y="631"/>
                    <a:pt x="1158" y="631"/>
                  </a:cubicBezTo>
                  <a:cubicBezTo>
                    <a:pt x="1321" y="516"/>
                    <a:pt x="1389" y="349"/>
                    <a:pt x="1408" y="292"/>
                  </a:cubicBezTo>
                  <a:cubicBezTo>
                    <a:pt x="1414" y="311"/>
                    <a:pt x="1417" y="330"/>
                    <a:pt x="1416" y="350"/>
                  </a:cubicBezTo>
                  <a:cubicBezTo>
                    <a:pt x="1412" y="412"/>
                    <a:pt x="1373" y="474"/>
                    <a:pt x="1325" y="527"/>
                  </a:cubicBezTo>
                  <a:cubicBezTo>
                    <a:pt x="1377" y="477"/>
                    <a:pt x="1421" y="418"/>
                    <a:pt x="1436" y="355"/>
                  </a:cubicBezTo>
                  <a:cubicBezTo>
                    <a:pt x="1436" y="354"/>
                    <a:pt x="1436" y="353"/>
                    <a:pt x="1436" y="351"/>
                  </a:cubicBezTo>
                  <a:cubicBezTo>
                    <a:pt x="1440" y="284"/>
                    <a:pt x="1409" y="224"/>
                    <a:pt x="1343" y="172"/>
                  </a:cubicBezTo>
                  <a:cubicBezTo>
                    <a:pt x="1222" y="77"/>
                    <a:pt x="1106" y="26"/>
                    <a:pt x="1011" y="26"/>
                  </a:cubicBezTo>
                  <a:cubicBezTo>
                    <a:pt x="996" y="26"/>
                    <a:pt x="982" y="28"/>
                    <a:pt x="968" y="30"/>
                  </a:cubicBezTo>
                  <a:cubicBezTo>
                    <a:pt x="909" y="41"/>
                    <a:pt x="846" y="77"/>
                    <a:pt x="805" y="171"/>
                  </a:cubicBezTo>
                  <a:cubicBezTo>
                    <a:pt x="845" y="62"/>
                    <a:pt x="912" y="22"/>
                    <a:pt x="974" y="10"/>
                  </a:cubicBezTo>
                  <a:cubicBezTo>
                    <a:pt x="987" y="8"/>
                    <a:pt x="1002" y="6"/>
                    <a:pt x="1017" y="6"/>
                  </a:cubicBezTo>
                  <a:cubicBezTo>
                    <a:pt x="1112" y="6"/>
                    <a:pt x="1230" y="58"/>
                    <a:pt x="1353" y="155"/>
                  </a:cubicBezTo>
                  <a:cubicBezTo>
                    <a:pt x="1385" y="180"/>
                    <a:pt x="1408" y="207"/>
                    <a:pt x="1424" y="235"/>
                  </a:cubicBezTo>
                  <a:cubicBezTo>
                    <a:pt x="1412" y="210"/>
                    <a:pt x="1394" y="185"/>
                    <a:pt x="1369" y="160"/>
                  </a:cubicBezTo>
                  <a:cubicBezTo>
                    <a:pt x="1365" y="157"/>
                    <a:pt x="1361" y="153"/>
                    <a:pt x="1357" y="150"/>
                  </a:cubicBezTo>
                  <a:cubicBezTo>
                    <a:pt x="1232" y="52"/>
                    <a:pt x="1114" y="0"/>
                    <a:pt x="1017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0"/>
            <p:cNvSpPr>
              <a:spLocks noEditPoints="1"/>
            </p:cNvSpPr>
            <p:nvPr/>
          </p:nvSpPr>
          <p:spPr bwMode="auto">
            <a:xfrm>
              <a:off x="11858368" y="278962"/>
              <a:ext cx="34033" cy="35428"/>
            </a:xfrm>
            <a:custGeom>
              <a:avLst/>
              <a:gdLst>
                <a:gd name="T0" fmla="*/ 4 w 103"/>
                <a:gd name="T1" fmla="*/ 72 h 107"/>
                <a:gd name="T2" fmla="*/ 52 w 103"/>
                <a:gd name="T3" fmla="*/ 107 h 107"/>
                <a:gd name="T4" fmla="*/ 54 w 103"/>
                <a:gd name="T5" fmla="*/ 107 h 107"/>
                <a:gd name="T6" fmla="*/ 61 w 103"/>
                <a:gd name="T7" fmla="*/ 106 h 107"/>
                <a:gd name="T8" fmla="*/ 90 w 103"/>
                <a:gd name="T9" fmla="*/ 89 h 107"/>
                <a:gd name="T10" fmla="*/ 78 w 103"/>
                <a:gd name="T11" fmla="*/ 93 h 107"/>
                <a:gd name="T12" fmla="*/ 67 w 103"/>
                <a:gd name="T13" fmla="*/ 94 h 107"/>
                <a:gd name="T14" fmla="*/ 4 w 103"/>
                <a:gd name="T15" fmla="*/ 72 h 107"/>
                <a:gd name="T16" fmla="*/ 4 w 103"/>
                <a:gd name="T17" fmla="*/ 33 h 107"/>
                <a:gd name="T18" fmla="*/ 0 w 103"/>
                <a:gd name="T19" fmla="*/ 56 h 107"/>
                <a:gd name="T20" fmla="*/ 1 w 103"/>
                <a:gd name="T21" fmla="*/ 63 h 107"/>
                <a:gd name="T22" fmla="*/ 2 w 103"/>
                <a:gd name="T23" fmla="*/ 63 h 107"/>
                <a:gd name="T24" fmla="*/ 68 w 103"/>
                <a:gd name="T25" fmla="*/ 87 h 107"/>
                <a:gd name="T26" fmla="*/ 97 w 103"/>
                <a:gd name="T27" fmla="*/ 78 h 107"/>
                <a:gd name="T28" fmla="*/ 98 w 103"/>
                <a:gd name="T29" fmla="*/ 78 h 107"/>
                <a:gd name="T30" fmla="*/ 103 w 103"/>
                <a:gd name="T31" fmla="*/ 56 h 107"/>
                <a:gd name="T32" fmla="*/ 93 w 103"/>
                <a:gd name="T33" fmla="*/ 60 h 107"/>
                <a:gd name="T34" fmla="*/ 84 w 103"/>
                <a:gd name="T35" fmla="*/ 61 h 107"/>
                <a:gd name="T36" fmla="*/ 4 w 103"/>
                <a:gd name="T37" fmla="*/ 33 h 107"/>
                <a:gd name="T38" fmla="*/ 25 w 103"/>
                <a:gd name="T39" fmla="*/ 8 h 107"/>
                <a:gd name="T40" fmla="*/ 7 w 103"/>
                <a:gd name="T41" fmla="*/ 27 h 107"/>
                <a:gd name="T42" fmla="*/ 59 w 103"/>
                <a:gd name="T43" fmla="*/ 50 h 107"/>
                <a:gd name="T44" fmla="*/ 25 w 103"/>
                <a:gd name="T45" fmla="*/ 8 h 107"/>
                <a:gd name="T46" fmla="*/ 52 w 103"/>
                <a:gd name="T47" fmla="*/ 0 h 107"/>
                <a:gd name="T48" fmla="*/ 50 w 103"/>
                <a:gd name="T49" fmla="*/ 0 h 107"/>
                <a:gd name="T50" fmla="*/ 43 w 103"/>
                <a:gd name="T51" fmla="*/ 1 h 107"/>
                <a:gd name="T52" fmla="*/ 30 w 103"/>
                <a:gd name="T53" fmla="*/ 5 h 107"/>
                <a:gd name="T54" fmla="*/ 66 w 103"/>
                <a:gd name="T55" fmla="*/ 52 h 107"/>
                <a:gd name="T56" fmla="*/ 84 w 103"/>
                <a:gd name="T57" fmla="*/ 55 h 107"/>
                <a:gd name="T58" fmla="*/ 103 w 103"/>
                <a:gd name="T59" fmla="*/ 49 h 107"/>
                <a:gd name="T60" fmla="*/ 87 w 103"/>
                <a:gd name="T61" fmla="*/ 14 h 107"/>
                <a:gd name="T62" fmla="*/ 52 w 103"/>
                <a:gd name="T6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107">
                  <a:moveTo>
                    <a:pt x="4" y="72"/>
                  </a:moveTo>
                  <a:cubicBezTo>
                    <a:pt x="11" y="92"/>
                    <a:pt x="30" y="107"/>
                    <a:pt x="52" y="107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7" y="107"/>
                    <a:pt x="59" y="106"/>
                    <a:pt x="61" y="106"/>
                  </a:cubicBezTo>
                  <a:cubicBezTo>
                    <a:pt x="73" y="104"/>
                    <a:pt x="83" y="98"/>
                    <a:pt x="90" y="89"/>
                  </a:cubicBezTo>
                  <a:cubicBezTo>
                    <a:pt x="86" y="91"/>
                    <a:pt x="82" y="92"/>
                    <a:pt x="78" y="93"/>
                  </a:cubicBezTo>
                  <a:cubicBezTo>
                    <a:pt x="75" y="93"/>
                    <a:pt x="71" y="94"/>
                    <a:pt x="67" y="94"/>
                  </a:cubicBezTo>
                  <a:cubicBezTo>
                    <a:pt x="41" y="94"/>
                    <a:pt x="15" y="79"/>
                    <a:pt x="4" y="72"/>
                  </a:cubicBezTo>
                  <a:moveTo>
                    <a:pt x="4" y="33"/>
                  </a:moveTo>
                  <a:cubicBezTo>
                    <a:pt x="2" y="40"/>
                    <a:pt x="0" y="48"/>
                    <a:pt x="0" y="56"/>
                  </a:cubicBezTo>
                  <a:cubicBezTo>
                    <a:pt x="0" y="58"/>
                    <a:pt x="1" y="61"/>
                    <a:pt x="1" y="63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3"/>
                    <a:pt x="36" y="87"/>
                    <a:pt x="68" y="87"/>
                  </a:cubicBezTo>
                  <a:cubicBezTo>
                    <a:pt x="78" y="87"/>
                    <a:pt x="88" y="85"/>
                    <a:pt x="97" y="7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101" y="72"/>
                    <a:pt x="103" y="64"/>
                    <a:pt x="103" y="56"/>
                  </a:cubicBezTo>
                  <a:cubicBezTo>
                    <a:pt x="100" y="58"/>
                    <a:pt x="97" y="59"/>
                    <a:pt x="93" y="60"/>
                  </a:cubicBezTo>
                  <a:cubicBezTo>
                    <a:pt x="90" y="60"/>
                    <a:pt x="87" y="61"/>
                    <a:pt x="84" y="61"/>
                  </a:cubicBezTo>
                  <a:cubicBezTo>
                    <a:pt x="55" y="61"/>
                    <a:pt x="14" y="38"/>
                    <a:pt x="4" y="33"/>
                  </a:cubicBezTo>
                  <a:moveTo>
                    <a:pt x="25" y="8"/>
                  </a:moveTo>
                  <a:cubicBezTo>
                    <a:pt x="17" y="13"/>
                    <a:pt x="11" y="19"/>
                    <a:pt x="7" y="27"/>
                  </a:cubicBezTo>
                  <a:cubicBezTo>
                    <a:pt x="13" y="30"/>
                    <a:pt x="36" y="43"/>
                    <a:pt x="59" y="50"/>
                  </a:cubicBezTo>
                  <a:cubicBezTo>
                    <a:pt x="52" y="31"/>
                    <a:pt x="27" y="10"/>
                    <a:pt x="25" y="8"/>
                  </a:cubicBezTo>
                  <a:moveTo>
                    <a:pt x="52" y="0"/>
                  </a:moveTo>
                  <a:cubicBezTo>
                    <a:pt x="51" y="0"/>
                    <a:pt x="50" y="0"/>
                    <a:pt x="50" y="0"/>
                  </a:cubicBezTo>
                  <a:cubicBezTo>
                    <a:pt x="47" y="0"/>
                    <a:pt x="45" y="0"/>
                    <a:pt x="43" y="1"/>
                  </a:cubicBezTo>
                  <a:cubicBezTo>
                    <a:pt x="38" y="2"/>
                    <a:pt x="34" y="3"/>
                    <a:pt x="30" y="5"/>
                  </a:cubicBezTo>
                  <a:cubicBezTo>
                    <a:pt x="38" y="12"/>
                    <a:pt x="61" y="33"/>
                    <a:pt x="66" y="52"/>
                  </a:cubicBezTo>
                  <a:cubicBezTo>
                    <a:pt x="72" y="54"/>
                    <a:pt x="79" y="55"/>
                    <a:pt x="84" y="55"/>
                  </a:cubicBezTo>
                  <a:cubicBezTo>
                    <a:pt x="92" y="55"/>
                    <a:pt x="99" y="53"/>
                    <a:pt x="103" y="49"/>
                  </a:cubicBezTo>
                  <a:cubicBezTo>
                    <a:pt x="102" y="35"/>
                    <a:pt x="97" y="23"/>
                    <a:pt x="87" y="14"/>
                  </a:cubicBezTo>
                  <a:cubicBezTo>
                    <a:pt x="77" y="5"/>
                    <a:pt x="65" y="0"/>
                    <a:pt x="5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11593081" y="20647"/>
              <a:ext cx="587063" cy="573258"/>
              <a:chOff x="11593081" y="20647"/>
              <a:chExt cx="587063" cy="573258"/>
            </a:xfrm>
          </p:grpSpPr>
          <p:sp>
            <p:nvSpPr>
              <p:cNvPr id="47" name="Freeform 6"/>
              <p:cNvSpPr>
                <a:spLocks noEditPoints="1"/>
              </p:cNvSpPr>
              <p:nvPr/>
            </p:nvSpPr>
            <p:spPr bwMode="auto">
              <a:xfrm>
                <a:off x="11593081" y="20647"/>
                <a:ext cx="587063" cy="573258"/>
              </a:xfrm>
              <a:custGeom>
                <a:avLst/>
                <a:gdLst>
                  <a:gd name="T0" fmla="*/ 1392 w 1779"/>
                  <a:gd name="T1" fmla="*/ 497 h 1737"/>
                  <a:gd name="T2" fmla="*/ 765 w 1779"/>
                  <a:gd name="T3" fmla="*/ 478 h 1737"/>
                  <a:gd name="T4" fmla="*/ 90 w 1779"/>
                  <a:gd name="T5" fmla="*/ 908 h 1737"/>
                  <a:gd name="T6" fmla="*/ 156 w 1779"/>
                  <a:gd name="T7" fmla="*/ 1246 h 1737"/>
                  <a:gd name="T8" fmla="*/ 788 w 1779"/>
                  <a:gd name="T9" fmla="*/ 1463 h 1737"/>
                  <a:gd name="T10" fmla="*/ 1336 w 1779"/>
                  <a:gd name="T11" fmla="*/ 1243 h 1737"/>
                  <a:gd name="T12" fmla="*/ 1688 w 1779"/>
                  <a:gd name="T13" fmla="*/ 700 h 1737"/>
                  <a:gd name="T14" fmla="*/ 946 w 1779"/>
                  <a:gd name="T15" fmla="*/ 811 h 1737"/>
                  <a:gd name="T16" fmla="*/ 1360 w 1779"/>
                  <a:gd name="T17" fmla="*/ 224 h 1737"/>
                  <a:gd name="T18" fmla="*/ 1422 w 1779"/>
                  <a:gd name="T19" fmla="*/ 365 h 1737"/>
                  <a:gd name="T20" fmla="*/ 1678 w 1779"/>
                  <a:gd name="T21" fmla="*/ 753 h 1737"/>
                  <a:gd name="T22" fmla="*/ 947 w 1779"/>
                  <a:gd name="T23" fmla="*/ 857 h 1737"/>
                  <a:gd name="T24" fmla="*/ 1705 w 1779"/>
                  <a:gd name="T25" fmla="*/ 1010 h 1737"/>
                  <a:gd name="T26" fmla="*/ 1212 w 1779"/>
                  <a:gd name="T27" fmla="*/ 1024 h 1737"/>
                  <a:gd name="T28" fmla="*/ 1048 w 1779"/>
                  <a:gd name="T29" fmla="*/ 1014 h 1737"/>
                  <a:gd name="T30" fmla="*/ 1141 w 1779"/>
                  <a:gd name="T31" fmla="*/ 1224 h 1737"/>
                  <a:gd name="T32" fmla="*/ 1093 w 1779"/>
                  <a:gd name="T33" fmla="*/ 1330 h 1737"/>
                  <a:gd name="T34" fmla="*/ 1059 w 1779"/>
                  <a:gd name="T35" fmla="*/ 1254 h 1737"/>
                  <a:gd name="T36" fmla="*/ 1157 w 1779"/>
                  <a:gd name="T37" fmla="*/ 965 h 1737"/>
                  <a:gd name="T38" fmla="*/ 986 w 1779"/>
                  <a:gd name="T39" fmla="*/ 1663 h 1737"/>
                  <a:gd name="T40" fmla="*/ 809 w 1779"/>
                  <a:gd name="T41" fmla="*/ 1110 h 1737"/>
                  <a:gd name="T42" fmla="*/ 282 w 1779"/>
                  <a:gd name="T43" fmla="*/ 1527 h 1737"/>
                  <a:gd name="T44" fmla="*/ 814 w 1779"/>
                  <a:gd name="T45" fmla="*/ 922 h 1737"/>
                  <a:gd name="T46" fmla="*/ 857 w 1779"/>
                  <a:gd name="T47" fmla="*/ 932 h 1737"/>
                  <a:gd name="T48" fmla="*/ 876 w 1779"/>
                  <a:gd name="T49" fmla="*/ 930 h 1737"/>
                  <a:gd name="T50" fmla="*/ 511 w 1779"/>
                  <a:gd name="T51" fmla="*/ 1010 h 1737"/>
                  <a:gd name="T52" fmla="*/ 734 w 1779"/>
                  <a:gd name="T53" fmla="*/ 886 h 1737"/>
                  <a:gd name="T54" fmla="*/ 68 w 1779"/>
                  <a:gd name="T55" fmla="*/ 778 h 1737"/>
                  <a:gd name="T56" fmla="*/ 305 w 1779"/>
                  <a:gd name="T57" fmla="*/ 611 h 1737"/>
                  <a:gd name="T58" fmla="*/ 621 w 1779"/>
                  <a:gd name="T59" fmla="*/ 619 h 1737"/>
                  <a:gd name="T60" fmla="*/ 359 w 1779"/>
                  <a:gd name="T61" fmla="*/ 609 h 1737"/>
                  <a:gd name="T62" fmla="*/ 762 w 1779"/>
                  <a:gd name="T63" fmla="*/ 840 h 1737"/>
                  <a:gd name="T64" fmla="*/ 737 w 1779"/>
                  <a:gd name="T65" fmla="*/ 862 h 1737"/>
                  <a:gd name="T66" fmla="*/ 329 w 1779"/>
                  <a:gd name="T67" fmla="*/ 256 h 1737"/>
                  <a:gd name="T68" fmla="*/ 487 w 1779"/>
                  <a:gd name="T69" fmla="*/ 207 h 1737"/>
                  <a:gd name="T70" fmla="*/ 771 w 1779"/>
                  <a:gd name="T71" fmla="*/ 588 h 1737"/>
                  <a:gd name="T72" fmla="*/ 939 w 1779"/>
                  <a:gd name="T73" fmla="*/ 76 h 1737"/>
                  <a:gd name="T74" fmla="*/ 1087 w 1779"/>
                  <a:gd name="T75" fmla="*/ 70 h 1737"/>
                  <a:gd name="T76" fmla="*/ 992 w 1779"/>
                  <a:gd name="T77" fmla="*/ 324 h 1737"/>
                  <a:gd name="T78" fmla="*/ 847 w 1779"/>
                  <a:gd name="T79" fmla="*/ 269 h 1737"/>
                  <a:gd name="T80" fmla="*/ 176 w 1779"/>
                  <a:gd name="T81" fmla="*/ 393 h 1737"/>
                  <a:gd name="T82" fmla="*/ 837 w 1779"/>
                  <a:gd name="T83" fmla="*/ 768 h 1737"/>
                  <a:gd name="T84" fmla="*/ 840 w 1779"/>
                  <a:gd name="T85" fmla="*/ 910 h 1737"/>
                  <a:gd name="T86" fmla="*/ 850 w 1779"/>
                  <a:gd name="T87" fmla="*/ 761 h 1737"/>
                  <a:gd name="T88" fmla="*/ 1059 w 1779"/>
                  <a:gd name="T89" fmla="*/ 543 h 1737"/>
                  <a:gd name="T90" fmla="*/ 904 w 1779"/>
                  <a:gd name="T91" fmla="*/ 754 h 1737"/>
                  <a:gd name="T92" fmla="*/ 625 w 1779"/>
                  <a:gd name="T93" fmla="*/ 614 h 1737"/>
                  <a:gd name="T94" fmla="*/ 277 w 1779"/>
                  <a:gd name="T95" fmla="*/ 1521 h 1737"/>
                  <a:gd name="T96" fmla="*/ 1359 w 1779"/>
                  <a:gd name="T97" fmla="*/ 170 h 1737"/>
                  <a:gd name="T98" fmla="*/ 974 w 1779"/>
                  <a:gd name="T99" fmla="*/ 45 h 1737"/>
                  <a:gd name="T100" fmla="*/ 402 w 1779"/>
                  <a:gd name="T101" fmla="*/ 183 h 1737"/>
                  <a:gd name="T102" fmla="*/ 117 w 1779"/>
                  <a:gd name="T103" fmla="*/ 912 h 1737"/>
                  <a:gd name="T104" fmla="*/ 162 w 1779"/>
                  <a:gd name="T105" fmla="*/ 1248 h 1737"/>
                  <a:gd name="T106" fmla="*/ 611 w 1779"/>
                  <a:gd name="T107" fmla="*/ 1646 h 1737"/>
                  <a:gd name="T108" fmla="*/ 821 w 1779"/>
                  <a:gd name="T109" fmla="*/ 1573 h 1737"/>
                  <a:gd name="T110" fmla="*/ 1364 w 1779"/>
                  <a:gd name="T111" fmla="*/ 1315 h 1737"/>
                  <a:gd name="T112" fmla="*/ 1568 w 1779"/>
                  <a:gd name="T113" fmla="*/ 1155 h 1737"/>
                  <a:gd name="T114" fmla="*/ 1750 w 1779"/>
                  <a:gd name="T115" fmla="*/ 1000 h 1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79" h="1737">
                    <a:moveTo>
                      <a:pt x="1688" y="700"/>
                    </a:moveTo>
                    <a:cubicBezTo>
                      <a:pt x="1624" y="636"/>
                      <a:pt x="1522" y="611"/>
                      <a:pt x="1399" y="626"/>
                    </a:cubicBezTo>
                    <a:cubicBezTo>
                      <a:pt x="1381" y="628"/>
                      <a:pt x="1363" y="630"/>
                      <a:pt x="1344" y="634"/>
                    </a:cubicBezTo>
                    <a:cubicBezTo>
                      <a:pt x="1306" y="641"/>
                      <a:pt x="1265" y="652"/>
                      <a:pt x="1223" y="666"/>
                    </a:cubicBezTo>
                    <a:cubicBezTo>
                      <a:pt x="1277" y="626"/>
                      <a:pt x="1346" y="566"/>
                      <a:pt x="1392" y="497"/>
                    </a:cubicBezTo>
                    <a:cubicBezTo>
                      <a:pt x="1427" y="451"/>
                      <a:pt x="1453" y="399"/>
                      <a:pt x="1457" y="345"/>
                    </a:cubicBezTo>
                    <a:cubicBezTo>
                      <a:pt x="1461" y="279"/>
                      <a:pt x="1430" y="218"/>
                      <a:pt x="1363" y="165"/>
                    </a:cubicBezTo>
                    <a:cubicBezTo>
                      <a:pt x="1219" y="52"/>
                      <a:pt x="1083" y="0"/>
                      <a:pt x="979" y="19"/>
                    </a:cubicBezTo>
                    <a:cubicBezTo>
                      <a:pt x="892" y="35"/>
                      <a:pt x="798" y="105"/>
                      <a:pt x="773" y="328"/>
                    </a:cubicBezTo>
                    <a:cubicBezTo>
                      <a:pt x="768" y="371"/>
                      <a:pt x="765" y="421"/>
                      <a:pt x="765" y="478"/>
                    </a:cubicBezTo>
                    <a:cubicBezTo>
                      <a:pt x="746" y="414"/>
                      <a:pt x="713" y="334"/>
                      <a:pt x="662" y="274"/>
                    </a:cubicBezTo>
                    <a:cubicBezTo>
                      <a:pt x="643" y="248"/>
                      <a:pt x="621" y="225"/>
                      <a:pt x="596" y="207"/>
                    </a:cubicBezTo>
                    <a:cubicBezTo>
                      <a:pt x="539" y="166"/>
                      <a:pt x="473" y="156"/>
                      <a:pt x="400" y="177"/>
                    </a:cubicBezTo>
                    <a:cubicBezTo>
                      <a:pt x="173" y="243"/>
                      <a:pt x="56" y="455"/>
                      <a:pt x="25" y="617"/>
                    </a:cubicBezTo>
                    <a:cubicBezTo>
                      <a:pt x="0" y="746"/>
                      <a:pt x="25" y="858"/>
                      <a:pt x="90" y="908"/>
                    </a:cubicBezTo>
                    <a:cubicBezTo>
                      <a:pt x="115" y="927"/>
                      <a:pt x="155" y="946"/>
                      <a:pt x="219" y="955"/>
                    </a:cubicBezTo>
                    <a:cubicBezTo>
                      <a:pt x="291" y="969"/>
                      <a:pt x="388" y="965"/>
                      <a:pt x="508" y="943"/>
                    </a:cubicBezTo>
                    <a:cubicBezTo>
                      <a:pt x="513" y="942"/>
                      <a:pt x="517" y="942"/>
                      <a:pt x="521" y="941"/>
                    </a:cubicBezTo>
                    <a:cubicBezTo>
                      <a:pt x="455" y="970"/>
                      <a:pt x="382" y="1008"/>
                      <a:pt x="319" y="1056"/>
                    </a:cubicBezTo>
                    <a:cubicBezTo>
                      <a:pt x="246" y="1108"/>
                      <a:pt x="183" y="1171"/>
                      <a:pt x="156" y="1246"/>
                    </a:cubicBezTo>
                    <a:cubicBezTo>
                      <a:pt x="129" y="1322"/>
                      <a:pt x="141" y="1403"/>
                      <a:pt x="194" y="1486"/>
                    </a:cubicBezTo>
                    <a:cubicBezTo>
                      <a:pt x="301" y="1656"/>
                      <a:pt x="410" y="1737"/>
                      <a:pt x="507" y="1719"/>
                    </a:cubicBezTo>
                    <a:cubicBezTo>
                      <a:pt x="561" y="1709"/>
                      <a:pt x="610" y="1668"/>
                      <a:pt x="653" y="1599"/>
                    </a:cubicBezTo>
                    <a:cubicBezTo>
                      <a:pt x="702" y="1531"/>
                      <a:pt x="744" y="1426"/>
                      <a:pt x="776" y="1288"/>
                    </a:cubicBezTo>
                    <a:cubicBezTo>
                      <a:pt x="775" y="1345"/>
                      <a:pt x="778" y="1406"/>
                      <a:pt x="788" y="1463"/>
                    </a:cubicBezTo>
                    <a:cubicBezTo>
                      <a:pt x="802" y="1557"/>
                      <a:pt x="830" y="1625"/>
                      <a:pt x="873" y="1666"/>
                    </a:cubicBezTo>
                    <a:cubicBezTo>
                      <a:pt x="913" y="1704"/>
                      <a:pt x="965" y="1717"/>
                      <a:pt x="1029" y="1705"/>
                    </a:cubicBezTo>
                    <a:cubicBezTo>
                      <a:pt x="1041" y="1703"/>
                      <a:pt x="1053" y="1700"/>
                      <a:pt x="1066" y="1696"/>
                    </a:cubicBezTo>
                    <a:cubicBezTo>
                      <a:pt x="1254" y="1639"/>
                      <a:pt x="1371" y="1529"/>
                      <a:pt x="1381" y="1402"/>
                    </a:cubicBezTo>
                    <a:cubicBezTo>
                      <a:pt x="1385" y="1348"/>
                      <a:pt x="1369" y="1295"/>
                      <a:pt x="1336" y="1243"/>
                    </a:cubicBezTo>
                    <a:cubicBezTo>
                      <a:pt x="1307" y="1192"/>
                      <a:pt x="1260" y="1142"/>
                      <a:pt x="1196" y="1097"/>
                    </a:cubicBezTo>
                    <a:cubicBezTo>
                      <a:pt x="1260" y="1120"/>
                      <a:pt x="1335" y="1142"/>
                      <a:pt x="1409" y="1153"/>
                    </a:cubicBezTo>
                    <a:cubicBezTo>
                      <a:pt x="1474" y="1165"/>
                      <a:pt x="1538" y="1169"/>
                      <a:pt x="1594" y="1159"/>
                    </a:cubicBezTo>
                    <a:cubicBezTo>
                      <a:pt x="1685" y="1142"/>
                      <a:pt x="1740" y="1089"/>
                      <a:pt x="1756" y="1001"/>
                    </a:cubicBezTo>
                    <a:cubicBezTo>
                      <a:pt x="1779" y="871"/>
                      <a:pt x="1756" y="767"/>
                      <a:pt x="1688" y="700"/>
                    </a:cubicBezTo>
                    <a:moveTo>
                      <a:pt x="1682" y="761"/>
                    </a:moveTo>
                    <a:cubicBezTo>
                      <a:pt x="1696" y="785"/>
                      <a:pt x="1706" y="812"/>
                      <a:pt x="1711" y="842"/>
                    </a:cubicBezTo>
                    <a:cubicBezTo>
                      <a:pt x="1647" y="818"/>
                      <a:pt x="1503" y="809"/>
                      <a:pt x="1281" y="814"/>
                    </a:cubicBezTo>
                    <a:cubicBezTo>
                      <a:pt x="1129" y="817"/>
                      <a:pt x="987" y="826"/>
                      <a:pt x="949" y="829"/>
                    </a:cubicBezTo>
                    <a:cubicBezTo>
                      <a:pt x="949" y="823"/>
                      <a:pt x="948" y="817"/>
                      <a:pt x="946" y="811"/>
                    </a:cubicBezTo>
                    <a:cubicBezTo>
                      <a:pt x="997" y="801"/>
                      <a:pt x="1224" y="755"/>
                      <a:pt x="1289" y="755"/>
                    </a:cubicBezTo>
                    <a:cubicBezTo>
                      <a:pt x="1289" y="749"/>
                      <a:pt x="1289" y="749"/>
                      <a:pt x="1289" y="749"/>
                    </a:cubicBezTo>
                    <a:cubicBezTo>
                      <a:pt x="1222" y="749"/>
                      <a:pt x="995" y="795"/>
                      <a:pt x="945" y="805"/>
                    </a:cubicBezTo>
                    <a:cubicBezTo>
                      <a:pt x="941" y="793"/>
                      <a:pt x="934" y="783"/>
                      <a:pt x="927" y="774"/>
                    </a:cubicBezTo>
                    <a:cubicBezTo>
                      <a:pt x="981" y="733"/>
                      <a:pt x="1290" y="494"/>
                      <a:pt x="1360" y="224"/>
                    </a:cubicBezTo>
                    <a:cubicBezTo>
                      <a:pt x="1384" y="247"/>
                      <a:pt x="1401" y="271"/>
                      <a:pt x="1411" y="297"/>
                    </a:cubicBezTo>
                    <a:cubicBezTo>
                      <a:pt x="1396" y="344"/>
                      <a:pt x="1331" y="521"/>
                      <a:pt x="1161" y="641"/>
                    </a:cubicBezTo>
                    <a:cubicBezTo>
                      <a:pt x="1164" y="646"/>
                      <a:pt x="1164" y="646"/>
                      <a:pt x="1164" y="646"/>
                    </a:cubicBezTo>
                    <a:cubicBezTo>
                      <a:pt x="1327" y="531"/>
                      <a:pt x="1395" y="364"/>
                      <a:pt x="1414" y="307"/>
                    </a:cubicBezTo>
                    <a:cubicBezTo>
                      <a:pt x="1420" y="326"/>
                      <a:pt x="1423" y="345"/>
                      <a:pt x="1422" y="365"/>
                    </a:cubicBezTo>
                    <a:cubicBezTo>
                      <a:pt x="1410" y="537"/>
                      <a:pt x="1136" y="702"/>
                      <a:pt x="1133" y="703"/>
                    </a:cubicBezTo>
                    <a:cubicBezTo>
                      <a:pt x="1142" y="721"/>
                      <a:pt x="1142" y="721"/>
                      <a:pt x="1142" y="721"/>
                    </a:cubicBezTo>
                    <a:cubicBezTo>
                      <a:pt x="1214" y="688"/>
                      <a:pt x="1284" y="665"/>
                      <a:pt x="1348" y="653"/>
                    </a:cubicBezTo>
                    <a:cubicBezTo>
                      <a:pt x="1477" y="630"/>
                      <a:pt x="1584" y="652"/>
                      <a:pt x="1648" y="716"/>
                    </a:cubicBezTo>
                    <a:cubicBezTo>
                      <a:pt x="1659" y="727"/>
                      <a:pt x="1669" y="740"/>
                      <a:pt x="1678" y="753"/>
                    </a:cubicBezTo>
                    <a:cubicBezTo>
                      <a:pt x="1603" y="733"/>
                      <a:pt x="1432" y="743"/>
                      <a:pt x="1424" y="743"/>
                    </a:cubicBezTo>
                    <a:cubicBezTo>
                      <a:pt x="1424" y="749"/>
                      <a:pt x="1424" y="749"/>
                      <a:pt x="1424" y="749"/>
                    </a:cubicBezTo>
                    <a:cubicBezTo>
                      <a:pt x="1426" y="749"/>
                      <a:pt x="1613" y="738"/>
                      <a:pt x="1682" y="761"/>
                    </a:cubicBezTo>
                    <a:moveTo>
                      <a:pt x="1717" y="930"/>
                    </a:moveTo>
                    <a:cubicBezTo>
                      <a:pt x="1616" y="902"/>
                      <a:pt x="1036" y="863"/>
                      <a:pt x="947" y="857"/>
                    </a:cubicBezTo>
                    <a:cubicBezTo>
                      <a:pt x="949" y="850"/>
                      <a:pt x="950" y="843"/>
                      <a:pt x="950" y="835"/>
                    </a:cubicBezTo>
                    <a:cubicBezTo>
                      <a:pt x="1029" y="829"/>
                      <a:pt x="1573" y="794"/>
                      <a:pt x="1713" y="849"/>
                    </a:cubicBezTo>
                    <a:cubicBezTo>
                      <a:pt x="1717" y="874"/>
                      <a:pt x="1718" y="901"/>
                      <a:pt x="1717" y="930"/>
                    </a:cubicBezTo>
                    <a:moveTo>
                      <a:pt x="1709" y="994"/>
                    </a:moveTo>
                    <a:cubicBezTo>
                      <a:pt x="1708" y="1000"/>
                      <a:pt x="1706" y="1005"/>
                      <a:pt x="1705" y="1010"/>
                    </a:cubicBezTo>
                    <a:cubicBezTo>
                      <a:pt x="1648" y="1004"/>
                      <a:pt x="1364" y="977"/>
                      <a:pt x="1276" y="960"/>
                    </a:cubicBezTo>
                    <a:cubicBezTo>
                      <a:pt x="1274" y="965"/>
                      <a:pt x="1274" y="965"/>
                      <a:pt x="1274" y="965"/>
                    </a:cubicBezTo>
                    <a:cubicBezTo>
                      <a:pt x="1362" y="982"/>
                      <a:pt x="1645" y="1010"/>
                      <a:pt x="1704" y="1016"/>
                    </a:cubicBezTo>
                    <a:cubicBezTo>
                      <a:pt x="1692" y="1058"/>
                      <a:pt x="1669" y="1088"/>
                      <a:pt x="1635" y="1109"/>
                    </a:cubicBezTo>
                    <a:cubicBezTo>
                      <a:pt x="1570" y="1098"/>
                      <a:pt x="1257" y="1045"/>
                      <a:pt x="1212" y="1024"/>
                    </a:cubicBezTo>
                    <a:cubicBezTo>
                      <a:pt x="1209" y="1029"/>
                      <a:pt x="1209" y="1029"/>
                      <a:pt x="1209" y="1029"/>
                    </a:cubicBezTo>
                    <a:cubicBezTo>
                      <a:pt x="1255" y="1051"/>
                      <a:pt x="1547" y="1101"/>
                      <a:pt x="1626" y="1114"/>
                    </a:cubicBezTo>
                    <a:cubicBezTo>
                      <a:pt x="1608" y="1123"/>
                      <a:pt x="1588" y="1131"/>
                      <a:pt x="1564" y="1135"/>
                    </a:cubicBezTo>
                    <a:cubicBezTo>
                      <a:pt x="1400" y="1165"/>
                      <a:pt x="1148" y="1059"/>
                      <a:pt x="1075" y="1026"/>
                    </a:cubicBezTo>
                    <a:cubicBezTo>
                      <a:pt x="1066" y="1022"/>
                      <a:pt x="1057" y="1018"/>
                      <a:pt x="1048" y="1014"/>
                    </a:cubicBezTo>
                    <a:cubicBezTo>
                      <a:pt x="1040" y="1032"/>
                      <a:pt x="1040" y="1032"/>
                      <a:pt x="1040" y="1032"/>
                    </a:cubicBezTo>
                    <a:cubicBezTo>
                      <a:pt x="1040" y="1032"/>
                      <a:pt x="1049" y="1037"/>
                      <a:pt x="1066" y="1044"/>
                    </a:cubicBezTo>
                    <a:cubicBezTo>
                      <a:pt x="1255" y="1136"/>
                      <a:pt x="1358" y="1258"/>
                      <a:pt x="1349" y="1380"/>
                    </a:cubicBezTo>
                    <a:cubicBezTo>
                      <a:pt x="1347" y="1407"/>
                      <a:pt x="1339" y="1434"/>
                      <a:pt x="1326" y="1459"/>
                    </a:cubicBezTo>
                    <a:cubicBezTo>
                      <a:pt x="1293" y="1420"/>
                      <a:pt x="1163" y="1267"/>
                      <a:pt x="1141" y="1224"/>
                    </a:cubicBezTo>
                    <a:cubicBezTo>
                      <a:pt x="1136" y="1227"/>
                      <a:pt x="1136" y="1227"/>
                      <a:pt x="1136" y="1227"/>
                    </a:cubicBezTo>
                    <a:cubicBezTo>
                      <a:pt x="1159" y="1271"/>
                      <a:pt x="1293" y="1429"/>
                      <a:pt x="1323" y="1465"/>
                    </a:cubicBezTo>
                    <a:cubicBezTo>
                      <a:pt x="1304" y="1500"/>
                      <a:pt x="1275" y="1533"/>
                      <a:pt x="1237" y="1562"/>
                    </a:cubicBezTo>
                    <a:cubicBezTo>
                      <a:pt x="1212" y="1520"/>
                      <a:pt x="1105" y="1342"/>
                      <a:pt x="1098" y="1328"/>
                    </a:cubicBezTo>
                    <a:cubicBezTo>
                      <a:pt x="1093" y="1330"/>
                      <a:pt x="1093" y="1330"/>
                      <a:pt x="1093" y="1330"/>
                    </a:cubicBezTo>
                    <a:cubicBezTo>
                      <a:pt x="1100" y="1345"/>
                      <a:pt x="1207" y="1524"/>
                      <a:pt x="1232" y="1566"/>
                    </a:cubicBezTo>
                    <a:cubicBezTo>
                      <a:pt x="1208" y="1583"/>
                      <a:pt x="1182" y="1599"/>
                      <a:pt x="1152" y="1614"/>
                    </a:cubicBezTo>
                    <a:cubicBezTo>
                      <a:pt x="989" y="1428"/>
                      <a:pt x="895" y="996"/>
                      <a:pt x="882" y="929"/>
                    </a:cubicBezTo>
                    <a:cubicBezTo>
                      <a:pt x="887" y="927"/>
                      <a:pt x="893" y="925"/>
                      <a:pt x="898" y="922"/>
                    </a:cubicBezTo>
                    <a:cubicBezTo>
                      <a:pt x="920" y="968"/>
                      <a:pt x="1017" y="1179"/>
                      <a:pt x="1059" y="1254"/>
                    </a:cubicBezTo>
                    <a:cubicBezTo>
                      <a:pt x="1064" y="1251"/>
                      <a:pt x="1064" y="1251"/>
                      <a:pt x="1064" y="1251"/>
                    </a:cubicBezTo>
                    <a:cubicBezTo>
                      <a:pt x="1022" y="1176"/>
                      <a:pt x="925" y="965"/>
                      <a:pt x="904" y="919"/>
                    </a:cubicBezTo>
                    <a:cubicBezTo>
                      <a:pt x="913" y="914"/>
                      <a:pt x="920" y="907"/>
                      <a:pt x="926" y="899"/>
                    </a:cubicBezTo>
                    <a:cubicBezTo>
                      <a:pt x="964" y="913"/>
                      <a:pt x="1112" y="967"/>
                      <a:pt x="1157" y="971"/>
                    </a:cubicBezTo>
                    <a:cubicBezTo>
                      <a:pt x="1157" y="965"/>
                      <a:pt x="1157" y="965"/>
                      <a:pt x="1157" y="965"/>
                    </a:cubicBezTo>
                    <a:cubicBezTo>
                      <a:pt x="1114" y="961"/>
                      <a:pt x="971" y="909"/>
                      <a:pt x="931" y="894"/>
                    </a:cubicBezTo>
                    <a:cubicBezTo>
                      <a:pt x="937" y="885"/>
                      <a:pt x="942" y="875"/>
                      <a:pt x="946" y="863"/>
                    </a:cubicBezTo>
                    <a:cubicBezTo>
                      <a:pt x="1028" y="869"/>
                      <a:pt x="1623" y="908"/>
                      <a:pt x="1716" y="936"/>
                    </a:cubicBezTo>
                    <a:cubicBezTo>
                      <a:pt x="1715" y="954"/>
                      <a:pt x="1713" y="974"/>
                      <a:pt x="1709" y="994"/>
                    </a:cubicBezTo>
                    <a:moveTo>
                      <a:pt x="986" y="1663"/>
                    </a:moveTo>
                    <a:cubicBezTo>
                      <a:pt x="968" y="1635"/>
                      <a:pt x="910" y="1543"/>
                      <a:pt x="892" y="1460"/>
                    </a:cubicBezTo>
                    <a:cubicBezTo>
                      <a:pt x="886" y="1461"/>
                      <a:pt x="886" y="1461"/>
                      <a:pt x="886" y="1461"/>
                    </a:cubicBezTo>
                    <a:cubicBezTo>
                      <a:pt x="903" y="1542"/>
                      <a:pt x="958" y="1632"/>
                      <a:pt x="979" y="1663"/>
                    </a:cubicBezTo>
                    <a:cubicBezTo>
                      <a:pt x="941" y="1663"/>
                      <a:pt x="909" y="1650"/>
                      <a:pt x="882" y="1625"/>
                    </a:cubicBezTo>
                    <a:cubicBezTo>
                      <a:pt x="767" y="1516"/>
                      <a:pt x="797" y="1203"/>
                      <a:pt x="809" y="1110"/>
                    </a:cubicBezTo>
                    <a:cubicBezTo>
                      <a:pt x="811" y="1099"/>
                      <a:pt x="812" y="1088"/>
                      <a:pt x="814" y="1076"/>
                    </a:cubicBezTo>
                    <a:cubicBezTo>
                      <a:pt x="794" y="1073"/>
                      <a:pt x="794" y="1073"/>
                      <a:pt x="794" y="1073"/>
                    </a:cubicBezTo>
                    <a:cubicBezTo>
                      <a:pt x="794" y="1073"/>
                      <a:pt x="792" y="1086"/>
                      <a:pt x="789" y="1107"/>
                    </a:cubicBezTo>
                    <a:cubicBezTo>
                      <a:pt x="738" y="1449"/>
                      <a:pt x="642" y="1650"/>
                      <a:pt x="519" y="1673"/>
                    </a:cubicBezTo>
                    <a:cubicBezTo>
                      <a:pt x="446" y="1686"/>
                      <a:pt x="365" y="1636"/>
                      <a:pt x="282" y="1527"/>
                    </a:cubicBezTo>
                    <a:cubicBezTo>
                      <a:pt x="337" y="1346"/>
                      <a:pt x="740" y="966"/>
                      <a:pt x="798" y="911"/>
                    </a:cubicBezTo>
                    <a:cubicBezTo>
                      <a:pt x="801" y="914"/>
                      <a:pt x="805" y="917"/>
                      <a:pt x="808" y="919"/>
                    </a:cubicBezTo>
                    <a:cubicBezTo>
                      <a:pt x="759" y="979"/>
                      <a:pt x="475" y="1331"/>
                      <a:pt x="439" y="1436"/>
                    </a:cubicBezTo>
                    <a:cubicBezTo>
                      <a:pt x="444" y="1438"/>
                      <a:pt x="444" y="1438"/>
                      <a:pt x="444" y="1438"/>
                    </a:cubicBezTo>
                    <a:cubicBezTo>
                      <a:pt x="480" y="1334"/>
                      <a:pt x="769" y="977"/>
                      <a:pt x="814" y="922"/>
                    </a:cubicBezTo>
                    <a:cubicBezTo>
                      <a:pt x="818" y="924"/>
                      <a:pt x="822" y="926"/>
                      <a:pt x="827" y="928"/>
                    </a:cubicBezTo>
                    <a:cubicBezTo>
                      <a:pt x="806" y="981"/>
                      <a:pt x="700" y="1244"/>
                      <a:pt x="676" y="1296"/>
                    </a:cubicBezTo>
                    <a:cubicBezTo>
                      <a:pt x="681" y="1299"/>
                      <a:pt x="681" y="1299"/>
                      <a:pt x="681" y="1299"/>
                    </a:cubicBezTo>
                    <a:cubicBezTo>
                      <a:pt x="706" y="1246"/>
                      <a:pt x="812" y="982"/>
                      <a:pt x="833" y="930"/>
                    </a:cubicBezTo>
                    <a:cubicBezTo>
                      <a:pt x="840" y="932"/>
                      <a:pt x="848" y="932"/>
                      <a:pt x="857" y="932"/>
                    </a:cubicBezTo>
                    <a:cubicBezTo>
                      <a:pt x="856" y="993"/>
                      <a:pt x="861" y="1310"/>
                      <a:pt x="1009" y="1564"/>
                    </a:cubicBezTo>
                    <a:cubicBezTo>
                      <a:pt x="1014" y="1561"/>
                      <a:pt x="1014" y="1561"/>
                      <a:pt x="1014" y="1561"/>
                    </a:cubicBezTo>
                    <a:cubicBezTo>
                      <a:pt x="867" y="1308"/>
                      <a:pt x="862" y="991"/>
                      <a:pt x="863" y="932"/>
                    </a:cubicBezTo>
                    <a:cubicBezTo>
                      <a:pt x="866" y="932"/>
                      <a:pt x="870" y="932"/>
                      <a:pt x="873" y="931"/>
                    </a:cubicBezTo>
                    <a:cubicBezTo>
                      <a:pt x="874" y="931"/>
                      <a:pt x="875" y="930"/>
                      <a:pt x="876" y="930"/>
                    </a:cubicBezTo>
                    <a:cubicBezTo>
                      <a:pt x="890" y="1000"/>
                      <a:pt x="984" y="1430"/>
                      <a:pt x="1146" y="1617"/>
                    </a:cubicBezTo>
                    <a:cubicBezTo>
                      <a:pt x="1118" y="1630"/>
                      <a:pt x="1088" y="1641"/>
                      <a:pt x="1055" y="1651"/>
                    </a:cubicBezTo>
                    <a:cubicBezTo>
                      <a:pt x="1031" y="1659"/>
                      <a:pt x="1008" y="1663"/>
                      <a:pt x="986" y="1663"/>
                    </a:cubicBezTo>
                    <a:moveTo>
                      <a:pt x="185" y="1320"/>
                    </a:moveTo>
                    <a:cubicBezTo>
                      <a:pt x="227" y="1273"/>
                      <a:pt x="429" y="1047"/>
                      <a:pt x="511" y="1010"/>
                    </a:cubicBezTo>
                    <a:cubicBezTo>
                      <a:pt x="508" y="1005"/>
                      <a:pt x="508" y="1005"/>
                      <a:pt x="508" y="1005"/>
                    </a:cubicBezTo>
                    <a:cubicBezTo>
                      <a:pt x="427" y="1041"/>
                      <a:pt x="235" y="1255"/>
                      <a:pt x="185" y="1312"/>
                    </a:cubicBezTo>
                    <a:cubicBezTo>
                      <a:pt x="184" y="1286"/>
                      <a:pt x="188" y="1260"/>
                      <a:pt x="197" y="1235"/>
                    </a:cubicBezTo>
                    <a:cubicBezTo>
                      <a:pt x="261" y="1057"/>
                      <a:pt x="549" y="945"/>
                      <a:pt x="669" y="906"/>
                    </a:cubicBezTo>
                    <a:cubicBezTo>
                      <a:pt x="709" y="895"/>
                      <a:pt x="734" y="886"/>
                      <a:pt x="734" y="886"/>
                    </a:cubicBezTo>
                    <a:cubicBezTo>
                      <a:pt x="728" y="867"/>
                      <a:pt x="728" y="867"/>
                      <a:pt x="728" y="867"/>
                    </a:cubicBezTo>
                    <a:cubicBezTo>
                      <a:pt x="727" y="867"/>
                      <a:pt x="703" y="873"/>
                      <a:pt x="664" y="886"/>
                    </a:cubicBezTo>
                    <a:cubicBezTo>
                      <a:pt x="626" y="897"/>
                      <a:pt x="568" y="912"/>
                      <a:pt x="504" y="923"/>
                    </a:cubicBezTo>
                    <a:cubicBezTo>
                      <a:pt x="379" y="946"/>
                      <a:pt x="212" y="960"/>
                      <a:pt x="130" y="896"/>
                    </a:cubicBezTo>
                    <a:cubicBezTo>
                      <a:pt x="98" y="871"/>
                      <a:pt x="77" y="830"/>
                      <a:pt x="68" y="778"/>
                    </a:cubicBezTo>
                    <a:cubicBezTo>
                      <a:pt x="112" y="774"/>
                      <a:pt x="284" y="761"/>
                      <a:pt x="336" y="758"/>
                    </a:cubicBezTo>
                    <a:cubicBezTo>
                      <a:pt x="336" y="752"/>
                      <a:pt x="336" y="752"/>
                      <a:pt x="336" y="752"/>
                    </a:cubicBezTo>
                    <a:cubicBezTo>
                      <a:pt x="283" y="755"/>
                      <a:pt x="110" y="768"/>
                      <a:pt x="66" y="772"/>
                    </a:cubicBezTo>
                    <a:cubicBezTo>
                      <a:pt x="61" y="737"/>
                      <a:pt x="61" y="698"/>
                      <a:pt x="67" y="657"/>
                    </a:cubicBezTo>
                    <a:cubicBezTo>
                      <a:pt x="101" y="647"/>
                      <a:pt x="222" y="610"/>
                      <a:pt x="305" y="611"/>
                    </a:cubicBezTo>
                    <a:cubicBezTo>
                      <a:pt x="306" y="605"/>
                      <a:pt x="306" y="605"/>
                      <a:pt x="306" y="605"/>
                    </a:cubicBezTo>
                    <a:cubicBezTo>
                      <a:pt x="223" y="604"/>
                      <a:pt x="105" y="639"/>
                      <a:pt x="68" y="651"/>
                    </a:cubicBezTo>
                    <a:cubicBezTo>
                      <a:pt x="69" y="644"/>
                      <a:pt x="70" y="636"/>
                      <a:pt x="71" y="629"/>
                    </a:cubicBezTo>
                    <a:cubicBezTo>
                      <a:pt x="79" y="590"/>
                      <a:pt x="92" y="548"/>
                      <a:pt x="110" y="506"/>
                    </a:cubicBezTo>
                    <a:cubicBezTo>
                      <a:pt x="352" y="469"/>
                      <a:pt x="521" y="546"/>
                      <a:pt x="621" y="619"/>
                    </a:cubicBezTo>
                    <a:cubicBezTo>
                      <a:pt x="712" y="685"/>
                      <a:pt x="764" y="758"/>
                      <a:pt x="779" y="782"/>
                    </a:cubicBezTo>
                    <a:cubicBezTo>
                      <a:pt x="773" y="791"/>
                      <a:pt x="768" y="800"/>
                      <a:pt x="766" y="811"/>
                    </a:cubicBezTo>
                    <a:cubicBezTo>
                      <a:pt x="747" y="793"/>
                      <a:pt x="705" y="752"/>
                      <a:pt x="648" y="712"/>
                    </a:cubicBezTo>
                    <a:cubicBezTo>
                      <a:pt x="578" y="662"/>
                      <a:pt x="470" y="603"/>
                      <a:pt x="360" y="602"/>
                    </a:cubicBezTo>
                    <a:cubicBezTo>
                      <a:pt x="359" y="609"/>
                      <a:pt x="359" y="609"/>
                      <a:pt x="359" y="609"/>
                    </a:cubicBezTo>
                    <a:cubicBezTo>
                      <a:pt x="547" y="609"/>
                      <a:pt x="727" y="781"/>
                      <a:pt x="764" y="818"/>
                    </a:cubicBezTo>
                    <a:cubicBezTo>
                      <a:pt x="763" y="823"/>
                      <a:pt x="763" y="828"/>
                      <a:pt x="762" y="833"/>
                    </a:cubicBezTo>
                    <a:cubicBezTo>
                      <a:pt x="715" y="816"/>
                      <a:pt x="525" y="749"/>
                      <a:pt x="397" y="749"/>
                    </a:cubicBezTo>
                    <a:cubicBezTo>
                      <a:pt x="397" y="756"/>
                      <a:pt x="397" y="756"/>
                      <a:pt x="397" y="756"/>
                    </a:cubicBezTo>
                    <a:cubicBezTo>
                      <a:pt x="527" y="756"/>
                      <a:pt x="719" y="824"/>
                      <a:pt x="762" y="840"/>
                    </a:cubicBezTo>
                    <a:cubicBezTo>
                      <a:pt x="762" y="841"/>
                      <a:pt x="762" y="841"/>
                      <a:pt x="762" y="841"/>
                    </a:cubicBezTo>
                    <a:cubicBezTo>
                      <a:pt x="763" y="844"/>
                      <a:pt x="763" y="848"/>
                      <a:pt x="763" y="851"/>
                    </a:cubicBezTo>
                    <a:cubicBezTo>
                      <a:pt x="695" y="865"/>
                      <a:pt x="281" y="940"/>
                      <a:pt x="147" y="873"/>
                    </a:cubicBezTo>
                    <a:cubicBezTo>
                      <a:pt x="144" y="878"/>
                      <a:pt x="144" y="878"/>
                      <a:pt x="144" y="878"/>
                    </a:cubicBezTo>
                    <a:cubicBezTo>
                      <a:pt x="269" y="941"/>
                      <a:pt x="621" y="884"/>
                      <a:pt x="737" y="862"/>
                    </a:cubicBezTo>
                    <a:cubicBezTo>
                      <a:pt x="749" y="860"/>
                      <a:pt x="758" y="859"/>
                      <a:pt x="765" y="857"/>
                    </a:cubicBezTo>
                    <a:cubicBezTo>
                      <a:pt x="767" y="870"/>
                      <a:pt x="773" y="882"/>
                      <a:pt x="780" y="892"/>
                    </a:cubicBezTo>
                    <a:cubicBezTo>
                      <a:pt x="478" y="1085"/>
                      <a:pt x="256" y="1362"/>
                      <a:pt x="212" y="1419"/>
                    </a:cubicBezTo>
                    <a:cubicBezTo>
                      <a:pt x="196" y="1385"/>
                      <a:pt x="187" y="1353"/>
                      <a:pt x="185" y="1320"/>
                    </a:cubicBezTo>
                    <a:moveTo>
                      <a:pt x="329" y="256"/>
                    </a:moveTo>
                    <a:cubicBezTo>
                      <a:pt x="384" y="270"/>
                      <a:pt x="628" y="335"/>
                      <a:pt x="692" y="465"/>
                    </a:cubicBezTo>
                    <a:cubicBezTo>
                      <a:pt x="697" y="462"/>
                      <a:pt x="697" y="462"/>
                      <a:pt x="697" y="462"/>
                    </a:cubicBezTo>
                    <a:cubicBezTo>
                      <a:pt x="635" y="335"/>
                      <a:pt x="403" y="269"/>
                      <a:pt x="337" y="252"/>
                    </a:cubicBezTo>
                    <a:cubicBezTo>
                      <a:pt x="364" y="238"/>
                      <a:pt x="392" y="226"/>
                      <a:pt x="423" y="217"/>
                    </a:cubicBezTo>
                    <a:cubicBezTo>
                      <a:pt x="445" y="210"/>
                      <a:pt x="467" y="207"/>
                      <a:pt x="487" y="207"/>
                    </a:cubicBezTo>
                    <a:cubicBezTo>
                      <a:pt x="517" y="223"/>
                      <a:pt x="587" y="264"/>
                      <a:pt x="624" y="316"/>
                    </a:cubicBezTo>
                    <a:cubicBezTo>
                      <a:pt x="629" y="313"/>
                      <a:pt x="629" y="313"/>
                      <a:pt x="629" y="313"/>
                    </a:cubicBezTo>
                    <a:cubicBezTo>
                      <a:pt x="595" y="265"/>
                      <a:pt x="535" y="227"/>
                      <a:pt x="501" y="208"/>
                    </a:cubicBezTo>
                    <a:cubicBezTo>
                      <a:pt x="536" y="210"/>
                      <a:pt x="569" y="222"/>
                      <a:pt x="600" y="243"/>
                    </a:cubicBezTo>
                    <a:cubicBezTo>
                      <a:pt x="732" y="338"/>
                      <a:pt x="770" y="586"/>
                      <a:pt x="771" y="588"/>
                    </a:cubicBezTo>
                    <a:cubicBezTo>
                      <a:pt x="791" y="586"/>
                      <a:pt x="791" y="586"/>
                      <a:pt x="791" y="586"/>
                    </a:cubicBezTo>
                    <a:cubicBezTo>
                      <a:pt x="769" y="309"/>
                      <a:pt x="816" y="137"/>
                      <a:pt x="929" y="81"/>
                    </a:cubicBezTo>
                    <a:cubicBezTo>
                      <a:pt x="907" y="115"/>
                      <a:pt x="863" y="185"/>
                      <a:pt x="859" y="214"/>
                    </a:cubicBezTo>
                    <a:cubicBezTo>
                      <a:pt x="865" y="214"/>
                      <a:pt x="865" y="214"/>
                      <a:pt x="865" y="214"/>
                    </a:cubicBezTo>
                    <a:cubicBezTo>
                      <a:pt x="869" y="185"/>
                      <a:pt x="920" y="106"/>
                      <a:pt x="939" y="76"/>
                    </a:cubicBezTo>
                    <a:cubicBezTo>
                      <a:pt x="951" y="71"/>
                      <a:pt x="964" y="68"/>
                      <a:pt x="978" y="65"/>
                    </a:cubicBezTo>
                    <a:cubicBezTo>
                      <a:pt x="1009" y="59"/>
                      <a:pt x="1044" y="61"/>
                      <a:pt x="1081" y="69"/>
                    </a:cubicBezTo>
                    <a:cubicBezTo>
                      <a:pt x="1015" y="226"/>
                      <a:pt x="1015" y="226"/>
                      <a:pt x="1015" y="226"/>
                    </a:cubicBezTo>
                    <a:cubicBezTo>
                      <a:pt x="1021" y="228"/>
                      <a:pt x="1021" y="228"/>
                      <a:pt x="1021" y="228"/>
                    </a:cubicBezTo>
                    <a:cubicBezTo>
                      <a:pt x="1087" y="70"/>
                      <a:pt x="1087" y="70"/>
                      <a:pt x="1087" y="70"/>
                    </a:cubicBezTo>
                    <a:cubicBezTo>
                      <a:pt x="1131" y="81"/>
                      <a:pt x="1179" y="101"/>
                      <a:pt x="1229" y="129"/>
                    </a:cubicBezTo>
                    <a:cubicBezTo>
                      <a:pt x="1216" y="266"/>
                      <a:pt x="1127" y="427"/>
                      <a:pt x="1054" y="539"/>
                    </a:cubicBezTo>
                    <a:cubicBezTo>
                      <a:pt x="986" y="644"/>
                      <a:pt x="919" y="727"/>
                      <a:pt x="899" y="751"/>
                    </a:cubicBezTo>
                    <a:cubicBezTo>
                      <a:pt x="887" y="744"/>
                      <a:pt x="873" y="741"/>
                      <a:pt x="858" y="740"/>
                    </a:cubicBezTo>
                    <a:cubicBezTo>
                      <a:pt x="872" y="688"/>
                      <a:pt x="936" y="457"/>
                      <a:pt x="992" y="324"/>
                    </a:cubicBezTo>
                    <a:cubicBezTo>
                      <a:pt x="986" y="322"/>
                      <a:pt x="986" y="322"/>
                      <a:pt x="986" y="322"/>
                    </a:cubicBezTo>
                    <a:cubicBezTo>
                      <a:pt x="929" y="457"/>
                      <a:pt x="865" y="691"/>
                      <a:pt x="852" y="740"/>
                    </a:cubicBezTo>
                    <a:cubicBezTo>
                      <a:pt x="852" y="740"/>
                      <a:pt x="852" y="740"/>
                      <a:pt x="852" y="740"/>
                    </a:cubicBezTo>
                    <a:cubicBezTo>
                      <a:pt x="847" y="740"/>
                      <a:pt x="842" y="741"/>
                      <a:pt x="837" y="742"/>
                    </a:cubicBezTo>
                    <a:cubicBezTo>
                      <a:pt x="831" y="694"/>
                      <a:pt x="807" y="478"/>
                      <a:pt x="847" y="269"/>
                    </a:cubicBezTo>
                    <a:cubicBezTo>
                      <a:pt x="841" y="268"/>
                      <a:pt x="841" y="268"/>
                      <a:pt x="841" y="268"/>
                    </a:cubicBezTo>
                    <a:cubicBezTo>
                      <a:pt x="800" y="478"/>
                      <a:pt x="825" y="696"/>
                      <a:pt x="831" y="743"/>
                    </a:cubicBezTo>
                    <a:cubicBezTo>
                      <a:pt x="826" y="745"/>
                      <a:pt x="821" y="747"/>
                      <a:pt x="816" y="749"/>
                    </a:cubicBezTo>
                    <a:cubicBezTo>
                      <a:pt x="800" y="720"/>
                      <a:pt x="741" y="623"/>
                      <a:pt x="647" y="537"/>
                    </a:cubicBezTo>
                    <a:cubicBezTo>
                      <a:pt x="546" y="445"/>
                      <a:pt x="383" y="347"/>
                      <a:pt x="176" y="393"/>
                    </a:cubicBezTo>
                    <a:cubicBezTo>
                      <a:pt x="216" y="339"/>
                      <a:pt x="267" y="291"/>
                      <a:pt x="329" y="256"/>
                    </a:cubicBezTo>
                    <a:moveTo>
                      <a:pt x="795" y="878"/>
                    </a:moveTo>
                    <a:cubicBezTo>
                      <a:pt x="788" y="867"/>
                      <a:pt x="783" y="854"/>
                      <a:pt x="783" y="840"/>
                    </a:cubicBezTo>
                    <a:cubicBezTo>
                      <a:pt x="782" y="817"/>
                      <a:pt x="790" y="796"/>
                      <a:pt x="805" y="782"/>
                    </a:cubicBezTo>
                    <a:cubicBezTo>
                      <a:pt x="814" y="776"/>
                      <a:pt x="825" y="770"/>
                      <a:pt x="837" y="768"/>
                    </a:cubicBezTo>
                    <a:cubicBezTo>
                      <a:pt x="838" y="768"/>
                      <a:pt x="838" y="768"/>
                      <a:pt x="838" y="768"/>
                    </a:cubicBezTo>
                    <a:cubicBezTo>
                      <a:pt x="860" y="764"/>
                      <a:pt x="884" y="770"/>
                      <a:pt x="909" y="784"/>
                    </a:cubicBezTo>
                    <a:cubicBezTo>
                      <a:pt x="921" y="797"/>
                      <a:pt x="929" y="814"/>
                      <a:pt x="929" y="833"/>
                    </a:cubicBezTo>
                    <a:cubicBezTo>
                      <a:pt x="931" y="874"/>
                      <a:pt x="900" y="910"/>
                      <a:pt x="859" y="912"/>
                    </a:cubicBezTo>
                    <a:cubicBezTo>
                      <a:pt x="853" y="913"/>
                      <a:pt x="846" y="912"/>
                      <a:pt x="840" y="910"/>
                    </a:cubicBezTo>
                    <a:cubicBezTo>
                      <a:pt x="832" y="901"/>
                      <a:pt x="817" y="888"/>
                      <a:pt x="795" y="878"/>
                    </a:cubicBezTo>
                    <a:moveTo>
                      <a:pt x="827" y="905"/>
                    </a:moveTo>
                    <a:cubicBezTo>
                      <a:pt x="818" y="902"/>
                      <a:pt x="810" y="896"/>
                      <a:pt x="804" y="889"/>
                    </a:cubicBezTo>
                    <a:cubicBezTo>
                      <a:pt x="813" y="895"/>
                      <a:pt x="821" y="900"/>
                      <a:pt x="827" y="905"/>
                    </a:cubicBezTo>
                    <a:moveTo>
                      <a:pt x="850" y="761"/>
                    </a:moveTo>
                    <a:cubicBezTo>
                      <a:pt x="851" y="761"/>
                      <a:pt x="852" y="760"/>
                      <a:pt x="853" y="760"/>
                    </a:cubicBezTo>
                    <a:cubicBezTo>
                      <a:pt x="863" y="760"/>
                      <a:pt x="873" y="762"/>
                      <a:pt x="882" y="765"/>
                    </a:cubicBezTo>
                    <a:cubicBezTo>
                      <a:pt x="871" y="762"/>
                      <a:pt x="860" y="760"/>
                      <a:pt x="850" y="761"/>
                    </a:cubicBezTo>
                    <a:moveTo>
                      <a:pt x="904" y="754"/>
                    </a:moveTo>
                    <a:cubicBezTo>
                      <a:pt x="925" y="729"/>
                      <a:pt x="992" y="647"/>
                      <a:pt x="1059" y="543"/>
                    </a:cubicBezTo>
                    <a:cubicBezTo>
                      <a:pt x="1132" y="430"/>
                      <a:pt x="1220" y="269"/>
                      <a:pt x="1234" y="133"/>
                    </a:cubicBezTo>
                    <a:cubicBezTo>
                      <a:pt x="1268" y="152"/>
                      <a:pt x="1302" y="176"/>
                      <a:pt x="1336" y="203"/>
                    </a:cubicBezTo>
                    <a:cubicBezTo>
                      <a:pt x="1343" y="208"/>
                      <a:pt x="1349" y="213"/>
                      <a:pt x="1355" y="219"/>
                    </a:cubicBezTo>
                    <a:cubicBezTo>
                      <a:pt x="1287" y="489"/>
                      <a:pt x="975" y="730"/>
                      <a:pt x="923" y="769"/>
                    </a:cubicBezTo>
                    <a:cubicBezTo>
                      <a:pt x="917" y="763"/>
                      <a:pt x="911" y="758"/>
                      <a:pt x="904" y="754"/>
                    </a:cubicBezTo>
                    <a:moveTo>
                      <a:pt x="171" y="400"/>
                    </a:moveTo>
                    <a:cubicBezTo>
                      <a:pt x="379" y="351"/>
                      <a:pt x="542" y="449"/>
                      <a:pt x="642" y="541"/>
                    </a:cubicBezTo>
                    <a:cubicBezTo>
                      <a:pt x="736" y="627"/>
                      <a:pt x="794" y="723"/>
                      <a:pt x="811" y="752"/>
                    </a:cubicBezTo>
                    <a:cubicBezTo>
                      <a:pt x="800" y="758"/>
                      <a:pt x="790" y="767"/>
                      <a:pt x="783" y="776"/>
                    </a:cubicBezTo>
                    <a:cubicBezTo>
                      <a:pt x="766" y="750"/>
                      <a:pt x="714" y="679"/>
                      <a:pt x="625" y="614"/>
                    </a:cubicBezTo>
                    <a:cubicBezTo>
                      <a:pt x="525" y="541"/>
                      <a:pt x="355" y="463"/>
                      <a:pt x="113" y="499"/>
                    </a:cubicBezTo>
                    <a:cubicBezTo>
                      <a:pt x="129" y="466"/>
                      <a:pt x="148" y="432"/>
                      <a:pt x="171" y="400"/>
                    </a:cubicBezTo>
                    <a:moveTo>
                      <a:pt x="783" y="897"/>
                    </a:moveTo>
                    <a:cubicBezTo>
                      <a:pt x="786" y="900"/>
                      <a:pt x="790" y="904"/>
                      <a:pt x="793" y="908"/>
                    </a:cubicBezTo>
                    <a:cubicBezTo>
                      <a:pt x="734" y="963"/>
                      <a:pt x="338" y="1338"/>
                      <a:pt x="277" y="1521"/>
                    </a:cubicBezTo>
                    <a:cubicBezTo>
                      <a:pt x="262" y="1501"/>
                      <a:pt x="247" y="1479"/>
                      <a:pt x="232" y="1455"/>
                    </a:cubicBezTo>
                    <a:cubicBezTo>
                      <a:pt x="226" y="1445"/>
                      <a:pt x="220" y="1435"/>
                      <a:pt x="215" y="1425"/>
                    </a:cubicBezTo>
                    <a:cubicBezTo>
                      <a:pt x="253" y="1375"/>
                      <a:pt x="477" y="1093"/>
                      <a:pt x="783" y="897"/>
                    </a:cubicBezTo>
                    <a:moveTo>
                      <a:pt x="980" y="25"/>
                    </a:moveTo>
                    <a:cubicBezTo>
                      <a:pt x="1082" y="6"/>
                      <a:pt x="1217" y="58"/>
                      <a:pt x="1359" y="170"/>
                    </a:cubicBezTo>
                    <a:cubicBezTo>
                      <a:pt x="1424" y="221"/>
                      <a:pt x="1455" y="280"/>
                      <a:pt x="1451" y="345"/>
                    </a:cubicBezTo>
                    <a:cubicBezTo>
                      <a:pt x="1449" y="371"/>
                      <a:pt x="1441" y="397"/>
                      <a:pt x="1430" y="423"/>
                    </a:cubicBezTo>
                    <a:cubicBezTo>
                      <a:pt x="1436" y="404"/>
                      <a:pt x="1441" y="385"/>
                      <a:pt x="1442" y="366"/>
                    </a:cubicBezTo>
                    <a:cubicBezTo>
                      <a:pt x="1446" y="299"/>
                      <a:pt x="1415" y="239"/>
                      <a:pt x="1349" y="187"/>
                    </a:cubicBezTo>
                    <a:cubicBezTo>
                      <a:pt x="1209" y="77"/>
                      <a:pt x="1076" y="27"/>
                      <a:pt x="974" y="45"/>
                    </a:cubicBezTo>
                    <a:cubicBezTo>
                      <a:pt x="915" y="56"/>
                      <a:pt x="852" y="92"/>
                      <a:pt x="811" y="186"/>
                    </a:cubicBezTo>
                    <a:cubicBezTo>
                      <a:pt x="851" y="77"/>
                      <a:pt x="918" y="37"/>
                      <a:pt x="980" y="25"/>
                    </a:cubicBezTo>
                    <a:moveTo>
                      <a:pt x="94" y="903"/>
                    </a:moveTo>
                    <a:cubicBezTo>
                      <a:pt x="31" y="854"/>
                      <a:pt x="6" y="745"/>
                      <a:pt x="31" y="618"/>
                    </a:cubicBezTo>
                    <a:cubicBezTo>
                      <a:pt x="61" y="458"/>
                      <a:pt x="177" y="248"/>
                      <a:pt x="402" y="183"/>
                    </a:cubicBezTo>
                    <a:cubicBezTo>
                      <a:pt x="473" y="163"/>
                      <a:pt x="537" y="172"/>
                      <a:pt x="592" y="212"/>
                    </a:cubicBezTo>
                    <a:cubicBezTo>
                      <a:pt x="598" y="216"/>
                      <a:pt x="604" y="221"/>
                      <a:pt x="609" y="226"/>
                    </a:cubicBezTo>
                    <a:cubicBezTo>
                      <a:pt x="553" y="186"/>
                      <a:pt x="489" y="177"/>
                      <a:pt x="417" y="197"/>
                    </a:cubicBezTo>
                    <a:cubicBezTo>
                      <a:pt x="196" y="262"/>
                      <a:pt x="82" y="468"/>
                      <a:pt x="51" y="625"/>
                    </a:cubicBezTo>
                    <a:cubicBezTo>
                      <a:pt x="27" y="752"/>
                      <a:pt x="52" y="862"/>
                      <a:pt x="117" y="912"/>
                    </a:cubicBezTo>
                    <a:cubicBezTo>
                      <a:pt x="128" y="921"/>
                      <a:pt x="140" y="928"/>
                      <a:pt x="154" y="934"/>
                    </a:cubicBezTo>
                    <a:cubicBezTo>
                      <a:pt x="131" y="927"/>
                      <a:pt x="111" y="917"/>
                      <a:pt x="94" y="903"/>
                    </a:cubicBezTo>
                    <a:moveTo>
                      <a:pt x="506" y="1713"/>
                    </a:moveTo>
                    <a:cubicBezTo>
                      <a:pt x="411" y="1730"/>
                      <a:pt x="305" y="1651"/>
                      <a:pt x="199" y="1483"/>
                    </a:cubicBezTo>
                    <a:cubicBezTo>
                      <a:pt x="148" y="1401"/>
                      <a:pt x="135" y="1322"/>
                      <a:pt x="162" y="1248"/>
                    </a:cubicBezTo>
                    <a:cubicBezTo>
                      <a:pt x="175" y="1210"/>
                      <a:pt x="198" y="1175"/>
                      <a:pt x="227" y="1144"/>
                    </a:cubicBezTo>
                    <a:cubicBezTo>
                      <a:pt x="206" y="1170"/>
                      <a:pt x="189" y="1198"/>
                      <a:pt x="178" y="1228"/>
                    </a:cubicBezTo>
                    <a:cubicBezTo>
                      <a:pt x="151" y="1304"/>
                      <a:pt x="163" y="1384"/>
                      <a:pt x="215" y="1466"/>
                    </a:cubicBezTo>
                    <a:cubicBezTo>
                      <a:pt x="320" y="1632"/>
                      <a:pt x="427" y="1710"/>
                      <a:pt x="523" y="1693"/>
                    </a:cubicBezTo>
                    <a:cubicBezTo>
                      <a:pt x="555" y="1687"/>
                      <a:pt x="584" y="1671"/>
                      <a:pt x="611" y="1646"/>
                    </a:cubicBezTo>
                    <a:cubicBezTo>
                      <a:pt x="579" y="1683"/>
                      <a:pt x="543" y="1706"/>
                      <a:pt x="506" y="1713"/>
                    </a:cubicBezTo>
                    <a:moveTo>
                      <a:pt x="1375" y="1401"/>
                    </a:moveTo>
                    <a:cubicBezTo>
                      <a:pt x="1366" y="1525"/>
                      <a:pt x="1249" y="1634"/>
                      <a:pt x="1064" y="1690"/>
                    </a:cubicBezTo>
                    <a:cubicBezTo>
                      <a:pt x="986" y="1714"/>
                      <a:pt x="923" y="1705"/>
                      <a:pt x="877" y="1661"/>
                    </a:cubicBezTo>
                    <a:cubicBezTo>
                      <a:pt x="853" y="1639"/>
                      <a:pt x="835" y="1608"/>
                      <a:pt x="821" y="1573"/>
                    </a:cubicBezTo>
                    <a:cubicBezTo>
                      <a:pt x="834" y="1599"/>
                      <a:pt x="849" y="1622"/>
                      <a:pt x="869" y="1640"/>
                    </a:cubicBezTo>
                    <a:cubicBezTo>
                      <a:pt x="909" y="1678"/>
                      <a:pt x="961" y="1691"/>
                      <a:pt x="1025" y="1680"/>
                    </a:cubicBezTo>
                    <a:cubicBezTo>
                      <a:pt x="1037" y="1677"/>
                      <a:pt x="1049" y="1674"/>
                      <a:pt x="1061" y="1671"/>
                    </a:cubicBezTo>
                    <a:cubicBezTo>
                      <a:pt x="1245" y="1614"/>
                      <a:pt x="1360" y="1506"/>
                      <a:pt x="1369" y="1381"/>
                    </a:cubicBezTo>
                    <a:cubicBezTo>
                      <a:pt x="1371" y="1359"/>
                      <a:pt x="1369" y="1337"/>
                      <a:pt x="1364" y="1315"/>
                    </a:cubicBezTo>
                    <a:cubicBezTo>
                      <a:pt x="1373" y="1344"/>
                      <a:pt x="1377" y="1373"/>
                      <a:pt x="1375" y="1401"/>
                    </a:cubicBezTo>
                    <a:moveTo>
                      <a:pt x="1750" y="1000"/>
                    </a:moveTo>
                    <a:cubicBezTo>
                      <a:pt x="1734" y="1085"/>
                      <a:pt x="1682" y="1137"/>
                      <a:pt x="1593" y="1153"/>
                    </a:cubicBezTo>
                    <a:cubicBezTo>
                      <a:pt x="1576" y="1156"/>
                      <a:pt x="1558" y="1158"/>
                      <a:pt x="1540" y="1159"/>
                    </a:cubicBezTo>
                    <a:cubicBezTo>
                      <a:pt x="1550" y="1158"/>
                      <a:pt x="1559" y="1156"/>
                      <a:pt x="1568" y="1155"/>
                    </a:cubicBezTo>
                    <a:cubicBezTo>
                      <a:pt x="1659" y="1138"/>
                      <a:pt x="1713" y="1085"/>
                      <a:pt x="1729" y="998"/>
                    </a:cubicBezTo>
                    <a:cubicBezTo>
                      <a:pt x="1752" y="870"/>
                      <a:pt x="1729" y="768"/>
                      <a:pt x="1662" y="702"/>
                    </a:cubicBezTo>
                    <a:cubicBezTo>
                      <a:pt x="1627" y="666"/>
                      <a:pt x="1579" y="642"/>
                      <a:pt x="1522" y="631"/>
                    </a:cubicBezTo>
                    <a:cubicBezTo>
                      <a:pt x="1589" y="640"/>
                      <a:pt x="1644" y="665"/>
                      <a:pt x="1684" y="704"/>
                    </a:cubicBezTo>
                    <a:cubicBezTo>
                      <a:pt x="1750" y="770"/>
                      <a:pt x="1773" y="872"/>
                      <a:pt x="1750" y="100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7"/>
              <p:cNvSpPr>
                <a:spLocks noEditPoints="1"/>
              </p:cNvSpPr>
              <p:nvPr/>
            </p:nvSpPr>
            <p:spPr bwMode="auto">
              <a:xfrm>
                <a:off x="11856834" y="277427"/>
                <a:ext cx="37241" cy="38496"/>
              </a:xfrm>
              <a:custGeom>
                <a:avLst/>
                <a:gdLst>
                  <a:gd name="T0" fmla="*/ 67 w 113"/>
                  <a:gd name="T1" fmla="*/ 115 h 117"/>
                  <a:gd name="T2" fmla="*/ 104 w 113"/>
                  <a:gd name="T3" fmla="*/ 89 h 117"/>
                  <a:gd name="T4" fmla="*/ 106 w 113"/>
                  <a:gd name="T5" fmla="*/ 87 h 117"/>
                  <a:gd name="T6" fmla="*/ 105 w 113"/>
                  <a:gd name="T7" fmla="*/ 87 h 117"/>
                  <a:gd name="T8" fmla="*/ 112 w 113"/>
                  <a:gd name="T9" fmla="*/ 58 h 117"/>
                  <a:gd name="T10" fmla="*/ 113 w 113"/>
                  <a:gd name="T11" fmla="*/ 58 h 117"/>
                  <a:gd name="T12" fmla="*/ 113 w 113"/>
                  <a:gd name="T13" fmla="*/ 58 h 117"/>
                  <a:gd name="T14" fmla="*/ 113 w 113"/>
                  <a:gd name="T15" fmla="*/ 56 h 117"/>
                  <a:gd name="T16" fmla="*/ 94 w 113"/>
                  <a:gd name="T17" fmla="*/ 16 h 117"/>
                  <a:gd name="T18" fmla="*/ 54 w 113"/>
                  <a:gd name="T19" fmla="*/ 1 h 117"/>
                  <a:gd name="T20" fmla="*/ 47 w 113"/>
                  <a:gd name="T21" fmla="*/ 2 h 117"/>
                  <a:gd name="T22" fmla="*/ 1 w 113"/>
                  <a:gd name="T23" fmla="*/ 61 h 117"/>
                  <a:gd name="T24" fmla="*/ 3 w 113"/>
                  <a:gd name="T25" fmla="*/ 73 h 117"/>
                  <a:gd name="T26" fmla="*/ 3 w 113"/>
                  <a:gd name="T27" fmla="*/ 73 h 117"/>
                  <a:gd name="T28" fmla="*/ 3 w 113"/>
                  <a:gd name="T29" fmla="*/ 73 h 117"/>
                  <a:gd name="T30" fmla="*/ 60 w 113"/>
                  <a:gd name="T31" fmla="*/ 116 h 117"/>
                  <a:gd name="T32" fmla="*/ 67 w 113"/>
                  <a:gd name="T33" fmla="*/ 115 h 117"/>
                  <a:gd name="T34" fmla="*/ 48 w 113"/>
                  <a:gd name="T35" fmla="*/ 6 h 117"/>
                  <a:gd name="T36" fmla="*/ 55 w 113"/>
                  <a:gd name="T37" fmla="*/ 5 h 117"/>
                  <a:gd name="T38" fmla="*/ 92 w 113"/>
                  <a:gd name="T39" fmla="*/ 19 h 117"/>
                  <a:gd name="T40" fmla="*/ 108 w 113"/>
                  <a:gd name="T41" fmla="*/ 54 h 117"/>
                  <a:gd name="T42" fmla="*/ 71 w 113"/>
                  <a:gd name="T43" fmla="*/ 57 h 117"/>
                  <a:gd name="T44" fmla="*/ 35 w 113"/>
                  <a:gd name="T45" fmla="*/ 10 h 117"/>
                  <a:gd name="T46" fmla="*/ 48 w 113"/>
                  <a:gd name="T47" fmla="*/ 6 h 117"/>
                  <a:gd name="T48" fmla="*/ 30 w 113"/>
                  <a:gd name="T49" fmla="*/ 13 h 117"/>
                  <a:gd name="T50" fmla="*/ 64 w 113"/>
                  <a:gd name="T51" fmla="*/ 55 h 117"/>
                  <a:gd name="T52" fmla="*/ 12 w 113"/>
                  <a:gd name="T53" fmla="*/ 32 h 117"/>
                  <a:gd name="T54" fmla="*/ 30 w 113"/>
                  <a:gd name="T55" fmla="*/ 13 h 117"/>
                  <a:gd name="T56" fmla="*/ 6 w 113"/>
                  <a:gd name="T57" fmla="*/ 68 h 117"/>
                  <a:gd name="T58" fmla="*/ 5 w 113"/>
                  <a:gd name="T59" fmla="*/ 61 h 117"/>
                  <a:gd name="T60" fmla="*/ 9 w 113"/>
                  <a:gd name="T61" fmla="*/ 38 h 117"/>
                  <a:gd name="T62" fmla="*/ 98 w 113"/>
                  <a:gd name="T63" fmla="*/ 65 h 117"/>
                  <a:gd name="T64" fmla="*/ 108 w 113"/>
                  <a:gd name="T65" fmla="*/ 61 h 117"/>
                  <a:gd name="T66" fmla="*/ 103 w 113"/>
                  <a:gd name="T67" fmla="*/ 83 h 117"/>
                  <a:gd name="T68" fmla="*/ 102 w 113"/>
                  <a:gd name="T69" fmla="*/ 83 h 117"/>
                  <a:gd name="T70" fmla="*/ 7 w 113"/>
                  <a:gd name="T71" fmla="*/ 68 h 117"/>
                  <a:gd name="T72" fmla="*/ 6 w 113"/>
                  <a:gd name="T73" fmla="*/ 68 h 117"/>
                  <a:gd name="T74" fmla="*/ 9 w 113"/>
                  <a:gd name="T75" fmla="*/ 77 h 117"/>
                  <a:gd name="T76" fmla="*/ 83 w 113"/>
                  <a:gd name="T77" fmla="*/ 98 h 117"/>
                  <a:gd name="T78" fmla="*/ 95 w 113"/>
                  <a:gd name="T79" fmla="*/ 94 h 117"/>
                  <a:gd name="T80" fmla="*/ 66 w 113"/>
                  <a:gd name="T81" fmla="*/ 111 h 117"/>
                  <a:gd name="T82" fmla="*/ 59 w 113"/>
                  <a:gd name="T83" fmla="*/ 112 h 117"/>
                  <a:gd name="T84" fmla="*/ 9 w 113"/>
                  <a:gd name="T85" fmla="*/ 7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3" h="117">
                    <a:moveTo>
                      <a:pt x="67" y="115"/>
                    </a:moveTo>
                    <a:cubicBezTo>
                      <a:pt x="83" y="112"/>
                      <a:pt x="96" y="102"/>
                      <a:pt x="104" y="89"/>
                    </a:cubicBezTo>
                    <a:cubicBezTo>
                      <a:pt x="105" y="88"/>
                      <a:pt x="105" y="88"/>
                      <a:pt x="106" y="87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10" y="78"/>
                      <a:pt x="113" y="68"/>
                      <a:pt x="112" y="58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2" y="57"/>
                      <a:pt x="113" y="56"/>
                      <a:pt x="113" y="56"/>
                    </a:cubicBezTo>
                    <a:cubicBezTo>
                      <a:pt x="112" y="40"/>
                      <a:pt x="105" y="26"/>
                      <a:pt x="94" y="16"/>
                    </a:cubicBezTo>
                    <a:cubicBezTo>
                      <a:pt x="83" y="6"/>
                      <a:pt x="69" y="0"/>
                      <a:pt x="54" y="1"/>
                    </a:cubicBezTo>
                    <a:cubicBezTo>
                      <a:pt x="52" y="1"/>
                      <a:pt x="49" y="1"/>
                      <a:pt x="47" y="2"/>
                    </a:cubicBezTo>
                    <a:cubicBezTo>
                      <a:pt x="20" y="7"/>
                      <a:pt x="0" y="32"/>
                      <a:pt x="1" y="61"/>
                    </a:cubicBezTo>
                    <a:cubicBezTo>
                      <a:pt x="2" y="65"/>
                      <a:pt x="2" y="69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10" y="99"/>
                      <a:pt x="33" y="117"/>
                      <a:pt x="60" y="116"/>
                    </a:cubicBezTo>
                    <a:cubicBezTo>
                      <a:pt x="62" y="115"/>
                      <a:pt x="65" y="115"/>
                      <a:pt x="67" y="115"/>
                    </a:cubicBezTo>
                    <a:moveTo>
                      <a:pt x="48" y="6"/>
                    </a:moveTo>
                    <a:cubicBezTo>
                      <a:pt x="50" y="5"/>
                      <a:pt x="52" y="5"/>
                      <a:pt x="55" y="5"/>
                    </a:cubicBezTo>
                    <a:cubicBezTo>
                      <a:pt x="68" y="4"/>
                      <a:pt x="82" y="9"/>
                      <a:pt x="92" y="19"/>
                    </a:cubicBezTo>
                    <a:cubicBezTo>
                      <a:pt x="102" y="28"/>
                      <a:pt x="107" y="40"/>
                      <a:pt x="108" y="54"/>
                    </a:cubicBezTo>
                    <a:cubicBezTo>
                      <a:pt x="100" y="61"/>
                      <a:pt x="86" y="61"/>
                      <a:pt x="71" y="57"/>
                    </a:cubicBezTo>
                    <a:cubicBezTo>
                      <a:pt x="66" y="38"/>
                      <a:pt x="43" y="17"/>
                      <a:pt x="35" y="10"/>
                    </a:cubicBezTo>
                    <a:cubicBezTo>
                      <a:pt x="39" y="8"/>
                      <a:pt x="43" y="7"/>
                      <a:pt x="48" y="6"/>
                    </a:cubicBezTo>
                    <a:moveTo>
                      <a:pt x="30" y="13"/>
                    </a:moveTo>
                    <a:cubicBezTo>
                      <a:pt x="32" y="15"/>
                      <a:pt x="57" y="36"/>
                      <a:pt x="64" y="55"/>
                    </a:cubicBezTo>
                    <a:cubicBezTo>
                      <a:pt x="41" y="48"/>
                      <a:pt x="18" y="35"/>
                      <a:pt x="12" y="32"/>
                    </a:cubicBezTo>
                    <a:cubicBezTo>
                      <a:pt x="16" y="24"/>
                      <a:pt x="22" y="18"/>
                      <a:pt x="30" y="13"/>
                    </a:cubicBezTo>
                    <a:moveTo>
                      <a:pt x="6" y="68"/>
                    </a:moveTo>
                    <a:cubicBezTo>
                      <a:pt x="6" y="66"/>
                      <a:pt x="5" y="63"/>
                      <a:pt x="5" y="61"/>
                    </a:cubicBezTo>
                    <a:cubicBezTo>
                      <a:pt x="5" y="53"/>
                      <a:pt x="7" y="45"/>
                      <a:pt x="9" y="38"/>
                    </a:cubicBezTo>
                    <a:cubicBezTo>
                      <a:pt x="20" y="44"/>
                      <a:pt x="68" y="70"/>
                      <a:pt x="98" y="65"/>
                    </a:cubicBezTo>
                    <a:cubicBezTo>
                      <a:pt x="102" y="64"/>
                      <a:pt x="105" y="63"/>
                      <a:pt x="108" y="61"/>
                    </a:cubicBezTo>
                    <a:cubicBezTo>
                      <a:pt x="108" y="69"/>
                      <a:pt x="106" y="77"/>
                      <a:pt x="103" y="83"/>
                    </a:cubicBezTo>
                    <a:cubicBezTo>
                      <a:pt x="102" y="83"/>
                      <a:pt x="102" y="83"/>
                      <a:pt x="102" y="83"/>
                    </a:cubicBezTo>
                    <a:cubicBezTo>
                      <a:pt x="68" y="111"/>
                      <a:pt x="7" y="69"/>
                      <a:pt x="7" y="68"/>
                    </a:cubicBezTo>
                    <a:cubicBezTo>
                      <a:pt x="6" y="68"/>
                      <a:pt x="6" y="68"/>
                      <a:pt x="6" y="68"/>
                    </a:cubicBezTo>
                    <a:moveTo>
                      <a:pt x="9" y="77"/>
                    </a:moveTo>
                    <a:cubicBezTo>
                      <a:pt x="22" y="85"/>
                      <a:pt x="54" y="103"/>
                      <a:pt x="83" y="98"/>
                    </a:cubicBezTo>
                    <a:cubicBezTo>
                      <a:pt x="87" y="97"/>
                      <a:pt x="91" y="96"/>
                      <a:pt x="95" y="94"/>
                    </a:cubicBezTo>
                    <a:cubicBezTo>
                      <a:pt x="88" y="103"/>
                      <a:pt x="78" y="109"/>
                      <a:pt x="66" y="111"/>
                    </a:cubicBezTo>
                    <a:cubicBezTo>
                      <a:pt x="64" y="111"/>
                      <a:pt x="62" y="112"/>
                      <a:pt x="59" y="112"/>
                    </a:cubicBezTo>
                    <a:cubicBezTo>
                      <a:pt x="36" y="113"/>
                      <a:pt x="16" y="98"/>
                      <a:pt x="9" y="77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8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102 w 102"/>
                  <a:gd name="T1" fmla="*/ 11 h 66"/>
                  <a:gd name="T2" fmla="*/ 95 w 102"/>
                  <a:gd name="T3" fmla="*/ 0 h 66"/>
                  <a:gd name="T4" fmla="*/ 0 w 102"/>
                  <a:gd name="T5" fmla="*/ 52 h 66"/>
                  <a:gd name="T6" fmla="*/ 7 w 102"/>
                  <a:gd name="T7" fmla="*/ 66 h 66"/>
                  <a:gd name="T8" fmla="*/ 102 w 102"/>
                  <a:gd name="T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102" y="11"/>
                    </a:moveTo>
                    <a:lnTo>
                      <a:pt x="95" y="0"/>
                    </a:ln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9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102 w 102"/>
                  <a:gd name="T1" fmla="*/ 11 h 66"/>
                  <a:gd name="T2" fmla="*/ 95 w 102"/>
                  <a:gd name="T3" fmla="*/ 0 h 66"/>
                  <a:gd name="T4" fmla="*/ 0 w 102"/>
                  <a:gd name="T5" fmla="*/ 52 h 66"/>
                  <a:gd name="T6" fmla="*/ 7 w 102"/>
                  <a:gd name="T7" fmla="*/ 66 h 66"/>
                  <a:gd name="T8" fmla="*/ 102 w 102"/>
                  <a:gd name="T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102" y="11"/>
                    </a:moveTo>
                    <a:lnTo>
                      <a:pt x="95" y="0"/>
                    </a:ln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10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0 w 220"/>
                  <a:gd name="T1" fmla="*/ 362 h 369"/>
                  <a:gd name="T2" fmla="*/ 12 w 220"/>
                  <a:gd name="T3" fmla="*/ 369 h 369"/>
                  <a:gd name="T4" fmla="*/ 220 w 220"/>
                  <a:gd name="T5" fmla="*/ 7 h 369"/>
                  <a:gd name="T6" fmla="*/ 208 w 220"/>
                  <a:gd name="T7" fmla="*/ 0 h 369"/>
                  <a:gd name="T8" fmla="*/ 0 w 220"/>
                  <a:gd name="T9" fmla="*/ 36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0" y="362"/>
                    </a:move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lnTo>
                      <a:pt x="0" y="36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11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0 w 220"/>
                  <a:gd name="T1" fmla="*/ 362 h 369"/>
                  <a:gd name="T2" fmla="*/ 12 w 220"/>
                  <a:gd name="T3" fmla="*/ 369 h 369"/>
                  <a:gd name="T4" fmla="*/ 220 w 220"/>
                  <a:gd name="T5" fmla="*/ 7 h 369"/>
                  <a:gd name="T6" fmla="*/ 208 w 220"/>
                  <a:gd name="T7" fmla="*/ 0 h 369"/>
                  <a:gd name="T8" fmla="*/ 0 w 220"/>
                  <a:gd name="T9" fmla="*/ 36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0" y="362"/>
                    </a:move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lnTo>
                      <a:pt x="0" y="362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12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0 w 95"/>
                  <a:gd name="T1" fmla="*/ 108 h 116"/>
                  <a:gd name="T2" fmla="*/ 12 w 95"/>
                  <a:gd name="T3" fmla="*/ 116 h 116"/>
                  <a:gd name="T4" fmla="*/ 95 w 95"/>
                  <a:gd name="T5" fmla="*/ 9 h 116"/>
                  <a:gd name="T6" fmla="*/ 83 w 95"/>
                  <a:gd name="T7" fmla="*/ 0 h 116"/>
                  <a:gd name="T8" fmla="*/ 0 w 95"/>
                  <a:gd name="T9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0" y="108"/>
                    </a:move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13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0 w 95"/>
                  <a:gd name="T1" fmla="*/ 108 h 116"/>
                  <a:gd name="T2" fmla="*/ 12 w 95"/>
                  <a:gd name="T3" fmla="*/ 116 h 116"/>
                  <a:gd name="T4" fmla="*/ 95 w 95"/>
                  <a:gd name="T5" fmla="*/ 9 h 116"/>
                  <a:gd name="T6" fmla="*/ 83 w 95"/>
                  <a:gd name="T7" fmla="*/ 0 h 116"/>
                  <a:gd name="T8" fmla="*/ 0 w 95"/>
                  <a:gd name="T9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0" y="108"/>
                    </a:move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lnTo>
                      <a:pt x="0" y="108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14"/>
              <p:cNvSpPr/>
              <p:nvPr/>
            </p:nvSpPr>
            <p:spPr bwMode="auto">
              <a:xfrm>
                <a:off x="11866737" y="408398"/>
                <a:ext cx="8229" cy="41286"/>
              </a:xfrm>
              <a:custGeom>
                <a:avLst/>
                <a:gdLst>
                  <a:gd name="T0" fmla="*/ 19 w 25"/>
                  <a:gd name="T1" fmla="*/ 125 h 125"/>
                  <a:gd name="T2" fmla="*/ 25 w 25"/>
                  <a:gd name="T3" fmla="*/ 124 h 125"/>
                  <a:gd name="T4" fmla="*/ 6 w 25"/>
                  <a:gd name="T5" fmla="*/ 0 h 125"/>
                  <a:gd name="T6" fmla="*/ 0 w 25"/>
                  <a:gd name="T7" fmla="*/ 1 h 125"/>
                  <a:gd name="T8" fmla="*/ 19 w 25"/>
                  <a:gd name="T9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25">
                    <a:moveTo>
                      <a:pt x="19" y="125"/>
                    </a:move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3"/>
                      <a:pt x="7" y="27"/>
                      <a:pt x="6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8"/>
                      <a:pt x="18" y="121"/>
                      <a:pt x="19" y="125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15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0 w 251"/>
                  <a:gd name="T1" fmla="*/ 7 h 358"/>
                  <a:gd name="T2" fmla="*/ 239 w 251"/>
                  <a:gd name="T3" fmla="*/ 358 h 358"/>
                  <a:gd name="T4" fmla="*/ 251 w 251"/>
                  <a:gd name="T5" fmla="*/ 348 h 358"/>
                  <a:gd name="T6" fmla="*/ 12 w 251"/>
                  <a:gd name="T7" fmla="*/ 0 h 358"/>
                  <a:gd name="T8" fmla="*/ 0 w 251"/>
                  <a:gd name="T9" fmla="*/ 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0" y="7"/>
                    </a:move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16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0 w 251"/>
                  <a:gd name="T1" fmla="*/ 7 h 358"/>
                  <a:gd name="T2" fmla="*/ 239 w 251"/>
                  <a:gd name="T3" fmla="*/ 358 h 358"/>
                  <a:gd name="T4" fmla="*/ 251 w 251"/>
                  <a:gd name="T5" fmla="*/ 348 h 358"/>
                  <a:gd name="T6" fmla="*/ 12 w 251"/>
                  <a:gd name="T7" fmla="*/ 0 h 358"/>
                  <a:gd name="T8" fmla="*/ 0 w 251"/>
                  <a:gd name="T9" fmla="*/ 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0" y="7"/>
                    </a:move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lnTo>
                      <a:pt x="0" y="7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1"/>
              <p:cNvSpPr>
                <a:spLocks noEditPoints="1"/>
              </p:cNvSpPr>
              <p:nvPr/>
            </p:nvSpPr>
            <p:spPr bwMode="auto">
              <a:xfrm>
                <a:off x="11856834" y="277706"/>
                <a:ext cx="37241" cy="37938"/>
              </a:xfrm>
              <a:custGeom>
                <a:avLst/>
                <a:gdLst>
                  <a:gd name="T0" fmla="*/ 57 w 113"/>
                  <a:gd name="T1" fmla="*/ 111 h 115"/>
                  <a:gd name="T2" fmla="*/ 9 w 113"/>
                  <a:gd name="T3" fmla="*/ 76 h 115"/>
                  <a:gd name="T4" fmla="*/ 72 w 113"/>
                  <a:gd name="T5" fmla="*/ 98 h 115"/>
                  <a:gd name="T6" fmla="*/ 83 w 113"/>
                  <a:gd name="T7" fmla="*/ 97 h 115"/>
                  <a:gd name="T8" fmla="*/ 95 w 113"/>
                  <a:gd name="T9" fmla="*/ 93 h 115"/>
                  <a:gd name="T10" fmla="*/ 66 w 113"/>
                  <a:gd name="T11" fmla="*/ 110 h 115"/>
                  <a:gd name="T12" fmla="*/ 59 w 113"/>
                  <a:gd name="T13" fmla="*/ 111 h 115"/>
                  <a:gd name="T14" fmla="*/ 57 w 113"/>
                  <a:gd name="T15" fmla="*/ 111 h 115"/>
                  <a:gd name="T16" fmla="*/ 6 w 113"/>
                  <a:gd name="T17" fmla="*/ 67 h 115"/>
                  <a:gd name="T18" fmla="*/ 5 w 113"/>
                  <a:gd name="T19" fmla="*/ 60 h 115"/>
                  <a:gd name="T20" fmla="*/ 9 w 113"/>
                  <a:gd name="T21" fmla="*/ 37 h 115"/>
                  <a:gd name="T22" fmla="*/ 89 w 113"/>
                  <a:gd name="T23" fmla="*/ 65 h 115"/>
                  <a:gd name="T24" fmla="*/ 98 w 113"/>
                  <a:gd name="T25" fmla="*/ 64 h 115"/>
                  <a:gd name="T26" fmla="*/ 108 w 113"/>
                  <a:gd name="T27" fmla="*/ 60 h 115"/>
                  <a:gd name="T28" fmla="*/ 103 w 113"/>
                  <a:gd name="T29" fmla="*/ 82 h 115"/>
                  <a:gd name="T30" fmla="*/ 102 w 113"/>
                  <a:gd name="T31" fmla="*/ 82 h 115"/>
                  <a:gd name="T32" fmla="*/ 73 w 113"/>
                  <a:gd name="T33" fmla="*/ 91 h 115"/>
                  <a:gd name="T34" fmla="*/ 7 w 113"/>
                  <a:gd name="T35" fmla="*/ 67 h 115"/>
                  <a:gd name="T36" fmla="*/ 6 w 113"/>
                  <a:gd name="T37" fmla="*/ 67 h 115"/>
                  <a:gd name="T38" fmla="*/ 64 w 113"/>
                  <a:gd name="T39" fmla="*/ 54 h 115"/>
                  <a:gd name="T40" fmla="*/ 12 w 113"/>
                  <a:gd name="T41" fmla="*/ 31 h 115"/>
                  <a:gd name="T42" fmla="*/ 30 w 113"/>
                  <a:gd name="T43" fmla="*/ 12 h 115"/>
                  <a:gd name="T44" fmla="*/ 64 w 113"/>
                  <a:gd name="T45" fmla="*/ 54 h 115"/>
                  <a:gd name="T46" fmla="*/ 89 w 113"/>
                  <a:gd name="T47" fmla="*/ 59 h 115"/>
                  <a:gd name="T48" fmla="*/ 71 w 113"/>
                  <a:gd name="T49" fmla="*/ 56 h 115"/>
                  <a:gd name="T50" fmla="*/ 35 w 113"/>
                  <a:gd name="T51" fmla="*/ 9 h 115"/>
                  <a:gd name="T52" fmla="*/ 48 w 113"/>
                  <a:gd name="T53" fmla="*/ 5 h 115"/>
                  <a:gd name="T54" fmla="*/ 55 w 113"/>
                  <a:gd name="T55" fmla="*/ 4 h 115"/>
                  <a:gd name="T56" fmla="*/ 57 w 113"/>
                  <a:gd name="T57" fmla="*/ 4 h 115"/>
                  <a:gd name="T58" fmla="*/ 92 w 113"/>
                  <a:gd name="T59" fmla="*/ 18 h 115"/>
                  <a:gd name="T60" fmla="*/ 108 w 113"/>
                  <a:gd name="T61" fmla="*/ 53 h 115"/>
                  <a:gd name="T62" fmla="*/ 89 w 113"/>
                  <a:gd name="T63" fmla="*/ 59 h 115"/>
                  <a:gd name="T64" fmla="*/ 57 w 113"/>
                  <a:gd name="T65" fmla="*/ 0 h 115"/>
                  <a:gd name="T66" fmla="*/ 54 w 113"/>
                  <a:gd name="T67" fmla="*/ 0 h 115"/>
                  <a:gd name="T68" fmla="*/ 47 w 113"/>
                  <a:gd name="T69" fmla="*/ 1 h 115"/>
                  <a:gd name="T70" fmla="*/ 1 w 113"/>
                  <a:gd name="T71" fmla="*/ 60 h 115"/>
                  <a:gd name="T72" fmla="*/ 3 w 113"/>
                  <a:gd name="T73" fmla="*/ 72 h 115"/>
                  <a:gd name="T74" fmla="*/ 3 w 113"/>
                  <a:gd name="T75" fmla="*/ 72 h 115"/>
                  <a:gd name="T76" fmla="*/ 3 w 113"/>
                  <a:gd name="T77" fmla="*/ 72 h 115"/>
                  <a:gd name="T78" fmla="*/ 57 w 113"/>
                  <a:gd name="T79" fmla="*/ 115 h 115"/>
                  <a:gd name="T80" fmla="*/ 60 w 113"/>
                  <a:gd name="T81" fmla="*/ 115 h 115"/>
                  <a:gd name="T82" fmla="*/ 67 w 113"/>
                  <a:gd name="T83" fmla="*/ 114 h 115"/>
                  <a:gd name="T84" fmla="*/ 104 w 113"/>
                  <a:gd name="T85" fmla="*/ 88 h 115"/>
                  <a:gd name="T86" fmla="*/ 106 w 113"/>
                  <a:gd name="T87" fmla="*/ 86 h 115"/>
                  <a:gd name="T88" fmla="*/ 105 w 113"/>
                  <a:gd name="T89" fmla="*/ 86 h 115"/>
                  <a:gd name="T90" fmla="*/ 112 w 113"/>
                  <a:gd name="T91" fmla="*/ 57 h 115"/>
                  <a:gd name="T92" fmla="*/ 113 w 113"/>
                  <a:gd name="T93" fmla="*/ 57 h 115"/>
                  <a:gd name="T94" fmla="*/ 113 w 113"/>
                  <a:gd name="T95" fmla="*/ 57 h 115"/>
                  <a:gd name="T96" fmla="*/ 113 w 113"/>
                  <a:gd name="T97" fmla="*/ 55 h 115"/>
                  <a:gd name="T98" fmla="*/ 94 w 113"/>
                  <a:gd name="T99" fmla="*/ 15 h 115"/>
                  <a:gd name="T100" fmla="*/ 57 w 113"/>
                  <a:gd name="T10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3" h="115">
                    <a:moveTo>
                      <a:pt x="57" y="111"/>
                    </a:moveTo>
                    <a:cubicBezTo>
                      <a:pt x="35" y="111"/>
                      <a:pt x="16" y="96"/>
                      <a:pt x="9" y="76"/>
                    </a:cubicBezTo>
                    <a:cubicBezTo>
                      <a:pt x="20" y="83"/>
                      <a:pt x="46" y="98"/>
                      <a:pt x="72" y="98"/>
                    </a:cubicBezTo>
                    <a:cubicBezTo>
                      <a:pt x="76" y="98"/>
                      <a:pt x="80" y="97"/>
                      <a:pt x="83" y="97"/>
                    </a:cubicBezTo>
                    <a:cubicBezTo>
                      <a:pt x="87" y="96"/>
                      <a:pt x="91" y="95"/>
                      <a:pt x="95" y="93"/>
                    </a:cubicBezTo>
                    <a:cubicBezTo>
                      <a:pt x="88" y="102"/>
                      <a:pt x="78" y="108"/>
                      <a:pt x="66" y="110"/>
                    </a:cubicBezTo>
                    <a:cubicBezTo>
                      <a:pt x="64" y="110"/>
                      <a:pt x="62" y="111"/>
                      <a:pt x="59" y="111"/>
                    </a:cubicBezTo>
                    <a:cubicBezTo>
                      <a:pt x="59" y="111"/>
                      <a:pt x="58" y="111"/>
                      <a:pt x="57" y="111"/>
                    </a:cubicBezTo>
                    <a:moveTo>
                      <a:pt x="6" y="67"/>
                    </a:moveTo>
                    <a:cubicBezTo>
                      <a:pt x="6" y="65"/>
                      <a:pt x="5" y="62"/>
                      <a:pt x="5" y="60"/>
                    </a:cubicBezTo>
                    <a:cubicBezTo>
                      <a:pt x="5" y="52"/>
                      <a:pt x="7" y="44"/>
                      <a:pt x="9" y="37"/>
                    </a:cubicBezTo>
                    <a:cubicBezTo>
                      <a:pt x="19" y="42"/>
                      <a:pt x="60" y="65"/>
                      <a:pt x="89" y="65"/>
                    </a:cubicBezTo>
                    <a:cubicBezTo>
                      <a:pt x="92" y="65"/>
                      <a:pt x="95" y="64"/>
                      <a:pt x="98" y="64"/>
                    </a:cubicBezTo>
                    <a:cubicBezTo>
                      <a:pt x="102" y="63"/>
                      <a:pt x="105" y="62"/>
                      <a:pt x="108" y="60"/>
                    </a:cubicBezTo>
                    <a:cubicBezTo>
                      <a:pt x="108" y="68"/>
                      <a:pt x="106" y="76"/>
                      <a:pt x="103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93" y="89"/>
                      <a:pt x="83" y="91"/>
                      <a:pt x="73" y="91"/>
                    </a:cubicBezTo>
                    <a:cubicBezTo>
                      <a:pt x="41" y="91"/>
                      <a:pt x="7" y="67"/>
                      <a:pt x="7" y="67"/>
                    </a:cubicBezTo>
                    <a:cubicBezTo>
                      <a:pt x="6" y="67"/>
                      <a:pt x="6" y="67"/>
                      <a:pt x="6" y="67"/>
                    </a:cubicBezTo>
                    <a:moveTo>
                      <a:pt x="64" y="54"/>
                    </a:moveTo>
                    <a:cubicBezTo>
                      <a:pt x="41" y="47"/>
                      <a:pt x="18" y="34"/>
                      <a:pt x="12" y="31"/>
                    </a:cubicBezTo>
                    <a:cubicBezTo>
                      <a:pt x="16" y="23"/>
                      <a:pt x="22" y="17"/>
                      <a:pt x="30" y="12"/>
                    </a:cubicBezTo>
                    <a:cubicBezTo>
                      <a:pt x="32" y="14"/>
                      <a:pt x="57" y="35"/>
                      <a:pt x="64" y="54"/>
                    </a:cubicBezTo>
                    <a:moveTo>
                      <a:pt x="89" y="59"/>
                    </a:moveTo>
                    <a:cubicBezTo>
                      <a:pt x="84" y="59"/>
                      <a:pt x="77" y="58"/>
                      <a:pt x="71" y="56"/>
                    </a:cubicBezTo>
                    <a:cubicBezTo>
                      <a:pt x="66" y="37"/>
                      <a:pt x="43" y="16"/>
                      <a:pt x="35" y="9"/>
                    </a:cubicBezTo>
                    <a:cubicBezTo>
                      <a:pt x="39" y="7"/>
                      <a:pt x="43" y="6"/>
                      <a:pt x="48" y="5"/>
                    </a:cubicBezTo>
                    <a:cubicBezTo>
                      <a:pt x="50" y="4"/>
                      <a:pt x="52" y="4"/>
                      <a:pt x="55" y="4"/>
                    </a:cubicBezTo>
                    <a:cubicBezTo>
                      <a:pt x="55" y="4"/>
                      <a:pt x="56" y="4"/>
                      <a:pt x="57" y="4"/>
                    </a:cubicBezTo>
                    <a:cubicBezTo>
                      <a:pt x="70" y="4"/>
                      <a:pt x="82" y="9"/>
                      <a:pt x="92" y="18"/>
                    </a:cubicBezTo>
                    <a:cubicBezTo>
                      <a:pt x="102" y="27"/>
                      <a:pt x="107" y="39"/>
                      <a:pt x="108" y="53"/>
                    </a:cubicBezTo>
                    <a:cubicBezTo>
                      <a:pt x="104" y="57"/>
                      <a:pt x="97" y="59"/>
                      <a:pt x="89" y="59"/>
                    </a:cubicBezTo>
                    <a:moveTo>
                      <a:pt x="57" y="0"/>
                    </a:moveTo>
                    <a:cubicBezTo>
                      <a:pt x="56" y="0"/>
                      <a:pt x="55" y="0"/>
                      <a:pt x="54" y="0"/>
                    </a:cubicBezTo>
                    <a:cubicBezTo>
                      <a:pt x="52" y="0"/>
                      <a:pt x="49" y="0"/>
                      <a:pt x="47" y="1"/>
                    </a:cubicBezTo>
                    <a:cubicBezTo>
                      <a:pt x="20" y="6"/>
                      <a:pt x="0" y="31"/>
                      <a:pt x="1" y="60"/>
                    </a:cubicBezTo>
                    <a:cubicBezTo>
                      <a:pt x="2" y="64"/>
                      <a:pt x="2" y="68"/>
                      <a:pt x="3" y="72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10" y="97"/>
                      <a:pt x="32" y="115"/>
                      <a:pt x="57" y="115"/>
                    </a:cubicBezTo>
                    <a:cubicBezTo>
                      <a:pt x="58" y="115"/>
                      <a:pt x="59" y="115"/>
                      <a:pt x="60" y="115"/>
                    </a:cubicBezTo>
                    <a:cubicBezTo>
                      <a:pt x="62" y="114"/>
                      <a:pt x="65" y="114"/>
                      <a:pt x="67" y="114"/>
                    </a:cubicBezTo>
                    <a:cubicBezTo>
                      <a:pt x="83" y="111"/>
                      <a:pt x="96" y="101"/>
                      <a:pt x="104" y="88"/>
                    </a:cubicBezTo>
                    <a:cubicBezTo>
                      <a:pt x="105" y="87"/>
                      <a:pt x="105" y="87"/>
                      <a:pt x="106" y="86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110" y="77"/>
                      <a:pt x="113" y="67"/>
                      <a:pt x="112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2" y="56"/>
                      <a:pt x="113" y="55"/>
                      <a:pt x="113" y="55"/>
                    </a:cubicBezTo>
                    <a:cubicBezTo>
                      <a:pt x="112" y="39"/>
                      <a:pt x="105" y="25"/>
                      <a:pt x="94" y="15"/>
                    </a:cubicBezTo>
                    <a:cubicBezTo>
                      <a:pt x="84" y="5"/>
                      <a:pt x="71" y="0"/>
                      <a:pt x="57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2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95 w 102"/>
                  <a:gd name="T1" fmla="*/ 0 h 66"/>
                  <a:gd name="T2" fmla="*/ 0 w 102"/>
                  <a:gd name="T3" fmla="*/ 52 h 66"/>
                  <a:gd name="T4" fmla="*/ 7 w 102"/>
                  <a:gd name="T5" fmla="*/ 66 h 66"/>
                  <a:gd name="T6" fmla="*/ 102 w 102"/>
                  <a:gd name="T7" fmla="*/ 11 h 66"/>
                  <a:gd name="T8" fmla="*/ 95 w 102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95" y="0"/>
                    </a:move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23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95 w 102"/>
                  <a:gd name="T1" fmla="*/ 0 h 66"/>
                  <a:gd name="T2" fmla="*/ 0 w 102"/>
                  <a:gd name="T3" fmla="*/ 52 h 66"/>
                  <a:gd name="T4" fmla="*/ 7 w 102"/>
                  <a:gd name="T5" fmla="*/ 66 h 66"/>
                  <a:gd name="T6" fmla="*/ 102 w 102"/>
                  <a:gd name="T7" fmla="*/ 11 h 66"/>
                  <a:gd name="T8" fmla="*/ 95 w 102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95" y="0"/>
                    </a:move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lnTo>
                      <a:pt x="95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24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208 w 220"/>
                  <a:gd name="T1" fmla="*/ 0 h 369"/>
                  <a:gd name="T2" fmla="*/ 0 w 220"/>
                  <a:gd name="T3" fmla="*/ 362 h 369"/>
                  <a:gd name="T4" fmla="*/ 12 w 220"/>
                  <a:gd name="T5" fmla="*/ 369 h 369"/>
                  <a:gd name="T6" fmla="*/ 220 w 220"/>
                  <a:gd name="T7" fmla="*/ 7 h 369"/>
                  <a:gd name="T8" fmla="*/ 208 w 22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208" y="0"/>
                    </a:moveTo>
                    <a:lnTo>
                      <a:pt x="0" y="362"/>
                    </a:ln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25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208 w 220"/>
                  <a:gd name="T1" fmla="*/ 0 h 369"/>
                  <a:gd name="T2" fmla="*/ 0 w 220"/>
                  <a:gd name="T3" fmla="*/ 362 h 369"/>
                  <a:gd name="T4" fmla="*/ 12 w 220"/>
                  <a:gd name="T5" fmla="*/ 369 h 369"/>
                  <a:gd name="T6" fmla="*/ 220 w 220"/>
                  <a:gd name="T7" fmla="*/ 7 h 369"/>
                  <a:gd name="T8" fmla="*/ 208 w 22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208" y="0"/>
                    </a:moveTo>
                    <a:lnTo>
                      <a:pt x="0" y="362"/>
                    </a:ln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26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83 w 95"/>
                  <a:gd name="T1" fmla="*/ 0 h 116"/>
                  <a:gd name="T2" fmla="*/ 0 w 95"/>
                  <a:gd name="T3" fmla="*/ 108 h 116"/>
                  <a:gd name="T4" fmla="*/ 12 w 95"/>
                  <a:gd name="T5" fmla="*/ 116 h 116"/>
                  <a:gd name="T6" fmla="*/ 95 w 95"/>
                  <a:gd name="T7" fmla="*/ 9 h 116"/>
                  <a:gd name="T8" fmla="*/ 83 w 95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83" y="0"/>
                    </a:moveTo>
                    <a:lnTo>
                      <a:pt x="0" y="108"/>
                    </a:ln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27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83 w 95"/>
                  <a:gd name="T1" fmla="*/ 0 h 116"/>
                  <a:gd name="T2" fmla="*/ 0 w 95"/>
                  <a:gd name="T3" fmla="*/ 108 h 116"/>
                  <a:gd name="T4" fmla="*/ 12 w 95"/>
                  <a:gd name="T5" fmla="*/ 116 h 116"/>
                  <a:gd name="T6" fmla="*/ 95 w 95"/>
                  <a:gd name="T7" fmla="*/ 9 h 116"/>
                  <a:gd name="T8" fmla="*/ 83 w 95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83" y="0"/>
                    </a:moveTo>
                    <a:lnTo>
                      <a:pt x="0" y="108"/>
                    </a:ln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28"/>
              <p:cNvSpPr/>
              <p:nvPr/>
            </p:nvSpPr>
            <p:spPr bwMode="auto">
              <a:xfrm>
                <a:off x="11866737" y="408398"/>
                <a:ext cx="8229" cy="41286"/>
              </a:xfrm>
              <a:custGeom>
                <a:avLst/>
                <a:gdLst>
                  <a:gd name="T0" fmla="*/ 6 w 25"/>
                  <a:gd name="T1" fmla="*/ 0 h 125"/>
                  <a:gd name="T2" fmla="*/ 0 w 25"/>
                  <a:gd name="T3" fmla="*/ 1 h 125"/>
                  <a:gd name="T4" fmla="*/ 19 w 25"/>
                  <a:gd name="T5" fmla="*/ 125 h 125"/>
                  <a:gd name="T6" fmla="*/ 25 w 25"/>
                  <a:gd name="T7" fmla="*/ 124 h 125"/>
                  <a:gd name="T8" fmla="*/ 6 w 25"/>
                  <a:gd name="T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25">
                    <a:moveTo>
                      <a:pt x="6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8"/>
                      <a:pt x="18" y="121"/>
                      <a:pt x="19" y="125"/>
                    </a:cubicBez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3"/>
                      <a:pt x="7" y="27"/>
                      <a:pt x="6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29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12 w 251"/>
                  <a:gd name="T1" fmla="*/ 0 h 358"/>
                  <a:gd name="T2" fmla="*/ 0 w 251"/>
                  <a:gd name="T3" fmla="*/ 7 h 358"/>
                  <a:gd name="T4" fmla="*/ 239 w 251"/>
                  <a:gd name="T5" fmla="*/ 358 h 358"/>
                  <a:gd name="T6" fmla="*/ 251 w 251"/>
                  <a:gd name="T7" fmla="*/ 348 h 358"/>
                  <a:gd name="T8" fmla="*/ 12 w 251"/>
                  <a:gd name="T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12" y="0"/>
                    </a:moveTo>
                    <a:lnTo>
                      <a:pt x="0" y="7"/>
                    </a:ln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30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12 w 251"/>
                  <a:gd name="T1" fmla="*/ 0 h 358"/>
                  <a:gd name="T2" fmla="*/ 0 w 251"/>
                  <a:gd name="T3" fmla="*/ 7 h 358"/>
                  <a:gd name="T4" fmla="*/ 239 w 251"/>
                  <a:gd name="T5" fmla="*/ 358 h 358"/>
                  <a:gd name="T6" fmla="*/ 251 w 251"/>
                  <a:gd name="T7" fmla="*/ 348 h 358"/>
                  <a:gd name="T8" fmla="*/ 12 w 251"/>
                  <a:gd name="T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12" y="0"/>
                    </a:moveTo>
                    <a:lnTo>
                      <a:pt x="0" y="7"/>
                    </a:ln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-10123" y="6289667"/>
            <a:ext cx="434645" cy="565600"/>
            <a:chOff x="-13497" y="6289667"/>
            <a:chExt cx="579526" cy="565600"/>
          </a:xfrm>
        </p:grpSpPr>
        <p:sp>
          <p:nvSpPr>
            <p:cNvPr id="69" name="Freeform 35"/>
            <p:cNvSpPr>
              <a:spLocks noEditPoints="1"/>
            </p:cNvSpPr>
            <p:nvPr/>
          </p:nvSpPr>
          <p:spPr bwMode="auto">
            <a:xfrm>
              <a:off x="-13497" y="6289667"/>
              <a:ext cx="579526" cy="565600"/>
            </a:xfrm>
            <a:custGeom>
              <a:avLst/>
              <a:gdLst>
                <a:gd name="T0" fmla="*/ 1564 w 1882"/>
                <a:gd name="T1" fmla="*/ 487 h 1836"/>
                <a:gd name="T2" fmla="*/ 815 w 1882"/>
                <a:gd name="T3" fmla="*/ 595 h 1836"/>
                <a:gd name="T4" fmla="*/ 196 w 1882"/>
                <a:gd name="T5" fmla="*/ 881 h 1836"/>
                <a:gd name="T6" fmla="*/ 566 w 1882"/>
                <a:gd name="T7" fmla="*/ 1554 h 1836"/>
                <a:gd name="T8" fmla="*/ 1044 w 1882"/>
                <a:gd name="T9" fmla="*/ 1833 h 1836"/>
                <a:gd name="T10" fmla="*/ 1457 w 1882"/>
                <a:gd name="T11" fmla="*/ 1355 h 1836"/>
                <a:gd name="T12" fmla="*/ 1768 w 1882"/>
                <a:gd name="T13" fmla="*/ 808 h 1836"/>
                <a:gd name="T14" fmla="*/ 1784 w 1882"/>
                <a:gd name="T15" fmla="*/ 1107 h 1836"/>
                <a:gd name="T16" fmla="*/ 1537 w 1882"/>
                <a:gd name="T17" fmla="*/ 912 h 1836"/>
                <a:gd name="T18" fmla="*/ 1556 w 1882"/>
                <a:gd name="T19" fmla="*/ 756 h 1836"/>
                <a:gd name="T20" fmla="*/ 1448 w 1882"/>
                <a:gd name="T21" fmla="*/ 246 h 1836"/>
                <a:gd name="T22" fmla="*/ 1534 w 1882"/>
                <a:gd name="T23" fmla="*/ 391 h 1836"/>
                <a:gd name="T24" fmla="*/ 1223 w 1882"/>
                <a:gd name="T25" fmla="*/ 761 h 1836"/>
                <a:gd name="T26" fmla="*/ 1615 w 1882"/>
                <a:gd name="T27" fmla="*/ 767 h 1836"/>
                <a:gd name="T28" fmla="*/ 1652 w 1882"/>
                <a:gd name="T29" fmla="*/ 1333 h 1836"/>
                <a:gd name="T30" fmla="*/ 1320 w 1882"/>
                <a:gd name="T31" fmla="*/ 1622 h 1836"/>
                <a:gd name="T32" fmla="*/ 1191 w 1882"/>
                <a:gd name="T33" fmla="*/ 1751 h 1836"/>
                <a:gd name="T34" fmla="*/ 1184 w 1882"/>
                <a:gd name="T35" fmla="*/ 1312 h 1836"/>
                <a:gd name="T36" fmla="*/ 1661 w 1882"/>
                <a:gd name="T37" fmla="*/ 1327 h 1836"/>
                <a:gd name="T38" fmla="*/ 889 w 1882"/>
                <a:gd name="T39" fmla="*/ 1298 h 1836"/>
                <a:gd name="T40" fmla="*/ 846 w 1882"/>
                <a:gd name="T41" fmla="*/ 1131 h 1836"/>
                <a:gd name="T42" fmla="*/ 675 w 1882"/>
                <a:gd name="T43" fmla="*/ 1271 h 1836"/>
                <a:gd name="T44" fmla="*/ 363 w 1882"/>
                <a:gd name="T45" fmla="*/ 1446 h 1836"/>
                <a:gd name="T46" fmla="*/ 635 w 1882"/>
                <a:gd name="T47" fmla="*/ 1207 h 1836"/>
                <a:gd name="T48" fmla="*/ 957 w 1882"/>
                <a:gd name="T49" fmla="*/ 991 h 1836"/>
                <a:gd name="T50" fmla="*/ 973 w 1882"/>
                <a:gd name="T51" fmla="*/ 1348 h 1836"/>
                <a:gd name="T52" fmla="*/ 592 w 1882"/>
                <a:gd name="T53" fmla="*/ 938 h 1836"/>
                <a:gd name="T54" fmla="*/ 92 w 1882"/>
                <a:gd name="T55" fmla="*/ 768 h 1836"/>
                <a:gd name="T56" fmla="*/ 305 w 1882"/>
                <a:gd name="T57" fmla="*/ 636 h 1836"/>
                <a:gd name="T58" fmla="*/ 899 w 1882"/>
                <a:gd name="T59" fmla="*/ 902 h 1836"/>
                <a:gd name="T60" fmla="*/ 909 w 1882"/>
                <a:gd name="T61" fmla="*/ 945 h 1836"/>
                <a:gd name="T62" fmla="*/ 386 w 1882"/>
                <a:gd name="T63" fmla="*/ 1079 h 1836"/>
                <a:gd name="T64" fmla="*/ 384 w 1882"/>
                <a:gd name="T65" fmla="*/ 346 h 1836"/>
                <a:gd name="T66" fmla="*/ 768 w 1882"/>
                <a:gd name="T67" fmla="*/ 198 h 1836"/>
                <a:gd name="T68" fmla="*/ 950 w 1882"/>
                <a:gd name="T69" fmla="*/ 85 h 1836"/>
                <a:gd name="T70" fmla="*/ 1150 w 1882"/>
                <a:gd name="T71" fmla="*/ 87 h 1836"/>
                <a:gd name="T72" fmla="*/ 1113 w 1882"/>
                <a:gd name="T73" fmla="*/ 357 h 1836"/>
                <a:gd name="T74" fmla="*/ 976 w 1882"/>
                <a:gd name="T75" fmla="*/ 428 h 1836"/>
                <a:gd name="T76" fmla="*/ 795 w 1882"/>
                <a:gd name="T77" fmla="*/ 209 h 1836"/>
                <a:gd name="T78" fmla="*/ 361 w 1882"/>
                <a:gd name="T79" fmla="*/ 352 h 1836"/>
                <a:gd name="T80" fmla="*/ 1163 w 1882"/>
                <a:gd name="T81" fmla="*/ 623 h 1836"/>
                <a:gd name="T82" fmla="*/ 1070 w 1882"/>
                <a:gd name="T83" fmla="*/ 880 h 1836"/>
                <a:gd name="T84" fmla="*/ 1038 w 1882"/>
                <a:gd name="T85" fmla="*/ 839 h 1836"/>
                <a:gd name="T86" fmla="*/ 920 w 1882"/>
                <a:gd name="T87" fmla="*/ 905 h 1836"/>
                <a:gd name="T88" fmla="*/ 264 w 1882"/>
                <a:gd name="T89" fmla="*/ 406 h 1836"/>
                <a:gd name="T90" fmla="*/ 264 w 1882"/>
                <a:gd name="T91" fmla="*/ 406 h 1836"/>
                <a:gd name="T92" fmla="*/ 1107 w 1882"/>
                <a:gd name="T93" fmla="*/ 1777 h 1836"/>
                <a:gd name="T94" fmla="*/ 1079 w 1882"/>
                <a:gd name="T95" fmla="*/ 953 h 1836"/>
                <a:gd name="T96" fmla="*/ 1737 w 1882"/>
                <a:gd name="T97" fmla="*/ 1231 h 1836"/>
                <a:gd name="T98" fmla="*/ 1558 w 1882"/>
                <a:gd name="T99" fmla="*/ 485 h 1836"/>
                <a:gd name="T100" fmla="*/ 749 w 1882"/>
                <a:gd name="T101" fmla="*/ 189 h 1836"/>
                <a:gd name="T102" fmla="*/ 358 w 1882"/>
                <a:gd name="T103" fmla="*/ 314 h 1836"/>
                <a:gd name="T104" fmla="*/ 138 w 1882"/>
                <a:gd name="T105" fmla="*/ 850 h 1836"/>
                <a:gd name="T106" fmla="*/ 265 w 1882"/>
                <a:gd name="T107" fmla="*/ 1037 h 1836"/>
                <a:gd name="T108" fmla="*/ 564 w 1882"/>
                <a:gd name="T109" fmla="*/ 1548 h 1836"/>
                <a:gd name="T110" fmla="*/ 837 w 1882"/>
                <a:gd name="T111" fmla="*/ 1655 h 1836"/>
                <a:gd name="T112" fmla="*/ 1356 w 1882"/>
                <a:gd name="T113" fmla="*/ 1515 h 1836"/>
                <a:gd name="T114" fmla="*/ 1602 w 1882"/>
                <a:gd name="T115" fmla="*/ 1373 h 1836"/>
                <a:gd name="T116" fmla="*/ 1804 w 1882"/>
                <a:gd name="T117" fmla="*/ 793 h 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82" h="1836">
                  <a:moveTo>
                    <a:pt x="1809" y="790"/>
                  </a:moveTo>
                  <a:cubicBezTo>
                    <a:pt x="1750" y="713"/>
                    <a:pt x="1642" y="684"/>
                    <a:pt x="1488" y="702"/>
                  </a:cubicBezTo>
                  <a:cubicBezTo>
                    <a:pt x="1441" y="706"/>
                    <a:pt x="1388" y="716"/>
                    <a:pt x="1331" y="730"/>
                  </a:cubicBezTo>
                  <a:cubicBezTo>
                    <a:pt x="1390" y="695"/>
                    <a:pt x="1462" y="644"/>
                    <a:pt x="1510" y="579"/>
                  </a:cubicBezTo>
                  <a:cubicBezTo>
                    <a:pt x="1533" y="551"/>
                    <a:pt x="1552" y="520"/>
                    <a:pt x="1564" y="487"/>
                  </a:cubicBezTo>
                  <a:cubicBezTo>
                    <a:pt x="1586" y="425"/>
                    <a:pt x="1579" y="361"/>
                    <a:pt x="1543" y="298"/>
                  </a:cubicBezTo>
                  <a:cubicBezTo>
                    <a:pt x="1419" y="78"/>
                    <a:pt x="1149" y="0"/>
                    <a:pt x="947" y="37"/>
                  </a:cubicBezTo>
                  <a:cubicBezTo>
                    <a:pt x="848" y="55"/>
                    <a:pt x="775" y="100"/>
                    <a:pt x="747" y="162"/>
                  </a:cubicBezTo>
                  <a:cubicBezTo>
                    <a:pt x="730" y="200"/>
                    <a:pt x="726" y="247"/>
                    <a:pt x="731" y="297"/>
                  </a:cubicBezTo>
                  <a:cubicBezTo>
                    <a:pt x="734" y="390"/>
                    <a:pt x="772" y="499"/>
                    <a:pt x="815" y="595"/>
                  </a:cubicBezTo>
                  <a:cubicBezTo>
                    <a:pt x="771" y="538"/>
                    <a:pt x="719" y="477"/>
                    <a:pt x="660" y="427"/>
                  </a:cubicBezTo>
                  <a:cubicBezTo>
                    <a:pt x="569" y="346"/>
                    <a:pt x="464" y="289"/>
                    <a:pt x="357" y="308"/>
                  </a:cubicBezTo>
                  <a:cubicBezTo>
                    <a:pt x="302" y="318"/>
                    <a:pt x="248" y="349"/>
                    <a:pt x="199" y="399"/>
                  </a:cubicBezTo>
                  <a:cubicBezTo>
                    <a:pt x="54" y="548"/>
                    <a:pt x="0" y="675"/>
                    <a:pt x="43" y="767"/>
                  </a:cubicBezTo>
                  <a:cubicBezTo>
                    <a:pt x="67" y="817"/>
                    <a:pt x="119" y="855"/>
                    <a:pt x="196" y="881"/>
                  </a:cubicBezTo>
                  <a:cubicBezTo>
                    <a:pt x="267" y="910"/>
                    <a:pt x="374" y="930"/>
                    <a:pt x="532" y="929"/>
                  </a:cubicBezTo>
                  <a:cubicBezTo>
                    <a:pt x="480" y="941"/>
                    <a:pt x="426" y="956"/>
                    <a:pt x="376" y="977"/>
                  </a:cubicBezTo>
                  <a:cubicBezTo>
                    <a:pt x="284" y="1011"/>
                    <a:pt x="204" y="1059"/>
                    <a:pt x="172" y="1128"/>
                  </a:cubicBezTo>
                  <a:cubicBezTo>
                    <a:pt x="147" y="1182"/>
                    <a:pt x="155" y="1244"/>
                    <a:pt x="195" y="1312"/>
                  </a:cubicBezTo>
                  <a:cubicBezTo>
                    <a:pt x="297" y="1488"/>
                    <a:pt x="436" y="1578"/>
                    <a:pt x="566" y="1554"/>
                  </a:cubicBezTo>
                  <a:cubicBezTo>
                    <a:pt x="604" y="1547"/>
                    <a:pt x="657" y="1527"/>
                    <a:pt x="709" y="1472"/>
                  </a:cubicBezTo>
                  <a:cubicBezTo>
                    <a:pt x="748" y="1436"/>
                    <a:pt x="786" y="1383"/>
                    <a:pt x="818" y="1302"/>
                  </a:cubicBezTo>
                  <a:cubicBezTo>
                    <a:pt x="812" y="1363"/>
                    <a:pt x="808" y="1433"/>
                    <a:pt x="811" y="1501"/>
                  </a:cubicBezTo>
                  <a:cubicBezTo>
                    <a:pt x="814" y="1606"/>
                    <a:pt x="834" y="1709"/>
                    <a:pt x="888" y="1772"/>
                  </a:cubicBezTo>
                  <a:cubicBezTo>
                    <a:pt x="926" y="1816"/>
                    <a:pt x="979" y="1836"/>
                    <a:pt x="1044" y="1833"/>
                  </a:cubicBezTo>
                  <a:cubicBezTo>
                    <a:pt x="1068" y="1831"/>
                    <a:pt x="1092" y="1829"/>
                    <a:pt x="1115" y="1825"/>
                  </a:cubicBezTo>
                  <a:cubicBezTo>
                    <a:pt x="1232" y="1803"/>
                    <a:pt x="1312" y="1744"/>
                    <a:pt x="1346" y="1655"/>
                  </a:cubicBezTo>
                  <a:cubicBezTo>
                    <a:pt x="1374" y="1581"/>
                    <a:pt x="1369" y="1491"/>
                    <a:pt x="1333" y="1394"/>
                  </a:cubicBezTo>
                  <a:cubicBezTo>
                    <a:pt x="1315" y="1340"/>
                    <a:pt x="1288" y="1284"/>
                    <a:pt x="1251" y="1227"/>
                  </a:cubicBezTo>
                  <a:cubicBezTo>
                    <a:pt x="1303" y="1271"/>
                    <a:pt x="1378" y="1325"/>
                    <a:pt x="1457" y="1355"/>
                  </a:cubicBezTo>
                  <a:cubicBezTo>
                    <a:pt x="1512" y="1379"/>
                    <a:pt x="1572" y="1393"/>
                    <a:pt x="1626" y="1383"/>
                  </a:cubicBezTo>
                  <a:cubicBezTo>
                    <a:pt x="1626" y="1383"/>
                    <a:pt x="1626" y="1383"/>
                    <a:pt x="1626" y="1383"/>
                  </a:cubicBezTo>
                  <a:cubicBezTo>
                    <a:pt x="1692" y="1371"/>
                    <a:pt x="1744" y="1326"/>
                    <a:pt x="1780" y="1248"/>
                  </a:cubicBezTo>
                  <a:cubicBezTo>
                    <a:pt x="1872" y="1052"/>
                    <a:pt x="1882" y="884"/>
                    <a:pt x="1809" y="790"/>
                  </a:cubicBezTo>
                  <a:close/>
                  <a:moveTo>
                    <a:pt x="1768" y="808"/>
                  </a:moveTo>
                  <a:cubicBezTo>
                    <a:pt x="1795" y="844"/>
                    <a:pt x="1808" y="891"/>
                    <a:pt x="1809" y="947"/>
                  </a:cubicBezTo>
                  <a:cubicBezTo>
                    <a:pt x="1639" y="919"/>
                    <a:pt x="1639" y="919"/>
                    <a:pt x="1639" y="919"/>
                  </a:cubicBezTo>
                  <a:cubicBezTo>
                    <a:pt x="1638" y="925"/>
                    <a:pt x="1638" y="925"/>
                    <a:pt x="1638" y="925"/>
                  </a:cubicBezTo>
                  <a:cubicBezTo>
                    <a:pt x="1809" y="953"/>
                    <a:pt x="1809" y="953"/>
                    <a:pt x="1809" y="953"/>
                  </a:cubicBezTo>
                  <a:cubicBezTo>
                    <a:pt x="1809" y="999"/>
                    <a:pt x="1801" y="1051"/>
                    <a:pt x="1784" y="1107"/>
                  </a:cubicBezTo>
                  <a:cubicBezTo>
                    <a:pt x="1646" y="1126"/>
                    <a:pt x="1466" y="1076"/>
                    <a:pt x="1338" y="1030"/>
                  </a:cubicBezTo>
                  <a:cubicBezTo>
                    <a:pt x="1218" y="987"/>
                    <a:pt x="1120" y="940"/>
                    <a:pt x="1092" y="926"/>
                  </a:cubicBezTo>
                  <a:cubicBezTo>
                    <a:pt x="1095" y="912"/>
                    <a:pt x="1096" y="897"/>
                    <a:pt x="1093" y="883"/>
                  </a:cubicBezTo>
                  <a:cubicBezTo>
                    <a:pt x="1148" y="884"/>
                    <a:pt x="1391" y="894"/>
                    <a:pt x="1536" y="918"/>
                  </a:cubicBezTo>
                  <a:cubicBezTo>
                    <a:pt x="1537" y="912"/>
                    <a:pt x="1537" y="912"/>
                    <a:pt x="1537" y="912"/>
                  </a:cubicBezTo>
                  <a:cubicBezTo>
                    <a:pt x="1390" y="887"/>
                    <a:pt x="1143" y="878"/>
                    <a:pt x="1091" y="877"/>
                  </a:cubicBezTo>
                  <a:cubicBezTo>
                    <a:pt x="1091" y="876"/>
                    <a:pt x="1091" y="876"/>
                    <a:pt x="1091" y="876"/>
                  </a:cubicBezTo>
                  <a:cubicBezTo>
                    <a:pt x="1090" y="872"/>
                    <a:pt x="1088" y="867"/>
                    <a:pt x="1086" y="863"/>
                  </a:cubicBezTo>
                  <a:cubicBezTo>
                    <a:pt x="1133" y="845"/>
                    <a:pt x="1340" y="771"/>
                    <a:pt x="1556" y="762"/>
                  </a:cubicBezTo>
                  <a:cubicBezTo>
                    <a:pt x="1556" y="756"/>
                    <a:pt x="1556" y="756"/>
                    <a:pt x="1556" y="756"/>
                  </a:cubicBezTo>
                  <a:cubicBezTo>
                    <a:pt x="1339" y="765"/>
                    <a:pt x="1129" y="840"/>
                    <a:pt x="1083" y="857"/>
                  </a:cubicBezTo>
                  <a:cubicBezTo>
                    <a:pt x="1081" y="852"/>
                    <a:pt x="1078" y="848"/>
                    <a:pt x="1074" y="843"/>
                  </a:cubicBezTo>
                  <a:cubicBezTo>
                    <a:pt x="1099" y="820"/>
                    <a:pt x="1181" y="740"/>
                    <a:pt x="1245" y="626"/>
                  </a:cubicBezTo>
                  <a:cubicBezTo>
                    <a:pt x="1313" y="505"/>
                    <a:pt x="1372" y="321"/>
                    <a:pt x="1278" y="126"/>
                  </a:cubicBezTo>
                  <a:cubicBezTo>
                    <a:pt x="1341" y="153"/>
                    <a:pt x="1400" y="193"/>
                    <a:pt x="1448" y="246"/>
                  </a:cubicBezTo>
                  <a:cubicBezTo>
                    <a:pt x="1448" y="303"/>
                    <a:pt x="1441" y="560"/>
                    <a:pt x="1327" y="654"/>
                  </a:cubicBezTo>
                  <a:cubicBezTo>
                    <a:pt x="1331" y="659"/>
                    <a:pt x="1331" y="659"/>
                    <a:pt x="1331" y="659"/>
                  </a:cubicBezTo>
                  <a:cubicBezTo>
                    <a:pt x="1442" y="567"/>
                    <a:pt x="1454" y="322"/>
                    <a:pt x="1454" y="253"/>
                  </a:cubicBezTo>
                  <a:cubicBezTo>
                    <a:pt x="1475" y="276"/>
                    <a:pt x="1493" y="302"/>
                    <a:pt x="1509" y="330"/>
                  </a:cubicBezTo>
                  <a:cubicBezTo>
                    <a:pt x="1521" y="350"/>
                    <a:pt x="1529" y="371"/>
                    <a:pt x="1534" y="391"/>
                  </a:cubicBezTo>
                  <a:cubicBezTo>
                    <a:pt x="1525" y="424"/>
                    <a:pt x="1501" y="503"/>
                    <a:pt x="1458" y="552"/>
                  </a:cubicBezTo>
                  <a:cubicBezTo>
                    <a:pt x="1463" y="556"/>
                    <a:pt x="1463" y="556"/>
                    <a:pt x="1463" y="556"/>
                  </a:cubicBezTo>
                  <a:cubicBezTo>
                    <a:pt x="1502" y="512"/>
                    <a:pt x="1526" y="443"/>
                    <a:pt x="1537" y="405"/>
                  </a:cubicBezTo>
                  <a:cubicBezTo>
                    <a:pt x="1542" y="437"/>
                    <a:pt x="1539" y="469"/>
                    <a:pt x="1528" y="501"/>
                  </a:cubicBezTo>
                  <a:cubicBezTo>
                    <a:pt x="1472" y="660"/>
                    <a:pt x="1225" y="760"/>
                    <a:pt x="1223" y="761"/>
                  </a:cubicBezTo>
                  <a:cubicBezTo>
                    <a:pt x="1230" y="780"/>
                    <a:pt x="1230" y="780"/>
                    <a:pt x="1230" y="780"/>
                  </a:cubicBezTo>
                  <a:cubicBezTo>
                    <a:pt x="1294" y="759"/>
                    <a:pt x="1354" y="744"/>
                    <a:pt x="1409" y="734"/>
                  </a:cubicBezTo>
                  <a:cubicBezTo>
                    <a:pt x="1581" y="702"/>
                    <a:pt x="1699" y="724"/>
                    <a:pt x="1761" y="799"/>
                  </a:cubicBezTo>
                  <a:cubicBezTo>
                    <a:pt x="1722" y="785"/>
                    <a:pt x="1644" y="758"/>
                    <a:pt x="1614" y="761"/>
                  </a:cubicBezTo>
                  <a:cubicBezTo>
                    <a:pt x="1615" y="767"/>
                    <a:pt x="1615" y="767"/>
                    <a:pt x="1615" y="767"/>
                  </a:cubicBezTo>
                  <a:cubicBezTo>
                    <a:pt x="1645" y="764"/>
                    <a:pt x="1735" y="796"/>
                    <a:pt x="1768" y="808"/>
                  </a:cubicBezTo>
                  <a:close/>
                  <a:moveTo>
                    <a:pt x="1661" y="1327"/>
                  </a:moveTo>
                  <a:cubicBezTo>
                    <a:pt x="1611" y="1323"/>
                    <a:pt x="1421" y="1300"/>
                    <a:pt x="1262" y="1159"/>
                  </a:cubicBezTo>
                  <a:cubicBezTo>
                    <a:pt x="1258" y="1164"/>
                    <a:pt x="1258" y="1164"/>
                    <a:pt x="1258" y="1164"/>
                  </a:cubicBezTo>
                  <a:cubicBezTo>
                    <a:pt x="1410" y="1299"/>
                    <a:pt x="1591" y="1327"/>
                    <a:pt x="1652" y="1333"/>
                  </a:cubicBezTo>
                  <a:cubicBezTo>
                    <a:pt x="1635" y="1343"/>
                    <a:pt x="1618" y="1350"/>
                    <a:pt x="1599" y="1353"/>
                  </a:cubicBezTo>
                  <a:cubicBezTo>
                    <a:pt x="1599" y="1353"/>
                    <a:pt x="1599" y="1353"/>
                    <a:pt x="1599" y="1353"/>
                  </a:cubicBezTo>
                  <a:cubicBezTo>
                    <a:pt x="1425" y="1385"/>
                    <a:pt x="1196" y="1149"/>
                    <a:pt x="1193" y="1147"/>
                  </a:cubicBezTo>
                  <a:cubicBezTo>
                    <a:pt x="1178" y="1160"/>
                    <a:pt x="1178" y="1160"/>
                    <a:pt x="1178" y="1160"/>
                  </a:cubicBezTo>
                  <a:cubicBezTo>
                    <a:pt x="1313" y="1333"/>
                    <a:pt x="1365" y="1502"/>
                    <a:pt x="1320" y="1622"/>
                  </a:cubicBezTo>
                  <a:cubicBezTo>
                    <a:pt x="1309" y="1651"/>
                    <a:pt x="1292" y="1676"/>
                    <a:pt x="1271" y="1697"/>
                  </a:cubicBezTo>
                  <a:cubicBezTo>
                    <a:pt x="1274" y="1618"/>
                    <a:pt x="1224" y="1452"/>
                    <a:pt x="1222" y="1444"/>
                  </a:cubicBezTo>
                  <a:cubicBezTo>
                    <a:pt x="1216" y="1446"/>
                    <a:pt x="1216" y="1446"/>
                    <a:pt x="1216" y="1446"/>
                  </a:cubicBezTo>
                  <a:cubicBezTo>
                    <a:pt x="1217" y="1448"/>
                    <a:pt x="1271" y="1630"/>
                    <a:pt x="1265" y="1704"/>
                  </a:cubicBezTo>
                  <a:cubicBezTo>
                    <a:pt x="1244" y="1723"/>
                    <a:pt x="1220" y="1739"/>
                    <a:pt x="1191" y="1751"/>
                  </a:cubicBezTo>
                  <a:cubicBezTo>
                    <a:pt x="1200" y="1682"/>
                    <a:pt x="1175" y="1537"/>
                    <a:pt x="1119" y="1319"/>
                  </a:cubicBezTo>
                  <a:cubicBezTo>
                    <a:pt x="1080" y="1169"/>
                    <a:pt x="1038" y="1031"/>
                    <a:pt x="1026" y="994"/>
                  </a:cubicBezTo>
                  <a:cubicBezTo>
                    <a:pt x="1032" y="992"/>
                    <a:pt x="1038" y="990"/>
                    <a:pt x="1043" y="987"/>
                  </a:cubicBezTo>
                  <a:cubicBezTo>
                    <a:pt x="1065" y="1034"/>
                    <a:pt x="1163" y="1249"/>
                    <a:pt x="1178" y="1313"/>
                  </a:cubicBezTo>
                  <a:cubicBezTo>
                    <a:pt x="1184" y="1312"/>
                    <a:pt x="1184" y="1312"/>
                    <a:pt x="1184" y="1312"/>
                  </a:cubicBezTo>
                  <a:cubicBezTo>
                    <a:pt x="1169" y="1245"/>
                    <a:pt x="1070" y="1030"/>
                    <a:pt x="1048" y="983"/>
                  </a:cubicBezTo>
                  <a:cubicBezTo>
                    <a:pt x="1059" y="977"/>
                    <a:pt x="1068" y="969"/>
                    <a:pt x="1075" y="959"/>
                  </a:cubicBezTo>
                  <a:cubicBezTo>
                    <a:pt x="1099" y="979"/>
                    <a:pt x="1178" y="1043"/>
                    <a:pt x="1282" y="1106"/>
                  </a:cubicBezTo>
                  <a:cubicBezTo>
                    <a:pt x="1482" y="1228"/>
                    <a:pt x="1630" y="1257"/>
                    <a:pt x="1721" y="1259"/>
                  </a:cubicBezTo>
                  <a:cubicBezTo>
                    <a:pt x="1704" y="1289"/>
                    <a:pt x="1684" y="1311"/>
                    <a:pt x="1661" y="1327"/>
                  </a:cubicBezTo>
                  <a:close/>
                  <a:moveTo>
                    <a:pt x="967" y="1348"/>
                  </a:moveTo>
                  <a:cubicBezTo>
                    <a:pt x="971" y="1439"/>
                    <a:pt x="1009" y="1725"/>
                    <a:pt x="1017" y="1785"/>
                  </a:cubicBezTo>
                  <a:cubicBezTo>
                    <a:pt x="973" y="1783"/>
                    <a:pt x="937" y="1767"/>
                    <a:pt x="909" y="1738"/>
                  </a:cubicBezTo>
                  <a:cubicBezTo>
                    <a:pt x="904" y="1671"/>
                    <a:pt x="884" y="1350"/>
                    <a:pt x="895" y="1299"/>
                  </a:cubicBezTo>
                  <a:cubicBezTo>
                    <a:pt x="889" y="1298"/>
                    <a:pt x="889" y="1298"/>
                    <a:pt x="889" y="1298"/>
                  </a:cubicBezTo>
                  <a:cubicBezTo>
                    <a:pt x="878" y="1348"/>
                    <a:pt x="897" y="1650"/>
                    <a:pt x="902" y="1731"/>
                  </a:cubicBezTo>
                  <a:cubicBezTo>
                    <a:pt x="902" y="1731"/>
                    <a:pt x="902" y="1731"/>
                    <a:pt x="902" y="1731"/>
                  </a:cubicBezTo>
                  <a:cubicBezTo>
                    <a:pt x="786" y="1598"/>
                    <a:pt x="841" y="1264"/>
                    <a:pt x="860" y="1164"/>
                  </a:cubicBezTo>
                  <a:cubicBezTo>
                    <a:pt x="862" y="1155"/>
                    <a:pt x="864" y="1145"/>
                    <a:pt x="866" y="1135"/>
                  </a:cubicBezTo>
                  <a:cubicBezTo>
                    <a:pt x="846" y="1131"/>
                    <a:pt x="846" y="1131"/>
                    <a:pt x="846" y="1131"/>
                  </a:cubicBezTo>
                  <a:cubicBezTo>
                    <a:pt x="846" y="1131"/>
                    <a:pt x="844" y="1142"/>
                    <a:pt x="840" y="1160"/>
                  </a:cubicBezTo>
                  <a:cubicBezTo>
                    <a:pt x="794" y="1365"/>
                    <a:pt x="699" y="1496"/>
                    <a:pt x="579" y="1518"/>
                  </a:cubicBezTo>
                  <a:cubicBezTo>
                    <a:pt x="550" y="1523"/>
                    <a:pt x="520" y="1522"/>
                    <a:pt x="490" y="1515"/>
                  </a:cubicBezTo>
                  <a:cubicBezTo>
                    <a:pt x="521" y="1473"/>
                    <a:pt x="642" y="1308"/>
                    <a:pt x="679" y="1276"/>
                  </a:cubicBezTo>
                  <a:cubicBezTo>
                    <a:pt x="675" y="1271"/>
                    <a:pt x="675" y="1271"/>
                    <a:pt x="675" y="1271"/>
                  </a:cubicBezTo>
                  <a:cubicBezTo>
                    <a:pt x="637" y="1305"/>
                    <a:pt x="512" y="1474"/>
                    <a:pt x="484" y="1513"/>
                  </a:cubicBezTo>
                  <a:cubicBezTo>
                    <a:pt x="444" y="1502"/>
                    <a:pt x="405" y="1481"/>
                    <a:pt x="367" y="1450"/>
                  </a:cubicBezTo>
                  <a:cubicBezTo>
                    <a:pt x="403" y="1415"/>
                    <a:pt x="554" y="1268"/>
                    <a:pt x="567" y="1258"/>
                  </a:cubicBezTo>
                  <a:cubicBezTo>
                    <a:pt x="563" y="1253"/>
                    <a:pt x="563" y="1253"/>
                    <a:pt x="563" y="1253"/>
                  </a:cubicBezTo>
                  <a:cubicBezTo>
                    <a:pt x="550" y="1263"/>
                    <a:pt x="398" y="1412"/>
                    <a:pt x="363" y="1446"/>
                  </a:cubicBezTo>
                  <a:cubicBezTo>
                    <a:pt x="340" y="1427"/>
                    <a:pt x="317" y="1404"/>
                    <a:pt x="296" y="1378"/>
                  </a:cubicBezTo>
                  <a:cubicBezTo>
                    <a:pt x="442" y="1174"/>
                    <a:pt x="847" y="980"/>
                    <a:pt x="912" y="950"/>
                  </a:cubicBezTo>
                  <a:cubicBezTo>
                    <a:pt x="915" y="956"/>
                    <a:pt x="918" y="961"/>
                    <a:pt x="922" y="965"/>
                  </a:cubicBezTo>
                  <a:cubicBezTo>
                    <a:pt x="881" y="997"/>
                    <a:pt x="696" y="1143"/>
                    <a:pt x="631" y="1202"/>
                  </a:cubicBezTo>
                  <a:cubicBezTo>
                    <a:pt x="635" y="1207"/>
                    <a:pt x="635" y="1207"/>
                    <a:pt x="635" y="1207"/>
                  </a:cubicBezTo>
                  <a:cubicBezTo>
                    <a:pt x="700" y="1147"/>
                    <a:pt x="886" y="1001"/>
                    <a:pt x="926" y="970"/>
                  </a:cubicBezTo>
                  <a:cubicBezTo>
                    <a:pt x="934" y="977"/>
                    <a:pt x="942" y="983"/>
                    <a:pt x="951" y="988"/>
                  </a:cubicBezTo>
                  <a:cubicBezTo>
                    <a:pt x="946" y="1029"/>
                    <a:pt x="927" y="1187"/>
                    <a:pt x="934" y="1232"/>
                  </a:cubicBezTo>
                  <a:cubicBezTo>
                    <a:pt x="940" y="1232"/>
                    <a:pt x="940" y="1232"/>
                    <a:pt x="940" y="1232"/>
                  </a:cubicBezTo>
                  <a:cubicBezTo>
                    <a:pt x="934" y="1188"/>
                    <a:pt x="952" y="1034"/>
                    <a:pt x="957" y="991"/>
                  </a:cubicBezTo>
                  <a:cubicBezTo>
                    <a:pt x="968" y="995"/>
                    <a:pt x="979" y="998"/>
                    <a:pt x="991" y="998"/>
                  </a:cubicBezTo>
                  <a:cubicBezTo>
                    <a:pt x="1005" y="1082"/>
                    <a:pt x="1105" y="1679"/>
                    <a:pt x="1099" y="1778"/>
                  </a:cubicBezTo>
                  <a:cubicBezTo>
                    <a:pt x="1081" y="1781"/>
                    <a:pt x="1061" y="1784"/>
                    <a:pt x="1040" y="1785"/>
                  </a:cubicBezTo>
                  <a:cubicBezTo>
                    <a:pt x="1034" y="1785"/>
                    <a:pt x="1029" y="1785"/>
                    <a:pt x="1024" y="1785"/>
                  </a:cubicBezTo>
                  <a:cubicBezTo>
                    <a:pt x="1016" y="1728"/>
                    <a:pt x="977" y="1439"/>
                    <a:pt x="973" y="1348"/>
                  </a:cubicBezTo>
                  <a:lnTo>
                    <a:pt x="967" y="1348"/>
                  </a:lnTo>
                  <a:close/>
                  <a:moveTo>
                    <a:pt x="386" y="1079"/>
                  </a:moveTo>
                  <a:cubicBezTo>
                    <a:pt x="309" y="1115"/>
                    <a:pt x="234" y="1190"/>
                    <a:pt x="207" y="1218"/>
                  </a:cubicBezTo>
                  <a:cubicBezTo>
                    <a:pt x="200" y="1185"/>
                    <a:pt x="203" y="1155"/>
                    <a:pt x="215" y="1126"/>
                  </a:cubicBezTo>
                  <a:cubicBezTo>
                    <a:pt x="265" y="1019"/>
                    <a:pt x="447" y="965"/>
                    <a:pt x="592" y="938"/>
                  </a:cubicBezTo>
                  <a:cubicBezTo>
                    <a:pt x="643" y="929"/>
                    <a:pt x="687" y="923"/>
                    <a:pt x="715" y="921"/>
                  </a:cubicBezTo>
                  <a:cubicBezTo>
                    <a:pt x="726" y="920"/>
                    <a:pt x="738" y="919"/>
                    <a:pt x="749" y="917"/>
                  </a:cubicBezTo>
                  <a:cubicBezTo>
                    <a:pt x="748" y="897"/>
                    <a:pt x="748" y="897"/>
                    <a:pt x="748" y="897"/>
                  </a:cubicBezTo>
                  <a:cubicBezTo>
                    <a:pt x="748" y="897"/>
                    <a:pt x="735" y="898"/>
                    <a:pt x="713" y="900"/>
                  </a:cubicBezTo>
                  <a:cubicBezTo>
                    <a:pt x="366" y="929"/>
                    <a:pt x="145" y="882"/>
                    <a:pt x="92" y="768"/>
                  </a:cubicBezTo>
                  <a:cubicBezTo>
                    <a:pt x="59" y="699"/>
                    <a:pt x="89" y="606"/>
                    <a:pt x="179" y="496"/>
                  </a:cubicBezTo>
                  <a:cubicBezTo>
                    <a:pt x="371" y="509"/>
                    <a:pt x="841" y="818"/>
                    <a:pt x="909" y="863"/>
                  </a:cubicBezTo>
                  <a:cubicBezTo>
                    <a:pt x="907" y="867"/>
                    <a:pt x="905" y="871"/>
                    <a:pt x="904" y="875"/>
                  </a:cubicBezTo>
                  <a:cubicBezTo>
                    <a:pt x="833" y="841"/>
                    <a:pt x="418" y="641"/>
                    <a:pt x="306" y="630"/>
                  </a:cubicBezTo>
                  <a:cubicBezTo>
                    <a:pt x="305" y="636"/>
                    <a:pt x="305" y="636"/>
                    <a:pt x="305" y="636"/>
                  </a:cubicBezTo>
                  <a:cubicBezTo>
                    <a:pt x="416" y="647"/>
                    <a:pt x="837" y="850"/>
                    <a:pt x="902" y="881"/>
                  </a:cubicBezTo>
                  <a:cubicBezTo>
                    <a:pt x="901" y="886"/>
                    <a:pt x="900" y="891"/>
                    <a:pt x="900" y="896"/>
                  </a:cubicBezTo>
                  <a:cubicBezTo>
                    <a:pt x="842" y="887"/>
                    <a:pt x="557" y="844"/>
                    <a:pt x="500" y="832"/>
                  </a:cubicBezTo>
                  <a:cubicBezTo>
                    <a:pt x="498" y="838"/>
                    <a:pt x="498" y="838"/>
                    <a:pt x="498" y="838"/>
                  </a:cubicBezTo>
                  <a:cubicBezTo>
                    <a:pt x="556" y="850"/>
                    <a:pt x="842" y="894"/>
                    <a:pt x="899" y="902"/>
                  </a:cubicBezTo>
                  <a:cubicBezTo>
                    <a:pt x="899" y="910"/>
                    <a:pt x="900" y="918"/>
                    <a:pt x="902" y="926"/>
                  </a:cubicBezTo>
                  <a:cubicBezTo>
                    <a:pt x="842" y="940"/>
                    <a:pt x="529" y="1019"/>
                    <a:pt x="312" y="1225"/>
                  </a:cubicBezTo>
                  <a:cubicBezTo>
                    <a:pt x="316" y="1229"/>
                    <a:pt x="316" y="1229"/>
                    <a:pt x="316" y="1229"/>
                  </a:cubicBezTo>
                  <a:cubicBezTo>
                    <a:pt x="533" y="1024"/>
                    <a:pt x="845" y="946"/>
                    <a:pt x="904" y="932"/>
                  </a:cubicBezTo>
                  <a:cubicBezTo>
                    <a:pt x="905" y="937"/>
                    <a:pt x="907" y="941"/>
                    <a:pt x="909" y="945"/>
                  </a:cubicBezTo>
                  <a:cubicBezTo>
                    <a:pt x="843" y="975"/>
                    <a:pt x="439" y="1169"/>
                    <a:pt x="292" y="1373"/>
                  </a:cubicBezTo>
                  <a:cubicBezTo>
                    <a:pt x="273" y="1348"/>
                    <a:pt x="254" y="1321"/>
                    <a:pt x="237" y="1291"/>
                  </a:cubicBezTo>
                  <a:cubicBezTo>
                    <a:pt x="223" y="1268"/>
                    <a:pt x="214" y="1247"/>
                    <a:pt x="209" y="1226"/>
                  </a:cubicBezTo>
                  <a:cubicBezTo>
                    <a:pt x="232" y="1201"/>
                    <a:pt x="310" y="1121"/>
                    <a:pt x="388" y="1084"/>
                  </a:cubicBezTo>
                  <a:lnTo>
                    <a:pt x="386" y="1079"/>
                  </a:lnTo>
                  <a:close/>
                  <a:moveTo>
                    <a:pt x="361" y="352"/>
                  </a:moveTo>
                  <a:cubicBezTo>
                    <a:pt x="417" y="382"/>
                    <a:pt x="689" y="530"/>
                    <a:pt x="744" y="602"/>
                  </a:cubicBezTo>
                  <a:cubicBezTo>
                    <a:pt x="749" y="598"/>
                    <a:pt x="749" y="598"/>
                    <a:pt x="749" y="598"/>
                  </a:cubicBezTo>
                  <a:cubicBezTo>
                    <a:pt x="694" y="526"/>
                    <a:pt x="437" y="386"/>
                    <a:pt x="369" y="349"/>
                  </a:cubicBezTo>
                  <a:cubicBezTo>
                    <a:pt x="374" y="348"/>
                    <a:pt x="379" y="347"/>
                    <a:pt x="384" y="346"/>
                  </a:cubicBezTo>
                  <a:cubicBezTo>
                    <a:pt x="597" y="307"/>
                    <a:pt x="805" y="605"/>
                    <a:pt x="885" y="734"/>
                  </a:cubicBezTo>
                  <a:cubicBezTo>
                    <a:pt x="905" y="771"/>
                    <a:pt x="919" y="794"/>
                    <a:pt x="919" y="794"/>
                  </a:cubicBezTo>
                  <a:cubicBezTo>
                    <a:pt x="937" y="784"/>
                    <a:pt x="937" y="784"/>
                    <a:pt x="937" y="784"/>
                  </a:cubicBezTo>
                  <a:cubicBezTo>
                    <a:pt x="937" y="783"/>
                    <a:pt x="924" y="760"/>
                    <a:pt x="903" y="724"/>
                  </a:cubicBezTo>
                  <a:cubicBezTo>
                    <a:pt x="841" y="613"/>
                    <a:pt x="704" y="337"/>
                    <a:pt x="768" y="198"/>
                  </a:cubicBezTo>
                  <a:cubicBezTo>
                    <a:pt x="785" y="161"/>
                    <a:pt x="821" y="130"/>
                    <a:pt x="871" y="109"/>
                  </a:cubicBezTo>
                  <a:cubicBezTo>
                    <a:pt x="885" y="152"/>
                    <a:pt x="938" y="319"/>
                    <a:pt x="953" y="370"/>
                  </a:cubicBezTo>
                  <a:cubicBezTo>
                    <a:pt x="959" y="368"/>
                    <a:pt x="959" y="368"/>
                    <a:pt x="959" y="368"/>
                  </a:cubicBezTo>
                  <a:cubicBezTo>
                    <a:pt x="944" y="317"/>
                    <a:pt x="890" y="149"/>
                    <a:pt x="877" y="107"/>
                  </a:cubicBezTo>
                  <a:cubicBezTo>
                    <a:pt x="899" y="98"/>
                    <a:pt x="923" y="90"/>
                    <a:pt x="950" y="85"/>
                  </a:cubicBezTo>
                  <a:cubicBezTo>
                    <a:pt x="963" y="83"/>
                    <a:pt x="976" y="81"/>
                    <a:pt x="990" y="80"/>
                  </a:cubicBezTo>
                  <a:cubicBezTo>
                    <a:pt x="1008" y="111"/>
                    <a:pt x="1073" y="223"/>
                    <a:pt x="1092" y="306"/>
                  </a:cubicBezTo>
                  <a:cubicBezTo>
                    <a:pt x="1098" y="304"/>
                    <a:pt x="1098" y="304"/>
                    <a:pt x="1098" y="304"/>
                  </a:cubicBezTo>
                  <a:cubicBezTo>
                    <a:pt x="1079" y="222"/>
                    <a:pt x="1017" y="114"/>
                    <a:pt x="997" y="79"/>
                  </a:cubicBezTo>
                  <a:cubicBezTo>
                    <a:pt x="1046" y="75"/>
                    <a:pt x="1098" y="77"/>
                    <a:pt x="1150" y="87"/>
                  </a:cubicBezTo>
                  <a:cubicBezTo>
                    <a:pt x="1243" y="318"/>
                    <a:pt x="1206" y="504"/>
                    <a:pt x="1158" y="620"/>
                  </a:cubicBezTo>
                  <a:cubicBezTo>
                    <a:pt x="1114" y="725"/>
                    <a:pt x="1054" y="793"/>
                    <a:pt x="1033" y="814"/>
                  </a:cubicBezTo>
                  <a:cubicBezTo>
                    <a:pt x="1023" y="810"/>
                    <a:pt x="1012" y="808"/>
                    <a:pt x="1001" y="808"/>
                  </a:cubicBezTo>
                  <a:cubicBezTo>
                    <a:pt x="1015" y="785"/>
                    <a:pt x="1045" y="734"/>
                    <a:pt x="1071" y="668"/>
                  </a:cubicBezTo>
                  <a:cubicBezTo>
                    <a:pt x="1104" y="587"/>
                    <a:pt x="1138" y="467"/>
                    <a:pt x="1113" y="357"/>
                  </a:cubicBezTo>
                  <a:cubicBezTo>
                    <a:pt x="1107" y="358"/>
                    <a:pt x="1107" y="358"/>
                    <a:pt x="1107" y="358"/>
                  </a:cubicBezTo>
                  <a:cubicBezTo>
                    <a:pt x="1132" y="467"/>
                    <a:pt x="1098" y="585"/>
                    <a:pt x="1066" y="666"/>
                  </a:cubicBezTo>
                  <a:cubicBezTo>
                    <a:pt x="1038" y="735"/>
                    <a:pt x="1006" y="788"/>
                    <a:pt x="994" y="808"/>
                  </a:cubicBezTo>
                  <a:cubicBezTo>
                    <a:pt x="989" y="808"/>
                    <a:pt x="983" y="809"/>
                    <a:pt x="978" y="810"/>
                  </a:cubicBezTo>
                  <a:cubicBezTo>
                    <a:pt x="985" y="759"/>
                    <a:pt x="1006" y="556"/>
                    <a:pt x="976" y="428"/>
                  </a:cubicBezTo>
                  <a:cubicBezTo>
                    <a:pt x="970" y="430"/>
                    <a:pt x="970" y="430"/>
                    <a:pt x="970" y="430"/>
                  </a:cubicBezTo>
                  <a:cubicBezTo>
                    <a:pt x="1000" y="558"/>
                    <a:pt x="978" y="765"/>
                    <a:pt x="972" y="811"/>
                  </a:cubicBezTo>
                  <a:cubicBezTo>
                    <a:pt x="972" y="811"/>
                    <a:pt x="971" y="811"/>
                    <a:pt x="971" y="812"/>
                  </a:cubicBezTo>
                  <a:cubicBezTo>
                    <a:pt x="967" y="813"/>
                    <a:pt x="964" y="814"/>
                    <a:pt x="961" y="815"/>
                  </a:cubicBezTo>
                  <a:cubicBezTo>
                    <a:pt x="932" y="750"/>
                    <a:pt x="760" y="358"/>
                    <a:pt x="795" y="209"/>
                  </a:cubicBezTo>
                  <a:cubicBezTo>
                    <a:pt x="789" y="208"/>
                    <a:pt x="789" y="208"/>
                    <a:pt x="789" y="208"/>
                  </a:cubicBezTo>
                  <a:cubicBezTo>
                    <a:pt x="753" y="361"/>
                    <a:pt x="925" y="751"/>
                    <a:pt x="955" y="818"/>
                  </a:cubicBezTo>
                  <a:cubicBezTo>
                    <a:pt x="943" y="823"/>
                    <a:pt x="933" y="831"/>
                    <a:pt x="924" y="841"/>
                  </a:cubicBezTo>
                  <a:cubicBezTo>
                    <a:pt x="662" y="587"/>
                    <a:pt x="335" y="432"/>
                    <a:pt x="270" y="402"/>
                  </a:cubicBezTo>
                  <a:cubicBezTo>
                    <a:pt x="299" y="378"/>
                    <a:pt x="329" y="361"/>
                    <a:pt x="361" y="352"/>
                  </a:cubicBezTo>
                  <a:close/>
                  <a:moveTo>
                    <a:pt x="1269" y="122"/>
                  </a:moveTo>
                  <a:cubicBezTo>
                    <a:pt x="1367" y="317"/>
                    <a:pt x="1307" y="502"/>
                    <a:pt x="1239" y="623"/>
                  </a:cubicBezTo>
                  <a:cubicBezTo>
                    <a:pt x="1176" y="736"/>
                    <a:pt x="1095" y="816"/>
                    <a:pt x="1070" y="839"/>
                  </a:cubicBezTo>
                  <a:cubicBezTo>
                    <a:pt x="1061" y="829"/>
                    <a:pt x="1051" y="822"/>
                    <a:pt x="1039" y="817"/>
                  </a:cubicBezTo>
                  <a:cubicBezTo>
                    <a:pt x="1062" y="793"/>
                    <a:pt x="1120" y="726"/>
                    <a:pt x="1163" y="623"/>
                  </a:cubicBezTo>
                  <a:cubicBezTo>
                    <a:pt x="1212" y="506"/>
                    <a:pt x="1249" y="319"/>
                    <a:pt x="1157" y="88"/>
                  </a:cubicBezTo>
                  <a:cubicBezTo>
                    <a:pt x="1195" y="96"/>
                    <a:pt x="1233" y="107"/>
                    <a:pt x="1269" y="122"/>
                  </a:cubicBezTo>
                  <a:close/>
                  <a:moveTo>
                    <a:pt x="1071" y="882"/>
                  </a:moveTo>
                  <a:cubicBezTo>
                    <a:pt x="1074" y="892"/>
                    <a:pt x="1075" y="902"/>
                    <a:pt x="1073" y="912"/>
                  </a:cubicBezTo>
                  <a:cubicBezTo>
                    <a:pt x="1074" y="901"/>
                    <a:pt x="1073" y="890"/>
                    <a:pt x="1070" y="880"/>
                  </a:cubicBezTo>
                  <a:cubicBezTo>
                    <a:pt x="1071" y="880"/>
                    <a:pt x="1071" y="881"/>
                    <a:pt x="1071" y="882"/>
                  </a:cubicBezTo>
                  <a:close/>
                  <a:moveTo>
                    <a:pt x="942" y="852"/>
                  </a:moveTo>
                  <a:cubicBezTo>
                    <a:pt x="951" y="843"/>
                    <a:pt x="963" y="835"/>
                    <a:pt x="977" y="831"/>
                  </a:cubicBezTo>
                  <a:cubicBezTo>
                    <a:pt x="979" y="831"/>
                    <a:pt x="982" y="830"/>
                    <a:pt x="984" y="830"/>
                  </a:cubicBezTo>
                  <a:cubicBezTo>
                    <a:pt x="1004" y="826"/>
                    <a:pt x="1023" y="830"/>
                    <a:pt x="1038" y="839"/>
                  </a:cubicBezTo>
                  <a:cubicBezTo>
                    <a:pt x="1047" y="847"/>
                    <a:pt x="1055" y="856"/>
                    <a:pt x="1061" y="870"/>
                  </a:cubicBezTo>
                  <a:cubicBezTo>
                    <a:pt x="1070" y="891"/>
                    <a:pt x="1070" y="916"/>
                    <a:pt x="1061" y="944"/>
                  </a:cubicBezTo>
                  <a:cubicBezTo>
                    <a:pt x="1051" y="959"/>
                    <a:pt x="1036" y="970"/>
                    <a:pt x="1017" y="975"/>
                  </a:cubicBezTo>
                  <a:cubicBezTo>
                    <a:pt x="976" y="987"/>
                    <a:pt x="934" y="964"/>
                    <a:pt x="923" y="924"/>
                  </a:cubicBezTo>
                  <a:cubicBezTo>
                    <a:pt x="921" y="918"/>
                    <a:pt x="920" y="911"/>
                    <a:pt x="920" y="905"/>
                  </a:cubicBezTo>
                  <a:cubicBezTo>
                    <a:pt x="927" y="895"/>
                    <a:pt x="937" y="877"/>
                    <a:pt x="942" y="852"/>
                  </a:cubicBezTo>
                  <a:close/>
                  <a:moveTo>
                    <a:pt x="922" y="890"/>
                  </a:moveTo>
                  <a:cubicBezTo>
                    <a:pt x="924" y="881"/>
                    <a:pt x="927" y="872"/>
                    <a:pt x="933" y="864"/>
                  </a:cubicBezTo>
                  <a:cubicBezTo>
                    <a:pt x="929" y="874"/>
                    <a:pt x="926" y="883"/>
                    <a:pt x="922" y="890"/>
                  </a:cubicBezTo>
                  <a:close/>
                  <a:moveTo>
                    <a:pt x="264" y="406"/>
                  </a:moveTo>
                  <a:cubicBezTo>
                    <a:pt x="323" y="433"/>
                    <a:pt x="655" y="588"/>
                    <a:pt x="920" y="845"/>
                  </a:cubicBezTo>
                  <a:cubicBezTo>
                    <a:pt x="917" y="849"/>
                    <a:pt x="914" y="853"/>
                    <a:pt x="912" y="858"/>
                  </a:cubicBezTo>
                  <a:cubicBezTo>
                    <a:pt x="843" y="812"/>
                    <a:pt x="380" y="508"/>
                    <a:pt x="184" y="490"/>
                  </a:cubicBezTo>
                  <a:cubicBezTo>
                    <a:pt x="201" y="471"/>
                    <a:pt x="219" y="450"/>
                    <a:pt x="239" y="430"/>
                  </a:cubicBezTo>
                  <a:cubicBezTo>
                    <a:pt x="247" y="421"/>
                    <a:pt x="256" y="414"/>
                    <a:pt x="264" y="406"/>
                  </a:cubicBezTo>
                  <a:close/>
                  <a:moveTo>
                    <a:pt x="998" y="999"/>
                  </a:moveTo>
                  <a:cubicBezTo>
                    <a:pt x="1003" y="999"/>
                    <a:pt x="1008" y="998"/>
                    <a:pt x="1014" y="997"/>
                  </a:cubicBezTo>
                  <a:cubicBezTo>
                    <a:pt x="1016" y="997"/>
                    <a:pt x="1018" y="996"/>
                    <a:pt x="1020" y="996"/>
                  </a:cubicBezTo>
                  <a:cubicBezTo>
                    <a:pt x="1045" y="1074"/>
                    <a:pt x="1206" y="1604"/>
                    <a:pt x="1185" y="1754"/>
                  </a:cubicBezTo>
                  <a:cubicBezTo>
                    <a:pt x="1161" y="1764"/>
                    <a:pt x="1135" y="1772"/>
                    <a:pt x="1107" y="1777"/>
                  </a:cubicBezTo>
                  <a:cubicBezTo>
                    <a:pt x="1106" y="1777"/>
                    <a:pt x="1106" y="1777"/>
                    <a:pt x="1105" y="1777"/>
                  </a:cubicBezTo>
                  <a:cubicBezTo>
                    <a:pt x="1110" y="1671"/>
                    <a:pt x="1013" y="1089"/>
                    <a:pt x="998" y="999"/>
                  </a:cubicBezTo>
                  <a:close/>
                  <a:moveTo>
                    <a:pt x="1725" y="1253"/>
                  </a:moveTo>
                  <a:cubicBezTo>
                    <a:pt x="1566" y="1251"/>
                    <a:pt x="1399" y="1170"/>
                    <a:pt x="1286" y="1101"/>
                  </a:cubicBezTo>
                  <a:cubicBezTo>
                    <a:pt x="1181" y="1038"/>
                    <a:pt x="1102" y="973"/>
                    <a:pt x="1079" y="953"/>
                  </a:cubicBezTo>
                  <a:cubicBezTo>
                    <a:pt x="1080" y="952"/>
                    <a:pt x="1081" y="951"/>
                    <a:pt x="1082" y="949"/>
                  </a:cubicBezTo>
                  <a:cubicBezTo>
                    <a:pt x="1085" y="944"/>
                    <a:pt x="1088" y="938"/>
                    <a:pt x="1090" y="932"/>
                  </a:cubicBezTo>
                  <a:cubicBezTo>
                    <a:pt x="1120" y="947"/>
                    <a:pt x="1217" y="994"/>
                    <a:pt x="1335" y="1036"/>
                  </a:cubicBezTo>
                  <a:cubicBezTo>
                    <a:pt x="1464" y="1082"/>
                    <a:pt x="1643" y="1132"/>
                    <a:pt x="1782" y="1114"/>
                  </a:cubicBezTo>
                  <a:cubicBezTo>
                    <a:pt x="1770" y="1151"/>
                    <a:pt x="1755" y="1190"/>
                    <a:pt x="1737" y="1231"/>
                  </a:cubicBezTo>
                  <a:cubicBezTo>
                    <a:pt x="1733" y="1239"/>
                    <a:pt x="1729" y="1246"/>
                    <a:pt x="1725" y="1253"/>
                  </a:cubicBezTo>
                  <a:close/>
                  <a:moveTo>
                    <a:pt x="753" y="164"/>
                  </a:moveTo>
                  <a:cubicBezTo>
                    <a:pt x="780" y="105"/>
                    <a:pt x="851" y="61"/>
                    <a:pt x="948" y="43"/>
                  </a:cubicBezTo>
                  <a:cubicBezTo>
                    <a:pt x="1148" y="6"/>
                    <a:pt x="1415" y="83"/>
                    <a:pt x="1538" y="301"/>
                  </a:cubicBezTo>
                  <a:cubicBezTo>
                    <a:pt x="1573" y="363"/>
                    <a:pt x="1579" y="425"/>
                    <a:pt x="1558" y="485"/>
                  </a:cubicBezTo>
                  <a:cubicBezTo>
                    <a:pt x="1554" y="496"/>
                    <a:pt x="1549" y="507"/>
                    <a:pt x="1544" y="518"/>
                  </a:cubicBezTo>
                  <a:cubicBezTo>
                    <a:pt x="1545" y="514"/>
                    <a:pt x="1547" y="511"/>
                    <a:pt x="1548" y="508"/>
                  </a:cubicBezTo>
                  <a:cubicBezTo>
                    <a:pt x="1570" y="446"/>
                    <a:pt x="1563" y="383"/>
                    <a:pt x="1527" y="320"/>
                  </a:cubicBezTo>
                  <a:cubicBezTo>
                    <a:pt x="1406" y="105"/>
                    <a:pt x="1144" y="29"/>
                    <a:pt x="947" y="65"/>
                  </a:cubicBezTo>
                  <a:cubicBezTo>
                    <a:pt x="849" y="83"/>
                    <a:pt x="777" y="128"/>
                    <a:pt x="749" y="189"/>
                  </a:cubicBezTo>
                  <a:cubicBezTo>
                    <a:pt x="743" y="202"/>
                    <a:pt x="739" y="215"/>
                    <a:pt x="736" y="230"/>
                  </a:cubicBezTo>
                  <a:cubicBezTo>
                    <a:pt x="738" y="206"/>
                    <a:pt x="744" y="184"/>
                    <a:pt x="753" y="164"/>
                  </a:cubicBezTo>
                  <a:close/>
                  <a:moveTo>
                    <a:pt x="49" y="764"/>
                  </a:moveTo>
                  <a:cubicBezTo>
                    <a:pt x="7" y="675"/>
                    <a:pt x="60" y="550"/>
                    <a:pt x="204" y="404"/>
                  </a:cubicBezTo>
                  <a:cubicBezTo>
                    <a:pt x="252" y="354"/>
                    <a:pt x="304" y="324"/>
                    <a:pt x="358" y="314"/>
                  </a:cubicBezTo>
                  <a:cubicBezTo>
                    <a:pt x="423" y="302"/>
                    <a:pt x="486" y="319"/>
                    <a:pt x="546" y="352"/>
                  </a:cubicBezTo>
                  <a:cubicBezTo>
                    <a:pt x="493" y="327"/>
                    <a:pt x="437" y="315"/>
                    <a:pt x="380" y="326"/>
                  </a:cubicBezTo>
                  <a:cubicBezTo>
                    <a:pt x="325" y="336"/>
                    <a:pt x="273" y="366"/>
                    <a:pt x="224" y="415"/>
                  </a:cubicBezTo>
                  <a:cubicBezTo>
                    <a:pt x="82" y="560"/>
                    <a:pt x="30" y="686"/>
                    <a:pt x="73" y="777"/>
                  </a:cubicBezTo>
                  <a:cubicBezTo>
                    <a:pt x="85" y="802"/>
                    <a:pt x="105" y="828"/>
                    <a:pt x="138" y="850"/>
                  </a:cubicBezTo>
                  <a:cubicBezTo>
                    <a:pt x="95" y="828"/>
                    <a:pt x="65" y="799"/>
                    <a:pt x="49" y="764"/>
                  </a:cubicBezTo>
                  <a:close/>
                  <a:moveTo>
                    <a:pt x="564" y="1548"/>
                  </a:moveTo>
                  <a:cubicBezTo>
                    <a:pt x="437" y="1572"/>
                    <a:pt x="301" y="1482"/>
                    <a:pt x="200" y="1309"/>
                  </a:cubicBezTo>
                  <a:cubicBezTo>
                    <a:pt x="161" y="1243"/>
                    <a:pt x="154" y="1183"/>
                    <a:pt x="178" y="1131"/>
                  </a:cubicBezTo>
                  <a:cubicBezTo>
                    <a:pt x="194" y="1094"/>
                    <a:pt x="226" y="1063"/>
                    <a:pt x="265" y="1037"/>
                  </a:cubicBezTo>
                  <a:cubicBezTo>
                    <a:pt x="235" y="1060"/>
                    <a:pt x="211" y="1087"/>
                    <a:pt x="197" y="1118"/>
                  </a:cubicBezTo>
                  <a:cubicBezTo>
                    <a:pt x="172" y="1172"/>
                    <a:pt x="179" y="1234"/>
                    <a:pt x="219" y="1301"/>
                  </a:cubicBezTo>
                  <a:cubicBezTo>
                    <a:pt x="319" y="1473"/>
                    <a:pt x="455" y="1561"/>
                    <a:pt x="583" y="1538"/>
                  </a:cubicBezTo>
                  <a:cubicBezTo>
                    <a:pt x="600" y="1535"/>
                    <a:pt x="619" y="1529"/>
                    <a:pt x="641" y="1519"/>
                  </a:cubicBezTo>
                  <a:cubicBezTo>
                    <a:pt x="616" y="1533"/>
                    <a:pt x="591" y="1543"/>
                    <a:pt x="564" y="1548"/>
                  </a:cubicBezTo>
                  <a:close/>
                  <a:moveTo>
                    <a:pt x="1341" y="1653"/>
                  </a:moveTo>
                  <a:cubicBezTo>
                    <a:pt x="1308" y="1740"/>
                    <a:pt x="1229" y="1797"/>
                    <a:pt x="1113" y="1818"/>
                  </a:cubicBezTo>
                  <a:cubicBezTo>
                    <a:pt x="1091" y="1822"/>
                    <a:pt x="1068" y="1825"/>
                    <a:pt x="1043" y="1827"/>
                  </a:cubicBezTo>
                  <a:cubicBezTo>
                    <a:pt x="980" y="1830"/>
                    <a:pt x="930" y="1810"/>
                    <a:pt x="893" y="1768"/>
                  </a:cubicBezTo>
                  <a:cubicBezTo>
                    <a:pt x="867" y="1738"/>
                    <a:pt x="849" y="1699"/>
                    <a:pt x="837" y="1655"/>
                  </a:cubicBezTo>
                  <a:cubicBezTo>
                    <a:pt x="849" y="1689"/>
                    <a:pt x="865" y="1720"/>
                    <a:pt x="886" y="1744"/>
                  </a:cubicBezTo>
                  <a:cubicBezTo>
                    <a:pt x="924" y="1788"/>
                    <a:pt x="976" y="1809"/>
                    <a:pt x="1041" y="1805"/>
                  </a:cubicBezTo>
                  <a:cubicBezTo>
                    <a:pt x="1065" y="1804"/>
                    <a:pt x="1089" y="1801"/>
                    <a:pt x="1111" y="1797"/>
                  </a:cubicBezTo>
                  <a:cubicBezTo>
                    <a:pt x="1226" y="1776"/>
                    <a:pt x="1305" y="1718"/>
                    <a:pt x="1339" y="1630"/>
                  </a:cubicBezTo>
                  <a:cubicBezTo>
                    <a:pt x="1352" y="1595"/>
                    <a:pt x="1358" y="1556"/>
                    <a:pt x="1356" y="1515"/>
                  </a:cubicBezTo>
                  <a:cubicBezTo>
                    <a:pt x="1361" y="1565"/>
                    <a:pt x="1356" y="1611"/>
                    <a:pt x="1341" y="1653"/>
                  </a:cubicBezTo>
                  <a:close/>
                  <a:moveTo>
                    <a:pt x="1774" y="1246"/>
                  </a:moveTo>
                  <a:cubicBezTo>
                    <a:pt x="1739" y="1321"/>
                    <a:pt x="1689" y="1365"/>
                    <a:pt x="1625" y="1377"/>
                  </a:cubicBezTo>
                  <a:cubicBezTo>
                    <a:pt x="1598" y="1382"/>
                    <a:pt x="1569" y="1381"/>
                    <a:pt x="1540" y="1375"/>
                  </a:cubicBezTo>
                  <a:cubicBezTo>
                    <a:pt x="1561" y="1377"/>
                    <a:pt x="1582" y="1377"/>
                    <a:pt x="1602" y="1373"/>
                  </a:cubicBezTo>
                  <a:cubicBezTo>
                    <a:pt x="1602" y="1373"/>
                    <a:pt x="1602" y="1373"/>
                    <a:pt x="1602" y="1373"/>
                  </a:cubicBezTo>
                  <a:cubicBezTo>
                    <a:pt x="1668" y="1361"/>
                    <a:pt x="1719" y="1316"/>
                    <a:pt x="1755" y="1240"/>
                  </a:cubicBezTo>
                  <a:cubicBezTo>
                    <a:pt x="1844" y="1048"/>
                    <a:pt x="1854" y="885"/>
                    <a:pt x="1782" y="791"/>
                  </a:cubicBezTo>
                  <a:cubicBezTo>
                    <a:pt x="1748" y="747"/>
                    <a:pt x="1698" y="719"/>
                    <a:pt x="1633" y="707"/>
                  </a:cubicBezTo>
                  <a:cubicBezTo>
                    <a:pt x="1709" y="717"/>
                    <a:pt x="1767" y="745"/>
                    <a:pt x="1804" y="793"/>
                  </a:cubicBezTo>
                  <a:cubicBezTo>
                    <a:pt x="1876" y="886"/>
                    <a:pt x="1865" y="1051"/>
                    <a:pt x="1774" y="12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36"/>
            <p:cNvSpPr>
              <a:spLocks noEditPoints="1"/>
            </p:cNvSpPr>
            <p:nvPr/>
          </p:nvSpPr>
          <p:spPr bwMode="auto">
            <a:xfrm>
              <a:off x="275094" y="6548450"/>
              <a:ext cx="38531" cy="37229"/>
            </a:xfrm>
            <a:custGeom>
              <a:avLst/>
              <a:gdLst>
                <a:gd name="T0" fmla="*/ 41 w 125"/>
                <a:gd name="T1" fmla="*/ 117 h 121"/>
                <a:gd name="T2" fmla="*/ 43 w 125"/>
                <a:gd name="T3" fmla="*/ 119 h 121"/>
                <a:gd name="T4" fmla="*/ 43 w 125"/>
                <a:gd name="T5" fmla="*/ 118 h 121"/>
                <a:gd name="T6" fmla="*/ 70 w 125"/>
                <a:gd name="T7" fmla="*/ 119 h 121"/>
                <a:gd name="T8" fmla="*/ 73 w 125"/>
                <a:gd name="T9" fmla="*/ 118 h 121"/>
                <a:gd name="T10" fmla="*/ 73 w 125"/>
                <a:gd name="T11" fmla="*/ 118 h 121"/>
                <a:gd name="T12" fmla="*/ 73 w 125"/>
                <a:gd name="T13" fmla="*/ 118 h 121"/>
                <a:gd name="T14" fmla="*/ 76 w 125"/>
                <a:gd name="T15" fmla="*/ 118 h 121"/>
                <a:gd name="T16" fmla="*/ 116 w 125"/>
                <a:gd name="T17" fmla="*/ 47 h 121"/>
                <a:gd name="T18" fmla="*/ 45 w 125"/>
                <a:gd name="T19" fmla="*/ 9 h 121"/>
                <a:gd name="T20" fmla="*/ 33 w 125"/>
                <a:gd name="T21" fmla="*/ 13 h 121"/>
                <a:gd name="T22" fmla="*/ 33 w 125"/>
                <a:gd name="T23" fmla="*/ 13 h 121"/>
                <a:gd name="T24" fmla="*/ 33 w 125"/>
                <a:gd name="T25" fmla="*/ 14 h 121"/>
                <a:gd name="T26" fmla="*/ 9 w 125"/>
                <a:gd name="T27" fmla="*/ 36 h 121"/>
                <a:gd name="T28" fmla="*/ 4 w 125"/>
                <a:gd name="T29" fmla="*/ 79 h 121"/>
                <a:gd name="T30" fmla="*/ 41 w 125"/>
                <a:gd name="T31" fmla="*/ 117 h 121"/>
                <a:gd name="T32" fmla="*/ 103 w 125"/>
                <a:gd name="T33" fmla="*/ 30 h 121"/>
                <a:gd name="T34" fmla="*/ 112 w 125"/>
                <a:gd name="T35" fmla="*/ 48 h 121"/>
                <a:gd name="T36" fmla="*/ 77 w 125"/>
                <a:gd name="T37" fmla="*/ 113 h 121"/>
                <a:gd name="T38" fmla="*/ 64 w 125"/>
                <a:gd name="T39" fmla="*/ 77 h 121"/>
                <a:gd name="T40" fmla="*/ 103 w 125"/>
                <a:gd name="T41" fmla="*/ 30 h 121"/>
                <a:gd name="T42" fmla="*/ 98 w 125"/>
                <a:gd name="T43" fmla="*/ 26 h 121"/>
                <a:gd name="T44" fmla="*/ 65 w 125"/>
                <a:gd name="T45" fmla="*/ 69 h 121"/>
                <a:gd name="T46" fmla="*/ 76 w 125"/>
                <a:gd name="T47" fmla="*/ 13 h 121"/>
                <a:gd name="T48" fmla="*/ 98 w 125"/>
                <a:gd name="T49" fmla="*/ 26 h 121"/>
                <a:gd name="T50" fmla="*/ 39 w 125"/>
                <a:gd name="T51" fmla="*/ 16 h 121"/>
                <a:gd name="T52" fmla="*/ 38 w 125"/>
                <a:gd name="T53" fmla="*/ 15 h 121"/>
                <a:gd name="T54" fmla="*/ 46 w 125"/>
                <a:gd name="T55" fmla="*/ 13 h 121"/>
                <a:gd name="T56" fmla="*/ 51 w 125"/>
                <a:gd name="T57" fmla="*/ 11 h 121"/>
                <a:gd name="T58" fmla="*/ 70 w 125"/>
                <a:gd name="T59" fmla="*/ 11 h 121"/>
                <a:gd name="T60" fmla="*/ 69 w 125"/>
                <a:gd name="T61" fmla="*/ 115 h 121"/>
                <a:gd name="T62" fmla="*/ 46 w 125"/>
                <a:gd name="T63" fmla="*/ 114 h 121"/>
                <a:gd name="T64" fmla="*/ 46 w 125"/>
                <a:gd name="T65" fmla="*/ 114 h 121"/>
                <a:gd name="T66" fmla="*/ 39 w 125"/>
                <a:gd name="T67" fmla="*/ 16 h 121"/>
                <a:gd name="T68" fmla="*/ 8 w 125"/>
                <a:gd name="T69" fmla="*/ 78 h 121"/>
                <a:gd name="T70" fmla="*/ 13 w 125"/>
                <a:gd name="T71" fmla="*/ 38 h 121"/>
                <a:gd name="T72" fmla="*/ 30 w 125"/>
                <a:gd name="T73" fmla="*/ 20 h 121"/>
                <a:gd name="T74" fmla="*/ 34 w 125"/>
                <a:gd name="T75" fmla="*/ 110 h 121"/>
                <a:gd name="T76" fmla="*/ 8 w 125"/>
                <a:gd name="T77" fmla="*/ 7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5" h="121">
                  <a:moveTo>
                    <a:pt x="41" y="117"/>
                  </a:moveTo>
                  <a:cubicBezTo>
                    <a:pt x="42" y="118"/>
                    <a:pt x="42" y="118"/>
                    <a:pt x="43" y="119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52" y="120"/>
                    <a:pt x="61" y="121"/>
                    <a:pt x="70" y="119"/>
                  </a:cubicBezTo>
                  <a:cubicBezTo>
                    <a:pt x="71" y="119"/>
                    <a:pt x="72" y="119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106" y="109"/>
                    <a:pt x="125" y="77"/>
                    <a:pt x="116" y="47"/>
                  </a:cubicBezTo>
                  <a:cubicBezTo>
                    <a:pt x="108" y="17"/>
                    <a:pt x="76" y="0"/>
                    <a:pt x="45" y="9"/>
                  </a:cubicBezTo>
                  <a:cubicBezTo>
                    <a:pt x="41" y="10"/>
                    <a:pt x="37" y="12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4"/>
                    <a:pt x="33" y="14"/>
                  </a:cubicBezTo>
                  <a:cubicBezTo>
                    <a:pt x="23" y="19"/>
                    <a:pt x="15" y="26"/>
                    <a:pt x="9" y="36"/>
                  </a:cubicBezTo>
                  <a:cubicBezTo>
                    <a:pt x="2" y="49"/>
                    <a:pt x="0" y="65"/>
                    <a:pt x="4" y="79"/>
                  </a:cubicBezTo>
                  <a:cubicBezTo>
                    <a:pt x="9" y="98"/>
                    <a:pt x="24" y="111"/>
                    <a:pt x="41" y="117"/>
                  </a:cubicBezTo>
                  <a:close/>
                  <a:moveTo>
                    <a:pt x="103" y="30"/>
                  </a:moveTo>
                  <a:cubicBezTo>
                    <a:pt x="107" y="36"/>
                    <a:pt x="110" y="42"/>
                    <a:pt x="112" y="48"/>
                  </a:cubicBezTo>
                  <a:cubicBezTo>
                    <a:pt x="120" y="76"/>
                    <a:pt x="104" y="104"/>
                    <a:pt x="77" y="113"/>
                  </a:cubicBezTo>
                  <a:cubicBezTo>
                    <a:pt x="67" y="107"/>
                    <a:pt x="64" y="92"/>
                    <a:pt x="64" y="77"/>
                  </a:cubicBezTo>
                  <a:cubicBezTo>
                    <a:pt x="83" y="67"/>
                    <a:pt x="98" y="39"/>
                    <a:pt x="103" y="30"/>
                  </a:cubicBezTo>
                  <a:close/>
                  <a:moveTo>
                    <a:pt x="98" y="26"/>
                  </a:moveTo>
                  <a:cubicBezTo>
                    <a:pt x="97" y="29"/>
                    <a:pt x="82" y="58"/>
                    <a:pt x="65" y="69"/>
                  </a:cubicBezTo>
                  <a:cubicBezTo>
                    <a:pt x="66" y="45"/>
                    <a:pt x="74" y="19"/>
                    <a:pt x="76" y="13"/>
                  </a:cubicBezTo>
                  <a:cubicBezTo>
                    <a:pt x="84" y="15"/>
                    <a:pt x="92" y="19"/>
                    <a:pt x="98" y="26"/>
                  </a:cubicBezTo>
                  <a:close/>
                  <a:moveTo>
                    <a:pt x="39" y="16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41" y="14"/>
                    <a:pt x="43" y="13"/>
                    <a:pt x="46" y="13"/>
                  </a:cubicBezTo>
                  <a:cubicBezTo>
                    <a:pt x="47" y="12"/>
                    <a:pt x="49" y="12"/>
                    <a:pt x="51" y="11"/>
                  </a:cubicBezTo>
                  <a:cubicBezTo>
                    <a:pt x="57" y="10"/>
                    <a:pt x="64" y="10"/>
                    <a:pt x="70" y="11"/>
                  </a:cubicBezTo>
                  <a:cubicBezTo>
                    <a:pt x="66" y="24"/>
                    <a:pt x="47" y="91"/>
                    <a:pt x="69" y="115"/>
                  </a:cubicBezTo>
                  <a:cubicBezTo>
                    <a:pt x="61" y="116"/>
                    <a:pt x="53" y="116"/>
                    <a:pt x="46" y="11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10" y="86"/>
                    <a:pt x="38" y="16"/>
                    <a:pt x="39" y="16"/>
                  </a:cubicBezTo>
                  <a:close/>
                  <a:moveTo>
                    <a:pt x="8" y="78"/>
                  </a:moveTo>
                  <a:cubicBezTo>
                    <a:pt x="4" y="65"/>
                    <a:pt x="6" y="50"/>
                    <a:pt x="13" y="38"/>
                  </a:cubicBezTo>
                  <a:cubicBezTo>
                    <a:pt x="17" y="31"/>
                    <a:pt x="23" y="24"/>
                    <a:pt x="30" y="20"/>
                  </a:cubicBezTo>
                  <a:cubicBezTo>
                    <a:pt x="25" y="37"/>
                    <a:pt x="12" y="83"/>
                    <a:pt x="34" y="110"/>
                  </a:cubicBezTo>
                  <a:cubicBezTo>
                    <a:pt x="22" y="104"/>
                    <a:pt x="12" y="92"/>
                    <a:pt x="8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37"/>
            <p:cNvSpPr/>
            <p:nvPr/>
          </p:nvSpPr>
          <p:spPr bwMode="auto">
            <a:xfrm>
              <a:off x="229143" y="6486488"/>
              <a:ext cx="11195" cy="11976"/>
            </a:xfrm>
            <a:custGeom>
              <a:avLst/>
              <a:gdLst>
                <a:gd name="T0" fmla="*/ 86 w 86"/>
                <a:gd name="T1" fmla="*/ 80 h 92"/>
                <a:gd name="T2" fmla="*/ 12 w 86"/>
                <a:gd name="T3" fmla="*/ 0 h 92"/>
                <a:gd name="T4" fmla="*/ 0 w 86"/>
                <a:gd name="T5" fmla="*/ 12 h 92"/>
                <a:gd name="T6" fmla="*/ 74 w 86"/>
                <a:gd name="T7" fmla="*/ 92 h 92"/>
                <a:gd name="T8" fmla="*/ 86 w 86"/>
                <a:gd name="T9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92">
                  <a:moveTo>
                    <a:pt x="86" y="80"/>
                  </a:moveTo>
                  <a:lnTo>
                    <a:pt x="12" y="0"/>
                  </a:lnTo>
                  <a:lnTo>
                    <a:pt x="0" y="12"/>
                  </a:lnTo>
                  <a:lnTo>
                    <a:pt x="74" y="92"/>
                  </a:lnTo>
                  <a:lnTo>
                    <a:pt x="86" y="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38"/>
            <p:cNvSpPr/>
            <p:nvPr/>
          </p:nvSpPr>
          <p:spPr bwMode="auto">
            <a:xfrm>
              <a:off x="63564" y="6525019"/>
              <a:ext cx="53240" cy="17573"/>
            </a:xfrm>
            <a:custGeom>
              <a:avLst/>
              <a:gdLst>
                <a:gd name="T0" fmla="*/ 0 w 409"/>
                <a:gd name="T1" fmla="*/ 12 h 135"/>
                <a:gd name="T2" fmla="*/ 407 w 409"/>
                <a:gd name="T3" fmla="*/ 135 h 135"/>
                <a:gd name="T4" fmla="*/ 409 w 409"/>
                <a:gd name="T5" fmla="*/ 120 h 135"/>
                <a:gd name="T6" fmla="*/ 4 w 409"/>
                <a:gd name="T7" fmla="*/ 0 h 135"/>
                <a:gd name="T8" fmla="*/ 0 w 409"/>
                <a:gd name="T9" fmla="*/ 1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35">
                  <a:moveTo>
                    <a:pt x="0" y="12"/>
                  </a:moveTo>
                  <a:lnTo>
                    <a:pt x="407" y="135"/>
                  </a:lnTo>
                  <a:lnTo>
                    <a:pt x="409" y="120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39"/>
            <p:cNvSpPr/>
            <p:nvPr/>
          </p:nvSpPr>
          <p:spPr bwMode="auto">
            <a:xfrm>
              <a:off x="53020" y="6472950"/>
              <a:ext cx="17313" cy="8852"/>
            </a:xfrm>
            <a:custGeom>
              <a:avLst/>
              <a:gdLst>
                <a:gd name="T0" fmla="*/ 133 w 133"/>
                <a:gd name="T1" fmla="*/ 57 h 68"/>
                <a:gd name="T2" fmla="*/ 5 w 133"/>
                <a:gd name="T3" fmla="*/ 0 h 68"/>
                <a:gd name="T4" fmla="*/ 0 w 133"/>
                <a:gd name="T5" fmla="*/ 12 h 68"/>
                <a:gd name="T6" fmla="*/ 126 w 133"/>
                <a:gd name="T7" fmla="*/ 68 h 68"/>
                <a:gd name="T8" fmla="*/ 133 w 133"/>
                <a:gd name="T9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68">
                  <a:moveTo>
                    <a:pt x="133" y="57"/>
                  </a:moveTo>
                  <a:lnTo>
                    <a:pt x="5" y="0"/>
                  </a:lnTo>
                  <a:lnTo>
                    <a:pt x="0" y="12"/>
                  </a:lnTo>
                  <a:lnTo>
                    <a:pt x="126" y="68"/>
                  </a:lnTo>
                  <a:lnTo>
                    <a:pt x="133" y="5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40"/>
            <p:cNvSpPr/>
            <p:nvPr/>
          </p:nvSpPr>
          <p:spPr bwMode="auto">
            <a:xfrm>
              <a:off x="151561" y="6584117"/>
              <a:ext cx="36969" cy="16402"/>
            </a:xfrm>
            <a:custGeom>
              <a:avLst/>
              <a:gdLst>
                <a:gd name="T0" fmla="*/ 120 w 120"/>
                <a:gd name="T1" fmla="*/ 5 h 53"/>
                <a:gd name="T2" fmla="*/ 119 w 120"/>
                <a:gd name="T3" fmla="*/ 0 h 53"/>
                <a:gd name="T4" fmla="*/ 0 w 120"/>
                <a:gd name="T5" fmla="*/ 48 h 53"/>
                <a:gd name="T6" fmla="*/ 2 w 120"/>
                <a:gd name="T7" fmla="*/ 53 h 53"/>
                <a:gd name="T8" fmla="*/ 120 w 120"/>
                <a:gd name="T9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53">
                  <a:moveTo>
                    <a:pt x="120" y="5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92" y="7"/>
                    <a:pt x="4" y="46"/>
                    <a:pt x="0" y="48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3"/>
                    <a:pt x="94" y="13"/>
                    <a:pt x="120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41"/>
            <p:cNvSpPr/>
            <p:nvPr/>
          </p:nvSpPr>
          <p:spPr bwMode="auto">
            <a:xfrm>
              <a:off x="226410" y="6605335"/>
              <a:ext cx="39182" cy="42827"/>
            </a:xfrm>
            <a:custGeom>
              <a:avLst/>
              <a:gdLst>
                <a:gd name="T0" fmla="*/ 289 w 301"/>
                <a:gd name="T1" fmla="*/ 0 h 329"/>
                <a:gd name="T2" fmla="*/ 0 w 301"/>
                <a:gd name="T3" fmla="*/ 320 h 329"/>
                <a:gd name="T4" fmla="*/ 12 w 301"/>
                <a:gd name="T5" fmla="*/ 329 h 329"/>
                <a:gd name="T6" fmla="*/ 301 w 301"/>
                <a:gd name="T7" fmla="*/ 10 h 329"/>
                <a:gd name="T8" fmla="*/ 289 w 301"/>
                <a:gd name="T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29">
                  <a:moveTo>
                    <a:pt x="289" y="0"/>
                  </a:moveTo>
                  <a:lnTo>
                    <a:pt x="0" y="320"/>
                  </a:lnTo>
                  <a:lnTo>
                    <a:pt x="12" y="329"/>
                  </a:lnTo>
                  <a:lnTo>
                    <a:pt x="301" y="10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2CA6-4220-4CCF-9961-8A5F7BC09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5130-8565-4F99-B458-1A1545B931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8660186" y="17020"/>
            <a:ext cx="474923" cy="576885"/>
            <a:chOff x="11546914" y="17020"/>
            <a:chExt cx="633230" cy="576885"/>
          </a:xfrm>
        </p:grpSpPr>
        <p:sp>
          <p:nvSpPr>
            <p:cNvPr id="9" name="Freeform 17"/>
            <p:cNvSpPr>
              <a:spLocks noEditPoints="1"/>
            </p:cNvSpPr>
            <p:nvPr/>
          </p:nvSpPr>
          <p:spPr bwMode="auto">
            <a:xfrm>
              <a:off x="11546914" y="17020"/>
              <a:ext cx="589992" cy="568237"/>
            </a:xfrm>
            <a:custGeom>
              <a:avLst/>
              <a:gdLst>
                <a:gd name="T0" fmla="*/ 916 w 1788"/>
                <a:gd name="T1" fmla="*/ 1299 h 1722"/>
                <a:gd name="T2" fmla="*/ 847 w 1788"/>
                <a:gd name="T3" fmla="*/ 1514 h 1722"/>
                <a:gd name="T4" fmla="*/ 1037 w 1788"/>
                <a:gd name="T5" fmla="*/ 1722 h 1722"/>
                <a:gd name="T6" fmla="*/ 1090 w 1788"/>
                <a:gd name="T7" fmla="*/ 1717 h 1722"/>
                <a:gd name="T8" fmla="*/ 1013 w 1788"/>
                <a:gd name="T9" fmla="*/ 1677 h 1722"/>
                <a:gd name="T10" fmla="*/ 928 w 1788"/>
                <a:gd name="T11" fmla="*/ 1474 h 1722"/>
                <a:gd name="T12" fmla="*/ 916 w 1788"/>
                <a:gd name="T13" fmla="*/ 1299 h 1722"/>
                <a:gd name="T14" fmla="*/ 1336 w 1788"/>
                <a:gd name="T15" fmla="*/ 1108 h 1722"/>
                <a:gd name="T16" fmla="*/ 1390 w 1788"/>
                <a:gd name="T17" fmla="*/ 1150 h 1722"/>
                <a:gd name="T18" fmla="*/ 1635 w 1788"/>
                <a:gd name="T19" fmla="*/ 1200 h 1722"/>
                <a:gd name="T20" fmla="*/ 1788 w 1788"/>
                <a:gd name="T21" fmla="*/ 1154 h 1722"/>
                <a:gd name="T22" fmla="*/ 1734 w 1788"/>
                <a:gd name="T23" fmla="*/ 1170 h 1722"/>
                <a:gd name="T24" fmla="*/ 1666 w 1788"/>
                <a:gd name="T25" fmla="*/ 1176 h 1722"/>
                <a:gd name="T26" fmla="*/ 1549 w 1788"/>
                <a:gd name="T27" fmla="*/ 1164 h 1722"/>
                <a:gd name="T28" fmla="*/ 1336 w 1788"/>
                <a:gd name="T29" fmla="*/ 1108 h 1722"/>
                <a:gd name="T30" fmla="*/ 661 w 1788"/>
                <a:gd name="T31" fmla="*/ 952 h 1722"/>
                <a:gd name="T32" fmla="*/ 648 w 1788"/>
                <a:gd name="T33" fmla="*/ 954 h 1722"/>
                <a:gd name="T34" fmla="*/ 467 w 1788"/>
                <a:gd name="T35" fmla="*/ 974 h 1722"/>
                <a:gd name="T36" fmla="*/ 232 w 1788"/>
                <a:gd name="T37" fmla="*/ 1447 h 1722"/>
                <a:gd name="T38" fmla="*/ 516 w 1788"/>
                <a:gd name="T39" fmla="*/ 1703 h 1722"/>
                <a:gd name="T40" fmla="*/ 523 w 1788"/>
                <a:gd name="T41" fmla="*/ 1703 h 1722"/>
                <a:gd name="T42" fmla="*/ 334 w 1788"/>
                <a:gd name="T43" fmla="*/ 1497 h 1722"/>
                <a:gd name="T44" fmla="*/ 296 w 1788"/>
                <a:gd name="T45" fmla="*/ 1257 h 1722"/>
                <a:gd name="T46" fmla="*/ 459 w 1788"/>
                <a:gd name="T47" fmla="*/ 1067 h 1722"/>
                <a:gd name="T48" fmla="*/ 661 w 1788"/>
                <a:gd name="T49" fmla="*/ 952 h 1722"/>
                <a:gd name="T50" fmla="*/ 1418 w 1788"/>
                <a:gd name="T51" fmla="*/ 660 h 1722"/>
                <a:gd name="T52" fmla="*/ 1372 w 1788"/>
                <a:gd name="T53" fmla="*/ 671 h 1722"/>
                <a:gd name="T54" fmla="*/ 1363 w 1788"/>
                <a:gd name="T55" fmla="*/ 677 h 1722"/>
                <a:gd name="T56" fmla="*/ 1418 w 1788"/>
                <a:gd name="T57" fmla="*/ 660 h 1722"/>
                <a:gd name="T58" fmla="*/ 580 w 1788"/>
                <a:gd name="T59" fmla="*/ 121 h 1722"/>
                <a:gd name="T60" fmla="*/ 521 w 1788"/>
                <a:gd name="T61" fmla="*/ 128 h 1722"/>
                <a:gd name="T62" fmla="*/ 161 w 1788"/>
                <a:gd name="T63" fmla="*/ 850 h 1722"/>
                <a:gd name="T64" fmla="*/ 189 w 1788"/>
                <a:gd name="T65" fmla="*/ 870 h 1722"/>
                <a:gd name="T66" fmla="*/ 165 w 1788"/>
                <a:gd name="T67" fmla="*/ 628 h 1722"/>
                <a:gd name="T68" fmla="*/ 540 w 1788"/>
                <a:gd name="T69" fmla="*/ 188 h 1722"/>
                <a:gd name="T70" fmla="*/ 612 w 1788"/>
                <a:gd name="T71" fmla="*/ 178 h 1722"/>
                <a:gd name="T72" fmla="*/ 736 w 1788"/>
                <a:gd name="T73" fmla="*/ 218 h 1722"/>
                <a:gd name="T74" fmla="*/ 802 w 1788"/>
                <a:gd name="T75" fmla="*/ 285 h 1722"/>
                <a:gd name="T76" fmla="*/ 808 w 1788"/>
                <a:gd name="T77" fmla="*/ 292 h 1722"/>
                <a:gd name="T78" fmla="*/ 580 w 1788"/>
                <a:gd name="T79" fmla="*/ 121 h 1722"/>
                <a:gd name="T80" fmla="*/ 1149 w 1788"/>
                <a:gd name="T81" fmla="*/ 0 h 1722"/>
                <a:gd name="T82" fmla="*/ 882 w 1788"/>
                <a:gd name="T83" fmla="*/ 422 h 1722"/>
                <a:gd name="T84" fmla="*/ 905 w 1788"/>
                <a:gd name="T85" fmla="*/ 489 h 1722"/>
                <a:gd name="T86" fmla="*/ 913 w 1788"/>
                <a:gd name="T87" fmla="*/ 339 h 1722"/>
                <a:gd name="T88" fmla="*/ 1119 w 1788"/>
                <a:gd name="T89" fmla="*/ 30 h 1722"/>
                <a:gd name="T90" fmla="*/ 1163 w 1788"/>
                <a:gd name="T91" fmla="*/ 26 h 1722"/>
                <a:gd name="T92" fmla="*/ 1503 w 1788"/>
                <a:gd name="T93" fmla="*/ 176 h 1722"/>
                <a:gd name="T94" fmla="*/ 1515 w 1788"/>
                <a:gd name="T95" fmla="*/ 186 h 1722"/>
                <a:gd name="T96" fmla="*/ 1501 w 1788"/>
                <a:gd name="T97" fmla="*/ 173 h 1722"/>
                <a:gd name="T98" fmla="*/ 1149 w 1788"/>
                <a:gd name="T99" fmla="*/ 0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88" h="1722">
                  <a:moveTo>
                    <a:pt x="916" y="1299"/>
                  </a:moveTo>
                  <a:cubicBezTo>
                    <a:pt x="896" y="1383"/>
                    <a:pt x="873" y="1455"/>
                    <a:pt x="847" y="1514"/>
                  </a:cubicBezTo>
                  <a:cubicBezTo>
                    <a:pt x="866" y="1629"/>
                    <a:pt x="919" y="1722"/>
                    <a:pt x="1037" y="1722"/>
                  </a:cubicBezTo>
                  <a:cubicBezTo>
                    <a:pt x="1054" y="1722"/>
                    <a:pt x="1071" y="1720"/>
                    <a:pt x="1090" y="1717"/>
                  </a:cubicBezTo>
                  <a:cubicBezTo>
                    <a:pt x="1060" y="1711"/>
                    <a:pt x="1035" y="1698"/>
                    <a:pt x="1013" y="1677"/>
                  </a:cubicBezTo>
                  <a:cubicBezTo>
                    <a:pt x="970" y="1636"/>
                    <a:pt x="942" y="1568"/>
                    <a:pt x="928" y="1474"/>
                  </a:cubicBezTo>
                  <a:cubicBezTo>
                    <a:pt x="918" y="1417"/>
                    <a:pt x="915" y="1356"/>
                    <a:pt x="916" y="1299"/>
                  </a:cubicBezTo>
                  <a:moveTo>
                    <a:pt x="1336" y="1108"/>
                  </a:moveTo>
                  <a:cubicBezTo>
                    <a:pt x="1356" y="1122"/>
                    <a:pt x="1373" y="1136"/>
                    <a:pt x="1390" y="1150"/>
                  </a:cubicBezTo>
                  <a:cubicBezTo>
                    <a:pt x="1470" y="1178"/>
                    <a:pt x="1557" y="1200"/>
                    <a:pt x="1635" y="1200"/>
                  </a:cubicBezTo>
                  <a:cubicBezTo>
                    <a:pt x="1694" y="1200"/>
                    <a:pt x="1748" y="1187"/>
                    <a:pt x="1788" y="1154"/>
                  </a:cubicBezTo>
                  <a:cubicBezTo>
                    <a:pt x="1772" y="1161"/>
                    <a:pt x="1754" y="1167"/>
                    <a:pt x="1734" y="1170"/>
                  </a:cubicBezTo>
                  <a:cubicBezTo>
                    <a:pt x="1712" y="1174"/>
                    <a:pt x="1690" y="1176"/>
                    <a:pt x="1666" y="1176"/>
                  </a:cubicBezTo>
                  <a:cubicBezTo>
                    <a:pt x="1628" y="1176"/>
                    <a:pt x="1588" y="1171"/>
                    <a:pt x="1549" y="1164"/>
                  </a:cubicBezTo>
                  <a:cubicBezTo>
                    <a:pt x="1475" y="1153"/>
                    <a:pt x="1400" y="1131"/>
                    <a:pt x="1336" y="1108"/>
                  </a:cubicBezTo>
                  <a:moveTo>
                    <a:pt x="661" y="952"/>
                  </a:moveTo>
                  <a:cubicBezTo>
                    <a:pt x="657" y="953"/>
                    <a:pt x="653" y="953"/>
                    <a:pt x="648" y="954"/>
                  </a:cubicBezTo>
                  <a:cubicBezTo>
                    <a:pt x="580" y="967"/>
                    <a:pt x="520" y="973"/>
                    <a:pt x="467" y="974"/>
                  </a:cubicBezTo>
                  <a:cubicBezTo>
                    <a:pt x="278" y="1066"/>
                    <a:pt x="106" y="1218"/>
                    <a:pt x="232" y="1447"/>
                  </a:cubicBezTo>
                  <a:cubicBezTo>
                    <a:pt x="325" y="1616"/>
                    <a:pt x="423" y="1703"/>
                    <a:pt x="516" y="1703"/>
                  </a:cubicBezTo>
                  <a:cubicBezTo>
                    <a:pt x="518" y="1703"/>
                    <a:pt x="521" y="1703"/>
                    <a:pt x="523" y="1703"/>
                  </a:cubicBezTo>
                  <a:cubicBezTo>
                    <a:pt x="461" y="1667"/>
                    <a:pt x="397" y="1598"/>
                    <a:pt x="334" y="1497"/>
                  </a:cubicBezTo>
                  <a:cubicBezTo>
                    <a:pt x="281" y="1414"/>
                    <a:pt x="269" y="1333"/>
                    <a:pt x="296" y="1257"/>
                  </a:cubicBezTo>
                  <a:cubicBezTo>
                    <a:pt x="323" y="1182"/>
                    <a:pt x="386" y="1119"/>
                    <a:pt x="459" y="1067"/>
                  </a:cubicBezTo>
                  <a:cubicBezTo>
                    <a:pt x="522" y="1019"/>
                    <a:pt x="595" y="981"/>
                    <a:pt x="661" y="952"/>
                  </a:cubicBezTo>
                  <a:moveTo>
                    <a:pt x="1418" y="660"/>
                  </a:moveTo>
                  <a:cubicBezTo>
                    <a:pt x="1403" y="663"/>
                    <a:pt x="1388" y="667"/>
                    <a:pt x="1372" y="671"/>
                  </a:cubicBezTo>
                  <a:cubicBezTo>
                    <a:pt x="1369" y="673"/>
                    <a:pt x="1366" y="675"/>
                    <a:pt x="1363" y="677"/>
                  </a:cubicBezTo>
                  <a:cubicBezTo>
                    <a:pt x="1382" y="671"/>
                    <a:pt x="1400" y="665"/>
                    <a:pt x="1418" y="660"/>
                  </a:cubicBezTo>
                  <a:moveTo>
                    <a:pt x="580" y="121"/>
                  </a:moveTo>
                  <a:cubicBezTo>
                    <a:pt x="561" y="121"/>
                    <a:pt x="542" y="123"/>
                    <a:pt x="521" y="128"/>
                  </a:cubicBezTo>
                  <a:cubicBezTo>
                    <a:pt x="148" y="212"/>
                    <a:pt x="0" y="708"/>
                    <a:pt x="161" y="850"/>
                  </a:cubicBezTo>
                  <a:cubicBezTo>
                    <a:pt x="169" y="857"/>
                    <a:pt x="178" y="864"/>
                    <a:pt x="189" y="870"/>
                  </a:cubicBezTo>
                  <a:cubicBezTo>
                    <a:pt x="155" y="811"/>
                    <a:pt x="146" y="724"/>
                    <a:pt x="165" y="628"/>
                  </a:cubicBezTo>
                  <a:cubicBezTo>
                    <a:pt x="196" y="466"/>
                    <a:pt x="313" y="254"/>
                    <a:pt x="540" y="188"/>
                  </a:cubicBezTo>
                  <a:cubicBezTo>
                    <a:pt x="565" y="181"/>
                    <a:pt x="589" y="178"/>
                    <a:pt x="612" y="178"/>
                  </a:cubicBezTo>
                  <a:cubicBezTo>
                    <a:pt x="657" y="178"/>
                    <a:pt x="698" y="191"/>
                    <a:pt x="736" y="218"/>
                  </a:cubicBezTo>
                  <a:cubicBezTo>
                    <a:pt x="761" y="236"/>
                    <a:pt x="783" y="259"/>
                    <a:pt x="802" y="285"/>
                  </a:cubicBezTo>
                  <a:cubicBezTo>
                    <a:pt x="804" y="287"/>
                    <a:pt x="806" y="289"/>
                    <a:pt x="808" y="292"/>
                  </a:cubicBezTo>
                  <a:cubicBezTo>
                    <a:pt x="763" y="201"/>
                    <a:pt x="692" y="121"/>
                    <a:pt x="580" y="121"/>
                  </a:cubicBezTo>
                  <a:moveTo>
                    <a:pt x="1149" y="0"/>
                  </a:moveTo>
                  <a:cubicBezTo>
                    <a:pt x="1009" y="0"/>
                    <a:pt x="900" y="116"/>
                    <a:pt x="882" y="422"/>
                  </a:cubicBezTo>
                  <a:cubicBezTo>
                    <a:pt x="891" y="445"/>
                    <a:pt x="899" y="468"/>
                    <a:pt x="905" y="489"/>
                  </a:cubicBezTo>
                  <a:cubicBezTo>
                    <a:pt x="905" y="432"/>
                    <a:pt x="908" y="382"/>
                    <a:pt x="913" y="339"/>
                  </a:cubicBezTo>
                  <a:cubicBezTo>
                    <a:pt x="938" y="116"/>
                    <a:pt x="1032" y="46"/>
                    <a:pt x="1119" y="30"/>
                  </a:cubicBezTo>
                  <a:cubicBezTo>
                    <a:pt x="1133" y="28"/>
                    <a:pt x="1147" y="26"/>
                    <a:pt x="1163" y="26"/>
                  </a:cubicBezTo>
                  <a:cubicBezTo>
                    <a:pt x="1260" y="26"/>
                    <a:pt x="1378" y="78"/>
                    <a:pt x="1503" y="176"/>
                  </a:cubicBezTo>
                  <a:cubicBezTo>
                    <a:pt x="1507" y="179"/>
                    <a:pt x="1511" y="183"/>
                    <a:pt x="1515" y="186"/>
                  </a:cubicBezTo>
                  <a:cubicBezTo>
                    <a:pt x="1510" y="182"/>
                    <a:pt x="1506" y="178"/>
                    <a:pt x="1501" y="173"/>
                  </a:cubicBezTo>
                  <a:cubicBezTo>
                    <a:pt x="1384" y="69"/>
                    <a:pt x="1257" y="0"/>
                    <a:pt x="1149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11596708" y="27481"/>
              <a:ext cx="563352" cy="554847"/>
            </a:xfrm>
            <a:custGeom>
              <a:avLst/>
              <a:gdLst>
                <a:gd name="T0" fmla="*/ 1014 w 1707"/>
                <a:gd name="T1" fmla="*/ 1659 h 1681"/>
                <a:gd name="T2" fmla="*/ 188 w 1707"/>
                <a:gd name="T3" fmla="*/ 1462 h 1681"/>
                <a:gd name="T4" fmla="*/ 1684 w 1707"/>
                <a:gd name="T5" fmla="*/ 1060 h 1681"/>
                <a:gd name="T6" fmla="*/ 837 w 1707"/>
                <a:gd name="T7" fmla="*/ 1279 h 1681"/>
                <a:gd name="T8" fmla="*/ 693 w 1707"/>
                <a:gd name="T9" fmla="*/ 1225 h 1681"/>
                <a:gd name="T10" fmla="*/ 871 w 1707"/>
                <a:gd name="T11" fmla="*/ 1604 h 1681"/>
                <a:gd name="T12" fmla="*/ 1135 w 1707"/>
                <a:gd name="T13" fmla="*/ 1596 h 1681"/>
                <a:gd name="T14" fmla="*/ 846 w 1707"/>
                <a:gd name="T15" fmla="*/ 911 h 1681"/>
                <a:gd name="T16" fmla="*/ 414 w 1707"/>
                <a:gd name="T17" fmla="*/ 1449 h 1681"/>
                <a:gd name="T18" fmla="*/ 548 w 1707"/>
                <a:gd name="T19" fmla="*/ 1500 h 1681"/>
                <a:gd name="T20" fmla="*/ 816 w 1707"/>
                <a:gd name="T21" fmla="*/ 907 h 1681"/>
                <a:gd name="T22" fmla="*/ 772 w 1707"/>
                <a:gd name="T23" fmla="*/ 876 h 1681"/>
                <a:gd name="T24" fmla="*/ 793 w 1707"/>
                <a:gd name="T25" fmla="*/ 868 h 1681"/>
                <a:gd name="T26" fmla="*/ 1046 w 1707"/>
                <a:gd name="T27" fmla="*/ 1078 h 1681"/>
                <a:gd name="T28" fmla="*/ 915 w 1707"/>
                <a:gd name="T29" fmla="*/ 878 h 1681"/>
                <a:gd name="T30" fmla="*/ 1141 w 1707"/>
                <a:gd name="T31" fmla="*/ 1593 h 1681"/>
                <a:gd name="T32" fmla="*/ 1290 w 1707"/>
                <a:gd name="T33" fmla="*/ 1418 h 1681"/>
                <a:gd name="T34" fmla="*/ 1055 w 1707"/>
                <a:gd name="T35" fmla="*/ 1023 h 1681"/>
                <a:gd name="T36" fmla="*/ 1615 w 1707"/>
                <a:gd name="T37" fmla="*/ 1093 h 1681"/>
                <a:gd name="T38" fmla="*/ 1265 w 1707"/>
                <a:gd name="T39" fmla="*/ 939 h 1681"/>
                <a:gd name="T40" fmla="*/ 546 w 1707"/>
                <a:gd name="T41" fmla="*/ 951 h 1681"/>
                <a:gd name="T42" fmla="*/ 475 w 1707"/>
                <a:gd name="T43" fmla="*/ 877 h 1681"/>
                <a:gd name="T44" fmla="*/ 658 w 1707"/>
                <a:gd name="T45" fmla="*/ 885 h 1681"/>
                <a:gd name="T46" fmla="*/ 201 w 1707"/>
                <a:gd name="T47" fmla="*/ 1398 h 1681"/>
                <a:gd name="T48" fmla="*/ 1706 w 1707"/>
                <a:gd name="T49" fmla="*/ 909 h 1681"/>
                <a:gd name="T50" fmla="*/ 791 w 1707"/>
                <a:gd name="T51" fmla="*/ 830 h 1681"/>
                <a:gd name="T52" fmla="*/ 901 w 1707"/>
                <a:gd name="T53" fmla="*/ 813 h 1681"/>
                <a:gd name="T54" fmla="*/ 892 w 1707"/>
                <a:gd name="T55" fmla="*/ 846 h 1681"/>
                <a:gd name="T56" fmla="*/ 826 w 1707"/>
                <a:gd name="T57" fmla="*/ 747 h 1681"/>
                <a:gd name="T58" fmla="*/ 848 w 1707"/>
                <a:gd name="T59" fmla="*/ 891 h 1681"/>
                <a:gd name="T60" fmla="*/ 839 w 1707"/>
                <a:gd name="T61" fmla="*/ 740 h 1681"/>
                <a:gd name="T62" fmla="*/ 60 w 1707"/>
                <a:gd name="T63" fmla="*/ 608 h 1681"/>
                <a:gd name="T64" fmla="*/ 56 w 1707"/>
                <a:gd name="T65" fmla="*/ 636 h 1681"/>
                <a:gd name="T66" fmla="*/ 242 w 1707"/>
                <a:gd name="T67" fmla="*/ 883 h 1681"/>
                <a:gd name="T68" fmla="*/ 504 w 1707"/>
                <a:gd name="T69" fmla="*/ 868 h 1681"/>
                <a:gd name="T70" fmla="*/ 751 w 1707"/>
                <a:gd name="T71" fmla="*/ 812 h 1681"/>
                <a:gd name="T72" fmla="*/ 768 w 1707"/>
                <a:gd name="T73" fmla="*/ 761 h 1681"/>
                <a:gd name="T74" fmla="*/ 222 w 1707"/>
                <a:gd name="T75" fmla="*/ 469 h 1681"/>
                <a:gd name="T76" fmla="*/ 1349 w 1707"/>
                <a:gd name="T77" fmla="*/ 203 h 1681"/>
                <a:gd name="T78" fmla="*/ 938 w 1707"/>
                <a:gd name="T79" fmla="*/ 808 h 1681"/>
                <a:gd name="T80" fmla="*/ 1413 w 1707"/>
                <a:gd name="T81" fmla="*/ 728 h 1681"/>
                <a:gd name="T82" fmla="*/ 1337 w 1707"/>
                <a:gd name="T83" fmla="*/ 632 h 1681"/>
                <a:gd name="T84" fmla="*/ 1411 w 1707"/>
                <a:gd name="T85" fmla="*/ 344 h 1681"/>
                <a:gd name="T86" fmla="*/ 461 w 1707"/>
                <a:gd name="T87" fmla="*/ 152 h 1681"/>
                <a:gd name="T88" fmla="*/ 406 w 1707"/>
                <a:gd name="T89" fmla="*/ 176 h 1681"/>
                <a:gd name="T90" fmla="*/ 1048 w 1707"/>
                <a:gd name="T91" fmla="*/ 522 h 1681"/>
                <a:gd name="T92" fmla="*/ 1006 w 1707"/>
                <a:gd name="T93" fmla="*/ 41 h 1681"/>
                <a:gd name="T94" fmla="*/ 780 w 1707"/>
                <a:gd name="T95" fmla="*/ 565 h 1681"/>
                <a:gd name="T96" fmla="*/ 490 w 1707"/>
                <a:gd name="T97" fmla="*/ 187 h 1681"/>
                <a:gd name="T98" fmla="*/ 686 w 1707"/>
                <a:gd name="T99" fmla="*/ 441 h 1681"/>
                <a:gd name="T100" fmla="*/ 805 w 1707"/>
                <a:gd name="T101" fmla="*/ 728 h 1681"/>
                <a:gd name="T102" fmla="*/ 841 w 1707"/>
                <a:gd name="T103" fmla="*/ 719 h 1681"/>
                <a:gd name="T104" fmla="*/ 1218 w 1707"/>
                <a:gd name="T105" fmla="*/ 108 h 1681"/>
                <a:gd name="T106" fmla="*/ 1012 w 1707"/>
                <a:gd name="T107" fmla="*/ 0 h 1681"/>
                <a:gd name="T108" fmla="*/ 1431 w 1707"/>
                <a:gd name="T109" fmla="*/ 345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07" h="1681">
                  <a:moveTo>
                    <a:pt x="810" y="1552"/>
                  </a:moveTo>
                  <a:cubicBezTo>
                    <a:pt x="824" y="1587"/>
                    <a:pt x="842" y="1618"/>
                    <a:pt x="866" y="1640"/>
                  </a:cubicBezTo>
                  <a:cubicBezTo>
                    <a:pt x="891" y="1664"/>
                    <a:pt x="921" y="1677"/>
                    <a:pt x="955" y="1681"/>
                  </a:cubicBezTo>
                  <a:cubicBezTo>
                    <a:pt x="997" y="1671"/>
                    <a:pt x="1036" y="1658"/>
                    <a:pt x="1071" y="1643"/>
                  </a:cubicBezTo>
                  <a:cubicBezTo>
                    <a:pt x="1064" y="1645"/>
                    <a:pt x="1057" y="1647"/>
                    <a:pt x="1050" y="1650"/>
                  </a:cubicBezTo>
                  <a:cubicBezTo>
                    <a:pt x="1038" y="1653"/>
                    <a:pt x="1026" y="1656"/>
                    <a:pt x="1014" y="1659"/>
                  </a:cubicBezTo>
                  <a:cubicBezTo>
                    <a:pt x="999" y="1661"/>
                    <a:pt x="985" y="1663"/>
                    <a:pt x="971" y="1663"/>
                  </a:cubicBezTo>
                  <a:cubicBezTo>
                    <a:pt x="926" y="1663"/>
                    <a:pt x="888" y="1648"/>
                    <a:pt x="858" y="1619"/>
                  </a:cubicBezTo>
                  <a:cubicBezTo>
                    <a:pt x="838" y="1601"/>
                    <a:pt x="823" y="1578"/>
                    <a:pt x="810" y="1552"/>
                  </a:cubicBezTo>
                  <a:moveTo>
                    <a:pt x="216" y="1123"/>
                  </a:moveTo>
                  <a:cubicBezTo>
                    <a:pt x="187" y="1154"/>
                    <a:pt x="164" y="1189"/>
                    <a:pt x="151" y="1227"/>
                  </a:cubicBezTo>
                  <a:cubicBezTo>
                    <a:pt x="124" y="1301"/>
                    <a:pt x="137" y="1380"/>
                    <a:pt x="188" y="1462"/>
                  </a:cubicBezTo>
                  <a:cubicBezTo>
                    <a:pt x="254" y="1566"/>
                    <a:pt x="320" y="1636"/>
                    <a:pt x="383" y="1670"/>
                  </a:cubicBezTo>
                  <a:cubicBezTo>
                    <a:pt x="395" y="1669"/>
                    <a:pt x="408" y="1665"/>
                    <a:pt x="420" y="1661"/>
                  </a:cubicBezTo>
                  <a:cubicBezTo>
                    <a:pt x="350" y="1632"/>
                    <a:pt x="277" y="1559"/>
                    <a:pt x="204" y="1445"/>
                  </a:cubicBezTo>
                  <a:cubicBezTo>
                    <a:pt x="152" y="1363"/>
                    <a:pt x="140" y="1283"/>
                    <a:pt x="167" y="1207"/>
                  </a:cubicBezTo>
                  <a:cubicBezTo>
                    <a:pt x="178" y="1177"/>
                    <a:pt x="195" y="1149"/>
                    <a:pt x="216" y="1123"/>
                  </a:cubicBezTo>
                  <a:moveTo>
                    <a:pt x="1684" y="1060"/>
                  </a:moveTo>
                  <a:cubicBezTo>
                    <a:pt x="1657" y="1099"/>
                    <a:pt x="1614" y="1123"/>
                    <a:pt x="1557" y="1134"/>
                  </a:cubicBezTo>
                  <a:cubicBezTo>
                    <a:pt x="1548" y="1135"/>
                    <a:pt x="1539" y="1137"/>
                    <a:pt x="1529" y="1138"/>
                  </a:cubicBezTo>
                  <a:cubicBezTo>
                    <a:pt x="1547" y="1137"/>
                    <a:pt x="1565" y="1135"/>
                    <a:pt x="1582" y="1132"/>
                  </a:cubicBezTo>
                  <a:cubicBezTo>
                    <a:pt x="1609" y="1127"/>
                    <a:pt x="1632" y="1119"/>
                    <a:pt x="1652" y="1108"/>
                  </a:cubicBezTo>
                  <a:cubicBezTo>
                    <a:pt x="1665" y="1095"/>
                    <a:pt x="1676" y="1079"/>
                    <a:pt x="1684" y="1060"/>
                  </a:cubicBezTo>
                  <a:moveTo>
                    <a:pt x="837" y="1279"/>
                  </a:moveTo>
                  <a:cubicBezTo>
                    <a:pt x="836" y="1275"/>
                    <a:pt x="819" y="1182"/>
                    <a:pt x="818" y="1155"/>
                  </a:cubicBezTo>
                  <a:cubicBezTo>
                    <a:pt x="824" y="1154"/>
                    <a:pt x="824" y="1154"/>
                    <a:pt x="824" y="1154"/>
                  </a:cubicBezTo>
                  <a:cubicBezTo>
                    <a:pt x="825" y="1181"/>
                    <a:pt x="843" y="1277"/>
                    <a:pt x="843" y="1278"/>
                  </a:cubicBezTo>
                  <a:cubicBezTo>
                    <a:pt x="837" y="1279"/>
                    <a:pt x="837" y="1279"/>
                    <a:pt x="837" y="1279"/>
                  </a:cubicBezTo>
                  <a:moveTo>
                    <a:pt x="822" y="909"/>
                  </a:moveTo>
                  <a:cubicBezTo>
                    <a:pt x="805" y="951"/>
                    <a:pt x="734" y="1129"/>
                    <a:pt x="693" y="1225"/>
                  </a:cubicBezTo>
                  <a:cubicBezTo>
                    <a:pt x="687" y="1292"/>
                    <a:pt x="683" y="1369"/>
                    <a:pt x="691" y="1441"/>
                  </a:cubicBezTo>
                  <a:cubicBezTo>
                    <a:pt x="727" y="1350"/>
                    <a:pt x="756" y="1231"/>
                    <a:pt x="778" y="1086"/>
                  </a:cubicBezTo>
                  <a:cubicBezTo>
                    <a:pt x="781" y="1065"/>
                    <a:pt x="783" y="1052"/>
                    <a:pt x="783" y="1052"/>
                  </a:cubicBezTo>
                  <a:cubicBezTo>
                    <a:pt x="803" y="1055"/>
                    <a:pt x="803" y="1055"/>
                    <a:pt x="803" y="1055"/>
                  </a:cubicBezTo>
                  <a:cubicBezTo>
                    <a:pt x="801" y="1067"/>
                    <a:pt x="800" y="1078"/>
                    <a:pt x="798" y="1089"/>
                  </a:cubicBezTo>
                  <a:cubicBezTo>
                    <a:pt x="786" y="1182"/>
                    <a:pt x="756" y="1495"/>
                    <a:pt x="871" y="1604"/>
                  </a:cubicBezTo>
                  <a:cubicBezTo>
                    <a:pt x="898" y="1629"/>
                    <a:pt x="930" y="1642"/>
                    <a:pt x="968" y="1642"/>
                  </a:cubicBezTo>
                  <a:cubicBezTo>
                    <a:pt x="947" y="1611"/>
                    <a:pt x="892" y="1521"/>
                    <a:pt x="875" y="1440"/>
                  </a:cubicBezTo>
                  <a:cubicBezTo>
                    <a:pt x="881" y="1439"/>
                    <a:pt x="881" y="1439"/>
                    <a:pt x="881" y="1439"/>
                  </a:cubicBezTo>
                  <a:cubicBezTo>
                    <a:pt x="899" y="1522"/>
                    <a:pt x="957" y="1614"/>
                    <a:pt x="975" y="1642"/>
                  </a:cubicBezTo>
                  <a:cubicBezTo>
                    <a:pt x="997" y="1642"/>
                    <a:pt x="1020" y="1638"/>
                    <a:pt x="1044" y="1630"/>
                  </a:cubicBezTo>
                  <a:cubicBezTo>
                    <a:pt x="1077" y="1620"/>
                    <a:pt x="1107" y="1609"/>
                    <a:pt x="1135" y="1596"/>
                  </a:cubicBezTo>
                  <a:cubicBezTo>
                    <a:pt x="973" y="1409"/>
                    <a:pt x="879" y="979"/>
                    <a:pt x="865" y="909"/>
                  </a:cubicBezTo>
                  <a:cubicBezTo>
                    <a:pt x="864" y="909"/>
                    <a:pt x="863" y="910"/>
                    <a:pt x="862" y="910"/>
                  </a:cubicBezTo>
                  <a:cubicBezTo>
                    <a:pt x="859" y="911"/>
                    <a:pt x="855" y="911"/>
                    <a:pt x="852" y="911"/>
                  </a:cubicBezTo>
                  <a:cubicBezTo>
                    <a:pt x="851" y="970"/>
                    <a:pt x="856" y="1287"/>
                    <a:pt x="1003" y="1540"/>
                  </a:cubicBezTo>
                  <a:cubicBezTo>
                    <a:pt x="998" y="1543"/>
                    <a:pt x="998" y="1543"/>
                    <a:pt x="998" y="1543"/>
                  </a:cubicBezTo>
                  <a:cubicBezTo>
                    <a:pt x="850" y="1289"/>
                    <a:pt x="845" y="972"/>
                    <a:pt x="846" y="911"/>
                  </a:cubicBezTo>
                  <a:cubicBezTo>
                    <a:pt x="846" y="911"/>
                    <a:pt x="845" y="911"/>
                    <a:pt x="845" y="911"/>
                  </a:cubicBezTo>
                  <a:cubicBezTo>
                    <a:pt x="837" y="911"/>
                    <a:pt x="829" y="910"/>
                    <a:pt x="822" y="909"/>
                  </a:cubicBezTo>
                  <a:moveTo>
                    <a:pt x="379" y="1494"/>
                  </a:moveTo>
                  <a:cubicBezTo>
                    <a:pt x="374" y="1491"/>
                    <a:pt x="374" y="1491"/>
                    <a:pt x="374" y="1491"/>
                  </a:cubicBezTo>
                  <a:cubicBezTo>
                    <a:pt x="409" y="1445"/>
                    <a:pt x="409" y="1445"/>
                    <a:pt x="409" y="1445"/>
                  </a:cubicBezTo>
                  <a:cubicBezTo>
                    <a:pt x="414" y="1449"/>
                    <a:pt x="414" y="1449"/>
                    <a:pt x="414" y="1449"/>
                  </a:cubicBezTo>
                  <a:cubicBezTo>
                    <a:pt x="379" y="1494"/>
                    <a:pt x="379" y="1494"/>
                    <a:pt x="379" y="1494"/>
                  </a:cubicBezTo>
                  <a:moveTo>
                    <a:pt x="548" y="1500"/>
                  </a:moveTo>
                  <a:cubicBezTo>
                    <a:pt x="543" y="1497"/>
                    <a:pt x="543" y="1497"/>
                    <a:pt x="543" y="1497"/>
                  </a:cubicBezTo>
                  <a:cubicBezTo>
                    <a:pt x="631" y="1344"/>
                    <a:pt x="631" y="1344"/>
                    <a:pt x="631" y="1344"/>
                  </a:cubicBezTo>
                  <a:cubicBezTo>
                    <a:pt x="636" y="1347"/>
                    <a:pt x="636" y="1347"/>
                    <a:pt x="636" y="1347"/>
                  </a:cubicBezTo>
                  <a:cubicBezTo>
                    <a:pt x="548" y="1500"/>
                    <a:pt x="548" y="1500"/>
                    <a:pt x="548" y="1500"/>
                  </a:cubicBezTo>
                  <a:moveTo>
                    <a:pt x="787" y="890"/>
                  </a:moveTo>
                  <a:cubicBezTo>
                    <a:pt x="729" y="945"/>
                    <a:pt x="326" y="1325"/>
                    <a:pt x="271" y="1506"/>
                  </a:cubicBezTo>
                  <a:cubicBezTo>
                    <a:pt x="331" y="1584"/>
                    <a:pt x="390" y="1633"/>
                    <a:pt x="446" y="1648"/>
                  </a:cubicBezTo>
                  <a:cubicBezTo>
                    <a:pt x="552" y="1586"/>
                    <a:pt x="647" y="1399"/>
                    <a:pt x="714" y="1078"/>
                  </a:cubicBezTo>
                  <a:cubicBezTo>
                    <a:pt x="709" y="1107"/>
                    <a:pt x="701" y="1152"/>
                    <a:pt x="695" y="1204"/>
                  </a:cubicBezTo>
                  <a:cubicBezTo>
                    <a:pt x="736" y="1105"/>
                    <a:pt x="800" y="947"/>
                    <a:pt x="816" y="907"/>
                  </a:cubicBezTo>
                  <a:cubicBezTo>
                    <a:pt x="811" y="905"/>
                    <a:pt x="807" y="903"/>
                    <a:pt x="803" y="901"/>
                  </a:cubicBezTo>
                  <a:cubicBezTo>
                    <a:pt x="758" y="956"/>
                    <a:pt x="469" y="1313"/>
                    <a:pt x="433" y="1417"/>
                  </a:cubicBezTo>
                  <a:cubicBezTo>
                    <a:pt x="428" y="1415"/>
                    <a:pt x="428" y="1415"/>
                    <a:pt x="428" y="1415"/>
                  </a:cubicBezTo>
                  <a:cubicBezTo>
                    <a:pt x="464" y="1310"/>
                    <a:pt x="748" y="958"/>
                    <a:pt x="797" y="898"/>
                  </a:cubicBezTo>
                  <a:cubicBezTo>
                    <a:pt x="794" y="896"/>
                    <a:pt x="790" y="893"/>
                    <a:pt x="787" y="890"/>
                  </a:cubicBezTo>
                  <a:moveTo>
                    <a:pt x="772" y="876"/>
                  </a:moveTo>
                  <a:cubicBezTo>
                    <a:pt x="466" y="1072"/>
                    <a:pt x="242" y="1354"/>
                    <a:pt x="204" y="1404"/>
                  </a:cubicBezTo>
                  <a:cubicBezTo>
                    <a:pt x="209" y="1414"/>
                    <a:pt x="215" y="1424"/>
                    <a:pt x="221" y="1434"/>
                  </a:cubicBezTo>
                  <a:cubicBezTo>
                    <a:pt x="236" y="1458"/>
                    <a:pt x="251" y="1480"/>
                    <a:pt x="266" y="1500"/>
                  </a:cubicBezTo>
                  <a:cubicBezTo>
                    <a:pt x="327" y="1317"/>
                    <a:pt x="723" y="942"/>
                    <a:pt x="782" y="887"/>
                  </a:cubicBezTo>
                  <a:cubicBezTo>
                    <a:pt x="779" y="883"/>
                    <a:pt x="775" y="879"/>
                    <a:pt x="772" y="876"/>
                  </a:cubicBezTo>
                  <a:moveTo>
                    <a:pt x="793" y="868"/>
                  </a:moveTo>
                  <a:cubicBezTo>
                    <a:pt x="799" y="875"/>
                    <a:pt x="807" y="881"/>
                    <a:pt x="816" y="884"/>
                  </a:cubicBezTo>
                  <a:cubicBezTo>
                    <a:pt x="810" y="879"/>
                    <a:pt x="802" y="874"/>
                    <a:pt x="793" y="868"/>
                  </a:cubicBezTo>
                  <a:moveTo>
                    <a:pt x="1041" y="1082"/>
                  </a:moveTo>
                  <a:cubicBezTo>
                    <a:pt x="940" y="934"/>
                    <a:pt x="940" y="934"/>
                    <a:pt x="940" y="934"/>
                  </a:cubicBezTo>
                  <a:cubicBezTo>
                    <a:pt x="945" y="931"/>
                    <a:pt x="945" y="931"/>
                    <a:pt x="945" y="931"/>
                  </a:cubicBezTo>
                  <a:cubicBezTo>
                    <a:pt x="1046" y="1078"/>
                    <a:pt x="1046" y="1078"/>
                    <a:pt x="1046" y="1078"/>
                  </a:cubicBezTo>
                  <a:cubicBezTo>
                    <a:pt x="1041" y="1082"/>
                    <a:pt x="1041" y="1082"/>
                    <a:pt x="1041" y="1082"/>
                  </a:cubicBezTo>
                  <a:moveTo>
                    <a:pt x="935" y="842"/>
                  </a:moveTo>
                  <a:cubicBezTo>
                    <a:pt x="931" y="854"/>
                    <a:pt x="926" y="864"/>
                    <a:pt x="920" y="873"/>
                  </a:cubicBezTo>
                  <a:cubicBezTo>
                    <a:pt x="960" y="888"/>
                    <a:pt x="1103" y="940"/>
                    <a:pt x="1146" y="944"/>
                  </a:cubicBezTo>
                  <a:cubicBezTo>
                    <a:pt x="1146" y="950"/>
                    <a:pt x="1146" y="950"/>
                    <a:pt x="1146" y="950"/>
                  </a:cubicBezTo>
                  <a:cubicBezTo>
                    <a:pt x="1101" y="946"/>
                    <a:pt x="953" y="892"/>
                    <a:pt x="915" y="878"/>
                  </a:cubicBezTo>
                  <a:cubicBezTo>
                    <a:pt x="909" y="886"/>
                    <a:pt x="902" y="893"/>
                    <a:pt x="893" y="898"/>
                  </a:cubicBezTo>
                  <a:cubicBezTo>
                    <a:pt x="914" y="944"/>
                    <a:pt x="1011" y="1155"/>
                    <a:pt x="1053" y="1230"/>
                  </a:cubicBezTo>
                  <a:cubicBezTo>
                    <a:pt x="1048" y="1233"/>
                    <a:pt x="1048" y="1233"/>
                    <a:pt x="1048" y="1233"/>
                  </a:cubicBezTo>
                  <a:cubicBezTo>
                    <a:pt x="1006" y="1158"/>
                    <a:pt x="909" y="947"/>
                    <a:pt x="887" y="901"/>
                  </a:cubicBezTo>
                  <a:cubicBezTo>
                    <a:pt x="882" y="904"/>
                    <a:pt x="876" y="906"/>
                    <a:pt x="871" y="908"/>
                  </a:cubicBezTo>
                  <a:cubicBezTo>
                    <a:pt x="884" y="975"/>
                    <a:pt x="978" y="1407"/>
                    <a:pt x="1141" y="1593"/>
                  </a:cubicBezTo>
                  <a:cubicBezTo>
                    <a:pt x="1169" y="1579"/>
                    <a:pt x="1194" y="1564"/>
                    <a:pt x="1216" y="1548"/>
                  </a:cubicBezTo>
                  <a:cubicBezTo>
                    <a:pt x="1218" y="1547"/>
                    <a:pt x="1219" y="1545"/>
                    <a:pt x="1220" y="1544"/>
                  </a:cubicBezTo>
                  <a:cubicBezTo>
                    <a:pt x="1194" y="1500"/>
                    <a:pt x="1089" y="1324"/>
                    <a:pt x="1082" y="1309"/>
                  </a:cubicBezTo>
                  <a:cubicBezTo>
                    <a:pt x="1087" y="1307"/>
                    <a:pt x="1087" y="1307"/>
                    <a:pt x="1087" y="1307"/>
                  </a:cubicBezTo>
                  <a:cubicBezTo>
                    <a:pt x="1094" y="1321"/>
                    <a:pt x="1198" y="1494"/>
                    <a:pt x="1225" y="1539"/>
                  </a:cubicBezTo>
                  <a:cubicBezTo>
                    <a:pt x="1259" y="1502"/>
                    <a:pt x="1281" y="1461"/>
                    <a:pt x="1290" y="1418"/>
                  </a:cubicBezTo>
                  <a:cubicBezTo>
                    <a:pt x="1241" y="1359"/>
                    <a:pt x="1144" y="1243"/>
                    <a:pt x="1125" y="1206"/>
                  </a:cubicBezTo>
                  <a:cubicBezTo>
                    <a:pt x="1130" y="1203"/>
                    <a:pt x="1130" y="1203"/>
                    <a:pt x="1130" y="1203"/>
                  </a:cubicBezTo>
                  <a:cubicBezTo>
                    <a:pt x="1149" y="1239"/>
                    <a:pt x="1242" y="1351"/>
                    <a:pt x="1291" y="1410"/>
                  </a:cubicBezTo>
                  <a:cubicBezTo>
                    <a:pt x="1313" y="1285"/>
                    <a:pt x="1228" y="1141"/>
                    <a:pt x="1008" y="1017"/>
                  </a:cubicBezTo>
                  <a:cubicBezTo>
                    <a:pt x="1042" y="1035"/>
                    <a:pt x="1104" y="1066"/>
                    <a:pt x="1178" y="1096"/>
                  </a:cubicBezTo>
                  <a:cubicBezTo>
                    <a:pt x="1142" y="1070"/>
                    <a:pt x="1101" y="1046"/>
                    <a:pt x="1055" y="1023"/>
                  </a:cubicBezTo>
                  <a:cubicBezTo>
                    <a:pt x="1038" y="1016"/>
                    <a:pt x="1029" y="1011"/>
                    <a:pt x="1029" y="1011"/>
                  </a:cubicBezTo>
                  <a:cubicBezTo>
                    <a:pt x="1037" y="993"/>
                    <a:pt x="1037" y="993"/>
                    <a:pt x="1037" y="993"/>
                  </a:cubicBezTo>
                  <a:cubicBezTo>
                    <a:pt x="1046" y="997"/>
                    <a:pt x="1055" y="1001"/>
                    <a:pt x="1064" y="1005"/>
                  </a:cubicBezTo>
                  <a:cubicBezTo>
                    <a:pt x="1128" y="1034"/>
                    <a:pt x="1330" y="1119"/>
                    <a:pt x="1489" y="1119"/>
                  </a:cubicBezTo>
                  <a:cubicBezTo>
                    <a:pt x="1512" y="1119"/>
                    <a:pt x="1533" y="1118"/>
                    <a:pt x="1553" y="1114"/>
                  </a:cubicBezTo>
                  <a:cubicBezTo>
                    <a:pt x="1577" y="1110"/>
                    <a:pt x="1597" y="1102"/>
                    <a:pt x="1615" y="1093"/>
                  </a:cubicBezTo>
                  <a:cubicBezTo>
                    <a:pt x="1536" y="1080"/>
                    <a:pt x="1244" y="1030"/>
                    <a:pt x="1198" y="1008"/>
                  </a:cubicBezTo>
                  <a:cubicBezTo>
                    <a:pt x="1201" y="1003"/>
                    <a:pt x="1201" y="1003"/>
                    <a:pt x="1201" y="1003"/>
                  </a:cubicBezTo>
                  <a:cubicBezTo>
                    <a:pt x="1246" y="1024"/>
                    <a:pt x="1559" y="1077"/>
                    <a:pt x="1624" y="1088"/>
                  </a:cubicBezTo>
                  <a:cubicBezTo>
                    <a:pt x="1658" y="1067"/>
                    <a:pt x="1681" y="1037"/>
                    <a:pt x="1693" y="995"/>
                  </a:cubicBezTo>
                  <a:cubicBezTo>
                    <a:pt x="1634" y="989"/>
                    <a:pt x="1351" y="961"/>
                    <a:pt x="1263" y="944"/>
                  </a:cubicBezTo>
                  <a:cubicBezTo>
                    <a:pt x="1265" y="939"/>
                    <a:pt x="1265" y="939"/>
                    <a:pt x="1265" y="939"/>
                  </a:cubicBezTo>
                  <a:cubicBezTo>
                    <a:pt x="1353" y="956"/>
                    <a:pt x="1637" y="983"/>
                    <a:pt x="1694" y="989"/>
                  </a:cubicBezTo>
                  <a:cubicBezTo>
                    <a:pt x="1695" y="984"/>
                    <a:pt x="1697" y="979"/>
                    <a:pt x="1698" y="973"/>
                  </a:cubicBezTo>
                  <a:cubicBezTo>
                    <a:pt x="1702" y="953"/>
                    <a:pt x="1704" y="933"/>
                    <a:pt x="1705" y="915"/>
                  </a:cubicBezTo>
                  <a:cubicBezTo>
                    <a:pt x="1612" y="887"/>
                    <a:pt x="1017" y="848"/>
                    <a:pt x="935" y="842"/>
                  </a:cubicBezTo>
                  <a:moveTo>
                    <a:pt x="549" y="957"/>
                  </a:moveTo>
                  <a:cubicBezTo>
                    <a:pt x="546" y="951"/>
                    <a:pt x="546" y="951"/>
                    <a:pt x="546" y="951"/>
                  </a:cubicBezTo>
                  <a:cubicBezTo>
                    <a:pt x="586" y="929"/>
                    <a:pt x="586" y="929"/>
                    <a:pt x="586" y="929"/>
                  </a:cubicBezTo>
                  <a:cubicBezTo>
                    <a:pt x="589" y="934"/>
                    <a:pt x="589" y="934"/>
                    <a:pt x="589" y="934"/>
                  </a:cubicBezTo>
                  <a:cubicBezTo>
                    <a:pt x="549" y="957"/>
                    <a:pt x="549" y="957"/>
                    <a:pt x="549" y="957"/>
                  </a:cubicBezTo>
                  <a:moveTo>
                    <a:pt x="754" y="836"/>
                  </a:moveTo>
                  <a:cubicBezTo>
                    <a:pt x="747" y="838"/>
                    <a:pt x="738" y="839"/>
                    <a:pt x="726" y="841"/>
                  </a:cubicBezTo>
                  <a:cubicBezTo>
                    <a:pt x="675" y="851"/>
                    <a:pt x="578" y="867"/>
                    <a:pt x="475" y="877"/>
                  </a:cubicBezTo>
                  <a:cubicBezTo>
                    <a:pt x="440" y="889"/>
                    <a:pt x="403" y="903"/>
                    <a:pt x="365" y="919"/>
                  </a:cubicBezTo>
                  <a:cubicBezTo>
                    <a:pt x="409" y="916"/>
                    <a:pt x="454" y="910"/>
                    <a:pt x="493" y="902"/>
                  </a:cubicBezTo>
                  <a:cubicBezTo>
                    <a:pt x="557" y="891"/>
                    <a:pt x="615" y="876"/>
                    <a:pt x="653" y="865"/>
                  </a:cubicBezTo>
                  <a:cubicBezTo>
                    <a:pt x="692" y="852"/>
                    <a:pt x="716" y="846"/>
                    <a:pt x="717" y="846"/>
                  </a:cubicBezTo>
                  <a:cubicBezTo>
                    <a:pt x="723" y="865"/>
                    <a:pt x="723" y="865"/>
                    <a:pt x="723" y="865"/>
                  </a:cubicBezTo>
                  <a:cubicBezTo>
                    <a:pt x="723" y="865"/>
                    <a:pt x="698" y="874"/>
                    <a:pt x="658" y="885"/>
                  </a:cubicBezTo>
                  <a:cubicBezTo>
                    <a:pt x="538" y="924"/>
                    <a:pt x="250" y="1036"/>
                    <a:pt x="186" y="1214"/>
                  </a:cubicBezTo>
                  <a:cubicBezTo>
                    <a:pt x="177" y="1239"/>
                    <a:pt x="173" y="1265"/>
                    <a:pt x="174" y="1291"/>
                  </a:cubicBezTo>
                  <a:cubicBezTo>
                    <a:pt x="224" y="1234"/>
                    <a:pt x="416" y="1020"/>
                    <a:pt x="497" y="984"/>
                  </a:cubicBezTo>
                  <a:cubicBezTo>
                    <a:pt x="500" y="989"/>
                    <a:pt x="500" y="989"/>
                    <a:pt x="500" y="989"/>
                  </a:cubicBezTo>
                  <a:cubicBezTo>
                    <a:pt x="418" y="1026"/>
                    <a:pt x="216" y="1252"/>
                    <a:pt x="174" y="1299"/>
                  </a:cubicBezTo>
                  <a:cubicBezTo>
                    <a:pt x="176" y="1332"/>
                    <a:pt x="185" y="1364"/>
                    <a:pt x="201" y="1398"/>
                  </a:cubicBezTo>
                  <a:cubicBezTo>
                    <a:pt x="245" y="1341"/>
                    <a:pt x="467" y="1064"/>
                    <a:pt x="769" y="871"/>
                  </a:cubicBezTo>
                  <a:cubicBezTo>
                    <a:pt x="762" y="861"/>
                    <a:pt x="756" y="849"/>
                    <a:pt x="754" y="836"/>
                  </a:cubicBezTo>
                  <a:moveTo>
                    <a:pt x="1373" y="798"/>
                  </a:moveTo>
                  <a:cubicBezTo>
                    <a:pt x="1185" y="798"/>
                    <a:pt x="984" y="811"/>
                    <a:pt x="939" y="814"/>
                  </a:cubicBezTo>
                  <a:cubicBezTo>
                    <a:pt x="939" y="822"/>
                    <a:pt x="938" y="829"/>
                    <a:pt x="936" y="836"/>
                  </a:cubicBezTo>
                  <a:cubicBezTo>
                    <a:pt x="1025" y="842"/>
                    <a:pt x="1605" y="881"/>
                    <a:pt x="1706" y="909"/>
                  </a:cubicBezTo>
                  <a:cubicBezTo>
                    <a:pt x="1707" y="880"/>
                    <a:pt x="1706" y="853"/>
                    <a:pt x="1702" y="828"/>
                  </a:cubicBezTo>
                  <a:cubicBezTo>
                    <a:pt x="1643" y="805"/>
                    <a:pt x="1511" y="798"/>
                    <a:pt x="1373" y="798"/>
                  </a:cubicBezTo>
                  <a:moveTo>
                    <a:pt x="845" y="873"/>
                  </a:moveTo>
                  <a:cubicBezTo>
                    <a:pt x="820" y="873"/>
                    <a:pt x="798" y="855"/>
                    <a:pt x="791" y="830"/>
                  </a:cubicBezTo>
                  <a:cubicBezTo>
                    <a:pt x="791" y="830"/>
                    <a:pt x="791" y="830"/>
                    <a:pt x="791" y="830"/>
                  </a:cubicBezTo>
                  <a:cubicBezTo>
                    <a:pt x="791" y="830"/>
                    <a:pt x="791" y="830"/>
                    <a:pt x="791" y="830"/>
                  </a:cubicBezTo>
                  <a:cubicBezTo>
                    <a:pt x="790" y="826"/>
                    <a:pt x="790" y="822"/>
                    <a:pt x="789" y="818"/>
                  </a:cubicBezTo>
                  <a:cubicBezTo>
                    <a:pt x="788" y="789"/>
                    <a:pt x="808" y="764"/>
                    <a:pt x="835" y="759"/>
                  </a:cubicBezTo>
                  <a:cubicBezTo>
                    <a:pt x="837" y="758"/>
                    <a:pt x="840" y="758"/>
                    <a:pt x="842" y="758"/>
                  </a:cubicBezTo>
                  <a:cubicBezTo>
                    <a:pt x="843" y="758"/>
                    <a:pt x="844" y="758"/>
                    <a:pt x="845" y="758"/>
                  </a:cubicBezTo>
                  <a:cubicBezTo>
                    <a:pt x="859" y="758"/>
                    <a:pt x="872" y="763"/>
                    <a:pt x="882" y="773"/>
                  </a:cubicBezTo>
                  <a:cubicBezTo>
                    <a:pt x="893" y="783"/>
                    <a:pt x="900" y="797"/>
                    <a:pt x="901" y="813"/>
                  </a:cubicBezTo>
                  <a:cubicBezTo>
                    <a:pt x="901" y="813"/>
                    <a:pt x="900" y="814"/>
                    <a:pt x="901" y="815"/>
                  </a:cubicBezTo>
                  <a:cubicBezTo>
                    <a:pt x="901" y="815"/>
                    <a:pt x="901" y="815"/>
                    <a:pt x="901" y="815"/>
                  </a:cubicBezTo>
                  <a:cubicBezTo>
                    <a:pt x="900" y="815"/>
                    <a:pt x="900" y="815"/>
                    <a:pt x="900" y="815"/>
                  </a:cubicBezTo>
                  <a:cubicBezTo>
                    <a:pt x="901" y="825"/>
                    <a:pt x="898" y="835"/>
                    <a:pt x="893" y="844"/>
                  </a:cubicBezTo>
                  <a:cubicBezTo>
                    <a:pt x="894" y="844"/>
                    <a:pt x="894" y="844"/>
                    <a:pt x="894" y="844"/>
                  </a:cubicBezTo>
                  <a:cubicBezTo>
                    <a:pt x="893" y="845"/>
                    <a:pt x="893" y="845"/>
                    <a:pt x="892" y="846"/>
                  </a:cubicBezTo>
                  <a:cubicBezTo>
                    <a:pt x="884" y="859"/>
                    <a:pt x="871" y="869"/>
                    <a:pt x="855" y="872"/>
                  </a:cubicBezTo>
                  <a:cubicBezTo>
                    <a:pt x="853" y="872"/>
                    <a:pt x="850" y="872"/>
                    <a:pt x="848" y="873"/>
                  </a:cubicBezTo>
                  <a:cubicBezTo>
                    <a:pt x="847" y="873"/>
                    <a:pt x="846" y="873"/>
                    <a:pt x="845" y="873"/>
                  </a:cubicBezTo>
                  <a:moveTo>
                    <a:pt x="841" y="746"/>
                  </a:moveTo>
                  <a:cubicBezTo>
                    <a:pt x="836" y="746"/>
                    <a:pt x="832" y="746"/>
                    <a:pt x="827" y="747"/>
                  </a:cubicBezTo>
                  <a:cubicBezTo>
                    <a:pt x="826" y="747"/>
                    <a:pt x="826" y="747"/>
                    <a:pt x="826" y="747"/>
                  </a:cubicBezTo>
                  <a:cubicBezTo>
                    <a:pt x="814" y="749"/>
                    <a:pt x="803" y="755"/>
                    <a:pt x="794" y="761"/>
                  </a:cubicBezTo>
                  <a:cubicBezTo>
                    <a:pt x="779" y="775"/>
                    <a:pt x="771" y="796"/>
                    <a:pt x="772" y="819"/>
                  </a:cubicBezTo>
                  <a:cubicBezTo>
                    <a:pt x="772" y="833"/>
                    <a:pt x="777" y="846"/>
                    <a:pt x="784" y="857"/>
                  </a:cubicBezTo>
                  <a:cubicBezTo>
                    <a:pt x="806" y="867"/>
                    <a:pt x="821" y="880"/>
                    <a:pt x="829" y="889"/>
                  </a:cubicBezTo>
                  <a:cubicBezTo>
                    <a:pt x="834" y="890"/>
                    <a:pt x="840" y="891"/>
                    <a:pt x="846" y="891"/>
                  </a:cubicBezTo>
                  <a:cubicBezTo>
                    <a:pt x="847" y="891"/>
                    <a:pt x="848" y="891"/>
                    <a:pt x="848" y="891"/>
                  </a:cubicBezTo>
                  <a:cubicBezTo>
                    <a:pt x="889" y="889"/>
                    <a:pt x="920" y="853"/>
                    <a:pt x="918" y="812"/>
                  </a:cubicBezTo>
                  <a:cubicBezTo>
                    <a:pt x="918" y="793"/>
                    <a:pt x="910" y="776"/>
                    <a:pt x="898" y="763"/>
                  </a:cubicBezTo>
                  <a:cubicBezTo>
                    <a:pt x="878" y="752"/>
                    <a:pt x="859" y="746"/>
                    <a:pt x="841" y="746"/>
                  </a:cubicBezTo>
                  <a:moveTo>
                    <a:pt x="845" y="739"/>
                  </a:moveTo>
                  <a:cubicBezTo>
                    <a:pt x="844" y="739"/>
                    <a:pt x="843" y="739"/>
                    <a:pt x="842" y="739"/>
                  </a:cubicBezTo>
                  <a:cubicBezTo>
                    <a:pt x="841" y="739"/>
                    <a:pt x="840" y="740"/>
                    <a:pt x="839" y="740"/>
                  </a:cubicBezTo>
                  <a:cubicBezTo>
                    <a:pt x="839" y="740"/>
                    <a:pt x="840" y="740"/>
                    <a:pt x="841" y="740"/>
                  </a:cubicBezTo>
                  <a:cubicBezTo>
                    <a:pt x="851" y="740"/>
                    <a:pt x="861" y="741"/>
                    <a:pt x="871" y="744"/>
                  </a:cubicBezTo>
                  <a:cubicBezTo>
                    <a:pt x="863" y="741"/>
                    <a:pt x="854" y="739"/>
                    <a:pt x="845" y="739"/>
                  </a:cubicBezTo>
                  <a:moveTo>
                    <a:pt x="221" y="475"/>
                  </a:moveTo>
                  <a:cubicBezTo>
                    <a:pt x="183" y="475"/>
                    <a:pt x="142" y="478"/>
                    <a:pt x="99" y="485"/>
                  </a:cubicBezTo>
                  <a:cubicBezTo>
                    <a:pt x="81" y="527"/>
                    <a:pt x="68" y="569"/>
                    <a:pt x="60" y="608"/>
                  </a:cubicBezTo>
                  <a:cubicBezTo>
                    <a:pt x="59" y="615"/>
                    <a:pt x="58" y="623"/>
                    <a:pt x="57" y="630"/>
                  </a:cubicBezTo>
                  <a:cubicBezTo>
                    <a:pt x="94" y="618"/>
                    <a:pt x="210" y="584"/>
                    <a:pt x="292" y="584"/>
                  </a:cubicBezTo>
                  <a:cubicBezTo>
                    <a:pt x="293" y="584"/>
                    <a:pt x="294" y="584"/>
                    <a:pt x="295" y="584"/>
                  </a:cubicBezTo>
                  <a:cubicBezTo>
                    <a:pt x="294" y="590"/>
                    <a:pt x="294" y="590"/>
                    <a:pt x="294" y="590"/>
                  </a:cubicBezTo>
                  <a:cubicBezTo>
                    <a:pt x="294" y="590"/>
                    <a:pt x="293" y="590"/>
                    <a:pt x="292" y="590"/>
                  </a:cubicBezTo>
                  <a:cubicBezTo>
                    <a:pt x="209" y="590"/>
                    <a:pt x="89" y="626"/>
                    <a:pt x="56" y="636"/>
                  </a:cubicBezTo>
                  <a:cubicBezTo>
                    <a:pt x="50" y="677"/>
                    <a:pt x="50" y="716"/>
                    <a:pt x="55" y="751"/>
                  </a:cubicBezTo>
                  <a:cubicBezTo>
                    <a:pt x="99" y="747"/>
                    <a:pt x="272" y="734"/>
                    <a:pt x="325" y="731"/>
                  </a:cubicBezTo>
                  <a:cubicBezTo>
                    <a:pt x="325" y="737"/>
                    <a:pt x="325" y="737"/>
                    <a:pt x="325" y="737"/>
                  </a:cubicBezTo>
                  <a:cubicBezTo>
                    <a:pt x="273" y="740"/>
                    <a:pt x="101" y="753"/>
                    <a:pt x="57" y="757"/>
                  </a:cubicBezTo>
                  <a:cubicBezTo>
                    <a:pt x="64" y="803"/>
                    <a:pt x="82" y="841"/>
                    <a:pt x="108" y="866"/>
                  </a:cubicBezTo>
                  <a:cubicBezTo>
                    <a:pt x="149" y="877"/>
                    <a:pt x="195" y="882"/>
                    <a:pt x="242" y="883"/>
                  </a:cubicBezTo>
                  <a:cubicBezTo>
                    <a:pt x="198" y="879"/>
                    <a:pt x="160" y="871"/>
                    <a:pt x="133" y="857"/>
                  </a:cubicBezTo>
                  <a:cubicBezTo>
                    <a:pt x="136" y="852"/>
                    <a:pt x="136" y="852"/>
                    <a:pt x="136" y="852"/>
                  </a:cubicBezTo>
                  <a:cubicBezTo>
                    <a:pt x="176" y="872"/>
                    <a:pt x="242" y="879"/>
                    <a:pt x="316" y="879"/>
                  </a:cubicBezTo>
                  <a:cubicBezTo>
                    <a:pt x="330" y="879"/>
                    <a:pt x="346" y="879"/>
                    <a:pt x="361" y="878"/>
                  </a:cubicBezTo>
                  <a:cubicBezTo>
                    <a:pt x="449" y="871"/>
                    <a:pt x="531" y="856"/>
                    <a:pt x="587" y="844"/>
                  </a:cubicBezTo>
                  <a:cubicBezTo>
                    <a:pt x="564" y="850"/>
                    <a:pt x="535" y="858"/>
                    <a:pt x="504" y="868"/>
                  </a:cubicBezTo>
                  <a:cubicBezTo>
                    <a:pt x="619" y="855"/>
                    <a:pt x="721" y="836"/>
                    <a:pt x="752" y="830"/>
                  </a:cubicBezTo>
                  <a:cubicBezTo>
                    <a:pt x="752" y="827"/>
                    <a:pt x="752" y="823"/>
                    <a:pt x="751" y="820"/>
                  </a:cubicBezTo>
                  <a:cubicBezTo>
                    <a:pt x="751" y="819"/>
                    <a:pt x="751" y="819"/>
                    <a:pt x="751" y="819"/>
                  </a:cubicBezTo>
                  <a:cubicBezTo>
                    <a:pt x="708" y="803"/>
                    <a:pt x="516" y="735"/>
                    <a:pt x="386" y="735"/>
                  </a:cubicBezTo>
                  <a:cubicBezTo>
                    <a:pt x="386" y="728"/>
                    <a:pt x="386" y="728"/>
                    <a:pt x="386" y="728"/>
                  </a:cubicBezTo>
                  <a:cubicBezTo>
                    <a:pt x="514" y="728"/>
                    <a:pt x="704" y="795"/>
                    <a:pt x="751" y="812"/>
                  </a:cubicBezTo>
                  <a:cubicBezTo>
                    <a:pt x="752" y="807"/>
                    <a:pt x="752" y="802"/>
                    <a:pt x="753" y="797"/>
                  </a:cubicBezTo>
                  <a:cubicBezTo>
                    <a:pt x="716" y="760"/>
                    <a:pt x="536" y="588"/>
                    <a:pt x="348" y="588"/>
                  </a:cubicBezTo>
                  <a:cubicBezTo>
                    <a:pt x="349" y="581"/>
                    <a:pt x="349" y="581"/>
                    <a:pt x="349" y="581"/>
                  </a:cubicBezTo>
                  <a:cubicBezTo>
                    <a:pt x="459" y="582"/>
                    <a:pt x="567" y="641"/>
                    <a:pt x="637" y="691"/>
                  </a:cubicBezTo>
                  <a:cubicBezTo>
                    <a:pt x="694" y="731"/>
                    <a:pt x="736" y="772"/>
                    <a:pt x="755" y="790"/>
                  </a:cubicBezTo>
                  <a:cubicBezTo>
                    <a:pt x="757" y="779"/>
                    <a:pt x="762" y="770"/>
                    <a:pt x="768" y="761"/>
                  </a:cubicBezTo>
                  <a:cubicBezTo>
                    <a:pt x="753" y="737"/>
                    <a:pt x="701" y="664"/>
                    <a:pt x="610" y="598"/>
                  </a:cubicBezTo>
                  <a:cubicBezTo>
                    <a:pt x="528" y="538"/>
                    <a:pt x="399" y="475"/>
                    <a:pt x="221" y="475"/>
                  </a:cubicBezTo>
                  <a:moveTo>
                    <a:pt x="270" y="366"/>
                  </a:moveTo>
                  <a:cubicBezTo>
                    <a:pt x="235" y="366"/>
                    <a:pt x="198" y="370"/>
                    <a:pt x="160" y="379"/>
                  </a:cubicBezTo>
                  <a:cubicBezTo>
                    <a:pt x="137" y="411"/>
                    <a:pt x="118" y="445"/>
                    <a:pt x="102" y="478"/>
                  </a:cubicBezTo>
                  <a:cubicBezTo>
                    <a:pt x="144" y="472"/>
                    <a:pt x="184" y="469"/>
                    <a:pt x="222" y="469"/>
                  </a:cubicBezTo>
                  <a:cubicBezTo>
                    <a:pt x="401" y="469"/>
                    <a:pt x="531" y="533"/>
                    <a:pt x="614" y="593"/>
                  </a:cubicBezTo>
                  <a:cubicBezTo>
                    <a:pt x="703" y="658"/>
                    <a:pt x="755" y="729"/>
                    <a:pt x="772" y="755"/>
                  </a:cubicBezTo>
                  <a:cubicBezTo>
                    <a:pt x="779" y="746"/>
                    <a:pt x="789" y="737"/>
                    <a:pt x="800" y="731"/>
                  </a:cubicBezTo>
                  <a:cubicBezTo>
                    <a:pt x="783" y="702"/>
                    <a:pt x="725" y="606"/>
                    <a:pt x="631" y="520"/>
                  </a:cubicBezTo>
                  <a:cubicBezTo>
                    <a:pt x="549" y="445"/>
                    <a:pt x="426" y="366"/>
                    <a:pt x="270" y="366"/>
                  </a:cubicBezTo>
                  <a:moveTo>
                    <a:pt x="1349" y="203"/>
                  </a:moveTo>
                  <a:cubicBezTo>
                    <a:pt x="1279" y="473"/>
                    <a:pt x="970" y="712"/>
                    <a:pt x="916" y="753"/>
                  </a:cubicBezTo>
                  <a:cubicBezTo>
                    <a:pt x="923" y="762"/>
                    <a:pt x="930" y="772"/>
                    <a:pt x="934" y="784"/>
                  </a:cubicBezTo>
                  <a:cubicBezTo>
                    <a:pt x="984" y="774"/>
                    <a:pt x="1211" y="728"/>
                    <a:pt x="1278" y="728"/>
                  </a:cubicBezTo>
                  <a:cubicBezTo>
                    <a:pt x="1278" y="734"/>
                    <a:pt x="1278" y="734"/>
                    <a:pt x="1278" y="734"/>
                  </a:cubicBezTo>
                  <a:cubicBezTo>
                    <a:pt x="1213" y="734"/>
                    <a:pt x="986" y="780"/>
                    <a:pt x="935" y="790"/>
                  </a:cubicBezTo>
                  <a:cubicBezTo>
                    <a:pt x="937" y="796"/>
                    <a:pt x="938" y="802"/>
                    <a:pt x="938" y="808"/>
                  </a:cubicBezTo>
                  <a:cubicBezTo>
                    <a:pt x="976" y="805"/>
                    <a:pt x="1118" y="796"/>
                    <a:pt x="1270" y="793"/>
                  </a:cubicBezTo>
                  <a:cubicBezTo>
                    <a:pt x="1307" y="792"/>
                    <a:pt x="1342" y="791"/>
                    <a:pt x="1375" y="791"/>
                  </a:cubicBezTo>
                  <a:cubicBezTo>
                    <a:pt x="1538" y="791"/>
                    <a:pt x="1647" y="801"/>
                    <a:pt x="1700" y="821"/>
                  </a:cubicBezTo>
                  <a:cubicBezTo>
                    <a:pt x="1695" y="791"/>
                    <a:pt x="1685" y="764"/>
                    <a:pt x="1671" y="740"/>
                  </a:cubicBezTo>
                  <a:cubicBezTo>
                    <a:pt x="1636" y="728"/>
                    <a:pt x="1569" y="725"/>
                    <a:pt x="1513" y="725"/>
                  </a:cubicBezTo>
                  <a:cubicBezTo>
                    <a:pt x="1459" y="725"/>
                    <a:pt x="1414" y="728"/>
                    <a:pt x="1413" y="728"/>
                  </a:cubicBezTo>
                  <a:cubicBezTo>
                    <a:pt x="1413" y="722"/>
                    <a:pt x="1413" y="722"/>
                    <a:pt x="1413" y="722"/>
                  </a:cubicBezTo>
                  <a:cubicBezTo>
                    <a:pt x="1417" y="722"/>
                    <a:pt x="1461" y="719"/>
                    <a:pt x="1514" y="719"/>
                  </a:cubicBezTo>
                  <a:cubicBezTo>
                    <a:pt x="1567" y="719"/>
                    <a:pt x="1629" y="722"/>
                    <a:pt x="1667" y="732"/>
                  </a:cubicBezTo>
                  <a:cubicBezTo>
                    <a:pt x="1658" y="719"/>
                    <a:pt x="1648" y="706"/>
                    <a:pt x="1637" y="695"/>
                  </a:cubicBezTo>
                  <a:cubicBezTo>
                    <a:pt x="1590" y="648"/>
                    <a:pt x="1519" y="623"/>
                    <a:pt x="1433" y="623"/>
                  </a:cubicBezTo>
                  <a:cubicBezTo>
                    <a:pt x="1403" y="623"/>
                    <a:pt x="1371" y="626"/>
                    <a:pt x="1337" y="632"/>
                  </a:cubicBezTo>
                  <a:cubicBezTo>
                    <a:pt x="1273" y="644"/>
                    <a:pt x="1203" y="667"/>
                    <a:pt x="1131" y="700"/>
                  </a:cubicBezTo>
                  <a:cubicBezTo>
                    <a:pt x="1122" y="682"/>
                    <a:pt x="1122" y="682"/>
                    <a:pt x="1122" y="682"/>
                  </a:cubicBezTo>
                  <a:cubicBezTo>
                    <a:pt x="1123" y="682"/>
                    <a:pt x="1139" y="673"/>
                    <a:pt x="1163" y="656"/>
                  </a:cubicBezTo>
                  <a:cubicBezTo>
                    <a:pt x="1142" y="662"/>
                    <a:pt x="1122" y="670"/>
                    <a:pt x="1100" y="678"/>
                  </a:cubicBezTo>
                  <a:cubicBezTo>
                    <a:pt x="1100" y="678"/>
                    <a:pt x="1223" y="615"/>
                    <a:pt x="1320" y="521"/>
                  </a:cubicBezTo>
                  <a:cubicBezTo>
                    <a:pt x="1368" y="468"/>
                    <a:pt x="1407" y="406"/>
                    <a:pt x="1411" y="344"/>
                  </a:cubicBezTo>
                  <a:cubicBezTo>
                    <a:pt x="1412" y="324"/>
                    <a:pt x="1409" y="305"/>
                    <a:pt x="1403" y="286"/>
                  </a:cubicBezTo>
                  <a:cubicBezTo>
                    <a:pt x="1384" y="343"/>
                    <a:pt x="1316" y="510"/>
                    <a:pt x="1153" y="625"/>
                  </a:cubicBezTo>
                  <a:cubicBezTo>
                    <a:pt x="1150" y="620"/>
                    <a:pt x="1150" y="620"/>
                    <a:pt x="1150" y="620"/>
                  </a:cubicBezTo>
                  <a:cubicBezTo>
                    <a:pt x="1320" y="500"/>
                    <a:pt x="1385" y="323"/>
                    <a:pt x="1400" y="276"/>
                  </a:cubicBezTo>
                  <a:cubicBezTo>
                    <a:pt x="1390" y="250"/>
                    <a:pt x="1373" y="226"/>
                    <a:pt x="1349" y="203"/>
                  </a:cubicBezTo>
                  <a:moveTo>
                    <a:pt x="461" y="152"/>
                  </a:moveTo>
                  <a:cubicBezTo>
                    <a:pt x="438" y="152"/>
                    <a:pt x="415" y="155"/>
                    <a:pt x="391" y="162"/>
                  </a:cubicBezTo>
                  <a:cubicBezTo>
                    <a:pt x="166" y="227"/>
                    <a:pt x="50" y="437"/>
                    <a:pt x="20" y="597"/>
                  </a:cubicBezTo>
                  <a:cubicBezTo>
                    <a:pt x="0" y="697"/>
                    <a:pt x="11" y="786"/>
                    <a:pt x="48" y="844"/>
                  </a:cubicBezTo>
                  <a:cubicBezTo>
                    <a:pt x="56" y="847"/>
                    <a:pt x="64" y="851"/>
                    <a:pt x="72" y="854"/>
                  </a:cubicBezTo>
                  <a:cubicBezTo>
                    <a:pt x="33" y="796"/>
                    <a:pt x="21" y="706"/>
                    <a:pt x="40" y="604"/>
                  </a:cubicBezTo>
                  <a:cubicBezTo>
                    <a:pt x="71" y="447"/>
                    <a:pt x="185" y="241"/>
                    <a:pt x="406" y="176"/>
                  </a:cubicBezTo>
                  <a:cubicBezTo>
                    <a:pt x="431" y="169"/>
                    <a:pt x="454" y="166"/>
                    <a:pt x="477" y="166"/>
                  </a:cubicBezTo>
                  <a:cubicBezTo>
                    <a:pt x="521" y="166"/>
                    <a:pt x="562" y="179"/>
                    <a:pt x="598" y="205"/>
                  </a:cubicBezTo>
                  <a:cubicBezTo>
                    <a:pt x="593" y="200"/>
                    <a:pt x="587" y="195"/>
                    <a:pt x="581" y="191"/>
                  </a:cubicBezTo>
                  <a:cubicBezTo>
                    <a:pt x="545" y="165"/>
                    <a:pt x="504" y="152"/>
                    <a:pt x="461" y="152"/>
                  </a:cubicBezTo>
                  <a:moveTo>
                    <a:pt x="1223" y="112"/>
                  </a:moveTo>
                  <a:cubicBezTo>
                    <a:pt x="1209" y="248"/>
                    <a:pt x="1121" y="409"/>
                    <a:pt x="1048" y="522"/>
                  </a:cubicBezTo>
                  <a:cubicBezTo>
                    <a:pt x="981" y="626"/>
                    <a:pt x="914" y="708"/>
                    <a:pt x="893" y="733"/>
                  </a:cubicBezTo>
                  <a:cubicBezTo>
                    <a:pt x="900" y="737"/>
                    <a:pt x="906" y="742"/>
                    <a:pt x="912" y="748"/>
                  </a:cubicBezTo>
                  <a:cubicBezTo>
                    <a:pt x="964" y="709"/>
                    <a:pt x="1276" y="468"/>
                    <a:pt x="1344" y="198"/>
                  </a:cubicBezTo>
                  <a:cubicBezTo>
                    <a:pt x="1338" y="192"/>
                    <a:pt x="1332" y="187"/>
                    <a:pt x="1325" y="182"/>
                  </a:cubicBezTo>
                  <a:cubicBezTo>
                    <a:pt x="1291" y="155"/>
                    <a:pt x="1257" y="131"/>
                    <a:pt x="1223" y="112"/>
                  </a:cubicBezTo>
                  <a:moveTo>
                    <a:pt x="1006" y="41"/>
                  </a:moveTo>
                  <a:cubicBezTo>
                    <a:pt x="993" y="41"/>
                    <a:pt x="979" y="42"/>
                    <a:pt x="967" y="44"/>
                  </a:cubicBezTo>
                  <a:cubicBezTo>
                    <a:pt x="953" y="47"/>
                    <a:pt x="940" y="50"/>
                    <a:pt x="928" y="55"/>
                  </a:cubicBezTo>
                  <a:cubicBezTo>
                    <a:pt x="909" y="85"/>
                    <a:pt x="858" y="164"/>
                    <a:pt x="854" y="193"/>
                  </a:cubicBezTo>
                  <a:cubicBezTo>
                    <a:pt x="848" y="193"/>
                    <a:pt x="848" y="193"/>
                    <a:pt x="848" y="193"/>
                  </a:cubicBezTo>
                  <a:cubicBezTo>
                    <a:pt x="852" y="164"/>
                    <a:pt x="896" y="94"/>
                    <a:pt x="918" y="60"/>
                  </a:cubicBezTo>
                  <a:cubicBezTo>
                    <a:pt x="805" y="116"/>
                    <a:pt x="758" y="288"/>
                    <a:pt x="780" y="565"/>
                  </a:cubicBezTo>
                  <a:cubicBezTo>
                    <a:pt x="760" y="567"/>
                    <a:pt x="760" y="567"/>
                    <a:pt x="760" y="567"/>
                  </a:cubicBezTo>
                  <a:cubicBezTo>
                    <a:pt x="759" y="566"/>
                    <a:pt x="751" y="511"/>
                    <a:pt x="728" y="443"/>
                  </a:cubicBezTo>
                  <a:cubicBezTo>
                    <a:pt x="728" y="468"/>
                    <a:pt x="728" y="495"/>
                    <a:pt x="728" y="522"/>
                  </a:cubicBezTo>
                  <a:cubicBezTo>
                    <a:pt x="728" y="522"/>
                    <a:pt x="722" y="449"/>
                    <a:pt x="696" y="362"/>
                  </a:cubicBezTo>
                  <a:cubicBezTo>
                    <a:pt x="670" y="308"/>
                    <a:pt x="635" y="256"/>
                    <a:pt x="589" y="222"/>
                  </a:cubicBezTo>
                  <a:cubicBezTo>
                    <a:pt x="558" y="201"/>
                    <a:pt x="525" y="189"/>
                    <a:pt x="490" y="187"/>
                  </a:cubicBezTo>
                  <a:cubicBezTo>
                    <a:pt x="524" y="206"/>
                    <a:pt x="584" y="244"/>
                    <a:pt x="618" y="292"/>
                  </a:cubicBezTo>
                  <a:cubicBezTo>
                    <a:pt x="613" y="295"/>
                    <a:pt x="613" y="295"/>
                    <a:pt x="613" y="295"/>
                  </a:cubicBezTo>
                  <a:cubicBezTo>
                    <a:pt x="576" y="243"/>
                    <a:pt x="506" y="202"/>
                    <a:pt x="476" y="186"/>
                  </a:cubicBezTo>
                  <a:cubicBezTo>
                    <a:pt x="456" y="186"/>
                    <a:pt x="434" y="189"/>
                    <a:pt x="412" y="196"/>
                  </a:cubicBezTo>
                  <a:cubicBezTo>
                    <a:pt x="381" y="205"/>
                    <a:pt x="353" y="217"/>
                    <a:pt x="326" y="231"/>
                  </a:cubicBezTo>
                  <a:cubicBezTo>
                    <a:pt x="392" y="248"/>
                    <a:pt x="624" y="314"/>
                    <a:pt x="686" y="441"/>
                  </a:cubicBezTo>
                  <a:cubicBezTo>
                    <a:pt x="681" y="444"/>
                    <a:pt x="681" y="444"/>
                    <a:pt x="681" y="444"/>
                  </a:cubicBezTo>
                  <a:cubicBezTo>
                    <a:pt x="617" y="314"/>
                    <a:pt x="373" y="249"/>
                    <a:pt x="318" y="235"/>
                  </a:cubicBezTo>
                  <a:cubicBezTo>
                    <a:pt x="256" y="270"/>
                    <a:pt x="205" y="318"/>
                    <a:pt x="165" y="372"/>
                  </a:cubicBezTo>
                  <a:cubicBezTo>
                    <a:pt x="201" y="363"/>
                    <a:pt x="236" y="360"/>
                    <a:pt x="270" y="360"/>
                  </a:cubicBezTo>
                  <a:cubicBezTo>
                    <a:pt x="428" y="360"/>
                    <a:pt x="553" y="440"/>
                    <a:pt x="636" y="516"/>
                  </a:cubicBezTo>
                  <a:cubicBezTo>
                    <a:pt x="730" y="602"/>
                    <a:pt x="789" y="699"/>
                    <a:pt x="805" y="728"/>
                  </a:cubicBezTo>
                  <a:cubicBezTo>
                    <a:pt x="810" y="726"/>
                    <a:pt x="815" y="724"/>
                    <a:pt x="820" y="722"/>
                  </a:cubicBezTo>
                  <a:cubicBezTo>
                    <a:pt x="814" y="675"/>
                    <a:pt x="789" y="457"/>
                    <a:pt x="830" y="247"/>
                  </a:cubicBezTo>
                  <a:cubicBezTo>
                    <a:pt x="836" y="248"/>
                    <a:pt x="836" y="248"/>
                    <a:pt x="836" y="248"/>
                  </a:cubicBezTo>
                  <a:cubicBezTo>
                    <a:pt x="796" y="457"/>
                    <a:pt x="820" y="673"/>
                    <a:pt x="826" y="721"/>
                  </a:cubicBezTo>
                  <a:cubicBezTo>
                    <a:pt x="831" y="720"/>
                    <a:pt x="836" y="719"/>
                    <a:pt x="841" y="719"/>
                  </a:cubicBezTo>
                  <a:cubicBezTo>
                    <a:pt x="841" y="719"/>
                    <a:pt x="841" y="719"/>
                    <a:pt x="841" y="719"/>
                  </a:cubicBezTo>
                  <a:cubicBezTo>
                    <a:pt x="854" y="670"/>
                    <a:pt x="918" y="436"/>
                    <a:pt x="975" y="301"/>
                  </a:cubicBezTo>
                  <a:cubicBezTo>
                    <a:pt x="981" y="303"/>
                    <a:pt x="981" y="303"/>
                    <a:pt x="981" y="303"/>
                  </a:cubicBezTo>
                  <a:cubicBezTo>
                    <a:pt x="925" y="436"/>
                    <a:pt x="861" y="667"/>
                    <a:pt x="847" y="719"/>
                  </a:cubicBezTo>
                  <a:cubicBezTo>
                    <a:pt x="862" y="720"/>
                    <a:pt x="876" y="723"/>
                    <a:pt x="888" y="730"/>
                  </a:cubicBezTo>
                  <a:cubicBezTo>
                    <a:pt x="908" y="706"/>
                    <a:pt x="975" y="623"/>
                    <a:pt x="1043" y="518"/>
                  </a:cubicBezTo>
                  <a:cubicBezTo>
                    <a:pt x="1116" y="406"/>
                    <a:pt x="1205" y="245"/>
                    <a:pt x="1218" y="108"/>
                  </a:cubicBezTo>
                  <a:cubicBezTo>
                    <a:pt x="1168" y="80"/>
                    <a:pt x="1120" y="60"/>
                    <a:pt x="1076" y="49"/>
                  </a:cubicBezTo>
                  <a:cubicBezTo>
                    <a:pt x="1010" y="207"/>
                    <a:pt x="1010" y="207"/>
                    <a:pt x="1010" y="207"/>
                  </a:cubicBezTo>
                  <a:cubicBezTo>
                    <a:pt x="1004" y="205"/>
                    <a:pt x="1004" y="205"/>
                    <a:pt x="1004" y="205"/>
                  </a:cubicBezTo>
                  <a:cubicBezTo>
                    <a:pt x="1070" y="48"/>
                    <a:pt x="1070" y="48"/>
                    <a:pt x="1070" y="48"/>
                  </a:cubicBezTo>
                  <a:cubicBezTo>
                    <a:pt x="1048" y="43"/>
                    <a:pt x="1027" y="41"/>
                    <a:pt x="1006" y="41"/>
                  </a:cubicBezTo>
                  <a:moveTo>
                    <a:pt x="1012" y="0"/>
                  </a:moveTo>
                  <a:cubicBezTo>
                    <a:pt x="997" y="0"/>
                    <a:pt x="982" y="2"/>
                    <a:pt x="969" y="4"/>
                  </a:cubicBezTo>
                  <a:cubicBezTo>
                    <a:pt x="907" y="16"/>
                    <a:pt x="840" y="56"/>
                    <a:pt x="800" y="165"/>
                  </a:cubicBezTo>
                  <a:cubicBezTo>
                    <a:pt x="841" y="71"/>
                    <a:pt x="904" y="35"/>
                    <a:pt x="963" y="24"/>
                  </a:cubicBezTo>
                  <a:cubicBezTo>
                    <a:pt x="977" y="22"/>
                    <a:pt x="991" y="20"/>
                    <a:pt x="1006" y="20"/>
                  </a:cubicBezTo>
                  <a:cubicBezTo>
                    <a:pt x="1101" y="20"/>
                    <a:pt x="1217" y="71"/>
                    <a:pt x="1338" y="166"/>
                  </a:cubicBezTo>
                  <a:cubicBezTo>
                    <a:pt x="1404" y="218"/>
                    <a:pt x="1435" y="278"/>
                    <a:pt x="1431" y="345"/>
                  </a:cubicBezTo>
                  <a:cubicBezTo>
                    <a:pt x="1431" y="347"/>
                    <a:pt x="1431" y="348"/>
                    <a:pt x="1431" y="349"/>
                  </a:cubicBezTo>
                  <a:cubicBezTo>
                    <a:pt x="1440" y="310"/>
                    <a:pt x="1438" y="270"/>
                    <a:pt x="1419" y="229"/>
                  </a:cubicBezTo>
                  <a:cubicBezTo>
                    <a:pt x="1403" y="201"/>
                    <a:pt x="1380" y="174"/>
                    <a:pt x="1348" y="149"/>
                  </a:cubicBezTo>
                  <a:cubicBezTo>
                    <a:pt x="1225" y="52"/>
                    <a:pt x="1107" y="0"/>
                    <a:pt x="101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>
              <a:spLocks noEditPoints="1"/>
            </p:cNvSpPr>
            <p:nvPr/>
          </p:nvSpPr>
          <p:spPr bwMode="auto">
            <a:xfrm>
              <a:off x="11595034" y="25528"/>
              <a:ext cx="582879" cy="558055"/>
            </a:xfrm>
            <a:custGeom>
              <a:avLst/>
              <a:gdLst>
                <a:gd name="T0" fmla="*/ 1092 w 1766"/>
                <a:gd name="T1" fmla="*/ 1313 h 1691"/>
                <a:gd name="T2" fmla="*/ 1135 w 1766"/>
                <a:gd name="T3" fmla="*/ 1209 h 1691"/>
                <a:gd name="T4" fmla="*/ 366 w 1766"/>
                <a:gd name="T5" fmla="*/ 884 h 1691"/>
                <a:gd name="T6" fmla="*/ 209 w 1766"/>
                <a:gd name="T7" fmla="*/ 1410 h 1691"/>
                <a:gd name="T8" fmla="*/ 798 w 1766"/>
                <a:gd name="T9" fmla="*/ 874 h 1691"/>
                <a:gd name="T10" fmla="*/ 1378 w 1766"/>
                <a:gd name="T11" fmla="*/ 804 h 1691"/>
                <a:gd name="T12" fmla="*/ 789 w 1766"/>
                <a:gd name="T13" fmla="*/ 863 h 1691"/>
                <a:gd name="T14" fmla="*/ 846 w 1766"/>
                <a:gd name="T15" fmla="*/ 752 h 1691"/>
                <a:gd name="T16" fmla="*/ 844 w 1766"/>
                <a:gd name="T17" fmla="*/ 746 h 1691"/>
                <a:gd name="T18" fmla="*/ 844 w 1766"/>
                <a:gd name="T19" fmla="*/ 746 h 1691"/>
                <a:gd name="T20" fmla="*/ 805 w 1766"/>
                <a:gd name="T21" fmla="*/ 737 h 1691"/>
                <a:gd name="T22" fmla="*/ 917 w 1766"/>
                <a:gd name="T23" fmla="*/ 754 h 1691"/>
                <a:gd name="T24" fmla="*/ 1349 w 1766"/>
                <a:gd name="T25" fmla="*/ 204 h 1691"/>
                <a:gd name="T26" fmla="*/ 759 w 1766"/>
                <a:gd name="T27" fmla="*/ 463 h 1691"/>
                <a:gd name="T28" fmla="*/ 923 w 1766"/>
                <a:gd name="T29" fmla="*/ 66 h 1691"/>
                <a:gd name="T30" fmla="*/ 1011 w 1766"/>
                <a:gd name="T31" fmla="*/ 47 h 1691"/>
                <a:gd name="T32" fmla="*/ 1223 w 1766"/>
                <a:gd name="T33" fmla="*/ 114 h 1691"/>
                <a:gd name="T34" fmla="*/ 980 w 1766"/>
                <a:gd name="T35" fmla="*/ 307 h 1691"/>
                <a:gd name="T36" fmla="*/ 835 w 1766"/>
                <a:gd name="T37" fmla="*/ 253 h 1691"/>
                <a:gd name="T38" fmla="*/ 170 w 1766"/>
                <a:gd name="T39" fmla="*/ 378 h 1691"/>
                <a:gd name="T40" fmla="*/ 417 w 1766"/>
                <a:gd name="T41" fmla="*/ 202 h 1691"/>
                <a:gd name="T42" fmla="*/ 594 w 1766"/>
                <a:gd name="T43" fmla="*/ 228 h 1691"/>
                <a:gd name="T44" fmla="*/ 466 w 1766"/>
                <a:gd name="T45" fmla="*/ 152 h 1691"/>
                <a:gd name="T46" fmla="*/ 25 w 1766"/>
                <a:gd name="T47" fmla="*/ 603 h 1691"/>
                <a:gd name="T48" fmla="*/ 482 w 1766"/>
                <a:gd name="T49" fmla="*/ 172 h 1691"/>
                <a:gd name="T50" fmla="*/ 62 w 1766"/>
                <a:gd name="T51" fmla="*/ 763 h 1691"/>
                <a:gd name="T52" fmla="*/ 297 w 1766"/>
                <a:gd name="T53" fmla="*/ 596 h 1691"/>
                <a:gd name="T54" fmla="*/ 65 w 1766"/>
                <a:gd name="T55" fmla="*/ 614 h 1691"/>
                <a:gd name="T56" fmla="*/ 760 w 1766"/>
                <a:gd name="T57" fmla="*/ 796 h 1691"/>
                <a:gd name="T58" fmla="*/ 756 w 1766"/>
                <a:gd name="T59" fmla="*/ 818 h 1691"/>
                <a:gd name="T60" fmla="*/ 757 w 1766"/>
                <a:gd name="T61" fmla="*/ 836 h 1691"/>
                <a:gd name="T62" fmla="*/ 774 w 1766"/>
                <a:gd name="T63" fmla="*/ 877 h 1691"/>
                <a:gd name="T64" fmla="*/ 179 w 1766"/>
                <a:gd name="T65" fmla="*/ 1297 h 1691"/>
                <a:gd name="T66" fmla="*/ 658 w 1766"/>
                <a:gd name="T67" fmla="*/ 871 h 1691"/>
                <a:gd name="T68" fmla="*/ 515 w 1766"/>
                <a:gd name="T69" fmla="*/ 926 h 1691"/>
                <a:gd name="T70" fmla="*/ 388 w 1766"/>
                <a:gd name="T71" fmla="*/ 1676 h 1691"/>
                <a:gd name="T72" fmla="*/ 209 w 1766"/>
                <a:gd name="T73" fmla="*/ 1451 h 1691"/>
                <a:gd name="T74" fmla="*/ 802 w 1766"/>
                <a:gd name="T75" fmla="*/ 904 h 1691"/>
                <a:gd name="T76" fmla="*/ 700 w 1766"/>
                <a:gd name="T77" fmla="*/ 1210 h 1691"/>
                <a:gd name="T78" fmla="*/ 1003 w 1766"/>
                <a:gd name="T79" fmla="*/ 1549 h 1691"/>
                <a:gd name="T80" fmla="*/ 1140 w 1766"/>
                <a:gd name="T81" fmla="*/ 1602 h 1691"/>
                <a:gd name="T82" fmla="*/ 973 w 1766"/>
                <a:gd name="T83" fmla="*/ 1648 h 1691"/>
                <a:gd name="T84" fmla="*/ 783 w 1766"/>
                <a:gd name="T85" fmla="*/ 1092 h 1691"/>
                <a:gd name="T86" fmla="*/ 867 w 1766"/>
                <a:gd name="T87" fmla="*/ 1651 h 1691"/>
                <a:gd name="T88" fmla="*/ 815 w 1766"/>
                <a:gd name="T89" fmla="*/ 1558 h 1691"/>
                <a:gd name="T90" fmla="*/ 1076 w 1766"/>
                <a:gd name="T91" fmla="*/ 1649 h 1691"/>
                <a:gd name="T92" fmla="*/ 1053 w 1766"/>
                <a:gd name="T93" fmla="*/ 1239 h 1691"/>
                <a:gd name="T94" fmla="*/ 1151 w 1766"/>
                <a:gd name="T95" fmla="*/ 950 h 1691"/>
                <a:gd name="T96" fmla="*/ 1699 w 1766"/>
                <a:gd name="T97" fmla="*/ 995 h 1691"/>
                <a:gd name="T98" fmla="*/ 1206 w 1766"/>
                <a:gd name="T99" fmla="*/ 1009 h 1691"/>
                <a:gd name="T100" fmla="*/ 1069 w 1766"/>
                <a:gd name="T101" fmla="*/ 1011 h 1691"/>
                <a:gd name="T102" fmla="*/ 1244 w 1766"/>
                <a:gd name="T103" fmla="*/ 1124 h 1691"/>
                <a:gd name="T104" fmla="*/ 1642 w 1766"/>
                <a:gd name="T105" fmla="*/ 1128 h 1691"/>
                <a:gd name="T106" fmla="*/ 1689 w 1766"/>
                <a:gd name="T107" fmla="*/ 1066 h 1691"/>
                <a:gd name="T108" fmla="*/ 1226 w 1766"/>
                <a:gd name="T109" fmla="*/ 645 h 1691"/>
                <a:gd name="T110" fmla="*/ 1438 w 1766"/>
                <a:gd name="T111" fmla="*/ 629 h 1691"/>
                <a:gd name="T112" fmla="*/ 1418 w 1766"/>
                <a:gd name="T113" fmla="*/ 734 h 1691"/>
                <a:gd name="T114" fmla="*/ 1275 w 1766"/>
                <a:gd name="T115" fmla="*/ 799 h 1691"/>
                <a:gd name="T116" fmla="*/ 939 w 1766"/>
                <a:gd name="T117" fmla="*/ 790 h 1691"/>
                <a:gd name="T118" fmla="*/ 1158 w 1766"/>
                <a:gd name="T119" fmla="*/ 631 h 1691"/>
                <a:gd name="T120" fmla="*/ 1436 w 1766"/>
                <a:gd name="T121" fmla="*/ 351 h 1691"/>
                <a:gd name="T122" fmla="*/ 974 w 1766"/>
                <a:gd name="T123" fmla="*/ 10 h 1691"/>
                <a:gd name="T124" fmla="*/ 1357 w 1766"/>
                <a:gd name="T125" fmla="*/ 150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66" h="1691">
                  <a:moveTo>
                    <a:pt x="1092" y="1313"/>
                  </a:moveTo>
                  <a:cubicBezTo>
                    <a:pt x="1087" y="1315"/>
                    <a:pt x="1087" y="1315"/>
                    <a:pt x="1087" y="1315"/>
                  </a:cubicBezTo>
                  <a:cubicBezTo>
                    <a:pt x="1094" y="1330"/>
                    <a:pt x="1199" y="1506"/>
                    <a:pt x="1225" y="1550"/>
                  </a:cubicBezTo>
                  <a:cubicBezTo>
                    <a:pt x="1227" y="1548"/>
                    <a:pt x="1228" y="1547"/>
                    <a:pt x="1230" y="1545"/>
                  </a:cubicBezTo>
                  <a:cubicBezTo>
                    <a:pt x="1203" y="1500"/>
                    <a:pt x="1099" y="1327"/>
                    <a:pt x="1092" y="1313"/>
                  </a:cubicBezTo>
                  <a:moveTo>
                    <a:pt x="1135" y="1209"/>
                  </a:moveTo>
                  <a:cubicBezTo>
                    <a:pt x="1130" y="1212"/>
                    <a:pt x="1130" y="1212"/>
                    <a:pt x="1130" y="1212"/>
                  </a:cubicBezTo>
                  <a:cubicBezTo>
                    <a:pt x="1149" y="1249"/>
                    <a:pt x="1246" y="1365"/>
                    <a:pt x="1295" y="1424"/>
                  </a:cubicBezTo>
                  <a:cubicBezTo>
                    <a:pt x="1295" y="1421"/>
                    <a:pt x="1296" y="1418"/>
                    <a:pt x="1296" y="1416"/>
                  </a:cubicBezTo>
                  <a:cubicBezTo>
                    <a:pt x="1247" y="1357"/>
                    <a:pt x="1154" y="1245"/>
                    <a:pt x="1135" y="1209"/>
                  </a:cubicBezTo>
                  <a:moveTo>
                    <a:pt x="141" y="858"/>
                  </a:moveTo>
                  <a:cubicBezTo>
                    <a:pt x="138" y="863"/>
                    <a:pt x="138" y="863"/>
                    <a:pt x="138" y="863"/>
                  </a:cubicBezTo>
                  <a:cubicBezTo>
                    <a:pt x="165" y="877"/>
                    <a:pt x="203" y="885"/>
                    <a:pt x="247" y="889"/>
                  </a:cubicBezTo>
                  <a:cubicBezTo>
                    <a:pt x="254" y="889"/>
                    <a:pt x="261" y="889"/>
                    <a:pt x="267" y="889"/>
                  </a:cubicBezTo>
                  <a:cubicBezTo>
                    <a:pt x="300" y="889"/>
                    <a:pt x="333" y="887"/>
                    <a:pt x="366" y="884"/>
                  </a:cubicBezTo>
                  <a:cubicBezTo>
                    <a:pt x="351" y="885"/>
                    <a:pt x="335" y="885"/>
                    <a:pt x="321" y="885"/>
                  </a:cubicBezTo>
                  <a:cubicBezTo>
                    <a:pt x="247" y="885"/>
                    <a:pt x="181" y="878"/>
                    <a:pt x="141" y="858"/>
                  </a:cubicBezTo>
                  <a:moveTo>
                    <a:pt x="271" y="1506"/>
                  </a:moveTo>
                  <a:cubicBezTo>
                    <a:pt x="256" y="1486"/>
                    <a:pt x="241" y="1464"/>
                    <a:pt x="226" y="1440"/>
                  </a:cubicBezTo>
                  <a:cubicBezTo>
                    <a:pt x="220" y="1430"/>
                    <a:pt x="214" y="1420"/>
                    <a:pt x="209" y="1410"/>
                  </a:cubicBezTo>
                  <a:cubicBezTo>
                    <a:pt x="247" y="1360"/>
                    <a:pt x="471" y="1078"/>
                    <a:pt x="777" y="882"/>
                  </a:cubicBezTo>
                  <a:cubicBezTo>
                    <a:pt x="780" y="885"/>
                    <a:pt x="784" y="889"/>
                    <a:pt x="787" y="893"/>
                  </a:cubicBezTo>
                  <a:cubicBezTo>
                    <a:pt x="728" y="948"/>
                    <a:pt x="332" y="1323"/>
                    <a:pt x="271" y="1506"/>
                  </a:cubicBezTo>
                  <a:moveTo>
                    <a:pt x="821" y="890"/>
                  </a:moveTo>
                  <a:cubicBezTo>
                    <a:pt x="812" y="887"/>
                    <a:pt x="804" y="881"/>
                    <a:pt x="798" y="874"/>
                  </a:cubicBezTo>
                  <a:cubicBezTo>
                    <a:pt x="807" y="880"/>
                    <a:pt x="815" y="885"/>
                    <a:pt x="821" y="890"/>
                  </a:cubicBezTo>
                  <a:moveTo>
                    <a:pt x="1711" y="915"/>
                  </a:moveTo>
                  <a:cubicBezTo>
                    <a:pt x="1610" y="887"/>
                    <a:pt x="1030" y="848"/>
                    <a:pt x="941" y="842"/>
                  </a:cubicBezTo>
                  <a:cubicBezTo>
                    <a:pt x="943" y="835"/>
                    <a:pt x="944" y="828"/>
                    <a:pt x="944" y="820"/>
                  </a:cubicBezTo>
                  <a:cubicBezTo>
                    <a:pt x="989" y="817"/>
                    <a:pt x="1190" y="804"/>
                    <a:pt x="1378" y="804"/>
                  </a:cubicBezTo>
                  <a:cubicBezTo>
                    <a:pt x="1516" y="804"/>
                    <a:pt x="1648" y="811"/>
                    <a:pt x="1707" y="834"/>
                  </a:cubicBezTo>
                  <a:cubicBezTo>
                    <a:pt x="1711" y="859"/>
                    <a:pt x="1712" y="886"/>
                    <a:pt x="1711" y="915"/>
                  </a:cubicBezTo>
                  <a:moveTo>
                    <a:pt x="851" y="897"/>
                  </a:moveTo>
                  <a:cubicBezTo>
                    <a:pt x="845" y="897"/>
                    <a:pt x="839" y="896"/>
                    <a:pt x="834" y="895"/>
                  </a:cubicBezTo>
                  <a:cubicBezTo>
                    <a:pt x="826" y="886"/>
                    <a:pt x="811" y="873"/>
                    <a:pt x="789" y="863"/>
                  </a:cubicBezTo>
                  <a:cubicBezTo>
                    <a:pt x="782" y="852"/>
                    <a:pt x="777" y="839"/>
                    <a:pt x="777" y="825"/>
                  </a:cubicBezTo>
                  <a:cubicBezTo>
                    <a:pt x="776" y="802"/>
                    <a:pt x="784" y="781"/>
                    <a:pt x="799" y="767"/>
                  </a:cubicBezTo>
                  <a:cubicBezTo>
                    <a:pt x="808" y="761"/>
                    <a:pt x="819" y="755"/>
                    <a:pt x="831" y="753"/>
                  </a:cubicBezTo>
                  <a:cubicBezTo>
                    <a:pt x="832" y="753"/>
                    <a:pt x="832" y="753"/>
                    <a:pt x="832" y="753"/>
                  </a:cubicBezTo>
                  <a:cubicBezTo>
                    <a:pt x="837" y="752"/>
                    <a:pt x="841" y="752"/>
                    <a:pt x="846" y="752"/>
                  </a:cubicBezTo>
                  <a:cubicBezTo>
                    <a:pt x="864" y="752"/>
                    <a:pt x="883" y="758"/>
                    <a:pt x="903" y="769"/>
                  </a:cubicBezTo>
                  <a:cubicBezTo>
                    <a:pt x="915" y="782"/>
                    <a:pt x="923" y="799"/>
                    <a:pt x="923" y="818"/>
                  </a:cubicBezTo>
                  <a:cubicBezTo>
                    <a:pt x="925" y="859"/>
                    <a:pt x="894" y="895"/>
                    <a:pt x="853" y="897"/>
                  </a:cubicBezTo>
                  <a:cubicBezTo>
                    <a:pt x="853" y="897"/>
                    <a:pt x="852" y="897"/>
                    <a:pt x="851" y="897"/>
                  </a:cubicBezTo>
                  <a:moveTo>
                    <a:pt x="844" y="746"/>
                  </a:moveTo>
                  <a:cubicBezTo>
                    <a:pt x="845" y="746"/>
                    <a:pt x="846" y="745"/>
                    <a:pt x="847" y="745"/>
                  </a:cubicBezTo>
                  <a:cubicBezTo>
                    <a:pt x="848" y="745"/>
                    <a:pt x="849" y="745"/>
                    <a:pt x="850" y="745"/>
                  </a:cubicBezTo>
                  <a:cubicBezTo>
                    <a:pt x="859" y="745"/>
                    <a:pt x="868" y="747"/>
                    <a:pt x="876" y="750"/>
                  </a:cubicBezTo>
                  <a:cubicBezTo>
                    <a:pt x="866" y="747"/>
                    <a:pt x="856" y="746"/>
                    <a:pt x="846" y="746"/>
                  </a:cubicBezTo>
                  <a:cubicBezTo>
                    <a:pt x="845" y="746"/>
                    <a:pt x="844" y="746"/>
                    <a:pt x="844" y="746"/>
                  </a:cubicBezTo>
                  <a:moveTo>
                    <a:pt x="107" y="484"/>
                  </a:moveTo>
                  <a:cubicBezTo>
                    <a:pt x="123" y="451"/>
                    <a:pt x="142" y="417"/>
                    <a:pt x="165" y="385"/>
                  </a:cubicBezTo>
                  <a:cubicBezTo>
                    <a:pt x="203" y="376"/>
                    <a:pt x="240" y="372"/>
                    <a:pt x="275" y="372"/>
                  </a:cubicBezTo>
                  <a:cubicBezTo>
                    <a:pt x="431" y="372"/>
                    <a:pt x="554" y="451"/>
                    <a:pt x="636" y="526"/>
                  </a:cubicBezTo>
                  <a:cubicBezTo>
                    <a:pt x="730" y="612"/>
                    <a:pt x="788" y="708"/>
                    <a:pt x="805" y="737"/>
                  </a:cubicBezTo>
                  <a:cubicBezTo>
                    <a:pt x="794" y="743"/>
                    <a:pt x="784" y="752"/>
                    <a:pt x="777" y="761"/>
                  </a:cubicBezTo>
                  <a:cubicBezTo>
                    <a:pt x="760" y="735"/>
                    <a:pt x="708" y="664"/>
                    <a:pt x="619" y="599"/>
                  </a:cubicBezTo>
                  <a:cubicBezTo>
                    <a:pt x="536" y="539"/>
                    <a:pt x="406" y="475"/>
                    <a:pt x="227" y="475"/>
                  </a:cubicBezTo>
                  <a:cubicBezTo>
                    <a:pt x="189" y="475"/>
                    <a:pt x="149" y="478"/>
                    <a:pt x="107" y="484"/>
                  </a:cubicBezTo>
                  <a:moveTo>
                    <a:pt x="917" y="754"/>
                  </a:moveTo>
                  <a:cubicBezTo>
                    <a:pt x="911" y="748"/>
                    <a:pt x="905" y="743"/>
                    <a:pt x="898" y="739"/>
                  </a:cubicBezTo>
                  <a:cubicBezTo>
                    <a:pt x="919" y="714"/>
                    <a:pt x="986" y="632"/>
                    <a:pt x="1053" y="528"/>
                  </a:cubicBezTo>
                  <a:cubicBezTo>
                    <a:pt x="1126" y="415"/>
                    <a:pt x="1214" y="254"/>
                    <a:pt x="1228" y="118"/>
                  </a:cubicBezTo>
                  <a:cubicBezTo>
                    <a:pt x="1262" y="137"/>
                    <a:pt x="1296" y="161"/>
                    <a:pt x="1330" y="188"/>
                  </a:cubicBezTo>
                  <a:cubicBezTo>
                    <a:pt x="1337" y="193"/>
                    <a:pt x="1343" y="198"/>
                    <a:pt x="1349" y="204"/>
                  </a:cubicBezTo>
                  <a:cubicBezTo>
                    <a:pt x="1281" y="474"/>
                    <a:pt x="969" y="715"/>
                    <a:pt x="917" y="754"/>
                  </a:cubicBezTo>
                  <a:moveTo>
                    <a:pt x="1017" y="0"/>
                  </a:moveTo>
                  <a:cubicBezTo>
                    <a:pt x="1001" y="0"/>
                    <a:pt x="987" y="2"/>
                    <a:pt x="973" y="4"/>
                  </a:cubicBezTo>
                  <a:cubicBezTo>
                    <a:pt x="886" y="20"/>
                    <a:pt x="792" y="90"/>
                    <a:pt x="767" y="313"/>
                  </a:cubicBezTo>
                  <a:cubicBezTo>
                    <a:pt x="762" y="356"/>
                    <a:pt x="759" y="406"/>
                    <a:pt x="759" y="463"/>
                  </a:cubicBezTo>
                  <a:cubicBezTo>
                    <a:pt x="753" y="442"/>
                    <a:pt x="745" y="419"/>
                    <a:pt x="736" y="396"/>
                  </a:cubicBezTo>
                  <a:cubicBezTo>
                    <a:pt x="735" y="413"/>
                    <a:pt x="734" y="431"/>
                    <a:pt x="733" y="449"/>
                  </a:cubicBezTo>
                  <a:cubicBezTo>
                    <a:pt x="756" y="517"/>
                    <a:pt x="764" y="572"/>
                    <a:pt x="765" y="573"/>
                  </a:cubicBezTo>
                  <a:cubicBezTo>
                    <a:pt x="785" y="571"/>
                    <a:pt x="785" y="571"/>
                    <a:pt x="785" y="571"/>
                  </a:cubicBezTo>
                  <a:cubicBezTo>
                    <a:pt x="763" y="294"/>
                    <a:pt x="810" y="122"/>
                    <a:pt x="923" y="66"/>
                  </a:cubicBezTo>
                  <a:cubicBezTo>
                    <a:pt x="901" y="100"/>
                    <a:pt x="857" y="170"/>
                    <a:pt x="853" y="199"/>
                  </a:cubicBezTo>
                  <a:cubicBezTo>
                    <a:pt x="859" y="199"/>
                    <a:pt x="859" y="199"/>
                    <a:pt x="859" y="199"/>
                  </a:cubicBezTo>
                  <a:cubicBezTo>
                    <a:pt x="863" y="170"/>
                    <a:pt x="914" y="91"/>
                    <a:pt x="933" y="61"/>
                  </a:cubicBezTo>
                  <a:cubicBezTo>
                    <a:pt x="945" y="56"/>
                    <a:pt x="958" y="53"/>
                    <a:pt x="972" y="50"/>
                  </a:cubicBezTo>
                  <a:cubicBezTo>
                    <a:pt x="984" y="48"/>
                    <a:pt x="998" y="47"/>
                    <a:pt x="1011" y="47"/>
                  </a:cubicBezTo>
                  <a:cubicBezTo>
                    <a:pt x="1032" y="47"/>
                    <a:pt x="1053" y="49"/>
                    <a:pt x="1075" y="54"/>
                  </a:cubicBezTo>
                  <a:cubicBezTo>
                    <a:pt x="1009" y="211"/>
                    <a:pt x="1009" y="211"/>
                    <a:pt x="1009" y="211"/>
                  </a:cubicBezTo>
                  <a:cubicBezTo>
                    <a:pt x="1015" y="213"/>
                    <a:pt x="1015" y="213"/>
                    <a:pt x="1015" y="213"/>
                  </a:cubicBezTo>
                  <a:cubicBezTo>
                    <a:pt x="1081" y="55"/>
                    <a:pt x="1081" y="55"/>
                    <a:pt x="1081" y="55"/>
                  </a:cubicBezTo>
                  <a:cubicBezTo>
                    <a:pt x="1125" y="66"/>
                    <a:pt x="1173" y="86"/>
                    <a:pt x="1223" y="114"/>
                  </a:cubicBezTo>
                  <a:cubicBezTo>
                    <a:pt x="1210" y="251"/>
                    <a:pt x="1121" y="412"/>
                    <a:pt x="1048" y="524"/>
                  </a:cubicBezTo>
                  <a:cubicBezTo>
                    <a:pt x="980" y="629"/>
                    <a:pt x="913" y="712"/>
                    <a:pt x="893" y="736"/>
                  </a:cubicBezTo>
                  <a:cubicBezTo>
                    <a:pt x="881" y="729"/>
                    <a:pt x="867" y="726"/>
                    <a:pt x="852" y="725"/>
                  </a:cubicBezTo>
                  <a:cubicBezTo>
                    <a:pt x="866" y="673"/>
                    <a:pt x="930" y="442"/>
                    <a:pt x="986" y="309"/>
                  </a:cubicBezTo>
                  <a:cubicBezTo>
                    <a:pt x="980" y="307"/>
                    <a:pt x="980" y="307"/>
                    <a:pt x="980" y="307"/>
                  </a:cubicBezTo>
                  <a:cubicBezTo>
                    <a:pt x="923" y="442"/>
                    <a:pt x="859" y="676"/>
                    <a:pt x="846" y="725"/>
                  </a:cubicBezTo>
                  <a:cubicBezTo>
                    <a:pt x="846" y="725"/>
                    <a:pt x="846" y="725"/>
                    <a:pt x="846" y="725"/>
                  </a:cubicBezTo>
                  <a:cubicBezTo>
                    <a:pt x="841" y="725"/>
                    <a:pt x="836" y="726"/>
                    <a:pt x="831" y="727"/>
                  </a:cubicBezTo>
                  <a:cubicBezTo>
                    <a:pt x="825" y="679"/>
                    <a:pt x="801" y="463"/>
                    <a:pt x="841" y="254"/>
                  </a:cubicBezTo>
                  <a:cubicBezTo>
                    <a:pt x="835" y="253"/>
                    <a:pt x="835" y="253"/>
                    <a:pt x="835" y="253"/>
                  </a:cubicBezTo>
                  <a:cubicBezTo>
                    <a:pt x="794" y="463"/>
                    <a:pt x="819" y="681"/>
                    <a:pt x="825" y="728"/>
                  </a:cubicBezTo>
                  <a:cubicBezTo>
                    <a:pt x="820" y="730"/>
                    <a:pt x="815" y="732"/>
                    <a:pt x="810" y="734"/>
                  </a:cubicBezTo>
                  <a:cubicBezTo>
                    <a:pt x="794" y="705"/>
                    <a:pt x="735" y="608"/>
                    <a:pt x="641" y="522"/>
                  </a:cubicBezTo>
                  <a:cubicBezTo>
                    <a:pt x="558" y="446"/>
                    <a:pt x="433" y="366"/>
                    <a:pt x="275" y="366"/>
                  </a:cubicBezTo>
                  <a:cubicBezTo>
                    <a:pt x="241" y="366"/>
                    <a:pt x="206" y="369"/>
                    <a:pt x="170" y="378"/>
                  </a:cubicBezTo>
                  <a:cubicBezTo>
                    <a:pt x="210" y="324"/>
                    <a:pt x="261" y="276"/>
                    <a:pt x="323" y="241"/>
                  </a:cubicBezTo>
                  <a:cubicBezTo>
                    <a:pt x="378" y="255"/>
                    <a:pt x="622" y="320"/>
                    <a:pt x="686" y="450"/>
                  </a:cubicBezTo>
                  <a:cubicBezTo>
                    <a:pt x="691" y="447"/>
                    <a:pt x="691" y="447"/>
                    <a:pt x="691" y="447"/>
                  </a:cubicBezTo>
                  <a:cubicBezTo>
                    <a:pt x="629" y="320"/>
                    <a:pt x="397" y="254"/>
                    <a:pt x="331" y="237"/>
                  </a:cubicBezTo>
                  <a:cubicBezTo>
                    <a:pt x="358" y="223"/>
                    <a:pt x="386" y="211"/>
                    <a:pt x="417" y="202"/>
                  </a:cubicBezTo>
                  <a:cubicBezTo>
                    <a:pt x="439" y="195"/>
                    <a:pt x="461" y="192"/>
                    <a:pt x="481" y="192"/>
                  </a:cubicBezTo>
                  <a:cubicBezTo>
                    <a:pt x="511" y="208"/>
                    <a:pt x="581" y="249"/>
                    <a:pt x="618" y="301"/>
                  </a:cubicBezTo>
                  <a:cubicBezTo>
                    <a:pt x="623" y="298"/>
                    <a:pt x="623" y="298"/>
                    <a:pt x="623" y="298"/>
                  </a:cubicBezTo>
                  <a:cubicBezTo>
                    <a:pt x="589" y="250"/>
                    <a:pt x="529" y="212"/>
                    <a:pt x="495" y="193"/>
                  </a:cubicBezTo>
                  <a:cubicBezTo>
                    <a:pt x="530" y="195"/>
                    <a:pt x="563" y="207"/>
                    <a:pt x="594" y="228"/>
                  </a:cubicBezTo>
                  <a:cubicBezTo>
                    <a:pt x="640" y="262"/>
                    <a:pt x="675" y="314"/>
                    <a:pt x="701" y="368"/>
                  </a:cubicBezTo>
                  <a:cubicBezTo>
                    <a:pt x="691" y="335"/>
                    <a:pt x="678" y="299"/>
                    <a:pt x="662" y="266"/>
                  </a:cubicBezTo>
                  <a:cubicBezTo>
                    <a:pt x="660" y="263"/>
                    <a:pt x="658" y="261"/>
                    <a:pt x="656" y="259"/>
                  </a:cubicBezTo>
                  <a:cubicBezTo>
                    <a:pt x="637" y="233"/>
                    <a:pt x="615" y="210"/>
                    <a:pt x="590" y="192"/>
                  </a:cubicBezTo>
                  <a:cubicBezTo>
                    <a:pt x="552" y="165"/>
                    <a:pt x="511" y="152"/>
                    <a:pt x="466" y="152"/>
                  </a:cubicBezTo>
                  <a:cubicBezTo>
                    <a:pt x="443" y="152"/>
                    <a:pt x="419" y="155"/>
                    <a:pt x="394" y="162"/>
                  </a:cubicBezTo>
                  <a:cubicBezTo>
                    <a:pt x="167" y="228"/>
                    <a:pt x="50" y="440"/>
                    <a:pt x="19" y="602"/>
                  </a:cubicBezTo>
                  <a:cubicBezTo>
                    <a:pt x="0" y="698"/>
                    <a:pt x="9" y="785"/>
                    <a:pt x="43" y="844"/>
                  </a:cubicBezTo>
                  <a:cubicBezTo>
                    <a:pt x="46" y="846"/>
                    <a:pt x="50" y="848"/>
                    <a:pt x="53" y="850"/>
                  </a:cubicBezTo>
                  <a:cubicBezTo>
                    <a:pt x="16" y="792"/>
                    <a:pt x="5" y="703"/>
                    <a:pt x="25" y="603"/>
                  </a:cubicBezTo>
                  <a:cubicBezTo>
                    <a:pt x="55" y="443"/>
                    <a:pt x="171" y="233"/>
                    <a:pt x="396" y="168"/>
                  </a:cubicBezTo>
                  <a:cubicBezTo>
                    <a:pt x="420" y="161"/>
                    <a:pt x="443" y="158"/>
                    <a:pt x="466" y="158"/>
                  </a:cubicBezTo>
                  <a:cubicBezTo>
                    <a:pt x="509" y="158"/>
                    <a:pt x="550" y="171"/>
                    <a:pt x="586" y="197"/>
                  </a:cubicBezTo>
                  <a:cubicBezTo>
                    <a:pt x="592" y="201"/>
                    <a:pt x="598" y="206"/>
                    <a:pt x="603" y="211"/>
                  </a:cubicBezTo>
                  <a:cubicBezTo>
                    <a:pt x="567" y="185"/>
                    <a:pt x="526" y="172"/>
                    <a:pt x="482" y="172"/>
                  </a:cubicBezTo>
                  <a:cubicBezTo>
                    <a:pt x="459" y="172"/>
                    <a:pt x="436" y="175"/>
                    <a:pt x="411" y="182"/>
                  </a:cubicBezTo>
                  <a:cubicBezTo>
                    <a:pt x="190" y="247"/>
                    <a:pt x="76" y="453"/>
                    <a:pt x="45" y="610"/>
                  </a:cubicBezTo>
                  <a:cubicBezTo>
                    <a:pt x="26" y="712"/>
                    <a:pt x="38" y="802"/>
                    <a:pt x="77" y="860"/>
                  </a:cubicBezTo>
                  <a:cubicBezTo>
                    <a:pt x="89" y="865"/>
                    <a:pt x="100" y="869"/>
                    <a:pt x="113" y="872"/>
                  </a:cubicBezTo>
                  <a:cubicBezTo>
                    <a:pt x="87" y="847"/>
                    <a:pt x="69" y="809"/>
                    <a:pt x="62" y="763"/>
                  </a:cubicBezTo>
                  <a:cubicBezTo>
                    <a:pt x="106" y="759"/>
                    <a:pt x="278" y="746"/>
                    <a:pt x="330" y="743"/>
                  </a:cubicBezTo>
                  <a:cubicBezTo>
                    <a:pt x="330" y="737"/>
                    <a:pt x="330" y="737"/>
                    <a:pt x="330" y="737"/>
                  </a:cubicBezTo>
                  <a:cubicBezTo>
                    <a:pt x="277" y="740"/>
                    <a:pt x="104" y="753"/>
                    <a:pt x="60" y="757"/>
                  </a:cubicBezTo>
                  <a:cubicBezTo>
                    <a:pt x="55" y="722"/>
                    <a:pt x="55" y="683"/>
                    <a:pt x="61" y="642"/>
                  </a:cubicBezTo>
                  <a:cubicBezTo>
                    <a:pt x="94" y="632"/>
                    <a:pt x="214" y="596"/>
                    <a:pt x="297" y="596"/>
                  </a:cubicBezTo>
                  <a:cubicBezTo>
                    <a:pt x="298" y="596"/>
                    <a:pt x="299" y="596"/>
                    <a:pt x="299" y="596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299" y="590"/>
                    <a:pt x="298" y="590"/>
                    <a:pt x="297" y="590"/>
                  </a:cubicBezTo>
                  <a:cubicBezTo>
                    <a:pt x="215" y="590"/>
                    <a:pt x="99" y="624"/>
                    <a:pt x="62" y="636"/>
                  </a:cubicBezTo>
                  <a:cubicBezTo>
                    <a:pt x="63" y="629"/>
                    <a:pt x="64" y="621"/>
                    <a:pt x="65" y="614"/>
                  </a:cubicBezTo>
                  <a:cubicBezTo>
                    <a:pt x="73" y="575"/>
                    <a:pt x="86" y="533"/>
                    <a:pt x="104" y="491"/>
                  </a:cubicBezTo>
                  <a:cubicBezTo>
                    <a:pt x="147" y="484"/>
                    <a:pt x="188" y="481"/>
                    <a:pt x="226" y="481"/>
                  </a:cubicBezTo>
                  <a:cubicBezTo>
                    <a:pt x="404" y="481"/>
                    <a:pt x="533" y="544"/>
                    <a:pt x="615" y="604"/>
                  </a:cubicBezTo>
                  <a:cubicBezTo>
                    <a:pt x="706" y="670"/>
                    <a:pt x="758" y="743"/>
                    <a:pt x="773" y="767"/>
                  </a:cubicBezTo>
                  <a:cubicBezTo>
                    <a:pt x="767" y="776"/>
                    <a:pt x="762" y="785"/>
                    <a:pt x="760" y="796"/>
                  </a:cubicBezTo>
                  <a:cubicBezTo>
                    <a:pt x="741" y="778"/>
                    <a:pt x="699" y="737"/>
                    <a:pt x="642" y="697"/>
                  </a:cubicBezTo>
                  <a:cubicBezTo>
                    <a:pt x="572" y="647"/>
                    <a:pt x="464" y="588"/>
                    <a:pt x="354" y="587"/>
                  </a:cubicBezTo>
                  <a:cubicBezTo>
                    <a:pt x="353" y="594"/>
                    <a:pt x="353" y="594"/>
                    <a:pt x="353" y="594"/>
                  </a:cubicBezTo>
                  <a:cubicBezTo>
                    <a:pt x="541" y="594"/>
                    <a:pt x="721" y="766"/>
                    <a:pt x="758" y="803"/>
                  </a:cubicBezTo>
                  <a:cubicBezTo>
                    <a:pt x="757" y="808"/>
                    <a:pt x="757" y="813"/>
                    <a:pt x="756" y="818"/>
                  </a:cubicBezTo>
                  <a:cubicBezTo>
                    <a:pt x="709" y="801"/>
                    <a:pt x="519" y="734"/>
                    <a:pt x="391" y="734"/>
                  </a:cubicBezTo>
                  <a:cubicBezTo>
                    <a:pt x="391" y="741"/>
                    <a:pt x="391" y="741"/>
                    <a:pt x="391" y="741"/>
                  </a:cubicBezTo>
                  <a:cubicBezTo>
                    <a:pt x="521" y="741"/>
                    <a:pt x="713" y="809"/>
                    <a:pt x="756" y="825"/>
                  </a:cubicBezTo>
                  <a:cubicBezTo>
                    <a:pt x="756" y="826"/>
                    <a:pt x="756" y="826"/>
                    <a:pt x="756" y="826"/>
                  </a:cubicBezTo>
                  <a:cubicBezTo>
                    <a:pt x="757" y="829"/>
                    <a:pt x="757" y="833"/>
                    <a:pt x="757" y="836"/>
                  </a:cubicBezTo>
                  <a:cubicBezTo>
                    <a:pt x="726" y="842"/>
                    <a:pt x="624" y="861"/>
                    <a:pt x="509" y="874"/>
                  </a:cubicBezTo>
                  <a:cubicBezTo>
                    <a:pt x="500" y="877"/>
                    <a:pt x="490" y="880"/>
                    <a:pt x="480" y="883"/>
                  </a:cubicBezTo>
                  <a:cubicBezTo>
                    <a:pt x="583" y="873"/>
                    <a:pt x="680" y="857"/>
                    <a:pt x="731" y="847"/>
                  </a:cubicBezTo>
                  <a:cubicBezTo>
                    <a:pt x="743" y="845"/>
                    <a:pt x="752" y="844"/>
                    <a:pt x="759" y="842"/>
                  </a:cubicBezTo>
                  <a:cubicBezTo>
                    <a:pt x="761" y="855"/>
                    <a:pt x="767" y="867"/>
                    <a:pt x="774" y="877"/>
                  </a:cubicBezTo>
                  <a:cubicBezTo>
                    <a:pt x="472" y="1070"/>
                    <a:pt x="250" y="1347"/>
                    <a:pt x="206" y="1404"/>
                  </a:cubicBezTo>
                  <a:cubicBezTo>
                    <a:pt x="190" y="1370"/>
                    <a:pt x="181" y="1338"/>
                    <a:pt x="179" y="1305"/>
                  </a:cubicBezTo>
                  <a:cubicBezTo>
                    <a:pt x="221" y="1258"/>
                    <a:pt x="423" y="1032"/>
                    <a:pt x="505" y="995"/>
                  </a:cubicBezTo>
                  <a:cubicBezTo>
                    <a:pt x="502" y="990"/>
                    <a:pt x="502" y="990"/>
                    <a:pt x="502" y="990"/>
                  </a:cubicBezTo>
                  <a:cubicBezTo>
                    <a:pt x="421" y="1026"/>
                    <a:pt x="229" y="1240"/>
                    <a:pt x="179" y="1297"/>
                  </a:cubicBezTo>
                  <a:cubicBezTo>
                    <a:pt x="178" y="1271"/>
                    <a:pt x="182" y="1245"/>
                    <a:pt x="191" y="1220"/>
                  </a:cubicBezTo>
                  <a:cubicBezTo>
                    <a:pt x="255" y="1042"/>
                    <a:pt x="543" y="930"/>
                    <a:pt x="663" y="891"/>
                  </a:cubicBezTo>
                  <a:cubicBezTo>
                    <a:pt x="703" y="880"/>
                    <a:pt x="728" y="871"/>
                    <a:pt x="728" y="871"/>
                  </a:cubicBezTo>
                  <a:cubicBezTo>
                    <a:pt x="722" y="852"/>
                    <a:pt x="722" y="852"/>
                    <a:pt x="722" y="852"/>
                  </a:cubicBezTo>
                  <a:cubicBezTo>
                    <a:pt x="721" y="852"/>
                    <a:pt x="697" y="858"/>
                    <a:pt x="658" y="871"/>
                  </a:cubicBezTo>
                  <a:cubicBezTo>
                    <a:pt x="620" y="882"/>
                    <a:pt x="562" y="897"/>
                    <a:pt x="498" y="908"/>
                  </a:cubicBezTo>
                  <a:cubicBezTo>
                    <a:pt x="459" y="916"/>
                    <a:pt x="414" y="922"/>
                    <a:pt x="370" y="925"/>
                  </a:cubicBezTo>
                  <a:cubicBezTo>
                    <a:pt x="354" y="932"/>
                    <a:pt x="337" y="940"/>
                    <a:pt x="321" y="948"/>
                  </a:cubicBezTo>
                  <a:cubicBezTo>
                    <a:pt x="374" y="947"/>
                    <a:pt x="434" y="941"/>
                    <a:pt x="502" y="928"/>
                  </a:cubicBezTo>
                  <a:cubicBezTo>
                    <a:pt x="507" y="927"/>
                    <a:pt x="511" y="927"/>
                    <a:pt x="515" y="926"/>
                  </a:cubicBezTo>
                  <a:cubicBezTo>
                    <a:pt x="449" y="955"/>
                    <a:pt x="376" y="993"/>
                    <a:pt x="313" y="1041"/>
                  </a:cubicBezTo>
                  <a:cubicBezTo>
                    <a:pt x="240" y="1093"/>
                    <a:pt x="177" y="1156"/>
                    <a:pt x="150" y="1231"/>
                  </a:cubicBezTo>
                  <a:cubicBezTo>
                    <a:pt x="123" y="1307"/>
                    <a:pt x="135" y="1388"/>
                    <a:pt x="188" y="1471"/>
                  </a:cubicBezTo>
                  <a:cubicBezTo>
                    <a:pt x="251" y="1572"/>
                    <a:pt x="315" y="1641"/>
                    <a:pt x="377" y="1677"/>
                  </a:cubicBezTo>
                  <a:cubicBezTo>
                    <a:pt x="381" y="1677"/>
                    <a:pt x="384" y="1677"/>
                    <a:pt x="388" y="1676"/>
                  </a:cubicBezTo>
                  <a:cubicBezTo>
                    <a:pt x="325" y="1642"/>
                    <a:pt x="259" y="1572"/>
                    <a:pt x="193" y="1468"/>
                  </a:cubicBezTo>
                  <a:cubicBezTo>
                    <a:pt x="142" y="1386"/>
                    <a:pt x="129" y="1307"/>
                    <a:pt x="156" y="1233"/>
                  </a:cubicBezTo>
                  <a:cubicBezTo>
                    <a:pt x="169" y="1195"/>
                    <a:pt x="192" y="1160"/>
                    <a:pt x="221" y="1129"/>
                  </a:cubicBezTo>
                  <a:cubicBezTo>
                    <a:pt x="200" y="1155"/>
                    <a:pt x="183" y="1183"/>
                    <a:pt x="172" y="1213"/>
                  </a:cubicBezTo>
                  <a:cubicBezTo>
                    <a:pt x="145" y="1289"/>
                    <a:pt x="157" y="1369"/>
                    <a:pt x="209" y="1451"/>
                  </a:cubicBezTo>
                  <a:cubicBezTo>
                    <a:pt x="282" y="1565"/>
                    <a:pt x="355" y="1638"/>
                    <a:pt x="425" y="1667"/>
                  </a:cubicBezTo>
                  <a:cubicBezTo>
                    <a:pt x="434" y="1663"/>
                    <a:pt x="442" y="1659"/>
                    <a:pt x="451" y="1654"/>
                  </a:cubicBezTo>
                  <a:cubicBezTo>
                    <a:pt x="395" y="1639"/>
                    <a:pt x="336" y="1590"/>
                    <a:pt x="276" y="1512"/>
                  </a:cubicBezTo>
                  <a:cubicBezTo>
                    <a:pt x="331" y="1331"/>
                    <a:pt x="734" y="951"/>
                    <a:pt x="792" y="896"/>
                  </a:cubicBezTo>
                  <a:cubicBezTo>
                    <a:pt x="795" y="899"/>
                    <a:pt x="799" y="902"/>
                    <a:pt x="802" y="904"/>
                  </a:cubicBezTo>
                  <a:cubicBezTo>
                    <a:pt x="753" y="964"/>
                    <a:pt x="469" y="1316"/>
                    <a:pt x="433" y="1421"/>
                  </a:cubicBezTo>
                  <a:cubicBezTo>
                    <a:pt x="438" y="1423"/>
                    <a:pt x="438" y="1423"/>
                    <a:pt x="438" y="1423"/>
                  </a:cubicBezTo>
                  <a:cubicBezTo>
                    <a:pt x="474" y="1319"/>
                    <a:pt x="763" y="962"/>
                    <a:pt x="808" y="907"/>
                  </a:cubicBezTo>
                  <a:cubicBezTo>
                    <a:pt x="812" y="909"/>
                    <a:pt x="816" y="911"/>
                    <a:pt x="821" y="913"/>
                  </a:cubicBezTo>
                  <a:cubicBezTo>
                    <a:pt x="805" y="953"/>
                    <a:pt x="741" y="1111"/>
                    <a:pt x="700" y="1210"/>
                  </a:cubicBezTo>
                  <a:cubicBezTo>
                    <a:pt x="700" y="1217"/>
                    <a:pt x="699" y="1224"/>
                    <a:pt x="698" y="1231"/>
                  </a:cubicBezTo>
                  <a:cubicBezTo>
                    <a:pt x="739" y="1135"/>
                    <a:pt x="810" y="957"/>
                    <a:pt x="827" y="915"/>
                  </a:cubicBezTo>
                  <a:cubicBezTo>
                    <a:pt x="834" y="916"/>
                    <a:pt x="842" y="917"/>
                    <a:pt x="850" y="917"/>
                  </a:cubicBezTo>
                  <a:cubicBezTo>
                    <a:pt x="850" y="917"/>
                    <a:pt x="851" y="917"/>
                    <a:pt x="851" y="917"/>
                  </a:cubicBezTo>
                  <a:cubicBezTo>
                    <a:pt x="850" y="978"/>
                    <a:pt x="855" y="1295"/>
                    <a:pt x="1003" y="1549"/>
                  </a:cubicBezTo>
                  <a:cubicBezTo>
                    <a:pt x="1008" y="1546"/>
                    <a:pt x="1008" y="1546"/>
                    <a:pt x="1008" y="1546"/>
                  </a:cubicBezTo>
                  <a:cubicBezTo>
                    <a:pt x="861" y="1293"/>
                    <a:pt x="856" y="976"/>
                    <a:pt x="857" y="917"/>
                  </a:cubicBezTo>
                  <a:cubicBezTo>
                    <a:pt x="860" y="917"/>
                    <a:pt x="864" y="917"/>
                    <a:pt x="867" y="916"/>
                  </a:cubicBezTo>
                  <a:cubicBezTo>
                    <a:pt x="868" y="916"/>
                    <a:pt x="869" y="915"/>
                    <a:pt x="870" y="915"/>
                  </a:cubicBezTo>
                  <a:cubicBezTo>
                    <a:pt x="884" y="985"/>
                    <a:pt x="978" y="1415"/>
                    <a:pt x="1140" y="1602"/>
                  </a:cubicBezTo>
                  <a:cubicBezTo>
                    <a:pt x="1112" y="1615"/>
                    <a:pt x="1082" y="1626"/>
                    <a:pt x="1049" y="1636"/>
                  </a:cubicBezTo>
                  <a:cubicBezTo>
                    <a:pt x="1025" y="1644"/>
                    <a:pt x="1002" y="1648"/>
                    <a:pt x="980" y="1648"/>
                  </a:cubicBezTo>
                  <a:cubicBezTo>
                    <a:pt x="962" y="1620"/>
                    <a:pt x="904" y="1528"/>
                    <a:pt x="886" y="1445"/>
                  </a:cubicBezTo>
                  <a:cubicBezTo>
                    <a:pt x="880" y="1446"/>
                    <a:pt x="880" y="1446"/>
                    <a:pt x="880" y="1446"/>
                  </a:cubicBezTo>
                  <a:cubicBezTo>
                    <a:pt x="897" y="1527"/>
                    <a:pt x="952" y="1617"/>
                    <a:pt x="973" y="1648"/>
                  </a:cubicBezTo>
                  <a:cubicBezTo>
                    <a:pt x="935" y="1648"/>
                    <a:pt x="903" y="1635"/>
                    <a:pt x="876" y="1610"/>
                  </a:cubicBezTo>
                  <a:cubicBezTo>
                    <a:pt x="761" y="1501"/>
                    <a:pt x="791" y="1188"/>
                    <a:pt x="803" y="1095"/>
                  </a:cubicBezTo>
                  <a:cubicBezTo>
                    <a:pt x="805" y="1084"/>
                    <a:pt x="806" y="1073"/>
                    <a:pt x="808" y="1061"/>
                  </a:cubicBezTo>
                  <a:cubicBezTo>
                    <a:pt x="788" y="1058"/>
                    <a:pt x="788" y="1058"/>
                    <a:pt x="788" y="1058"/>
                  </a:cubicBezTo>
                  <a:cubicBezTo>
                    <a:pt x="788" y="1058"/>
                    <a:pt x="786" y="1071"/>
                    <a:pt x="783" y="1092"/>
                  </a:cubicBezTo>
                  <a:cubicBezTo>
                    <a:pt x="761" y="1237"/>
                    <a:pt x="732" y="1356"/>
                    <a:pt x="696" y="1447"/>
                  </a:cubicBezTo>
                  <a:cubicBezTo>
                    <a:pt x="697" y="1461"/>
                    <a:pt x="699" y="1475"/>
                    <a:pt x="701" y="1488"/>
                  </a:cubicBezTo>
                  <a:cubicBezTo>
                    <a:pt x="727" y="1429"/>
                    <a:pt x="750" y="1357"/>
                    <a:pt x="770" y="1273"/>
                  </a:cubicBezTo>
                  <a:cubicBezTo>
                    <a:pt x="769" y="1330"/>
                    <a:pt x="772" y="1391"/>
                    <a:pt x="782" y="1448"/>
                  </a:cubicBezTo>
                  <a:cubicBezTo>
                    <a:pt x="796" y="1542"/>
                    <a:pt x="824" y="1610"/>
                    <a:pt x="867" y="1651"/>
                  </a:cubicBezTo>
                  <a:cubicBezTo>
                    <a:pt x="889" y="1672"/>
                    <a:pt x="914" y="1685"/>
                    <a:pt x="944" y="1691"/>
                  </a:cubicBezTo>
                  <a:cubicBezTo>
                    <a:pt x="949" y="1690"/>
                    <a:pt x="954" y="1689"/>
                    <a:pt x="960" y="1687"/>
                  </a:cubicBezTo>
                  <a:cubicBezTo>
                    <a:pt x="960" y="1687"/>
                    <a:pt x="960" y="1687"/>
                    <a:pt x="960" y="1687"/>
                  </a:cubicBezTo>
                  <a:cubicBezTo>
                    <a:pt x="926" y="1683"/>
                    <a:pt x="896" y="1670"/>
                    <a:pt x="871" y="1646"/>
                  </a:cubicBezTo>
                  <a:cubicBezTo>
                    <a:pt x="847" y="1624"/>
                    <a:pt x="829" y="1593"/>
                    <a:pt x="815" y="1558"/>
                  </a:cubicBezTo>
                  <a:cubicBezTo>
                    <a:pt x="828" y="1584"/>
                    <a:pt x="843" y="1607"/>
                    <a:pt x="863" y="1625"/>
                  </a:cubicBezTo>
                  <a:cubicBezTo>
                    <a:pt x="893" y="1654"/>
                    <a:pt x="931" y="1669"/>
                    <a:pt x="976" y="1669"/>
                  </a:cubicBezTo>
                  <a:cubicBezTo>
                    <a:pt x="990" y="1669"/>
                    <a:pt x="1004" y="1667"/>
                    <a:pt x="1019" y="1665"/>
                  </a:cubicBezTo>
                  <a:cubicBezTo>
                    <a:pt x="1031" y="1662"/>
                    <a:pt x="1043" y="1659"/>
                    <a:pt x="1055" y="1656"/>
                  </a:cubicBezTo>
                  <a:cubicBezTo>
                    <a:pt x="1062" y="1653"/>
                    <a:pt x="1069" y="1651"/>
                    <a:pt x="1076" y="1649"/>
                  </a:cubicBezTo>
                  <a:cubicBezTo>
                    <a:pt x="1136" y="1623"/>
                    <a:pt x="1185" y="1591"/>
                    <a:pt x="1221" y="1554"/>
                  </a:cubicBezTo>
                  <a:cubicBezTo>
                    <a:pt x="1199" y="1570"/>
                    <a:pt x="1174" y="1585"/>
                    <a:pt x="1146" y="1599"/>
                  </a:cubicBezTo>
                  <a:cubicBezTo>
                    <a:pt x="983" y="1413"/>
                    <a:pt x="889" y="981"/>
                    <a:pt x="876" y="914"/>
                  </a:cubicBezTo>
                  <a:cubicBezTo>
                    <a:pt x="881" y="912"/>
                    <a:pt x="887" y="910"/>
                    <a:pt x="892" y="907"/>
                  </a:cubicBezTo>
                  <a:cubicBezTo>
                    <a:pt x="914" y="953"/>
                    <a:pt x="1011" y="1164"/>
                    <a:pt x="1053" y="1239"/>
                  </a:cubicBezTo>
                  <a:cubicBezTo>
                    <a:pt x="1058" y="1236"/>
                    <a:pt x="1058" y="1236"/>
                    <a:pt x="1058" y="1236"/>
                  </a:cubicBezTo>
                  <a:cubicBezTo>
                    <a:pt x="1016" y="1161"/>
                    <a:pt x="919" y="950"/>
                    <a:pt x="898" y="904"/>
                  </a:cubicBezTo>
                  <a:cubicBezTo>
                    <a:pt x="907" y="899"/>
                    <a:pt x="914" y="892"/>
                    <a:pt x="920" y="884"/>
                  </a:cubicBezTo>
                  <a:cubicBezTo>
                    <a:pt x="958" y="898"/>
                    <a:pt x="1106" y="952"/>
                    <a:pt x="1151" y="956"/>
                  </a:cubicBezTo>
                  <a:cubicBezTo>
                    <a:pt x="1151" y="950"/>
                    <a:pt x="1151" y="950"/>
                    <a:pt x="1151" y="950"/>
                  </a:cubicBezTo>
                  <a:cubicBezTo>
                    <a:pt x="1108" y="946"/>
                    <a:pt x="965" y="894"/>
                    <a:pt x="925" y="879"/>
                  </a:cubicBezTo>
                  <a:cubicBezTo>
                    <a:pt x="931" y="870"/>
                    <a:pt x="936" y="860"/>
                    <a:pt x="940" y="848"/>
                  </a:cubicBezTo>
                  <a:cubicBezTo>
                    <a:pt x="1022" y="854"/>
                    <a:pt x="1617" y="893"/>
                    <a:pt x="1710" y="921"/>
                  </a:cubicBezTo>
                  <a:cubicBezTo>
                    <a:pt x="1709" y="939"/>
                    <a:pt x="1707" y="959"/>
                    <a:pt x="1703" y="979"/>
                  </a:cubicBezTo>
                  <a:cubicBezTo>
                    <a:pt x="1702" y="985"/>
                    <a:pt x="1700" y="990"/>
                    <a:pt x="1699" y="995"/>
                  </a:cubicBezTo>
                  <a:cubicBezTo>
                    <a:pt x="1642" y="989"/>
                    <a:pt x="1358" y="962"/>
                    <a:pt x="1270" y="945"/>
                  </a:cubicBezTo>
                  <a:cubicBezTo>
                    <a:pt x="1268" y="950"/>
                    <a:pt x="1268" y="950"/>
                    <a:pt x="1268" y="950"/>
                  </a:cubicBezTo>
                  <a:cubicBezTo>
                    <a:pt x="1356" y="967"/>
                    <a:pt x="1639" y="995"/>
                    <a:pt x="1698" y="1001"/>
                  </a:cubicBezTo>
                  <a:cubicBezTo>
                    <a:pt x="1686" y="1043"/>
                    <a:pt x="1663" y="1073"/>
                    <a:pt x="1629" y="1094"/>
                  </a:cubicBezTo>
                  <a:cubicBezTo>
                    <a:pt x="1564" y="1083"/>
                    <a:pt x="1251" y="1030"/>
                    <a:pt x="1206" y="1009"/>
                  </a:cubicBezTo>
                  <a:cubicBezTo>
                    <a:pt x="1203" y="1014"/>
                    <a:pt x="1203" y="1014"/>
                    <a:pt x="1203" y="1014"/>
                  </a:cubicBezTo>
                  <a:cubicBezTo>
                    <a:pt x="1249" y="1036"/>
                    <a:pt x="1541" y="1086"/>
                    <a:pt x="1620" y="1099"/>
                  </a:cubicBezTo>
                  <a:cubicBezTo>
                    <a:pt x="1602" y="1108"/>
                    <a:pt x="1582" y="1116"/>
                    <a:pt x="1558" y="1120"/>
                  </a:cubicBezTo>
                  <a:cubicBezTo>
                    <a:pt x="1538" y="1124"/>
                    <a:pt x="1517" y="1125"/>
                    <a:pt x="1494" y="1125"/>
                  </a:cubicBezTo>
                  <a:cubicBezTo>
                    <a:pt x="1335" y="1125"/>
                    <a:pt x="1133" y="1040"/>
                    <a:pt x="1069" y="1011"/>
                  </a:cubicBezTo>
                  <a:cubicBezTo>
                    <a:pt x="1060" y="1007"/>
                    <a:pt x="1051" y="1003"/>
                    <a:pt x="1042" y="999"/>
                  </a:cubicBezTo>
                  <a:cubicBezTo>
                    <a:pt x="1034" y="1017"/>
                    <a:pt x="1034" y="1017"/>
                    <a:pt x="1034" y="1017"/>
                  </a:cubicBezTo>
                  <a:cubicBezTo>
                    <a:pt x="1034" y="1017"/>
                    <a:pt x="1043" y="1022"/>
                    <a:pt x="1060" y="1029"/>
                  </a:cubicBezTo>
                  <a:cubicBezTo>
                    <a:pt x="1106" y="1052"/>
                    <a:pt x="1147" y="1076"/>
                    <a:pt x="1183" y="1102"/>
                  </a:cubicBezTo>
                  <a:cubicBezTo>
                    <a:pt x="1202" y="1109"/>
                    <a:pt x="1223" y="1117"/>
                    <a:pt x="1244" y="1124"/>
                  </a:cubicBezTo>
                  <a:cubicBezTo>
                    <a:pt x="1227" y="1110"/>
                    <a:pt x="1210" y="1096"/>
                    <a:pt x="1190" y="1082"/>
                  </a:cubicBezTo>
                  <a:cubicBezTo>
                    <a:pt x="1254" y="1105"/>
                    <a:pt x="1329" y="1127"/>
                    <a:pt x="1403" y="1138"/>
                  </a:cubicBezTo>
                  <a:cubicBezTo>
                    <a:pt x="1442" y="1145"/>
                    <a:pt x="1482" y="1150"/>
                    <a:pt x="1520" y="1150"/>
                  </a:cubicBezTo>
                  <a:cubicBezTo>
                    <a:pt x="1544" y="1150"/>
                    <a:pt x="1566" y="1148"/>
                    <a:pt x="1588" y="1144"/>
                  </a:cubicBezTo>
                  <a:cubicBezTo>
                    <a:pt x="1608" y="1141"/>
                    <a:pt x="1626" y="1135"/>
                    <a:pt x="1642" y="1128"/>
                  </a:cubicBezTo>
                  <a:cubicBezTo>
                    <a:pt x="1647" y="1124"/>
                    <a:pt x="1652" y="1119"/>
                    <a:pt x="1657" y="1114"/>
                  </a:cubicBezTo>
                  <a:cubicBezTo>
                    <a:pt x="1637" y="1125"/>
                    <a:pt x="1614" y="1133"/>
                    <a:pt x="1587" y="1138"/>
                  </a:cubicBezTo>
                  <a:cubicBezTo>
                    <a:pt x="1570" y="1141"/>
                    <a:pt x="1552" y="1143"/>
                    <a:pt x="1534" y="1144"/>
                  </a:cubicBezTo>
                  <a:cubicBezTo>
                    <a:pt x="1544" y="1143"/>
                    <a:pt x="1553" y="1141"/>
                    <a:pt x="1562" y="1140"/>
                  </a:cubicBezTo>
                  <a:cubicBezTo>
                    <a:pt x="1619" y="1129"/>
                    <a:pt x="1662" y="1105"/>
                    <a:pt x="1689" y="1066"/>
                  </a:cubicBezTo>
                  <a:cubicBezTo>
                    <a:pt x="1695" y="1053"/>
                    <a:pt x="1700" y="1038"/>
                    <a:pt x="1704" y="1022"/>
                  </a:cubicBezTo>
                  <a:cubicBezTo>
                    <a:pt x="1766" y="769"/>
                    <a:pt x="1638" y="620"/>
                    <a:pt x="1405" y="620"/>
                  </a:cubicBezTo>
                  <a:cubicBezTo>
                    <a:pt x="1364" y="620"/>
                    <a:pt x="1319" y="624"/>
                    <a:pt x="1272" y="634"/>
                  </a:cubicBezTo>
                  <a:cubicBezTo>
                    <a:pt x="1254" y="639"/>
                    <a:pt x="1236" y="645"/>
                    <a:pt x="1217" y="651"/>
                  </a:cubicBezTo>
                  <a:cubicBezTo>
                    <a:pt x="1220" y="649"/>
                    <a:pt x="1223" y="647"/>
                    <a:pt x="1226" y="645"/>
                  </a:cubicBezTo>
                  <a:cubicBezTo>
                    <a:pt x="1207" y="650"/>
                    <a:pt x="1188" y="655"/>
                    <a:pt x="1168" y="662"/>
                  </a:cubicBezTo>
                  <a:cubicBezTo>
                    <a:pt x="1144" y="679"/>
                    <a:pt x="1128" y="688"/>
                    <a:pt x="1127" y="688"/>
                  </a:cubicBezTo>
                  <a:cubicBezTo>
                    <a:pt x="1136" y="706"/>
                    <a:pt x="1136" y="706"/>
                    <a:pt x="1136" y="706"/>
                  </a:cubicBezTo>
                  <a:cubicBezTo>
                    <a:pt x="1208" y="673"/>
                    <a:pt x="1278" y="650"/>
                    <a:pt x="1342" y="638"/>
                  </a:cubicBezTo>
                  <a:cubicBezTo>
                    <a:pt x="1376" y="632"/>
                    <a:pt x="1408" y="629"/>
                    <a:pt x="1438" y="629"/>
                  </a:cubicBezTo>
                  <a:cubicBezTo>
                    <a:pt x="1524" y="629"/>
                    <a:pt x="1595" y="654"/>
                    <a:pt x="1642" y="701"/>
                  </a:cubicBezTo>
                  <a:cubicBezTo>
                    <a:pt x="1653" y="712"/>
                    <a:pt x="1663" y="725"/>
                    <a:pt x="1672" y="738"/>
                  </a:cubicBezTo>
                  <a:cubicBezTo>
                    <a:pt x="1634" y="728"/>
                    <a:pt x="1572" y="725"/>
                    <a:pt x="1519" y="725"/>
                  </a:cubicBezTo>
                  <a:cubicBezTo>
                    <a:pt x="1466" y="725"/>
                    <a:pt x="1422" y="728"/>
                    <a:pt x="1418" y="728"/>
                  </a:cubicBezTo>
                  <a:cubicBezTo>
                    <a:pt x="1418" y="734"/>
                    <a:pt x="1418" y="734"/>
                    <a:pt x="1418" y="734"/>
                  </a:cubicBezTo>
                  <a:cubicBezTo>
                    <a:pt x="1419" y="734"/>
                    <a:pt x="1464" y="731"/>
                    <a:pt x="1518" y="731"/>
                  </a:cubicBezTo>
                  <a:cubicBezTo>
                    <a:pt x="1574" y="731"/>
                    <a:pt x="1641" y="734"/>
                    <a:pt x="1676" y="746"/>
                  </a:cubicBezTo>
                  <a:cubicBezTo>
                    <a:pt x="1690" y="770"/>
                    <a:pt x="1700" y="797"/>
                    <a:pt x="1705" y="827"/>
                  </a:cubicBezTo>
                  <a:cubicBezTo>
                    <a:pt x="1652" y="807"/>
                    <a:pt x="1543" y="797"/>
                    <a:pt x="1380" y="797"/>
                  </a:cubicBezTo>
                  <a:cubicBezTo>
                    <a:pt x="1347" y="797"/>
                    <a:pt x="1312" y="798"/>
                    <a:pt x="1275" y="799"/>
                  </a:cubicBezTo>
                  <a:cubicBezTo>
                    <a:pt x="1123" y="802"/>
                    <a:pt x="981" y="811"/>
                    <a:pt x="943" y="814"/>
                  </a:cubicBezTo>
                  <a:cubicBezTo>
                    <a:pt x="943" y="808"/>
                    <a:pt x="942" y="802"/>
                    <a:pt x="940" y="796"/>
                  </a:cubicBezTo>
                  <a:cubicBezTo>
                    <a:pt x="991" y="786"/>
                    <a:pt x="1218" y="740"/>
                    <a:pt x="1283" y="740"/>
                  </a:cubicBezTo>
                  <a:cubicBezTo>
                    <a:pt x="1283" y="734"/>
                    <a:pt x="1283" y="734"/>
                    <a:pt x="1283" y="734"/>
                  </a:cubicBezTo>
                  <a:cubicBezTo>
                    <a:pt x="1216" y="734"/>
                    <a:pt x="989" y="780"/>
                    <a:pt x="939" y="790"/>
                  </a:cubicBezTo>
                  <a:cubicBezTo>
                    <a:pt x="935" y="778"/>
                    <a:pt x="928" y="768"/>
                    <a:pt x="921" y="759"/>
                  </a:cubicBezTo>
                  <a:cubicBezTo>
                    <a:pt x="975" y="718"/>
                    <a:pt x="1284" y="479"/>
                    <a:pt x="1354" y="209"/>
                  </a:cubicBezTo>
                  <a:cubicBezTo>
                    <a:pt x="1378" y="232"/>
                    <a:pt x="1395" y="256"/>
                    <a:pt x="1405" y="282"/>
                  </a:cubicBezTo>
                  <a:cubicBezTo>
                    <a:pt x="1390" y="329"/>
                    <a:pt x="1325" y="506"/>
                    <a:pt x="1155" y="626"/>
                  </a:cubicBezTo>
                  <a:cubicBezTo>
                    <a:pt x="1158" y="631"/>
                    <a:pt x="1158" y="631"/>
                    <a:pt x="1158" y="631"/>
                  </a:cubicBezTo>
                  <a:cubicBezTo>
                    <a:pt x="1321" y="516"/>
                    <a:pt x="1389" y="349"/>
                    <a:pt x="1408" y="292"/>
                  </a:cubicBezTo>
                  <a:cubicBezTo>
                    <a:pt x="1414" y="311"/>
                    <a:pt x="1417" y="330"/>
                    <a:pt x="1416" y="350"/>
                  </a:cubicBezTo>
                  <a:cubicBezTo>
                    <a:pt x="1412" y="412"/>
                    <a:pt x="1373" y="474"/>
                    <a:pt x="1325" y="527"/>
                  </a:cubicBezTo>
                  <a:cubicBezTo>
                    <a:pt x="1377" y="477"/>
                    <a:pt x="1421" y="418"/>
                    <a:pt x="1436" y="355"/>
                  </a:cubicBezTo>
                  <a:cubicBezTo>
                    <a:pt x="1436" y="354"/>
                    <a:pt x="1436" y="353"/>
                    <a:pt x="1436" y="351"/>
                  </a:cubicBezTo>
                  <a:cubicBezTo>
                    <a:pt x="1440" y="284"/>
                    <a:pt x="1409" y="224"/>
                    <a:pt x="1343" y="172"/>
                  </a:cubicBezTo>
                  <a:cubicBezTo>
                    <a:pt x="1222" y="77"/>
                    <a:pt x="1106" y="26"/>
                    <a:pt x="1011" y="26"/>
                  </a:cubicBezTo>
                  <a:cubicBezTo>
                    <a:pt x="996" y="26"/>
                    <a:pt x="982" y="28"/>
                    <a:pt x="968" y="30"/>
                  </a:cubicBezTo>
                  <a:cubicBezTo>
                    <a:pt x="909" y="41"/>
                    <a:pt x="846" y="77"/>
                    <a:pt x="805" y="171"/>
                  </a:cubicBezTo>
                  <a:cubicBezTo>
                    <a:pt x="845" y="62"/>
                    <a:pt x="912" y="22"/>
                    <a:pt x="974" y="10"/>
                  </a:cubicBezTo>
                  <a:cubicBezTo>
                    <a:pt x="987" y="8"/>
                    <a:pt x="1002" y="6"/>
                    <a:pt x="1017" y="6"/>
                  </a:cubicBezTo>
                  <a:cubicBezTo>
                    <a:pt x="1112" y="6"/>
                    <a:pt x="1230" y="58"/>
                    <a:pt x="1353" y="155"/>
                  </a:cubicBezTo>
                  <a:cubicBezTo>
                    <a:pt x="1385" y="180"/>
                    <a:pt x="1408" y="207"/>
                    <a:pt x="1424" y="235"/>
                  </a:cubicBezTo>
                  <a:cubicBezTo>
                    <a:pt x="1412" y="210"/>
                    <a:pt x="1394" y="185"/>
                    <a:pt x="1369" y="160"/>
                  </a:cubicBezTo>
                  <a:cubicBezTo>
                    <a:pt x="1365" y="157"/>
                    <a:pt x="1361" y="153"/>
                    <a:pt x="1357" y="150"/>
                  </a:cubicBezTo>
                  <a:cubicBezTo>
                    <a:pt x="1232" y="52"/>
                    <a:pt x="1114" y="0"/>
                    <a:pt x="1017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>
              <a:spLocks noEditPoints="1"/>
            </p:cNvSpPr>
            <p:nvPr/>
          </p:nvSpPr>
          <p:spPr bwMode="auto">
            <a:xfrm>
              <a:off x="11858368" y="278962"/>
              <a:ext cx="34033" cy="35428"/>
            </a:xfrm>
            <a:custGeom>
              <a:avLst/>
              <a:gdLst>
                <a:gd name="T0" fmla="*/ 4 w 103"/>
                <a:gd name="T1" fmla="*/ 72 h 107"/>
                <a:gd name="T2" fmla="*/ 52 w 103"/>
                <a:gd name="T3" fmla="*/ 107 h 107"/>
                <a:gd name="T4" fmla="*/ 54 w 103"/>
                <a:gd name="T5" fmla="*/ 107 h 107"/>
                <a:gd name="T6" fmla="*/ 61 w 103"/>
                <a:gd name="T7" fmla="*/ 106 h 107"/>
                <a:gd name="T8" fmla="*/ 90 w 103"/>
                <a:gd name="T9" fmla="*/ 89 h 107"/>
                <a:gd name="T10" fmla="*/ 78 w 103"/>
                <a:gd name="T11" fmla="*/ 93 h 107"/>
                <a:gd name="T12" fmla="*/ 67 w 103"/>
                <a:gd name="T13" fmla="*/ 94 h 107"/>
                <a:gd name="T14" fmla="*/ 4 w 103"/>
                <a:gd name="T15" fmla="*/ 72 h 107"/>
                <a:gd name="T16" fmla="*/ 4 w 103"/>
                <a:gd name="T17" fmla="*/ 33 h 107"/>
                <a:gd name="T18" fmla="*/ 0 w 103"/>
                <a:gd name="T19" fmla="*/ 56 h 107"/>
                <a:gd name="T20" fmla="*/ 1 w 103"/>
                <a:gd name="T21" fmla="*/ 63 h 107"/>
                <a:gd name="T22" fmla="*/ 2 w 103"/>
                <a:gd name="T23" fmla="*/ 63 h 107"/>
                <a:gd name="T24" fmla="*/ 68 w 103"/>
                <a:gd name="T25" fmla="*/ 87 h 107"/>
                <a:gd name="T26" fmla="*/ 97 w 103"/>
                <a:gd name="T27" fmla="*/ 78 h 107"/>
                <a:gd name="T28" fmla="*/ 98 w 103"/>
                <a:gd name="T29" fmla="*/ 78 h 107"/>
                <a:gd name="T30" fmla="*/ 103 w 103"/>
                <a:gd name="T31" fmla="*/ 56 h 107"/>
                <a:gd name="T32" fmla="*/ 93 w 103"/>
                <a:gd name="T33" fmla="*/ 60 h 107"/>
                <a:gd name="T34" fmla="*/ 84 w 103"/>
                <a:gd name="T35" fmla="*/ 61 h 107"/>
                <a:gd name="T36" fmla="*/ 4 w 103"/>
                <a:gd name="T37" fmla="*/ 33 h 107"/>
                <a:gd name="T38" fmla="*/ 25 w 103"/>
                <a:gd name="T39" fmla="*/ 8 h 107"/>
                <a:gd name="T40" fmla="*/ 7 w 103"/>
                <a:gd name="T41" fmla="*/ 27 h 107"/>
                <a:gd name="T42" fmla="*/ 59 w 103"/>
                <a:gd name="T43" fmla="*/ 50 h 107"/>
                <a:gd name="T44" fmla="*/ 25 w 103"/>
                <a:gd name="T45" fmla="*/ 8 h 107"/>
                <a:gd name="T46" fmla="*/ 52 w 103"/>
                <a:gd name="T47" fmla="*/ 0 h 107"/>
                <a:gd name="T48" fmla="*/ 50 w 103"/>
                <a:gd name="T49" fmla="*/ 0 h 107"/>
                <a:gd name="T50" fmla="*/ 43 w 103"/>
                <a:gd name="T51" fmla="*/ 1 h 107"/>
                <a:gd name="T52" fmla="*/ 30 w 103"/>
                <a:gd name="T53" fmla="*/ 5 h 107"/>
                <a:gd name="T54" fmla="*/ 66 w 103"/>
                <a:gd name="T55" fmla="*/ 52 h 107"/>
                <a:gd name="T56" fmla="*/ 84 w 103"/>
                <a:gd name="T57" fmla="*/ 55 h 107"/>
                <a:gd name="T58" fmla="*/ 103 w 103"/>
                <a:gd name="T59" fmla="*/ 49 h 107"/>
                <a:gd name="T60" fmla="*/ 87 w 103"/>
                <a:gd name="T61" fmla="*/ 14 h 107"/>
                <a:gd name="T62" fmla="*/ 52 w 103"/>
                <a:gd name="T6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107">
                  <a:moveTo>
                    <a:pt x="4" y="72"/>
                  </a:moveTo>
                  <a:cubicBezTo>
                    <a:pt x="11" y="92"/>
                    <a:pt x="30" y="107"/>
                    <a:pt x="52" y="107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7" y="107"/>
                    <a:pt x="59" y="106"/>
                    <a:pt x="61" y="106"/>
                  </a:cubicBezTo>
                  <a:cubicBezTo>
                    <a:pt x="73" y="104"/>
                    <a:pt x="83" y="98"/>
                    <a:pt x="90" y="89"/>
                  </a:cubicBezTo>
                  <a:cubicBezTo>
                    <a:pt x="86" y="91"/>
                    <a:pt x="82" y="92"/>
                    <a:pt x="78" y="93"/>
                  </a:cubicBezTo>
                  <a:cubicBezTo>
                    <a:pt x="75" y="93"/>
                    <a:pt x="71" y="94"/>
                    <a:pt x="67" y="94"/>
                  </a:cubicBezTo>
                  <a:cubicBezTo>
                    <a:pt x="41" y="94"/>
                    <a:pt x="15" y="79"/>
                    <a:pt x="4" y="72"/>
                  </a:cubicBezTo>
                  <a:moveTo>
                    <a:pt x="4" y="33"/>
                  </a:moveTo>
                  <a:cubicBezTo>
                    <a:pt x="2" y="40"/>
                    <a:pt x="0" y="48"/>
                    <a:pt x="0" y="56"/>
                  </a:cubicBezTo>
                  <a:cubicBezTo>
                    <a:pt x="0" y="58"/>
                    <a:pt x="1" y="61"/>
                    <a:pt x="1" y="63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3"/>
                    <a:pt x="36" y="87"/>
                    <a:pt x="68" y="87"/>
                  </a:cubicBezTo>
                  <a:cubicBezTo>
                    <a:pt x="78" y="87"/>
                    <a:pt x="88" y="85"/>
                    <a:pt x="97" y="7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101" y="72"/>
                    <a:pt x="103" y="64"/>
                    <a:pt x="103" y="56"/>
                  </a:cubicBezTo>
                  <a:cubicBezTo>
                    <a:pt x="100" y="58"/>
                    <a:pt x="97" y="59"/>
                    <a:pt x="93" y="60"/>
                  </a:cubicBezTo>
                  <a:cubicBezTo>
                    <a:pt x="90" y="60"/>
                    <a:pt x="87" y="61"/>
                    <a:pt x="84" y="61"/>
                  </a:cubicBezTo>
                  <a:cubicBezTo>
                    <a:pt x="55" y="61"/>
                    <a:pt x="14" y="38"/>
                    <a:pt x="4" y="33"/>
                  </a:cubicBezTo>
                  <a:moveTo>
                    <a:pt x="25" y="8"/>
                  </a:moveTo>
                  <a:cubicBezTo>
                    <a:pt x="17" y="13"/>
                    <a:pt x="11" y="19"/>
                    <a:pt x="7" y="27"/>
                  </a:cubicBezTo>
                  <a:cubicBezTo>
                    <a:pt x="13" y="30"/>
                    <a:pt x="36" y="43"/>
                    <a:pt x="59" y="50"/>
                  </a:cubicBezTo>
                  <a:cubicBezTo>
                    <a:pt x="52" y="31"/>
                    <a:pt x="27" y="10"/>
                    <a:pt x="25" y="8"/>
                  </a:cubicBezTo>
                  <a:moveTo>
                    <a:pt x="52" y="0"/>
                  </a:moveTo>
                  <a:cubicBezTo>
                    <a:pt x="51" y="0"/>
                    <a:pt x="50" y="0"/>
                    <a:pt x="50" y="0"/>
                  </a:cubicBezTo>
                  <a:cubicBezTo>
                    <a:pt x="47" y="0"/>
                    <a:pt x="45" y="0"/>
                    <a:pt x="43" y="1"/>
                  </a:cubicBezTo>
                  <a:cubicBezTo>
                    <a:pt x="38" y="2"/>
                    <a:pt x="34" y="3"/>
                    <a:pt x="30" y="5"/>
                  </a:cubicBezTo>
                  <a:cubicBezTo>
                    <a:pt x="38" y="12"/>
                    <a:pt x="61" y="33"/>
                    <a:pt x="66" y="52"/>
                  </a:cubicBezTo>
                  <a:cubicBezTo>
                    <a:pt x="72" y="54"/>
                    <a:pt x="79" y="55"/>
                    <a:pt x="84" y="55"/>
                  </a:cubicBezTo>
                  <a:cubicBezTo>
                    <a:pt x="92" y="55"/>
                    <a:pt x="99" y="53"/>
                    <a:pt x="103" y="49"/>
                  </a:cubicBezTo>
                  <a:cubicBezTo>
                    <a:pt x="102" y="35"/>
                    <a:pt x="97" y="23"/>
                    <a:pt x="87" y="14"/>
                  </a:cubicBezTo>
                  <a:cubicBezTo>
                    <a:pt x="77" y="5"/>
                    <a:pt x="65" y="0"/>
                    <a:pt x="5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1593081" y="20647"/>
              <a:ext cx="587063" cy="573258"/>
              <a:chOff x="11593081" y="20647"/>
              <a:chExt cx="587063" cy="573258"/>
            </a:xfrm>
          </p:grpSpPr>
          <p:sp>
            <p:nvSpPr>
              <p:cNvPr id="14" name="Freeform 6"/>
              <p:cNvSpPr>
                <a:spLocks noEditPoints="1"/>
              </p:cNvSpPr>
              <p:nvPr/>
            </p:nvSpPr>
            <p:spPr bwMode="auto">
              <a:xfrm>
                <a:off x="11593081" y="20647"/>
                <a:ext cx="587063" cy="573258"/>
              </a:xfrm>
              <a:custGeom>
                <a:avLst/>
                <a:gdLst>
                  <a:gd name="T0" fmla="*/ 1392 w 1779"/>
                  <a:gd name="T1" fmla="*/ 497 h 1737"/>
                  <a:gd name="T2" fmla="*/ 765 w 1779"/>
                  <a:gd name="T3" fmla="*/ 478 h 1737"/>
                  <a:gd name="T4" fmla="*/ 90 w 1779"/>
                  <a:gd name="T5" fmla="*/ 908 h 1737"/>
                  <a:gd name="T6" fmla="*/ 156 w 1779"/>
                  <a:gd name="T7" fmla="*/ 1246 h 1737"/>
                  <a:gd name="T8" fmla="*/ 788 w 1779"/>
                  <a:gd name="T9" fmla="*/ 1463 h 1737"/>
                  <a:gd name="T10" fmla="*/ 1336 w 1779"/>
                  <a:gd name="T11" fmla="*/ 1243 h 1737"/>
                  <a:gd name="T12" fmla="*/ 1688 w 1779"/>
                  <a:gd name="T13" fmla="*/ 700 h 1737"/>
                  <a:gd name="T14" fmla="*/ 946 w 1779"/>
                  <a:gd name="T15" fmla="*/ 811 h 1737"/>
                  <a:gd name="T16" fmla="*/ 1360 w 1779"/>
                  <a:gd name="T17" fmla="*/ 224 h 1737"/>
                  <a:gd name="T18" fmla="*/ 1422 w 1779"/>
                  <a:gd name="T19" fmla="*/ 365 h 1737"/>
                  <a:gd name="T20" fmla="*/ 1678 w 1779"/>
                  <a:gd name="T21" fmla="*/ 753 h 1737"/>
                  <a:gd name="T22" fmla="*/ 947 w 1779"/>
                  <a:gd name="T23" fmla="*/ 857 h 1737"/>
                  <a:gd name="T24" fmla="*/ 1705 w 1779"/>
                  <a:gd name="T25" fmla="*/ 1010 h 1737"/>
                  <a:gd name="T26" fmla="*/ 1212 w 1779"/>
                  <a:gd name="T27" fmla="*/ 1024 h 1737"/>
                  <a:gd name="T28" fmla="*/ 1048 w 1779"/>
                  <a:gd name="T29" fmla="*/ 1014 h 1737"/>
                  <a:gd name="T30" fmla="*/ 1141 w 1779"/>
                  <a:gd name="T31" fmla="*/ 1224 h 1737"/>
                  <a:gd name="T32" fmla="*/ 1093 w 1779"/>
                  <a:gd name="T33" fmla="*/ 1330 h 1737"/>
                  <a:gd name="T34" fmla="*/ 1059 w 1779"/>
                  <a:gd name="T35" fmla="*/ 1254 h 1737"/>
                  <a:gd name="T36" fmla="*/ 1157 w 1779"/>
                  <a:gd name="T37" fmla="*/ 965 h 1737"/>
                  <a:gd name="T38" fmla="*/ 986 w 1779"/>
                  <a:gd name="T39" fmla="*/ 1663 h 1737"/>
                  <a:gd name="T40" fmla="*/ 809 w 1779"/>
                  <a:gd name="T41" fmla="*/ 1110 h 1737"/>
                  <a:gd name="T42" fmla="*/ 282 w 1779"/>
                  <a:gd name="T43" fmla="*/ 1527 h 1737"/>
                  <a:gd name="T44" fmla="*/ 814 w 1779"/>
                  <a:gd name="T45" fmla="*/ 922 h 1737"/>
                  <a:gd name="T46" fmla="*/ 857 w 1779"/>
                  <a:gd name="T47" fmla="*/ 932 h 1737"/>
                  <a:gd name="T48" fmla="*/ 876 w 1779"/>
                  <a:gd name="T49" fmla="*/ 930 h 1737"/>
                  <a:gd name="T50" fmla="*/ 511 w 1779"/>
                  <a:gd name="T51" fmla="*/ 1010 h 1737"/>
                  <a:gd name="T52" fmla="*/ 734 w 1779"/>
                  <a:gd name="T53" fmla="*/ 886 h 1737"/>
                  <a:gd name="T54" fmla="*/ 68 w 1779"/>
                  <a:gd name="T55" fmla="*/ 778 h 1737"/>
                  <a:gd name="T56" fmla="*/ 305 w 1779"/>
                  <a:gd name="T57" fmla="*/ 611 h 1737"/>
                  <a:gd name="T58" fmla="*/ 621 w 1779"/>
                  <a:gd name="T59" fmla="*/ 619 h 1737"/>
                  <a:gd name="T60" fmla="*/ 359 w 1779"/>
                  <a:gd name="T61" fmla="*/ 609 h 1737"/>
                  <a:gd name="T62" fmla="*/ 762 w 1779"/>
                  <a:gd name="T63" fmla="*/ 840 h 1737"/>
                  <a:gd name="T64" fmla="*/ 737 w 1779"/>
                  <a:gd name="T65" fmla="*/ 862 h 1737"/>
                  <a:gd name="T66" fmla="*/ 329 w 1779"/>
                  <a:gd name="T67" fmla="*/ 256 h 1737"/>
                  <a:gd name="T68" fmla="*/ 487 w 1779"/>
                  <a:gd name="T69" fmla="*/ 207 h 1737"/>
                  <a:gd name="T70" fmla="*/ 771 w 1779"/>
                  <a:gd name="T71" fmla="*/ 588 h 1737"/>
                  <a:gd name="T72" fmla="*/ 939 w 1779"/>
                  <a:gd name="T73" fmla="*/ 76 h 1737"/>
                  <a:gd name="T74" fmla="*/ 1087 w 1779"/>
                  <a:gd name="T75" fmla="*/ 70 h 1737"/>
                  <a:gd name="T76" fmla="*/ 992 w 1779"/>
                  <a:gd name="T77" fmla="*/ 324 h 1737"/>
                  <a:gd name="T78" fmla="*/ 847 w 1779"/>
                  <a:gd name="T79" fmla="*/ 269 h 1737"/>
                  <a:gd name="T80" fmla="*/ 176 w 1779"/>
                  <a:gd name="T81" fmla="*/ 393 h 1737"/>
                  <a:gd name="T82" fmla="*/ 837 w 1779"/>
                  <a:gd name="T83" fmla="*/ 768 h 1737"/>
                  <a:gd name="T84" fmla="*/ 840 w 1779"/>
                  <a:gd name="T85" fmla="*/ 910 h 1737"/>
                  <a:gd name="T86" fmla="*/ 850 w 1779"/>
                  <a:gd name="T87" fmla="*/ 761 h 1737"/>
                  <a:gd name="T88" fmla="*/ 1059 w 1779"/>
                  <a:gd name="T89" fmla="*/ 543 h 1737"/>
                  <a:gd name="T90" fmla="*/ 904 w 1779"/>
                  <a:gd name="T91" fmla="*/ 754 h 1737"/>
                  <a:gd name="T92" fmla="*/ 625 w 1779"/>
                  <a:gd name="T93" fmla="*/ 614 h 1737"/>
                  <a:gd name="T94" fmla="*/ 277 w 1779"/>
                  <a:gd name="T95" fmla="*/ 1521 h 1737"/>
                  <a:gd name="T96" fmla="*/ 1359 w 1779"/>
                  <a:gd name="T97" fmla="*/ 170 h 1737"/>
                  <a:gd name="T98" fmla="*/ 974 w 1779"/>
                  <a:gd name="T99" fmla="*/ 45 h 1737"/>
                  <a:gd name="T100" fmla="*/ 402 w 1779"/>
                  <a:gd name="T101" fmla="*/ 183 h 1737"/>
                  <a:gd name="T102" fmla="*/ 117 w 1779"/>
                  <a:gd name="T103" fmla="*/ 912 h 1737"/>
                  <a:gd name="T104" fmla="*/ 162 w 1779"/>
                  <a:gd name="T105" fmla="*/ 1248 h 1737"/>
                  <a:gd name="T106" fmla="*/ 611 w 1779"/>
                  <a:gd name="T107" fmla="*/ 1646 h 1737"/>
                  <a:gd name="T108" fmla="*/ 821 w 1779"/>
                  <a:gd name="T109" fmla="*/ 1573 h 1737"/>
                  <a:gd name="T110" fmla="*/ 1364 w 1779"/>
                  <a:gd name="T111" fmla="*/ 1315 h 1737"/>
                  <a:gd name="T112" fmla="*/ 1568 w 1779"/>
                  <a:gd name="T113" fmla="*/ 1155 h 1737"/>
                  <a:gd name="T114" fmla="*/ 1750 w 1779"/>
                  <a:gd name="T115" fmla="*/ 1000 h 1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79" h="1737">
                    <a:moveTo>
                      <a:pt x="1688" y="700"/>
                    </a:moveTo>
                    <a:cubicBezTo>
                      <a:pt x="1624" y="636"/>
                      <a:pt x="1522" y="611"/>
                      <a:pt x="1399" y="626"/>
                    </a:cubicBezTo>
                    <a:cubicBezTo>
                      <a:pt x="1381" y="628"/>
                      <a:pt x="1363" y="630"/>
                      <a:pt x="1344" y="634"/>
                    </a:cubicBezTo>
                    <a:cubicBezTo>
                      <a:pt x="1306" y="641"/>
                      <a:pt x="1265" y="652"/>
                      <a:pt x="1223" y="666"/>
                    </a:cubicBezTo>
                    <a:cubicBezTo>
                      <a:pt x="1277" y="626"/>
                      <a:pt x="1346" y="566"/>
                      <a:pt x="1392" y="497"/>
                    </a:cubicBezTo>
                    <a:cubicBezTo>
                      <a:pt x="1427" y="451"/>
                      <a:pt x="1453" y="399"/>
                      <a:pt x="1457" y="345"/>
                    </a:cubicBezTo>
                    <a:cubicBezTo>
                      <a:pt x="1461" y="279"/>
                      <a:pt x="1430" y="218"/>
                      <a:pt x="1363" y="165"/>
                    </a:cubicBezTo>
                    <a:cubicBezTo>
                      <a:pt x="1219" y="52"/>
                      <a:pt x="1083" y="0"/>
                      <a:pt x="979" y="19"/>
                    </a:cubicBezTo>
                    <a:cubicBezTo>
                      <a:pt x="892" y="35"/>
                      <a:pt x="798" y="105"/>
                      <a:pt x="773" y="328"/>
                    </a:cubicBezTo>
                    <a:cubicBezTo>
                      <a:pt x="768" y="371"/>
                      <a:pt x="765" y="421"/>
                      <a:pt x="765" y="478"/>
                    </a:cubicBezTo>
                    <a:cubicBezTo>
                      <a:pt x="746" y="414"/>
                      <a:pt x="713" y="334"/>
                      <a:pt x="662" y="274"/>
                    </a:cubicBezTo>
                    <a:cubicBezTo>
                      <a:pt x="643" y="248"/>
                      <a:pt x="621" y="225"/>
                      <a:pt x="596" y="207"/>
                    </a:cubicBezTo>
                    <a:cubicBezTo>
                      <a:pt x="539" y="166"/>
                      <a:pt x="473" y="156"/>
                      <a:pt x="400" y="177"/>
                    </a:cubicBezTo>
                    <a:cubicBezTo>
                      <a:pt x="173" y="243"/>
                      <a:pt x="56" y="455"/>
                      <a:pt x="25" y="617"/>
                    </a:cubicBezTo>
                    <a:cubicBezTo>
                      <a:pt x="0" y="746"/>
                      <a:pt x="25" y="858"/>
                      <a:pt x="90" y="908"/>
                    </a:cubicBezTo>
                    <a:cubicBezTo>
                      <a:pt x="115" y="927"/>
                      <a:pt x="155" y="946"/>
                      <a:pt x="219" y="955"/>
                    </a:cubicBezTo>
                    <a:cubicBezTo>
                      <a:pt x="291" y="969"/>
                      <a:pt x="388" y="965"/>
                      <a:pt x="508" y="943"/>
                    </a:cubicBezTo>
                    <a:cubicBezTo>
                      <a:pt x="513" y="942"/>
                      <a:pt x="517" y="942"/>
                      <a:pt x="521" y="941"/>
                    </a:cubicBezTo>
                    <a:cubicBezTo>
                      <a:pt x="455" y="970"/>
                      <a:pt x="382" y="1008"/>
                      <a:pt x="319" y="1056"/>
                    </a:cubicBezTo>
                    <a:cubicBezTo>
                      <a:pt x="246" y="1108"/>
                      <a:pt x="183" y="1171"/>
                      <a:pt x="156" y="1246"/>
                    </a:cubicBezTo>
                    <a:cubicBezTo>
                      <a:pt x="129" y="1322"/>
                      <a:pt x="141" y="1403"/>
                      <a:pt x="194" y="1486"/>
                    </a:cubicBezTo>
                    <a:cubicBezTo>
                      <a:pt x="301" y="1656"/>
                      <a:pt x="410" y="1737"/>
                      <a:pt x="507" y="1719"/>
                    </a:cubicBezTo>
                    <a:cubicBezTo>
                      <a:pt x="561" y="1709"/>
                      <a:pt x="610" y="1668"/>
                      <a:pt x="653" y="1599"/>
                    </a:cubicBezTo>
                    <a:cubicBezTo>
                      <a:pt x="702" y="1531"/>
                      <a:pt x="744" y="1426"/>
                      <a:pt x="776" y="1288"/>
                    </a:cubicBezTo>
                    <a:cubicBezTo>
                      <a:pt x="775" y="1345"/>
                      <a:pt x="778" y="1406"/>
                      <a:pt x="788" y="1463"/>
                    </a:cubicBezTo>
                    <a:cubicBezTo>
                      <a:pt x="802" y="1557"/>
                      <a:pt x="830" y="1625"/>
                      <a:pt x="873" y="1666"/>
                    </a:cubicBezTo>
                    <a:cubicBezTo>
                      <a:pt x="913" y="1704"/>
                      <a:pt x="965" y="1717"/>
                      <a:pt x="1029" y="1705"/>
                    </a:cubicBezTo>
                    <a:cubicBezTo>
                      <a:pt x="1041" y="1703"/>
                      <a:pt x="1053" y="1700"/>
                      <a:pt x="1066" y="1696"/>
                    </a:cubicBezTo>
                    <a:cubicBezTo>
                      <a:pt x="1254" y="1639"/>
                      <a:pt x="1371" y="1529"/>
                      <a:pt x="1381" y="1402"/>
                    </a:cubicBezTo>
                    <a:cubicBezTo>
                      <a:pt x="1385" y="1348"/>
                      <a:pt x="1369" y="1295"/>
                      <a:pt x="1336" y="1243"/>
                    </a:cubicBezTo>
                    <a:cubicBezTo>
                      <a:pt x="1307" y="1192"/>
                      <a:pt x="1260" y="1142"/>
                      <a:pt x="1196" y="1097"/>
                    </a:cubicBezTo>
                    <a:cubicBezTo>
                      <a:pt x="1260" y="1120"/>
                      <a:pt x="1335" y="1142"/>
                      <a:pt x="1409" y="1153"/>
                    </a:cubicBezTo>
                    <a:cubicBezTo>
                      <a:pt x="1474" y="1165"/>
                      <a:pt x="1538" y="1169"/>
                      <a:pt x="1594" y="1159"/>
                    </a:cubicBezTo>
                    <a:cubicBezTo>
                      <a:pt x="1685" y="1142"/>
                      <a:pt x="1740" y="1089"/>
                      <a:pt x="1756" y="1001"/>
                    </a:cubicBezTo>
                    <a:cubicBezTo>
                      <a:pt x="1779" y="871"/>
                      <a:pt x="1756" y="767"/>
                      <a:pt x="1688" y="700"/>
                    </a:cubicBezTo>
                    <a:moveTo>
                      <a:pt x="1682" y="761"/>
                    </a:moveTo>
                    <a:cubicBezTo>
                      <a:pt x="1696" y="785"/>
                      <a:pt x="1706" y="812"/>
                      <a:pt x="1711" y="842"/>
                    </a:cubicBezTo>
                    <a:cubicBezTo>
                      <a:pt x="1647" y="818"/>
                      <a:pt x="1503" y="809"/>
                      <a:pt x="1281" y="814"/>
                    </a:cubicBezTo>
                    <a:cubicBezTo>
                      <a:pt x="1129" y="817"/>
                      <a:pt x="987" y="826"/>
                      <a:pt x="949" y="829"/>
                    </a:cubicBezTo>
                    <a:cubicBezTo>
                      <a:pt x="949" y="823"/>
                      <a:pt x="948" y="817"/>
                      <a:pt x="946" y="811"/>
                    </a:cubicBezTo>
                    <a:cubicBezTo>
                      <a:pt x="997" y="801"/>
                      <a:pt x="1224" y="755"/>
                      <a:pt x="1289" y="755"/>
                    </a:cubicBezTo>
                    <a:cubicBezTo>
                      <a:pt x="1289" y="749"/>
                      <a:pt x="1289" y="749"/>
                      <a:pt x="1289" y="749"/>
                    </a:cubicBezTo>
                    <a:cubicBezTo>
                      <a:pt x="1222" y="749"/>
                      <a:pt x="995" y="795"/>
                      <a:pt x="945" y="805"/>
                    </a:cubicBezTo>
                    <a:cubicBezTo>
                      <a:pt x="941" y="793"/>
                      <a:pt x="934" y="783"/>
                      <a:pt x="927" y="774"/>
                    </a:cubicBezTo>
                    <a:cubicBezTo>
                      <a:pt x="981" y="733"/>
                      <a:pt x="1290" y="494"/>
                      <a:pt x="1360" y="224"/>
                    </a:cubicBezTo>
                    <a:cubicBezTo>
                      <a:pt x="1384" y="247"/>
                      <a:pt x="1401" y="271"/>
                      <a:pt x="1411" y="297"/>
                    </a:cubicBezTo>
                    <a:cubicBezTo>
                      <a:pt x="1396" y="344"/>
                      <a:pt x="1331" y="521"/>
                      <a:pt x="1161" y="641"/>
                    </a:cubicBezTo>
                    <a:cubicBezTo>
                      <a:pt x="1164" y="646"/>
                      <a:pt x="1164" y="646"/>
                      <a:pt x="1164" y="646"/>
                    </a:cubicBezTo>
                    <a:cubicBezTo>
                      <a:pt x="1327" y="531"/>
                      <a:pt x="1395" y="364"/>
                      <a:pt x="1414" y="307"/>
                    </a:cubicBezTo>
                    <a:cubicBezTo>
                      <a:pt x="1420" y="326"/>
                      <a:pt x="1423" y="345"/>
                      <a:pt x="1422" y="365"/>
                    </a:cubicBezTo>
                    <a:cubicBezTo>
                      <a:pt x="1410" y="537"/>
                      <a:pt x="1136" y="702"/>
                      <a:pt x="1133" y="703"/>
                    </a:cubicBezTo>
                    <a:cubicBezTo>
                      <a:pt x="1142" y="721"/>
                      <a:pt x="1142" y="721"/>
                      <a:pt x="1142" y="721"/>
                    </a:cubicBezTo>
                    <a:cubicBezTo>
                      <a:pt x="1214" y="688"/>
                      <a:pt x="1284" y="665"/>
                      <a:pt x="1348" y="653"/>
                    </a:cubicBezTo>
                    <a:cubicBezTo>
                      <a:pt x="1477" y="630"/>
                      <a:pt x="1584" y="652"/>
                      <a:pt x="1648" y="716"/>
                    </a:cubicBezTo>
                    <a:cubicBezTo>
                      <a:pt x="1659" y="727"/>
                      <a:pt x="1669" y="740"/>
                      <a:pt x="1678" y="753"/>
                    </a:cubicBezTo>
                    <a:cubicBezTo>
                      <a:pt x="1603" y="733"/>
                      <a:pt x="1432" y="743"/>
                      <a:pt x="1424" y="743"/>
                    </a:cubicBezTo>
                    <a:cubicBezTo>
                      <a:pt x="1424" y="749"/>
                      <a:pt x="1424" y="749"/>
                      <a:pt x="1424" y="749"/>
                    </a:cubicBezTo>
                    <a:cubicBezTo>
                      <a:pt x="1426" y="749"/>
                      <a:pt x="1613" y="738"/>
                      <a:pt x="1682" y="761"/>
                    </a:cubicBezTo>
                    <a:moveTo>
                      <a:pt x="1717" y="930"/>
                    </a:moveTo>
                    <a:cubicBezTo>
                      <a:pt x="1616" y="902"/>
                      <a:pt x="1036" y="863"/>
                      <a:pt x="947" y="857"/>
                    </a:cubicBezTo>
                    <a:cubicBezTo>
                      <a:pt x="949" y="850"/>
                      <a:pt x="950" y="843"/>
                      <a:pt x="950" y="835"/>
                    </a:cubicBezTo>
                    <a:cubicBezTo>
                      <a:pt x="1029" y="829"/>
                      <a:pt x="1573" y="794"/>
                      <a:pt x="1713" y="849"/>
                    </a:cubicBezTo>
                    <a:cubicBezTo>
                      <a:pt x="1717" y="874"/>
                      <a:pt x="1718" y="901"/>
                      <a:pt x="1717" y="930"/>
                    </a:cubicBezTo>
                    <a:moveTo>
                      <a:pt x="1709" y="994"/>
                    </a:moveTo>
                    <a:cubicBezTo>
                      <a:pt x="1708" y="1000"/>
                      <a:pt x="1706" y="1005"/>
                      <a:pt x="1705" y="1010"/>
                    </a:cubicBezTo>
                    <a:cubicBezTo>
                      <a:pt x="1648" y="1004"/>
                      <a:pt x="1364" y="977"/>
                      <a:pt x="1276" y="960"/>
                    </a:cubicBezTo>
                    <a:cubicBezTo>
                      <a:pt x="1274" y="965"/>
                      <a:pt x="1274" y="965"/>
                      <a:pt x="1274" y="965"/>
                    </a:cubicBezTo>
                    <a:cubicBezTo>
                      <a:pt x="1362" y="982"/>
                      <a:pt x="1645" y="1010"/>
                      <a:pt x="1704" y="1016"/>
                    </a:cubicBezTo>
                    <a:cubicBezTo>
                      <a:pt x="1692" y="1058"/>
                      <a:pt x="1669" y="1088"/>
                      <a:pt x="1635" y="1109"/>
                    </a:cubicBezTo>
                    <a:cubicBezTo>
                      <a:pt x="1570" y="1098"/>
                      <a:pt x="1257" y="1045"/>
                      <a:pt x="1212" y="1024"/>
                    </a:cubicBezTo>
                    <a:cubicBezTo>
                      <a:pt x="1209" y="1029"/>
                      <a:pt x="1209" y="1029"/>
                      <a:pt x="1209" y="1029"/>
                    </a:cubicBezTo>
                    <a:cubicBezTo>
                      <a:pt x="1255" y="1051"/>
                      <a:pt x="1547" y="1101"/>
                      <a:pt x="1626" y="1114"/>
                    </a:cubicBezTo>
                    <a:cubicBezTo>
                      <a:pt x="1608" y="1123"/>
                      <a:pt x="1588" y="1131"/>
                      <a:pt x="1564" y="1135"/>
                    </a:cubicBezTo>
                    <a:cubicBezTo>
                      <a:pt x="1400" y="1165"/>
                      <a:pt x="1148" y="1059"/>
                      <a:pt x="1075" y="1026"/>
                    </a:cubicBezTo>
                    <a:cubicBezTo>
                      <a:pt x="1066" y="1022"/>
                      <a:pt x="1057" y="1018"/>
                      <a:pt x="1048" y="1014"/>
                    </a:cubicBezTo>
                    <a:cubicBezTo>
                      <a:pt x="1040" y="1032"/>
                      <a:pt x="1040" y="1032"/>
                      <a:pt x="1040" y="1032"/>
                    </a:cubicBezTo>
                    <a:cubicBezTo>
                      <a:pt x="1040" y="1032"/>
                      <a:pt x="1049" y="1037"/>
                      <a:pt x="1066" y="1044"/>
                    </a:cubicBezTo>
                    <a:cubicBezTo>
                      <a:pt x="1255" y="1136"/>
                      <a:pt x="1358" y="1258"/>
                      <a:pt x="1349" y="1380"/>
                    </a:cubicBezTo>
                    <a:cubicBezTo>
                      <a:pt x="1347" y="1407"/>
                      <a:pt x="1339" y="1434"/>
                      <a:pt x="1326" y="1459"/>
                    </a:cubicBezTo>
                    <a:cubicBezTo>
                      <a:pt x="1293" y="1420"/>
                      <a:pt x="1163" y="1267"/>
                      <a:pt x="1141" y="1224"/>
                    </a:cubicBezTo>
                    <a:cubicBezTo>
                      <a:pt x="1136" y="1227"/>
                      <a:pt x="1136" y="1227"/>
                      <a:pt x="1136" y="1227"/>
                    </a:cubicBezTo>
                    <a:cubicBezTo>
                      <a:pt x="1159" y="1271"/>
                      <a:pt x="1293" y="1429"/>
                      <a:pt x="1323" y="1465"/>
                    </a:cubicBezTo>
                    <a:cubicBezTo>
                      <a:pt x="1304" y="1500"/>
                      <a:pt x="1275" y="1533"/>
                      <a:pt x="1237" y="1562"/>
                    </a:cubicBezTo>
                    <a:cubicBezTo>
                      <a:pt x="1212" y="1520"/>
                      <a:pt x="1105" y="1342"/>
                      <a:pt x="1098" y="1328"/>
                    </a:cubicBezTo>
                    <a:cubicBezTo>
                      <a:pt x="1093" y="1330"/>
                      <a:pt x="1093" y="1330"/>
                      <a:pt x="1093" y="1330"/>
                    </a:cubicBezTo>
                    <a:cubicBezTo>
                      <a:pt x="1100" y="1345"/>
                      <a:pt x="1207" y="1524"/>
                      <a:pt x="1232" y="1566"/>
                    </a:cubicBezTo>
                    <a:cubicBezTo>
                      <a:pt x="1208" y="1583"/>
                      <a:pt x="1182" y="1599"/>
                      <a:pt x="1152" y="1614"/>
                    </a:cubicBezTo>
                    <a:cubicBezTo>
                      <a:pt x="989" y="1428"/>
                      <a:pt x="895" y="996"/>
                      <a:pt x="882" y="929"/>
                    </a:cubicBezTo>
                    <a:cubicBezTo>
                      <a:pt x="887" y="927"/>
                      <a:pt x="893" y="925"/>
                      <a:pt x="898" y="922"/>
                    </a:cubicBezTo>
                    <a:cubicBezTo>
                      <a:pt x="920" y="968"/>
                      <a:pt x="1017" y="1179"/>
                      <a:pt x="1059" y="1254"/>
                    </a:cubicBezTo>
                    <a:cubicBezTo>
                      <a:pt x="1064" y="1251"/>
                      <a:pt x="1064" y="1251"/>
                      <a:pt x="1064" y="1251"/>
                    </a:cubicBezTo>
                    <a:cubicBezTo>
                      <a:pt x="1022" y="1176"/>
                      <a:pt x="925" y="965"/>
                      <a:pt x="904" y="919"/>
                    </a:cubicBezTo>
                    <a:cubicBezTo>
                      <a:pt x="913" y="914"/>
                      <a:pt x="920" y="907"/>
                      <a:pt x="926" y="899"/>
                    </a:cubicBezTo>
                    <a:cubicBezTo>
                      <a:pt x="964" y="913"/>
                      <a:pt x="1112" y="967"/>
                      <a:pt x="1157" y="971"/>
                    </a:cubicBezTo>
                    <a:cubicBezTo>
                      <a:pt x="1157" y="965"/>
                      <a:pt x="1157" y="965"/>
                      <a:pt x="1157" y="965"/>
                    </a:cubicBezTo>
                    <a:cubicBezTo>
                      <a:pt x="1114" y="961"/>
                      <a:pt x="971" y="909"/>
                      <a:pt x="931" y="894"/>
                    </a:cubicBezTo>
                    <a:cubicBezTo>
                      <a:pt x="937" y="885"/>
                      <a:pt x="942" y="875"/>
                      <a:pt x="946" y="863"/>
                    </a:cubicBezTo>
                    <a:cubicBezTo>
                      <a:pt x="1028" y="869"/>
                      <a:pt x="1623" y="908"/>
                      <a:pt x="1716" y="936"/>
                    </a:cubicBezTo>
                    <a:cubicBezTo>
                      <a:pt x="1715" y="954"/>
                      <a:pt x="1713" y="974"/>
                      <a:pt x="1709" y="994"/>
                    </a:cubicBezTo>
                    <a:moveTo>
                      <a:pt x="986" y="1663"/>
                    </a:moveTo>
                    <a:cubicBezTo>
                      <a:pt x="968" y="1635"/>
                      <a:pt x="910" y="1543"/>
                      <a:pt x="892" y="1460"/>
                    </a:cubicBezTo>
                    <a:cubicBezTo>
                      <a:pt x="886" y="1461"/>
                      <a:pt x="886" y="1461"/>
                      <a:pt x="886" y="1461"/>
                    </a:cubicBezTo>
                    <a:cubicBezTo>
                      <a:pt x="903" y="1542"/>
                      <a:pt x="958" y="1632"/>
                      <a:pt x="979" y="1663"/>
                    </a:cubicBezTo>
                    <a:cubicBezTo>
                      <a:pt x="941" y="1663"/>
                      <a:pt x="909" y="1650"/>
                      <a:pt x="882" y="1625"/>
                    </a:cubicBezTo>
                    <a:cubicBezTo>
                      <a:pt x="767" y="1516"/>
                      <a:pt x="797" y="1203"/>
                      <a:pt x="809" y="1110"/>
                    </a:cubicBezTo>
                    <a:cubicBezTo>
                      <a:pt x="811" y="1099"/>
                      <a:pt x="812" y="1088"/>
                      <a:pt x="814" y="1076"/>
                    </a:cubicBezTo>
                    <a:cubicBezTo>
                      <a:pt x="794" y="1073"/>
                      <a:pt x="794" y="1073"/>
                      <a:pt x="794" y="1073"/>
                    </a:cubicBezTo>
                    <a:cubicBezTo>
                      <a:pt x="794" y="1073"/>
                      <a:pt x="792" y="1086"/>
                      <a:pt x="789" y="1107"/>
                    </a:cubicBezTo>
                    <a:cubicBezTo>
                      <a:pt x="738" y="1449"/>
                      <a:pt x="642" y="1650"/>
                      <a:pt x="519" y="1673"/>
                    </a:cubicBezTo>
                    <a:cubicBezTo>
                      <a:pt x="446" y="1686"/>
                      <a:pt x="365" y="1636"/>
                      <a:pt x="282" y="1527"/>
                    </a:cubicBezTo>
                    <a:cubicBezTo>
                      <a:pt x="337" y="1346"/>
                      <a:pt x="740" y="966"/>
                      <a:pt x="798" y="911"/>
                    </a:cubicBezTo>
                    <a:cubicBezTo>
                      <a:pt x="801" y="914"/>
                      <a:pt x="805" y="917"/>
                      <a:pt x="808" y="919"/>
                    </a:cubicBezTo>
                    <a:cubicBezTo>
                      <a:pt x="759" y="979"/>
                      <a:pt x="475" y="1331"/>
                      <a:pt x="439" y="1436"/>
                    </a:cubicBezTo>
                    <a:cubicBezTo>
                      <a:pt x="444" y="1438"/>
                      <a:pt x="444" y="1438"/>
                      <a:pt x="444" y="1438"/>
                    </a:cubicBezTo>
                    <a:cubicBezTo>
                      <a:pt x="480" y="1334"/>
                      <a:pt x="769" y="977"/>
                      <a:pt x="814" y="922"/>
                    </a:cubicBezTo>
                    <a:cubicBezTo>
                      <a:pt x="818" y="924"/>
                      <a:pt x="822" y="926"/>
                      <a:pt x="827" y="928"/>
                    </a:cubicBezTo>
                    <a:cubicBezTo>
                      <a:pt x="806" y="981"/>
                      <a:pt x="700" y="1244"/>
                      <a:pt x="676" y="1296"/>
                    </a:cubicBezTo>
                    <a:cubicBezTo>
                      <a:pt x="681" y="1299"/>
                      <a:pt x="681" y="1299"/>
                      <a:pt x="681" y="1299"/>
                    </a:cubicBezTo>
                    <a:cubicBezTo>
                      <a:pt x="706" y="1246"/>
                      <a:pt x="812" y="982"/>
                      <a:pt x="833" y="930"/>
                    </a:cubicBezTo>
                    <a:cubicBezTo>
                      <a:pt x="840" y="932"/>
                      <a:pt x="848" y="932"/>
                      <a:pt x="857" y="932"/>
                    </a:cubicBezTo>
                    <a:cubicBezTo>
                      <a:pt x="856" y="993"/>
                      <a:pt x="861" y="1310"/>
                      <a:pt x="1009" y="1564"/>
                    </a:cubicBezTo>
                    <a:cubicBezTo>
                      <a:pt x="1014" y="1561"/>
                      <a:pt x="1014" y="1561"/>
                      <a:pt x="1014" y="1561"/>
                    </a:cubicBezTo>
                    <a:cubicBezTo>
                      <a:pt x="867" y="1308"/>
                      <a:pt x="862" y="991"/>
                      <a:pt x="863" y="932"/>
                    </a:cubicBezTo>
                    <a:cubicBezTo>
                      <a:pt x="866" y="932"/>
                      <a:pt x="870" y="932"/>
                      <a:pt x="873" y="931"/>
                    </a:cubicBezTo>
                    <a:cubicBezTo>
                      <a:pt x="874" y="931"/>
                      <a:pt x="875" y="930"/>
                      <a:pt x="876" y="930"/>
                    </a:cubicBezTo>
                    <a:cubicBezTo>
                      <a:pt x="890" y="1000"/>
                      <a:pt x="984" y="1430"/>
                      <a:pt x="1146" y="1617"/>
                    </a:cubicBezTo>
                    <a:cubicBezTo>
                      <a:pt x="1118" y="1630"/>
                      <a:pt x="1088" y="1641"/>
                      <a:pt x="1055" y="1651"/>
                    </a:cubicBezTo>
                    <a:cubicBezTo>
                      <a:pt x="1031" y="1659"/>
                      <a:pt x="1008" y="1663"/>
                      <a:pt x="986" y="1663"/>
                    </a:cubicBezTo>
                    <a:moveTo>
                      <a:pt x="185" y="1320"/>
                    </a:moveTo>
                    <a:cubicBezTo>
                      <a:pt x="227" y="1273"/>
                      <a:pt x="429" y="1047"/>
                      <a:pt x="511" y="1010"/>
                    </a:cubicBezTo>
                    <a:cubicBezTo>
                      <a:pt x="508" y="1005"/>
                      <a:pt x="508" y="1005"/>
                      <a:pt x="508" y="1005"/>
                    </a:cubicBezTo>
                    <a:cubicBezTo>
                      <a:pt x="427" y="1041"/>
                      <a:pt x="235" y="1255"/>
                      <a:pt x="185" y="1312"/>
                    </a:cubicBezTo>
                    <a:cubicBezTo>
                      <a:pt x="184" y="1286"/>
                      <a:pt x="188" y="1260"/>
                      <a:pt x="197" y="1235"/>
                    </a:cubicBezTo>
                    <a:cubicBezTo>
                      <a:pt x="261" y="1057"/>
                      <a:pt x="549" y="945"/>
                      <a:pt x="669" y="906"/>
                    </a:cubicBezTo>
                    <a:cubicBezTo>
                      <a:pt x="709" y="895"/>
                      <a:pt x="734" y="886"/>
                      <a:pt x="734" y="886"/>
                    </a:cubicBezTo>
                    <a:cubicBezTo>
                      <a:pt x="728" y="867"/>
                      <a:pt x="728" y="867"/>
                      <a:pt x="728" y="867"/>
                    </a:cubicBezTo>
                    <a:cubicBezTo>
                      <a:pt x="727" y="867"/>
                      <a:pt x="703" y="873"/>
                      <a:pt x="664" y="886"/>
                    </a:cubicBezTo>
                    <a:cubicBezTo>
                      <a:pt x="626" y="897"/>
                      <a:pt x="568" y="912"/>
                      <a:pt x="504" y="923"/>
                    </a:cubicBezTo>
                    <a:cubicBezTo>
                      <a:pt x="379" y="946"/>
                      <a:pt x="212" y="960"/>
                      <a:pt x="130" y="896"/>
                    </a:cubicBezTo>
                    <a:cubicBezTo>
                      <a:pt x="98" y="871"/>
                      <a:pt x="77" y="830"/>
                      <a:pt x="68" y="778"/>
                    </a:cubicBezTo>
                    <a:cubicBezTo>
                      <a:pt x="112" y="774"/>
                      <a:pt x="284" y="761"/>
                      <a:pt x="336" y="758"/>
                    </a:cubicBezTo>
                    <a:cubicBezTo>
                      <a:pt x="336" y="752"/>
                      <a:pt x="336" y="752"/>
                      <a:pt x="336" y="752"/>
                    </a:cubicBezTo>
                    <a:cubicBezTo>
                      <a:pt x="283" y="755"/>
                      <a:pt x="110" y="768"/>
                      <a:pt x="66" y="772"/>
                    </a:cubicBezTo>
                    <a:cubicBezTo>
                      <a:pt x="61" y="737"/>
                      <a:pt x="61" y="698"/>
                      <a:pt x="67" y="657"/>
                    </a:cubicBezTo>
                    <a:cubicBezTo>
                      <a:pt x="101" y="647"/>
                      <a:pt x="222" y="610"/>
                      <a:pt x="305" y="611"/>
                    </a:cubicBezTo>
                    <a:cubicBezTo>
                      <a:pt x="306" y="605"/>
                      <a:pt x="306" y="605"/>
                      <a:pt x="306" y="605"/>
                    </a:cubicBezTo>
                    <a:cubicBezTo>
                      <a:pt x="223" y="604"/>
                      <a:pt x="105" y="639"/>
                      <a:pt x="68" y="651"/>
                    </a:cubicBezTo>
                    <a:cubicBezTo>
                      <a:pt x="69" y="644"/>
                      <a:pt x="70" y="636"/>
                      <a:pt x="71" y="629"/>
                    </a:cubicBezTo>
                    <a:cubicBezTo>
                      <a:pt x="79" y="590"/>
                      <a:pt x="92" y="548"/>
                      <a:pt x="110" y="506"/>
                    </a:cubicBezTo>
                    <a:cubicBezTo>
                      <a:pt x="352" y="469"/>
                      <a:pt x="521" y="546"/>
                      <a:pt x="621" y="619"/>
                    </a:cubicBezTo>
                    <a:cubicBezTo>
                      <a:pt x="712" y="685"/>
                      <a:pt x="764" y="758"/>
                      <a:pt x="779" y="782"/>
                    </a:cubicBezTo>
                    <a:cubicBezTo>
                      <a:pt x="773" y="791"/>
                      <a:pt x="768" y="800"/>
                      <a:pt x="766" y="811"/>
                    </a:cubicBezTo>
                    <a:cubicBezTo>
                      <a:pt x="747" y="793"/>
                      <a:pt x="705" y="752"/>
                      <a:pt x="648" y="712"/>
                    </a:cubicBezTo>
                    <a:cubicBezTo>
                      <a:pt x="578" y="662"/>
                      <a:pt x="470" y="603"/>
                      <a:pt x="360" y="602"/>
                    </a:cubicBezTo>
                    <a:cubicBezTo>
                      <a:pt x="359" y="609"/>
                      <a:pt x="359" y="609"/>
                      <a:pt x="359" y="609"/>
                    </a:cubicBezTo>
                    <a:cubicBezTo>
                      <a:pt x="547" y="609"/>
                      <a:pt x="727" y="781"/>
                      <a:pt x="764" y="818"/>
                    </a:cubicBezTo>
                    <a:cubicBezTo>
                      <a:pt x="763" y="823"/>
                      <a:pt x="763" y="828"/>
                      <a:pt x="762" y="833"/>
                    </a:cubicBezTo>
                    <a:cubicBezTo>
                      <a:pt x="715" y="816"/>
                      <a:pt x="525" y="749"/>
                      <a:pt x="397" y="749"/>
                    </a:cubicBezTo>
                    <a:cubicBezTo>
                      <a:pt x="397" y="756"/>
                      <a:pt x="397" y="756"/>
                      <a:pt x="397" y="756"/>
                    </a:cubicBezTo>
                    <a:cubicBezTo>
                      <a:pt x="527" y="756"/>
                      <a:pt x="719" y="824"/>
                      <a:pt x="762" y="840"/>
                    </a:cubicBezTo>
                    <a:cubicBezTo>
                      <a:pt x="762" y="841"/>
                      <a:pt x="762" y="841"/>
                      <a:pt x="762" y="841"/>
                    </a:cubicBezTo>
                    <a:cubicBezTo>
                      <a:pt x="763" y="844"/>
                      <a:pt x="763" y="848"/>
                      <a:pt x="763" y="851"/>
                    </a:cubicBezTo>
                    <a:cubicBezTo>
                      <a:pt x="695" y="865"/>
                      <a:pt x="281" y="940"/>
                      <a:pt x="147" y="873"/>
                    </a:cubicBezTo>
                    <a:cubicBezTo>
                      <a:pt x="144" y="878"/>
                      <a:pt x="144" y="878"/>
                      <a:pt x="144" y="878"/>
                    </a:cubicBezTo>
                    <a:cubicBezTo>
                      <a:pt x="269" y="941"/>
                      <a:pt x="621" y="884"/>
                      <a:pt x="737" y="862"/>
                    </a:cubicBezTo>
                    <a:cubicBezTo>
                      <a:pt x="749" y="860"/>
                      <a:pt x="758" y="859"/>
                      <a:pt x="765" y="857"/>
                    </a:cubicBezTo>
                    <a:cubicBezTo>
                      <a:pt x="767" y="870"/>
                      <a:pt x="773" y="882"/>
                      <a:pt x="780" y="892"/>
                    </a:cubicBezTo>
                    <a:cubicBezTo>
                      <a:pt x="478" y="1085"/>
                      <a:pt x="256" y="1362"/>
                      <a:pt x="212" y="1419"/>
                    </a:cubicBezTo>
                    <a:cubicBezTo>
                      <a:pt x="196" y="1385"/>
                      <a:pt x="187" y="1353"/>
                      <a:pt x="185" y="1320"/>
                    </a:cubicBezTo>
                    <a:moveTo>
                      <a:pt x="329" y="256"/>
                    </a:moveTo>
                    <a:cubicBezTo>
                      <a:pt x="384" y="270"/>
                      <a:pt x="628" y="335"/>
                      <a:pt x="692" y="465"/>
                    </a:cubicBezTo>
                    <a:cubicBezTo>
                      <a:pt x="697" y="462"/>
                      <a:pt x="697" y="462"/>
                      <a:pt x="697" y="462"/>
                    </a:cubicBezTo>
                    <a:cubicBezTo>
                      <a:pt x="635" y="335"/>
                      <a:pt x="403" y="269"/>
                      <a:pt x="337" y="252"/>
                    </a:cubicBezTo>
                    <a:cubicBezTo>
                      <a:pt x="364" y="238"/>
                      <a:pt x="392" y="226"/>
                      <a:pt x="423" y="217"/>
                    </a:cubicBezTo>
                    <a:cubicBezTo>
                      <a:pt x="445" y="210"/>
                      <a:pt x="467" y="207"/>
                      <a:pt x="487" y="207"/>
                    </a:cubicBezTo>
                    <a:cubicBezTo>
                      <a:pt x="517" y="223"/>
                      <a:pt x="587" y="264"/>
                      <a:pt x="624" y="316"/>
                    </a:cubicBezTo>
                    <a:cubicBezTo>
                      <a:pt x="629" y="313"/>
                      <a:pt x="629" y="313"/>
                      <a:pt x="629" y="313"/>
                    </a:cubicBezTo>
                    <a:cubicBezTo>
                      <a:pt x="595" y="265"/>
                      <a:pt x="535" y="227"/>
                      <a:pt x="501" y="208"/>
                    </a:cubicBezTo>
                    <a:cubicBezTo>
                      <a:pt x="536" y="210"/>
                      <a:pt x="569" y="222"/>
                      <a:pt x="600" y="243"/>
                    </a:cubicBezTo>
                    <a:cubicBezTo>
                      <a:pt x="732" y="338"/>
                      <a:pt x="770" y="586"/>
                      <a:pt x="771" y="588"/>
                    </a:cubicBezTo>
                    <a:cubicBezTo>
                      <a:pt x="791" y="586"/>
                      <a:pt x="791" y="586"/>
                      <a:pt x="791" y="586"/>
                    </a:cubicBezTo>
                    <a:cubicBezTo>
                      <a:pt x="769" y="309"/>
                      <a:pt x="816" y="137"/>
                      <a:pt x="929" y="81"/>
                    </a:cubicBezTo>
                    <a:cubicBezTo>
                      <a:pt x="907" y="115"/>
                      <a:pt x="863" y="185"/>
                      <a:pt x="859" y="214"/>
                    </a:cubicBezTo>
                    <a:cubicBezTo>
                      <a:pt x="865" y="214"/>
                      <a:pt x="865" y="214"/>
                      <a:pt x="865" y="214"/>
                    </a:cubicBezTo>
                    <a:cubicBezTo>
                      <a:pt x="869" y="185"/>
                      <a:pt x="920" y="106"/>
                      <a:pt x="939" y="76"/>
                    </a:cubicBezTo>
                    <a:cubicBezTo>
                      <a:pt x="951" y="71"/>
                      <a:pt x="964" y="68"/>
                      <a:pt x="978" y="65"/>
                    </a:cubicBezTo>
                    <a:cubicBezTo>
                      <a:pt x="1009" y="59"/>
                      <a:pt x="1044" y="61"/>
                      <a:pt x="1081" y="69"/>
                    </a:cubicBezTo>
                    <a:cubicBezTo>
                      <a:pt x="1015" y="226"/>
                      <a:pt x="1015" y="226"/>
                      <a:pt x="1015" y="226"/>
                    </a:cubicBezTo>
                    <a:cubicBezTo>
                      <a:pt x="1021" y="228"/>
                      <a:pt x="1021" y="228"/>
                      <a:pt x="1021" y="228"/>
                    </a:cubicBezTo>
                    <a:cubicBezTo>
                      <a:pt x="1087" y="70"/>
                      <a:pt x="1087" y="70"/>
                      <a:pt x="1087" y="70"/>
                    </a:cubicBezTo>
                    <a:cubicBezTo>
                      <a:pt x="1131" y="81"/>
                      <a:pt x="1179" y="101"/>
                      <a:pt x="1229" y="129"/>
                    </a:cubicBezTo>
                    <a:cubicBezTo>
                      <a:pt x="1216" y="266"/>
                      <a:pt x="1127" y="427"/>
                      <a:pt x="1054" y="539"/>
                    </a:cubicBezTo>
                    <a:cubicBezTo>
                      <a:pt x="986" y="644"/>
                      <a:pt x="919" y="727"/>
                      <a:pt x="899" y="751"/>
                    </a:cubicBezTo>
                    <a:cubicBezTo>
                      <a:pt x="887" y="744"/>
                      <a:pt x="873" y="741"/>
                      <a:pt x="858" y="740"/>
                    </a:cubicBezTo>
                    <a:cubicBezTo>
                      <a:pt x="872" y="688"/>
                      <a:pt x="936" y="457"/>
                      <a:pt x="992" y="324"/>
                    </a:cubicBezTo>
                    <a:cubicBezTo>
                      <a:pt x="986" y="322"/>
                      <a:pt x="986" y="322"/>
                      <a:pt x="986" y="322"/>
                    </a:cubicBezTo>
                    <a:cubicBezTo>
                      <a:pt x="929" y="457"/>
                      <a:pt x="865" y="691"/>
                      <a:pt x="852" y="740"/>
                    </a:cubicBezTo>
                    <a:cubicBezTo>
                      <a:pt x="852" y="740"/>
                      <a:pt x="852" y="740"/>
                      <a:pt x="852" y="740"/>
                    </a:cubicBezTo>
                    <a:cubicBezTo>
                      <a:pt x="847" y="740"/>
                      <a:pt x="842" y="741"/>
                      <a:pt x="837" y="742"/>
                    </a:cubicBezTo>
                    <a:cubicBezTo>
                      <a:pt x="831" y="694"/>
                      <a:pt x="807" y="478"/>
                      <a:pt x="847" y="269"/>
                    </a:cubicBezTo>
                    <a:cubicBezTo>
                      <a:pt x="841" y="268"/>
                      <a:pt x="841" y="268"/>
                      <a:pt x="841" y="268"/>
                    </a:cubicBezTo>
                    <a:cubicBezTo>
                      <a:pt x="800" y="478"/>
                      <a:pt x="825" y="696"/>
                      <a:pt x="831" y="743"/>
                    </a:cubicBezTo>
                    <a:cubicBezTo>
                      <a:pt x="826" y="745"/>
                      <a:pt x="821" y="747"/>
                      <a:pt x="816" y="749"/>
                    </a:cubicBezTo>
                    <a:cubicBezTo>
                      <a:pt x="800" y="720"/>
                      <a:pt x="741" y="623"/>
                      <a:pt x="647" y="537"/>
                    </a:cubicBezTo>
                    <a:cubicBezTo>
                      <a:pt x="546" y="445"/>
                      <a:pt x="383" y="347"/>
                      <a:pt x="176" y="393"/>
                    </a:cubicBezTo>
                    <a:cubicBezTo>
                      <a:pt x="216" y="339"/>
                      <a:pt x="267" y="291"/>
                      <a:pt x="329" y="256"/>
                    </a:cubicBezTo>
                    <a:moveTo>
                      <a:pt x="795" y="878"/>
                    </a:moveTo>
                    <a:cubicBezTo>
                      <a:pt x="788" y="867"/>
                      <a:pt x="783" y="854"/>
                      <a:pt x="783" y="840"/>
                    </a:cubicBezTo>
                    <a:cubicBezTo>
                      <a:pt x="782" y="817"/>
                      <a:pt x="790" y="796"/>
                      <a:pt x="805" y="782"/>
                    </a:cubicBezTo>
                    <a:cubicBezTo>
                      <a:pt x="814" y="776"/>
                      <a:pt x="825" y="770"/>
                      <a:pt x="837" y="768"/>
                    </a:cubicBezTo>
                    <a:cubicBezTo>
                      <a:pt x="838" y="768"/>
                      <a:pt x="838" y="768"/>
                      <a:pt x="838" y="768"/>
                    </a:cubicBezTo>
                    <a:cubicBezTo>
                      <a:pt x="860" y="764"/>
                      <a:pt x="884" y="770"/>
                      <a:pt x="909" y="784"/>
                    </a:cubicBezTo>
                    <a:cubicBezTo>
                      <a:pt x="921" y="797"/>
                      <a:pt x="929" y="814"/>
                      <a:pt x="929" y="833"/>
                    </a:cubicBezTo>
                    <a:cubicBezTo>
                      <a:pt x="931" y="874"/>
                      <a:pt x="900" y="910"/>
                      <a:pt x="859" y="912"/>
                    </a:cubicBezTo>
                    <a:cubicBezTo>
                      <a:pt x="853" y="913"/>
                      <a:pt x="846" y="912"/>
                      <a:pt x="840" y="910"/>
                    </a:cubicBezTo>
                    <a:cubicBezTo>
                      <a:pt x="832" y="901"/>
                      <a:pt x="817" y="888"/>
                      <a:pt x="795" y="878"/>
                    </a:cubicBezTo>
                    <a:moveTo>
                      <a:pt x="827" y="905"/>
                    </a:moveTo>
                    <a:cubicBezTo>
                      <a:pt x="818" y="902"/>
                      <a:pt x="810" y="896"/>
                      <a:pt x="804" y="889"/>
                    </a:cubicBezTo>
                    <a:cubicBezTo>
                      <a:pt x="813" y="895"/>
                      <a:pt x="821" y="900"/>
                      <a:pt x="827" y="905"/>
                    </a:cubicBezTo>
                    <a:moveTo>
                      <a:pt x="850" y="761"/>
                    </a:moveTo>
                    <a:cubicBezTo>
                      <a:pt x="851" y="761"/>
                      <a:pt x="852" y="760"/>
                      <a:pt x="853" y="760"/>
                    </a:cubicBezTo>
                    <a:cubicBezTo>
                      <a:pt x="863" y="760"/>
                      <a:pt x="873" y="762"/>
                      <a:pt x="882" y="765"/>
                    </a:cubicBezTo>
                    <a:cubicBezTo>
                      <a:pt x="871" y="762"/>
                      <a:pt x="860" y="760"/>
                      <a:pt x="850" y="761"/>
                    </a:cubicBezTo>
                    <a:moveTo>
                      <a:pt x="904" y="754"/>
                    </a:moveTo>
                    <a:cubicBezTo>
                      <a:pt x="925" y="729"/>
                      <a:pt x="992" y="647"/>
                      <a:pt x="1059" y="543"/>
                    </a:cubicBezTo>
                    <a:cubicBezTo>
                      <a:pt x="1132" y="430"/>
                      <a:pt x="1220" y="269"/>
                      <a:pt x="1234" y="133"/>
                    </a:cubicBezTo>
                    <a:cubicBezTo>
                      <a:pt x="1268" y="152"/>
                      <a:pt x="1302" y="176"/>
                      <a:pt x="1336" y="203"/>
                    </a:cubicBezTo>
                    <a:cubicBezTo>
                      <a:pt x="1343" y="208"/>
                      <a:pt x="1349" y="213"/>
                      <a:pt x="1355" y="219"/>
                    </a:cubicBezTo>
                    <a:cubicBezTo>
                      <a:pt x="1287" y="489"/>
                      <a:pt x="975" y="730"/>
                      <a:pt x="923" y="769"/>
                    </a:cubicBezTo>
                    <a:cubicBezTo>
                      <a:pt x="917" y="763"/>
                      <a:pt x="911" y="758"/>
                      <a:pt x="904" y="754"/>
                    </a:cubicBezTo>
                    <a:moveTo>
                      <a:pt x="171" y="400"/>
                    </a:moveTo>
                    <a:cubicBezTo>
                      <a:pt x="379" y="351"/>
                      <a:pt x="542" y="449"/>
                      <a:pt x="642" y="541"/>
                    </a:cubicBezTo>
                    <a:cubicBezTo>
                      <a:pt x="736" y="627"/>
                      <a:pt x="794" y="723"/>
                      <a:pt x="811" y="752"/>
                    </a:cubicBezTo>
                    <a:cubicBezTo>
                      <a:pt x="800" y="758"/>
                      <a:pt x="790" y="767"/>
                      <a:pt x="783" y="776"/>
                    </a:cubicBezTo>
                    <a:cubicBezTo>
                      <a:pt x="766" y="750"/>
                      <a:pt x="714" y="679"/>
                      <a:pt x="625" y="614"/>
                    </a:cubicBezTo>
                    <a:cubicBezTo>
                      <a:pt x="525" y="541"/>
                      <a:pt x="355" y="463"/>
                      <a:pt x="113" y="499"/>
                    </a:cubicBezTo>
                    <a:cubicBezTo>
                      <a:pt x="129" y="466"/>
                      <a:pt x="148" y="432"/>
                      <a:pt x="171" y="400"/>
                    </a:cubicBezTo>
                    <a:moveTo>
                      <a:pt x="783" y="897"/>
                    </a:moveTo>
                    <a:cubicBezTo>
                      <a:pt x="786" y="900"/>
                      <a:pt x="790" y="904"/>
                      <a:pt x="793" y="908"/>
                    </a:cubicBezTo>
                    <a:cubicBezTo>
                      <a:pt x="734" y="963"/>
                      <a:pt x="338" y="1338"/>
                      <a:pt x="277" y="1521"/>
                    </a:cubicBezTo>
                    <a:cubicBezTo>
                      <a:pt x="262" y="1501"/>
                      <a:pt x="247" y="1479"/>
                      <a:pt x="232" y="1455"/>
                    </a:cubicBezTo>
                    <a:cubicBezTo>
                      <a:pt x="226" y="1445"/>
                      <a:pt x="220" y="1435"/>
                      <a:pt x="215" y="1425"/>
                    </a:cubicBezTo>
                    <a:cubicBezTo>
                      <a:pt x="253" y="1375"/>
                      <a:pt x="477" y="1093"/>
                      <a:pt x="783" y="897"/>
                    </a:cubicBezTo>
                    <a:moveTo>
                      <a:pt x="980" y="25"/>
                    </a:moveTo>
                    <a:cubicBezTo>
                      <a:pt x="1082" y="6"/>
                      <a:pt x="1217" y="58"/>
                      <a:pt x="1359" y="170"/>
                    </a:cubicBezTo>
                    <a:cubicBezTo>
                      <a:pt x="1424" y="221"/>
                      <a:pt x="1455" y="280"/>
                      <a:pt x="1451" y="345"/>
                    </a:cubicBezTo>
                    <a:cubicBezTo>
                      <a:pt x="1449" y="371"/>
                      <a:pt x="1441" y="397"/>
                      <a:pt x="1430" y="423"/>
                    </a:cubicBezTo>
                    <a:cubicBezTo>
                      <a:pt x="1436" y="404"/>
                      <a:pt x="1441" y="385"/>
                      <a:pt x="1442" y="366"/>
                    </a:cubicBezTo>
                    <a:cubicBezTo>
                      <a:pt x="1446" y="299"/>
                      <a:pt x="1415" y="239"/>
                      <a:pt x="1349" y="187"/>
                    </a:cubicBezTo>
                    <a:cubicBezTo>
                      <a:pt x="1209" y="77"/>
                      <a:pt x="1076" y="27"/>
                      <a:pt x="974" y="45"/>
                    </a:cubicBezTo>
                    <a:cubicBezTo>
                      <a:pt x="915" y="56"/>
                      <a:pt x="852" y="92"/>
                      <a:pt x="811" y="186"/>
                    </a:cubicBezTo>
                    <a:cubicBezTo>
                      <a:pt x="851" y="77"/>
                      <a:pt x="918" y="37"/>
                      <a:pt x="980" y="25"/>
                    </a:cubicBezTo>
                    <a:moveTo>
                      <a:pt x="94" y="903"/>
                    </a:moveTo>
                    <a:cubicBezTo>
                      <a:pt x="31" y="854"/>
                      <a:pt x="6" y="745"/>
                      <a:pt x="31" y="618"/>
                    </a:cubicBezTo>
                    <a:cubicBezTo>
                      <a:pt x="61" y="458"/>
                      <a:pt x="177" y="248"/>
                      <a:pt x="402" y="183"/>
                    </a:cubicBezTo>
                    <a:cubicBezTo>
                      <a:pt x="473" y="163"/>
                      <a:pt x="537" y="172"/>
                      <a:pt x="592" y="212"/>
                    </a:cubicBezTo>
                    <a:cubicBezTo>
                      <a:pt x="598" y="216"/>
                      <a:pt x="604" y="221"/>
                      <a:pt x="609" y="226"/>
                    </a:cubicBezTo>
                    <a:cubicBezTo>
                      <a:pt x="553" y="186"/>
                      <a:pt x="489" y="177"/>
                      <a:pt x="417" y="197"/>
                    </a:cubicBezTo>
                    <a:cubicBezTo>
                      <a:pt x="196" y="262"/>
                      <a:pt x="82" y="468"/>
                      <a:pt x="51" y="625"/>
                    </a:cubicBezTo>
                    <a:cubicBezTo>
                      <a:pt x="27" y="752"/>
                      <a:pt x="52" y="862"/>
                      <a:pt x="117" y="912"/>
                    </a:cubicBezTo>
                    <a:cubicBezTo>
                      <a:pt x="128" y="921"/>
                      <a:pt x="140" y="928"/>
                      <a:pt x="154" y="934"/>
                    </a:cubicBezTo>
                    <a:cubicBezTo>
                      <a:pt x="131" y="927"/>
                      <a:pt x="111" y="917"/>
                      <a:pt x="94" y="903"/>
                    </a:cubicBezTo>
                    <a:moveTo>
                      <a:pt x="506" y="1713"/>
                    </a:moveTo>
                    <a:cubicBezTo>
                      <a:pt x="411" y="1730"/>
                      <a:pt x="305" y="1651"/>
                      <a:pt x="199" y="1483"/>
                    </a:cubicBezTo>
                    <a:cubicBezTo>
                      <a:pt x="148" y="1401"/>
                      <a:pt x="135" y="1322"/>
                      <a:pt x="162" y="1248"/>
                    </a:cubicBezTo>
                    <a:cubicBezTo>
                      <a:pt x="175" y="1210"/>
                      <a:pt x="198" y="1175"/>
                      <a:pt x="227" y="1144"/>
                    </a:cubicBezTo>
                    <a:cubicBezTo>
                      <a:pt x="206" y="1170"/>
                      <a:pt x="189" y="1198"/>
                      <a:pt x="178" y="1228"/>
                    </a:cubicBezTo>
                    <a:cubicBezTo>
                      <a:pt x="151" y="1304"/>
                      <a:pt x="163" y="1384"/>
                      <a:pt x="215" y="1466"/>
                    </a:cubicBezTo>
                    <a:cubicBezTo>
                      <a:pt x="320" y="1632"/>
                      <a:pt x="427" y="1710"/>
                      <a:pt x="523" y="1693"/>
                    </a:cubicBezTo>
                    <a:cubicBezTo>
                      <a:pt x="555" y="1687"/>
                      <a:pt x="584" y="1671"/>
                      <a:pt x="611" y="1646"/>
                    </a:cubicBezTo>
                    <a:cubicBezTo>
                      <a:pt x="579" y="1683"/>
                      <a:pt x="543" y="1706"/>
                      <a:pt x="506" y="1713"/>
                    </a:cubicBezTo>
                    <a:moveTo>
                      <a:pt x="1375" y="1401"/>
                    </a:moveTo>
                    <a:cubicBezTo>
                      <a:pt x="1366" y="1525"/>
                      <a:pt x="1249" y="1634"/>
                      <a:pt x="1064" y="1690"/>
                    </a:cubicBezTo>
                    <a:cubicBezTo>
                      <a:pt x="986" y="1714"/>
                      <a:pt x="923" y="1705"/>
                      <a:pt x="877" y="1661"/>
                    </a:cubicBezTo>
                    <a:cubicBezTo>
                      <a:pt x="853" y="1639"/>
                      <a:pt x="835" y="1608"/>
                      <a:pt x="821" y="1573"/>
                    </a:cubicBezTo>
                    <a:cubicBezTo>
                      <a:pt x="834" y="1599"/>
                      <a:pt x="849" y="1622"/>
                      <a:pt x="869" y="1640"/>
                    </a:cubicBezTo>
                    <a:cubicBezTo>
                      <a:pt x="909" y="1678"/>
                      <a:pt x="961" y="1691"/>
                      <a:pt x="1025" y="1680"/>
                    </a:cubicBezTo>
                    <a:cubicBezTo>
                      <a:pt x="1037" y="1677"/>
                      <a:pt x="1049" y="1674"/>
                      <a:pt x="1061" y="1671"/>
                    </a:cubicBezTo>
                    <a:cubicBezTo>
                      <a:pt x="1245" y="1614"/>
                      <a:pt x="1360" y="1506"/>
                      <a:pt x="1369" y="1381"/>
                    </a:cubicBezTo>
                    <a:cubicBezTo>
                      <a:pt x="1371" y="1359"/>
                      <a:pt x="1369" y="1337"/>
                      <a:pt x="1364" y="1315"/>
                    </a:cubicBezTo>
                    <a:cubicBezTo>
                      <a:pt x="1373" y="1344"/>
                      <a:pt x="1377" y="1373"/>
                      <a:pt x="1375" y="1401"/>
                    </a:cubicBezTo>
                    <a:moveTo>
                      <a:pt x="1750" y="1000"/>
                    </a:moveTo>
                    <a:cubicBezTo>
                      <a:pt x="1734" y="1085"/>
                      <a:pt x="1682" y="1137"/>
                      <a:pt x="1593" y="1153"/>
                    </a:cubicBezTo>
                    <a:cubicBezTo>
                      <a:pt x="1576" y="1156"/>
                      <a:pt x="1558" y="1158"/>
                      <a:pt x="1540" y="1159"/>
                    </a:cubicBezTo>
                    <a:cubicBezTo>
                      <a:pt x="1550" y="1158"/>
                      <a:pt x="1559" y="1156"/>
                      <a:pt x="1568" y="1155"/>
                    </a:cubicBezTo>
                    <a:cubicBezTo>
                      <a:pt x="1659" y="1138"/>
                      <a:pt x="1713" y="1085"/>
                      <a:pt x="1729" y="998"/>
                    </a:cubicBezTo>
                    <a:cubicBezTo>
                      <a:pt x="1752" y="870"/>
                      <a:pt x="1729" y="768"/>
                      <a:pt x="1662" y="702"/>
                    </a:cubicBezTo>
                    <a:cubicBezTo>
                      <a:pt x="1627" y="666"/>
                      <a:pt x="1579" y="642"/>
                      <a:pt x="1522" y="631"/>
                    </a:cubicBezTo>
                    <a:cubicBezTo>
                      <a:pt x="1589" y="640"/>
                      <a:pt x="1644" y="665"/>
                      <a:pt x="1684" y="704"/>
                    </a:cubicBezTo>
                    <a:cubicBezTo>
                      <a:pt x="1750" y="770"/>
                      <a:pt x="1773" y="872"/>
                      <a:pt x="1750" y="100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7"/>
              <p:cNvSpPr>
                <a:spLocks noEditPoints="1"/>
              </p:cNvSpPr>
              <p:nvPr/>
            </p:nvSpPr>
            <p:spPr bwMode="auto">
              <a:xfrm>
                <a:off x="11856834" y="277427"/>
                <a:ext cx="37241" cy="38496"/>
              </a:xfrm>
              <a:custGeom>
                <a:avLst/>
                <a:gdLst>
                  <a:gd name="T0" fmla="*/ 67 w 113"/>
                  <a:gd name="T1" fmla="*/ 115 h 117"/>
                  <a:gd name="T2" fmla="*/ 104 w 113"/>
                  <a:gd name="T3" fmla="*/ 89 h 117"/>
                  <a:gd name="T4" fmla="*/ 106 w 113"/>
                  <a:gd name="T5" fmla="*/ 87 h 117"/>
                  <a:gd name="T6" fmla="*/ 105 w 113"/>
                  <a:gd name="T7" fmla="*/ 87 h 117"/>
                  <a:gd name="T8" fmla="*/ 112 w 113"/>
                  <a:gd name="T9" fmla="*/ 58 h 117"/>
                  <a:gd name="T10" fmla="*/ 113 w 113"/>
                  <a:gd name="T11" fmla="*/ 58 h 117"/>
                  <a:gd name="T12" fmla="*/ 113 w 113"/>
                  <a:gd name="T13" fmla="*/ 58 h 117"/>
                  <a:gd name="T14" fmla="*/ 113 w 113"/>
                  <a:gd name="T15" fmla="*/ 56 h 117"/>
                  <a:gd name="T16" fmla="*/ 94 w 113"/>
                  <a:gd name="T17" fmla="*/ 16 h 117"/>
                  <a:gd name="T18" fmla="*/ 54 w 113"/>
                  <a:gd name="T19" fmla="*/ 1 h 117"/>
                  <a:gd name="T20" fmla="*/ 47 w 113"/>
                  <a:gd name="T21" fmla="*/ 2 h 117"/>
                  <a:gd name="T22" fmla="*/ 1 w 113"/>
                  <a:gd name="T23" fmla="*/ 61 h 117"/>
                  <a:gd name="T24" fmla="*/ 3 w 113"/>
                  <a:gd name="T25" fmla="*/ 73 h 117"/>
                  <a:gd name="T26" fmla="*/ 3 w 113"/>
                  <a:gd name="T27" fmla="*/ 73 h 117"/>
                  <a:gd name="T28" fmla="*/ 3 w 113"/>
                  <a:gd name="T29" fmla="*/ 73 h 117"/>
                  <a:gd name="T30" fmla="*/ 60 w 113"/>
                  <a:gd name="T31" fmla="*/ 116 h 117"/>
                  <a:gd name="T32" fmla="*/ 67 w 113"/>
                  <a:gd name="T33" fmla="*/ 115 h 117"/>
                  <a:gd name="T34" fmla="*/ 48 w 113"/>
                  <a:gd name="T35" fmla="*/ 6 h 117"/>
                  <a:gd name="T36" fmla="*/ 55 w 113"/>
                  <a:gd name="T37" fmla="*/ 5 h 117"/>
                  <a:gd name="T38" fmla="*/ 92 w 113"/>
                  <a:gd name="T39" fmla="*/ 19 h 117"/>
                  <a:gd name="T40" fmla="*/ 108 w 113"/>
                  <a:gd name="T41" fmla="*/ 54 h 117"/>
                  <a:gd name="T42" fmla="*/ 71 w 113"/>
                  <a:gd name="T43" fmla="*/ 57 h 117"/>
                  <a:gd name="T44" fmla="*/ 35 w 113"/>
                  <a:gd name="T45" fmla="*/ 10 h 117"/>
                  <a:gd name="T46" fmla="*/ 48 w 113"/>
                  <a:gd name="T47" fmla="*/ 6 h 117"/>
                  <a:gd name="T48" fmla="*/ 30 w 113"/>
                  <a:gd name="T49" fmla="*/ 13 h 117"/>
                  <a:gd name="T50" fmla="*/ 64 w 113"/>
                  <a:gd name="T51" fmla="*/ 55 h 117"/>
                  <a:gd name="T52" fmla="*/ 12 w 113"/>
                  <a:gd name="T53" fmla="*/ 32 h 117"/>
                  <a:gd name="T54" fmla="*/ 30 w 113"/>
                  <a:gd name="T55" fmla="*/ 13 h 117"/>
                  <a:gd name="T56" fmla="*/ 6 w 113"/>
                  <a:gd name="T57" fmla="*/ 68 h 117"/>
                  <a:gd name="T58" fmla="*/ 5 w 113"/>
                  <a:gd name="T59" fmla="*/ 61 h 117"/>
                  <a:gd name="T60" fmla="*/ 9 w 113"/>
                  <a:gd name="T61" fmla="*/ 38 h 117"/>
                  <a:gd name="T62" fmla="*/ 98 w 113"/>
                  <a:gd name="T63" fmla="*/ 65 h 117"/>
                  <a:gd name="T64" fmla="*/ 108 w 113"/>
                  <a:gd name="T65" fmla="*/ 61 h 117"/>
                  <a:gd name="T66" fmla="*/ 103 w 113"/>
                  <a:gd name="T67" fmla="*/ 83 h 117"/>
                  <a:gd name="T68" fmla="*/ 102 w 113"/>
                  <a:gd name="T69" fmla="*/ 83 h 117"/>
                  <a:gd name="T70" fmla="*/ 7 w 113"/>
                  <a:gd name="T71" fmla="*/ 68 h 117"/>
                  <a:gd name="T72" fmla="*/ 6 w 113"/>
                  <a:gd name="T73" fmla="*/ 68 h 117"/>
                  <a:gd name="T74" fmla="*/ 9 w 113"/>
                  <a:gd name="T75" fmla="*/ 77 h 117"/>
                  <a:gd name="T76" fmla="*/ 83 w 113"/>
                  <a:gd name="T77" fmla="*/ 98 h 117"/>
                  <a:gd name="T78" fmla="*/ 95 w 113"/>
                  <a:gd name="T79" fmla="*/ 94 h 117"/>
                  <a:gd name="T80" fmla="*/ 66 w 113"/>
                  <a:gd name="T81" fmla="*/ 111 h 117"/>
                  <a:gd name="T82" fmla="*/ 59 w 113"/>
                  <a:gd name="T83" fmla="*/ 112 h 117"/>
                  <a:gd name="T84" fmla="*/ 9 w 113"/>
                  <a:gd name="T85" fmla="*/ 7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3" h="117">
                    <a:moveTo>
                      <a:pt x="67" y="115"/>
                    </a:moveTo>
                    <a:cubicBezTo>
                      <a:pt x="83" y="112"/>
                      <a:pt x="96" y="102"/>
                      <a:pt x="104" y="89"/>
                    </a:cubicBezTo>
                    <a:cubicBezTo>
                      <a:pt x="105" y="88"/>
                      <a:pt x="105" y="88"/>
                      <a:pt x="106" y="87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10" y="78"/>
                      <a:pt x="113" y="68"/>
                      <a:pt x="112" y="58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2" y="57"/>
                      <a:pt x="113" y="56"/>
                      <a:pt x="113" y="56"/>
                    </a:cubicBezTo>
                    <a:cubicBezTo>
                      <a:pt x="112" y="40"/>
                      <a:pt x="105" y="26"/>
                      <a:pt x="94" y="16"/>
                    </a:cubicBezTo>
                    <a:cubicBezTo>
                      <a:pt x="83" y="6"/>
                      <a:pt x="69" y="0"/>
                      <a:pt x="54" y="1"/>
                    </a:cubicBezTo>
                    <a:cubicBezTo>
                      <a:pt x="52" y="1"/>
                      <a:pt x="49" y="1"/>
                      <a:pt x="47" y="2"/>
                    </a:cubicBezTo>
                    <a:cubicBezTo>
                      <a:pt x="20" y="7"/>
                      <a:pt x="0" y="32"/>
                      <a:pt x="1" y="61"/>
                    </a:cubicBezTo>
                    <a:cubicBezTo>
                      <a:pt x="2" y="65"/>
                      <a:pt x="2" y="69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10" y="99"/>
                      <a:pt x="33" y="117"/>
                      <a:pt x="60" y="116"/>
                    </a:cubicBezTo>
                    <a:cubicBezTo>
                      <a:pt x="62" y="115"/>
                      <a:pt x="65" y="115"/>
                      <a:pt x="67" y="115"/>
                    </a:cubicBezTo>
                    <a:moveTo>
                      <a:pt x="48" y="6"/>
                    </a:moveTo>
                    <a:cubicBezTo>
                      <a:pt x="50" y="5"/>
                      <a:pt x="52" y="5"/>
                      <a:pt x="55" y="5"/>
                    </a:cubicBezTo>
                    <a:cubicBezTo>
                      <a:pt x="68" y="4"/>
                      <a:pt x="82" y="9"/>
                      <a:pt x="92" y="19"/>
                    </a:cubicBezTo>
                    <a:cubicBezTo>
                      <a:pt x="102" y="28"/>
                      <a:pt x="107" y="40"/>
                      <a:pt x="108" y="54"/>
                    </a:cubicBezTo>
                    <a:cubicBezTo>
                      <a:pt x="100" y="61"/>
                      <a:pt x="86" y="61"/>
                      <a:pt x="71" y="57"/>
                    </a:cubicBezTo>
                    <a:cubicBezTo>
                      <a:pt x="66" y="38"/>
                      <a:pt x="43" y="17"/>
                      <a:pt x="35" y="10"/>
                    </a:cubicBezTo>
                    <a:cubicBezTo>
                      <a:pt x="39" y="8"/>
                      <a:pt x="43" y="7"/>
                      <a:pt x="48" y="6"/>
                    </a:cubicBezTo>
                    <a:moveTo>
                      <a:pt x="30" y="13"/>
                    </a:moveTo>
                    <a:cubicBezTo>
                      <a:pt x="32" y="15"/>
                      <a:pt x="57" y="36"/>
                      <a:pt x="64" y="55"/>
                    </a:cubicBezTo>
                    <a:cubicBezTo>
                      <a:pt x="41" y="48"/>
                      <a:pt x="18" y="35"/>
                      <a:pt x="12" y="32"/>
                    </a:cubicBezTo>
                    <a:cubicBezTo>
                      <a:pt x="16" y="24"/>
                      <a:pt x="22" y="18"/>
                      <a:pt x="30" y="13"/>
                    </a:cubicBezTo>
                    <a:moveTo>
                      <a:pt x="6" y="68"/>
                    </a:moveTo>
                    <a:cubicBezTo>
                      <a:pt x="6" y="66"/>
                      <a:pt x="5" y="63"/>
                      <a:pt x="5" y="61"/>
                    </a:cubicBezTo>
                    <a:cubicBezTo>
                      <a:pt x="5" y="53"/>
                      <a:pt x="7" y="45"/>
                      <a:pt x="9" y="38"/>
                    </a:cubicBezTo>
                    <a:cubicBezTo>
                      <a:pt x="20" y="44"/>
                      <a:pt x="68" y="70"/>
                      <a:pt x="98" y="65"/>
                    </a:cubicBezTo>
                    <a:cubicBezTo>
                      <a:pt x="102" y="64"/>
                      <a:pt x="105" y="63"/>
                      <a:pt x="108" y="61"/>
                    </a:cubicBezTo>
                    <a:cubicBezTo>
                      <a:pt x="108" y="69"/>
                      <a:pt x="106" y="77"/>
                      <a:pt x="103" y="83"/>
                    </a:cubicBezTo>
                    <a:cubicBezTo>
                      <a:pt x="102" y="83"/>
                      <a:pt x="102" y="83"/>
                      <a:pt x="102" y="83"/>
                    </a:cubicBezTo>
                    <a:cubicBezTo>
                      <a:pt x="68" y="111"/>
                      <a:pt x="7" y="69"/>
                      <a:pt x="7" y="68"/>
                    </a:cubicBezTo>
                    <a:cubicBezTo>
                      <a:pt x="6" y="68"/>
                      <a:pt x="6" y="68"/>
                      <a:pt x="6" y="68"/>
                    </a:cubicBezTo>
                    <a:moveTo>
                      <a:pt x="9" y="77"/>
                    </a:moveTo>
                    <a:cubicBezTo>
                      <a:pt x="22" y="85"/>
                      <a:pt x="54" y="103"/>
                      <a:pt x="83" y="98"/>
                    </a:cubicBezTo>
                    <a:cubicBezTo>
                      <a:pt x="87" y="97"/>
                      <a:pt x="91" y="96"/>
                      <a:pt x="95" y="94"/>
                    </a:cubicBezTo>
                    <a:cubicBezTo>
                      <a:pt x="88" y="103"/>
                      <a:pt x="78" y="109"/>
                      <a:pt x="66" y="111"/>
                    </a:cubicBezTo>
                    <a:cubicBezTo>
                      <a:pt x="64" y="111"/>
                      <a:pt x="62" y="112"/>
                      <a:pt x="59" y="112"/>
                    </a:cubicBezTo>
                    <a:cubicBezTo>
                      <a:pt x="36" y="113"/>
                      <a:pt x="16" y="98"/>
                      <a:pt x="9" y="77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8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102 w 102"/>
                  <a:gd name="T1" fmla="*/ 11 h 66"/>
                  <a:gd name="T2" fmla="*/ 95 w 102"/>
                  <a:gd name="T3" fmla="*/ 0 h 66"/>
                  <a:gd name="T4" fmla="*/ 0 w 102"/>
                  <a:gd name="T5" fmla="*/ 52 h 66"/>
                  <a:gd name="T6" fmla="*/ 7 w 102"/>
                  <a:gd name="T7" fmla="*/ 66 h 66"/>
                  <a:gd name="T8" fmla="*/ 102 w 102"/>
                  <a:gd name="T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102" y="11"/>
                    </a:moveTo>
                    <a:lnTo>
                      <a:pt x="95" y="0"/>
                    </a:ln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9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102 w 102"/>
                  <a:gd name="T1" fmla="*/ 11 h 66"/>
                  <a:gd name="T2" fmla="*/ 95 w 102"/>
                  <a:gd name="T3" fmla="*/ 0 h 66"/>
                  <a:gd name="T4" fmla="*/ 0 w 102"/>
                  <a:gd name="T5" fmla="*/ 52 h 66"/>
                  <a:gd name="T6" fmla="*/ 7 w 102"/>
                  <a:gd name="T7" fmla="*/ 66 h 66"/>
                  <a:gd name="T8" fmla="*/ 102 w 102"/>
                  <a:gd name="T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102" y="11"/>
                    </a:moveTo>
                    <a:lnTo>
                      <a:pt x="95" y="0"/>
                    </a:ln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10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0 w 220"/>
                  <a:gd name="T1" fmla="*/ 362 h 369"/>
                  <a:gd name="T2" fmla="*/ 12 w 220"/>
                  <a:gd name="T3" fmla="*/ 369 h 369"/>
                  <a:gd name="T4" fmla="*/ 220 w 220"/>
                  <a:gd name="T5" fmla="*/ 7 h 369"/>
                  <a:gd name="T6" fmla="*/ 208 w 220"/>
                  <a:gd name="T7" fmla="*/ 0 h 369"/>
                  <a:gd name="T8" fmla="*/ 0 w 220"/>
                  <a:gd name="T9" fmla="*/ 36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0" y="362"/>
                    </a:move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lnTo>
                      <a:pt x="0" y="36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11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0 w 220"/>
                  <a:gd name="T1" fmla="*/ 362 h 369"/>
                  <a:gd name="T2" fmla="*/ 12 w 220"/>
                  <a:gd name="T3" fmla="*/ 369 h 369"/>
                  <a:gd name="T4" fmla="*/ 220 w 220"/>
                  <a:gd name="T5" fmla="*/ 7 h 369"/>
                  <a:gd name="T6" fmla="*/ 208 w 220"/>
                  <a:gd name="T7" fmla="*/ 0 h 369"/>
                  <a:gd name="T8" fmla="*/ 0 w 220"/>
                  <a:gd name="T9" fmla="*/ 36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0" y="362"/>
                    </a:move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lnTo>
                      <a:pt x="0" y="362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12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0 w 95"/>
                  <a:gd name="T1" fmla="*/ 108 h 116"/>
                  <a:gd name="T2" fmla="*/ 12 w 95"/>
                  <a:gd name="T3" fmla="*/ 116 h 116"/>
                  <a:gd name="T4" fmla="*/ 95 w 95"/>
                  <a:gd name="T5" fmla="*/ 9 h 116"/>
                  <a:gd name="T6" fmla="*/ 83 w 95"/>
                  <a:gd name="T7" fmla="*/ 0 h 116"/>
                  <a:gd name="T8" fmla="*/ 0 w 95"/>
                  <a:gd name="T9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0" y="108"/>
                    </a:move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13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0 w 95"/>
                  <a:gd name="T1" fmla="*/ 108 h 116"/>
                  <a:gd name="T2" fmla="*/ 12 w 95"/>
                  <a:gd name="T3" fmla="*/ 116 h 116"/>
                  <a:gd name="T4" fmla="*/ 95 w 95"/>
                  <a:gd name="T5" fmla="*/ 9 h 116"/>
                  <a:gd name="T6" fmla="*/ 83 w 95"/>
                  <a:gd name="T7" fmla="*/ 0 h 116"/>
                  <a:gd name="T8" fmla="*/ 0 w 95"/>
                  <a:gd name="T9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0" y="108"/>
                    </a:move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lnTo>
                      <a:pt x="0" y="108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14"/>
              <p:cNvSpPr/>
              <p:nvPr/>
            </p:nvSpPr>
            <p:spPr bwMode="auto">
              <a:xfrm>
                <a:off x="11866737" y="408398"/>
                <a:ext cx="8229" cy="41286"/>
              </a:xfrm>
              <a:custGeom>
                <a:avLst/>
                <a:gdLst>
                  <a:gd name="T0" fmla="*/ 19 w 25"/>
                  <a:gd name="T1" fmla="*/ 125 h 125"/>
                  <a:gd name="T2" fmla="*/ 25 w 25"/>
                  <a:gd name="T3" fmla="*/ 124 h 125"/>
                  <a:gd name="T4" fmla="*/ 6 w 25"/>
                  <a:gd name="T5" fmla="*/ 0 h 125"/>
                  <a:gd name="T6" fmla="*/ 0 w 25"/>
                  <a:gd name="T7" fmla="*/ 1 h 125"/>
                  <a:gd name="T8" fmla="*/ 19 w 25"/>
                  <a:gd name="T9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25">
                    <a:moveTo>
                      <a:pt x="19" y="125"/>
                    </a:move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3"/>
                      <a:pt x="7" y="27"/>
                      <a:pt x="6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8"/>
                      <a:pt x="18" y="121"/>
                      <a:pt x="19" y="125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15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0 w 251"/>
                  <a:gd name="T1" fmla="*/ 7 h 358"/>
                  <a:gd name="T2" fmla="*/ 239 w 251"/>
                  <a:gd name="T3" fmla="*/ 358 h 358"/>
                  <a:gd name="T4" fmla="*/ 251 w 251"/>
                  <a:gd name="T5" fmla="*/ 348 h 358"/>
                  <a:gd name="T6" fmla="*/ 12 w 251"/>
                  <a:gd name="T7" fmla="*/ 0 h 358"/>
                  <a:gd name="T8" fmla="*/ 0 w 251"/>
                  <a:gd name="T9" fmla="*/ 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0" y="7"/>
                    </a:move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16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0 w 251"/>
                  <a:gd name="T1" fmla="*/ 7 h 358"/>
                  <a:gd name="T2" fmla="*/ 239 w 251"/>
                  <a:gd name="T3" fmla="*/ 358 h 358"/>
                  <a:gd name="T4" fmla="*/ 251 w 251"/>
                  <a:gd name="T5" fmla="*/ 348 h 358"/>
                  <a:gd name="T6" fmla="*/ 12 w 251"/>
                  <a:gd name="T7" fmla="*/ 0 h 358"/>
                  <a:gd name="T8" fmla="*/ 0 w 251"/>
                  <a:gd name="T9" fmla="*/ 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0" y="7"/>
                    </a:move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lnTo>
                      <a:pt x="0" y="7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1"/>
              <p:cNvSpPr>
                <a:spLocks noEditPoints="1"/>
              </p:cNvSpPr>
              <p:nvPr/>
            </p:nvSpPr>
            <p:spPr bwMode="auto">
              <a:xfrm>
                <a:off x="11856834" y="277706"/>
                <a:ext cx="37241" cy="37938"/>
              </a:xfrm>
              <a:custGeom>
                <a:avLst/>
                <a:gdLst>
                  <a:gd name="T0" fmla="*/ 57 w 113"/>
                  <a:gd name="T1" fmla="*/ 111 h 115"/>
                  <a:gd name="T2" fmla="*/ 9 w 113"/>
                  <a:gd name="T3" fmla="*/ 76 h 115"/>
                  <a:gd name="T4" fmla="*/ 72 w 113"/>
                  <a:gd name="T5" fmla="*/ 98 h 115"/>
                  <a:gd name="T6" fmla="*/ 83 w 113"/>
                  <a:gd name="T7" fmla="*/ 97 h 115"/>
                  <a:gd name="T8" fmla="*/ 95 w 113"/>
                  <a:gd name="T9" fmla="*/ 93 h 115"/>
                  <a:gd name="T10" fmla="*/ 66 w 113"/>
                  <a:gd name="T11" fmla="*/ 110 h 115"/>
                  <a:gd name="T12" fmla="*/ 59 w 113"/>
                  <a:gd name="T13" fmla="*/ 111 h 115"/>
                  <a:gd name="T14" fmla="*/ 57 w 113"/>
                  <a:gd name="T15" fmla="*/ 111 h 115"/>
                  <a:gd name="T16" fmla="*/ 6 w 113"/>
                  <a:gd name="T17" fmla="*/ 67 h 115"/>
                  <a:gd name="T18" fmla="*/ 5 w 113"/>
                  <a:gd name="T19" fmla="*/ 60 h 115"/>
                  <a:gd name="T20" fmla="*/ 9 w 113"/>
                  <a:gd name="T21" fmla="*/ 37 h 115"/>
                  <a:gd name="T22" fmla="*/ 89 w 113"/>
                  <a:gd name="T23" fmla="*/ 65 h 115"/>
                  <a:gd name="T24" fmla="*/ 98 w 113"/>
                  <a:gd name="T25" fmla="*/ 64 h 115"/>
                  <a:gd name="T26" fmla="*/ 108 w 113"/>
                  <a:gd name="T27" fmla="*/ 60 h 115"/>
                  <a:gd name="T28" fmla="*/ 103 w 113"/>
                  <a:gd name="T29" fmla="*/ 82 h 115"/>
                  <a:gd name="T30" fmla="*/ 102 w 113"/>
                  <a:gd name="T31" fmla="*/ 82 h 115"/>
                  <a:gd name="T32" fmla="*/ 73 w 113"/>
                  <a:gd name="T33" fmla="*/ 91 h 115"/>
                  <a:gd name="T34" fmla="*/ 7 w 113"/>
                  <a:gd name="T35" fmla="*/ 67 h 115"/>
                  <a:gd name="T36" fmla="*/ 6 w 113"/>
                  <a:gd name="T37" fmla="*/ 67 h 115"/>
                  <a:gd name="T38" fmla="*/ 64 w 113"/>
                  <a:gd name="T39" fmla="*/ 54 h 115"/>
                  <a:gd name="T40" fmla="*/ 12 w 113"/>
                  <a:gd name="T41" fmla="*/ 31 h 115"/>
                  <a:gd name="T42" fmla="*/ 30 w 113"/>
                  <a:gd name="T43" fmla="*/ 12 h 115"/>
                  <a:gd name="T44" fmla="*/ 64 w 113"/>
                  <a:gd name="T45" fmla="*/ 54 h 115"/>
                  <a:gd name="T46" fmla="*/ 89 w 113"/>
                  <a:gd name="T47" fmla="*/ 59 h 115"/>
                  <a:gd name="T48" fmla="*/ 71 w 113"/>
                  <a:gd name="T49" fmla="*/ 56 h 115"/>
                  <a:gd name="T50" fmla="*/ 35 w 113"/>
                  <a:gd name="T51" fmla="*/ 9 h 115"/>
                  <a:gd name="T52" fmla="*/ 48 w 113"/>
                  <a:gd name="T53" fmla="*/ 5 h 115"/>
                  <a:gd name="T54" fmla="*/ 55 w 113"/>
                  <a:gd name="T55" fmla="*/ 4 h 115"/>
                  <a:gd name="T56" fmla="*/ 57 w 113"/>
                  <a:gd name="T57" fmla="*/ 4 h 115"/>
                  <a:gd name="T58" fmla="*/ 92 w 113"/>
                  <a:gd name="T59" fmla="*/ 18 h 115"/>
                  <a:gd name="T60" fmla="*/ 108 w 113"/>
                  <a:gd name="T61" fmla="*/ 53 h 115"/>
                  <a:gd name="T62" fmla="*/ 89 w 113"/>
                  <a:gd name="T63" fmla="*/ 59 h 115"/>
                  <a:gd name="T64" fmla="*/ 57 w 113"/>
                  <a:gd name="T65" fmla="*/ 0 h 115"/>
                  <a:gd name="T66" fmla="*/ 54 w 113"/>
                  <a:gd name="T67" fmla="*/ 0 h 115"/>
                  <a:gd name="T68" fmla="*/ 47 w 113"/>
                  <a:gd name="T69" fmla="*/ 1 h 115"/>
                  <a:gd name="T70" fmla="*/ 1 w 113"/>
                  <a:gd name="T71" fmla="*/ 60 h 115"/>
                  <a:gd name="T72" fmla="*/ 3 w 113"/>
                  <a:gd name="T73" fmla="*/ 72 h 115"/>
                  <a:gd name="T74" fmla="*/ 3 w 113"/>
                  <a:gd name="T75" fmla="*/ 72 h 115"/>
                  <a:gd name="T76" fmla="*/ 3 w 113"/>
                  <a:gd name="T77" fmla="*/ 72 h 115"/>
                  <a:gd name="T78" fmla="*/ 57 w 113"/>
                  <a:gd name="T79" fmla="*/ 115 h 115"/>
                  <a:gd name="T80" fmla="*/ 60 w 113"/>
                  <a:gd name="T81" fmla="*/ 115 h 115"/>
                  <a:gd name="T82" fmla="*/ 67 w 113"/>
                  <a:gd name="T83" fmla="*/ 114 h 115"/>
                  <a:gd name="T84" fmla="*/ 104 w 113"/>
                  <a:gd name="T85" fmla="*/ 88 h 115"/>
                  <a:gd name="T86" fmla="*/ 106 w 113"/>
                  <a:gd name="T87" fmla="*/ 86 h 115"/>
                  <a:gd name="T88" fmla="*/ 105 w 113"/>
                  <a:gd name="T89" fmla="*/ 86 h 115"/>
                  <a:gd name="T90" fmla="*/ 112 w 113"/>
                  <a:gd name="T91" fmla="*/ 57 h 115"/>
                  <a:gd name="T92" fmla="*/ 113 w 113"/>
                  <a:gd name="T93" fmla="*/ 57 h 115"/>
                  <a:gd name="T94" fmla="*/ 113 w 113"/>
                  <a:gd name="T95" fmla="*/ 57 h 115"/>
                  <a:gd name="T96" fmla="*/ 113 w 113"/>
                  <a:gd name="T97" fmla="*/ 55 h 115"/>
                  <a:gd name="T98" fmla="*/ 94 w 113"/>
                  <a:gd name="T99" fmla="*/ 15 h 115"/>
                  <a:gd name="T100" fmla="*/ 57 w 113"/>
                  <a:gd name="T10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3" h="115">
                    <a:moveTo>
                      <a:pt x="57" y="111"/>
                    </a:moveTo>
                    <a:cubicBezTo>
                      <a:pt x="35" y="111"/>
                      <a:pt x="16" y="96"/>
                      <a:pt x="9" y="76"/>
                    </a:cubicBezTo>
                    <a:cubicBezTo>
                      <a:pt x="20" y="83"/>
                      <a:pt x="46" y="98"/>
                      <a:pt x="72" y="98"/>
                    </a:cubicBezTo>
                    <a:cubicBezTo>
                      <a:pt x="76" y="98"/>
                      <a:pt x="80" y="97"/>
                      <a:pt x="83" y="97"/>
                    </a:cubicBezTo>
                    <a:cubicBezTo>
                      <a:pt x="87" y="96"/>
                      <a:pt x="91" y="95"/>
                      <a:pt x="95" y="93"/>
                    </a:cubicBezTo>
                    <a:cubicBezTo>
                      <a:pt x="88" y="102"/>
                      <a:pt x="78" y="108"/>
                      <a:pt x="66" y="110"/>
                    </a:cubicBezTo>
                    <a:cubicBezTo>
                      <a:pt x="64" y="110"/>
                      <a:pt x="62" y="111"/>
                      <a:pt x="59" y="111"/>
                    </a:cubicBezTo>
                    <a:cubicBezTo>
                      <a:pt x="59" y="111"/>
                      <a:pt x="58" y="111"/>
                      <a:pt x="57" y="111"/>
                    </a:cubicBezTo>
                    <a:moveTo>
                      <a:pt x="6" y="67"/>
                    </a:moveTo>
                    <a:cubicBezTo>
                      <a:pt x="6" y="65"/>
                      <a:pt x="5" y="62"/>
                      <a:pt x="5" y="60"/>
                    </a:cubicBezTo>
                    <a:cubicBezTo>
                      <a:pt x="5" y="52"/>
                      <a:pt x="7" y="44"/>
                      <a:pt x="9" y="37"/>
                    </a:cubicBezTo>
                    <a:cubicBezTo>
                      <a:pt x="19" y="42"/>
                      <a:pt x="60" y="65"/>
                      <a:pt x="89" y="65"/>
                    </a:cubicBezTo>
                    <a:cubicBezTo>
                      <a:pt x="92" y="65"/>
                      <a:pt x="95" y="64"/>
                      <a:pt x="98" y="64"/>
                    </a:cubicBezTo>
                    <a:cubicBezTo>
                      <a:pt x="102" y="63"/>
                      <a:pt x="105" y="62"/>
                      <a:pt x="108" y="60"/>
                    </a:cubicBezTo>
                    <a:cubicBezTo>
                      <a:pt x="108" y="68"/>
                      <a:pt x="106" y="76"/>
                      <a:pt x="103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93" y="89"/>
                      <a:pt x="83" y="91"/>
                      <a:pt x="73" y="91"/>
                    </a:cubicBezTo>
                    <a:cubicBezTo>
                      <a:pt x="41" y="91"/>
                      <a:pt x="7" y="67"/>
                      <a:pt x="7" y="67"/>
                    </a:cubicBezTo>
                    <a:cubicBezTo>
                      <a:pt x="6" y="67"/>
                      <a:pt x="6" y="67"/>
                      <a:pt x="6" y="67"/>
                    </a:cubicBezTo>
                    <a:moveTo>
                      <a:pt x="64" y="54"/>
                    </a:moveTo>
                    <a:cubicBezTo>
                      <a:pt x="41" y="47"/>
                      <a:pt x="18" y="34"/>
                      <a:pt x="12" y="31"/>
                    </a:cubicBezTo>
                    <a:cubicBezTo>
                      <a:pt x="16" y="23"/>
                      <a:pt x="22" y="17"/>
                      <a:pt x="30" y="12"/>
                    </a:cubicBezTo>
                    <a:cubicBezTo>
                      <a:pt x="32" y="14"/>
                      <a:pt x="57" y="35"/>
                      <a:pt x="64" y="54"/>
                    </a:cubicBezTo>
                    <a:moveTo>
                      <a:pt x="89" y="59"/>
                    </a:moveTo>
                    <a:cubicBezTo>
                      <a:pt x="84" y="59"/>
                      <a:pt x="77" y="58"/>
                      <a:pt x="71" y="56"/>
                    </a:cubicBezTo>
                    <a:cubicBezTo>
                      <a:pt x="66" y="37"/>
                      <a:pt x="43" y="16"/>
                      <a:pt x="35" y="9"/>
                    </a:cubicBezTo>
                    <a:cubicBezTo>
                      <a:pt x="39" y="7"/>
                      <a:pt x="43" y="6"/>
                      <a:pt x="48" y="5"/>
                    </a:cubicBezTo>
                    <a:cubicBezTo>
                      <a:pt x="50" y="4"/>
                      <a:pt x="52" y="4"/>
                      <a:pt x="55" y="4"/>
                    </a:cubicBezTo>
                    <a:cubicBezTo>
                      <a:pt x="55" y="4"/>
                      <a:pt x="56" y="4"/>
                      <a:pt x="57" y="4"/>
                    </a:cubicBezTo>
                    <a:cubicBezTo>
                      <a:pt x="70" y="4"/>
                      <a:pt x="82" y="9"/>
                      <a:pt x="92" y="18"/>
                    </a:cubicBezTo>
                    <a:cubicBezTo>
                      <a:pt x="102" y="27"/>
                      <a:pt x="107" y="39"/>
                      <a:pt x="108" y="53"/>
                    </a:cubicBezTo>
                    <a:cubicBezTo>
                      <a:pt x="104" y="57"/>
                      <a:pt x="97" y="59"/>
                      <a:pt x="89" y="59"/>
                    </a:cubicBezTo>
                    <a:moveTo>
                      <a:pt x="57" y="0"/>
                    </a:moveTo>
                    <a:cubicBezTo>
                      <a:pt x="56" y="0"/>
                      <a:pt x="55" y="0"/>
                      <a:pt x="54" y="0"/>
                    </a:cubicBezTo>
                    <a:cubicBezTo>
                      <a:pt x="52" y="0"/>
                      <a:pt x="49" y="0"/>
                      <a:pt x="47" y="1"/>
                    </a:cubicBezTo>
                    <a:cubicBezTo>
                      <a:pt x="20" y="6"/>
                      <a:pt x="0" y="31"/>
                      <a:pt x="1" y="60"/>
                    </a:cubicBezTo>
                    <a:cubicBezTo>
                      <a:pt x="2" y="64"/>
                      <a:pt x="2" y="68"/>
                      <a:pt x="3" y="72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10" y="97"/>
                      <a:pt x="32" y="115"/>
                      <a:pt x="57" y="115"/>
                    </a:cubicBezTo>
                    <a:cubicBezTo>
                      <a:pt x="58" y="115"/>
                      <a:pt x="59" y="115"/>
                      <a:pt x="60" y="115"/>
                    </a:cubicBezTo>
                    <a:cubicBezTo>
                      <a:pt x="62" y="114"/>
                      <a:pt x="65" y="114"/>
                      <a:pt x="67" y="114"/>
                    </a:cubicBezTo>
                    <a:cubicBezTo>
                      <a:pt x="83" y="111"/>
                      <a:pt x="96" y="101"/>
                      <a:pt x="104" y="88"/>
                    </a:cubicBezTo>
                    <a:cubicBezTo>
                      <a:pt x="105" y="87"/>
                      <a:pt x="105" y="87"/>
                      <a:pt x="106" y="86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110" y="77"/>
                      <a:pt x="113" y="67"/>
                      <a:pt x="112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2" y="56"/>
                      <a:pt x="113" y="55"/>
                      <a:pt x="113" y="55"/>
                    </a:cubicBezTo>
                    <a:cubicBezTo>
                      <a:pt x="112" y="39"/>
                      <a:pt x="105" y="25"/>
                      <a:pt x="94" y="15"/>
                    </a:cubicBezTo>
                    <a:cubicBezTo>
                      <a:pt x="84" y="5"/>
                      <a:pt x="71" y="0"/>
                      <a:pt x="57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2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95 w 102"/>
                  <a:gd name="T1" fmla="*/ 0 h 66"/>
                  <a:gd name="T2" fmla="*/ 0 w 102"/>
                  <a:gd name="T3" fmla="*/ 52 h 66"/>
                  <a:gd name="T4" fmla="*/ 7 w 102"/>
                  <a:gd name="T5" fmla="*/ 66 h 66"/>
                  <a:gd name="T6" fmla="*/ 102 w 102"/>
                  <a:gd name="T7" fmla="*/ 11 h 66"/>
                  <a:gd name="T8" fmla="*/ 95 w 102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95" y="0"/>
                    </a:move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3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95 w 102"/>
                  <a:gd name="T1" fmla="*/ 0 h 66"/>
                  <a:gd name="T2" fmla="*/ 0 w 102"/>
                  <a:gd name="T3" fmla="*/ 52 h 66"/>
                  <a:gd name="T4" fmla="*/ 7 w 102"/>
                  <a:gd name="T5" fmla="*/ 66 h 66"/>
                  <a:gd name="T6" fmla="*/ 102 w 102"/>
                  <a:gd name="T7" fmla="*/ 11 h 66"/>
                  <a:gd name="T8" fmla="*/ 95 w 102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95" y="0"/>
                    </a:move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lnTo>
                      <a:pt x="95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4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208 w 220"/>
                  <a:gd name="T1" fmla="*/ 0 h 369"/>
                  <a:gd name="T2" fmla="*/ 0 w 220"/>
                  <a:gd name="T3" fmla="*/ 362 h 369"/>
                  <a:gd name="T4" fmla="*/ 12 w 220"/>
                  <a:gd name="T5" fmla="*/ 369 h 369"/>
                  <a:gd name="T6" fmla="*/ 220 w 220"/>
                  <a:gd name="T7" fmla="*/ 7 h 369"/>
                  <a:gd name="T8" fmla="*/ 208 w 22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208" y="0"/>
                    </a:moveTo>
                    <a:lnTo>
                      <a:pt x="0" y="362"/>
                    </a:ln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5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208 w 220"/>
                  <a:gd name="T1" fmla="*/ 0 h 369"/>
                  <a:gd name="T2" fmla="*/ 0 w 220"/>
                  <a:gd name="T3" fmla="*/ 362 h 369"/>
                  <a:gd name="T4" fmla="*/ 12 w 220"/>
                  <a:gd name="T5" fmla="*/ 369 h 369"/>
                  <a:gd name="T6" fmla="*/ 220 w 220"/>
                  <a:gd name="T7" fmla="*/ 7 h 369"/>
                  <a:gd name="T8" fmla="*/ 208 w 22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208" y="0"/>
                    </a:moveTo>
                    <a:lnTo>
                      <a:pt x="0" y="362"/>
                    </a:ln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6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83 w 95"/>
                  <a:gd name="T1" fmla="*/ 0 h 116"/>
                  <a:gd name="T2" fmla="*/ 0 w 95"/>
                  <a:gd name="T3" fmla="*/ 108 h 116"/>
                  <a:gd name="T4" fmla="*/ 12 w 95"/>
                  <a:gd name="T5" fmla="*/ 116 h 116"/>
                  <a:gd name="T6" fmla="*/ 95 w 95"/>
                  <a:gd name="T7" fmla="*/ 9 h 116"/>
                  <a:gd name="T8" fmla="*/ 83 w 95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83" y="0"/>
                    </a:moveTo>
                    <a:lnTo>
                      <a:pt x="0" y="108"/>
                    </a:ln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7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83 w 95"/>
                  <a:gd name="T1" fmla="*/ 0 h 116"/>
                  <a:gd name="T2" fmla="*/ 0 w 95"/>
                  <a:gd name="T3" fmla="*/ 108 h 116"/>
                  <a:gd name="T4" fmla="*/ 12 w 95"/>
                  <a:gd name="T5" fmla="*/ 116 h 116"/>
                  <a:gd name="T6" fmla="*/ 95 w 95"/>
                  <a:gd name="T7" fmla="*/ 9 h 116"/>
                  <a:gd name="T8" fmla="*/ 83 w 95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83" y="0"/>
                    </a:moveTo>
                    <a:lnTo>
                      <a:pt x="0" y="108"/>
                    </a:ln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8"/>
              <p:cNvSpPr/>
              <p:nvPr/>
            </p:nvSpPr>
            <p:spPr bwMode="auto">
              <a:xfrm>
                <a:off x="11866737" y="408398"/>
                <a:ext cx="8229" cy="41286"/>
              </a:xfrm>
              <a:custGeom>
                <a:avLst/>
                <a:gdLst>
                  <a:gd name="T0" fmla="*/ 6 w 25"/>
                  <a:gd name="T1" fmla="*/ 0 h 125"/>
                  <a:gd name="T2" fmla="*/ 0 w 25"/>
                  <a:gd name="T3" fmla="*/ 1 h 125"/>
                  <a:gd name="T4" fmla="*/ 19 w 25"/>
                  <a:gd name="T5" fmla="*/ 125 h 125"/>
                  <a:gd name="T6" fmla="*/ 25 w 25"/>
                  <a:gd name="T7" fmla="*/ 124 h 125"/>
                  <a:gd name="T8" fmla="*/ 6 w 25"/>
                  <a:gd name="T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25">
                    <a:moveTo>
                      <a:pt x="6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8"/>
                      <a:pt x="18" y="121"/>
                      <a:pt x="19" y="125"/>
                    </a:cubicBez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3"/>
                      <a:pt x="7" y="27"/>
                      <a:pt x="6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29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12 w 251"/>
                  <a:gd name="T1" fmla="*/ 0 h 358"/>
                  <a:gd name="T2" fmla="*/ 0 w 251"/>
                  <a:gd name="T3" fmla="*/ 7 h 358"/>
                  <a:gd name="T4" fmla="*/ 239 w 251"/>
                  <a:gd name="T5" fmla="*/ 358 h 358"/>
                  <a:gd name="T6" fmla="*/ 251 w 251"/>
                  <a:gd name="T7" fmla="*/ 348 h 358"/>
                  <a:gd name="T8" fmla="*/ 12 w 251"/>
                  <a:gd name="T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12" y="0"/>
                    </a:moveTo>
                    <a:lnTo>
                      <a:pt x="0" y="7"/>
                    </a:ln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30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12 w 251"/>
                  <a:gd name="T1" fmla="*/ 0 h 358"/>
                  <a:gd name="T2" fmla="*/ 0 w 251"/>
                  <a:gd name="T3" fmla="*/ 7 h 358"/>
                  <a:gd name="T4" fmla="*/ 239 w 251"/>
                  <a:gd name="T5" fmla="*/ 358 h 358"/>
                  <a:gd name="T6" fmla="*/ 251 w 251"/>
                  <a:gd name="T7" fmla="*/ 348 h 358"/>
                  <a:gd name="T8" fmla="*/ 12 w 251"/>
                  <a:gd name="T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12" y="0"/>
                    </a:moveTo>
                    <a:lnTo>
                      <a:pt x="0" y="7"/>
                    </a:ln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-10123" y="6289667"/>
            <a:ext cx="434645" cy="565600"/>
            <a:chOff x="-13497" y="6289667"/>
            <a:chExt cx="579526" cy="565600"/>
          </a:xfrm>
        </p:grpSpPr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-13497" y="6289667"/>
              <a:ext cx="579526" cy="565600"/>
            </a:xfrm>
            <a:custGeom>
              <a:avLst/>
              <a:gdLst>
                <a:gd name="T0" fmla="*/ 1564 w 1882"/>
                <a:gd name="T1" fmla="*/ 487 h 1836"/>
                <a:gd name="T2" fmla="*/ 815 w 1882"/>
                <a:gd name="T3" fmla="*/ 595 h 1836"/>
                <a:gd name="T4" fmla="*/ 196 w 1882"/>
                <a:gd name="T5" fmla="*/ 881 h 1836"/>
                <a:gd name="T6" fmla="*/ 566 w 1882"/>
                <a:gd name="T7" fmla="*/ 1554 h 1836"/>
                <a:gd name="T8" fmla="*/ 1044 w 1882"/>
                <a:gd name="T9" fmla="*/ 1833 h 1836"/>
                <a:gd name="T10" fmla="*/ 1457 w 1882"/>
                <a:gd name="T11" fmla="*/ 1355 h 1836"/>
                <a:gd name="T12" fmla="*/ 1768 w 1882"/>
                <a:gd name="T13" fmla="*/ 808 h 1836"/>
                <a:gd name="T14" fmla="*/ 1784 w 1882"/>
                <a:gd name="T15" fmla="*/ 1107 h 1836"/>
                <a:gd name="T16" fmla="*/ 1537 w 1882"/>
                <a:gd name="T17" fmla="*/ 912 h 1836"/>
                <a:gd name="T18" fmla="*/ 1556 w 1882"/>
                <a:gd name="T19" fmla="*/ 756 h 1836"/>
                <a:gd name="T20" fmla="*/ 1448 w 1882"/>
                <a:gd name="T21" fmla="*/ 246 h 1836"/>
                <a:gd name="T22" fmla="*/ 1534 w 1882"/>
                <a:gd name="T23" fmla="*/ 391 h 1836"/>
                <a:gd name="T24" fmla="*/ 1223 w 1882"/>
                <a:gd name="T25" fmla="*/ 761 h 1836"/>
                <a:gd name="T26" fmla="*/ 1615 w 1882"/>
                <a:gd name="T27" fmla="*/ 767 h 1836"/>
                <a:gd name="T28" fmla="*/ 1652 w 1882"/>
                <a:gd name="T29" fmla="*/ 1333 h 1836"/>
                <a:gd name="T30" fmla="*/ 1320 w 1882"/>
                <a:gd name="T31" fmla="*/ 1622 h 1836"/>
                <a:gd name="T32" fmla="*/ 1191 w 1882"/>
                <a:gd name="T33" fmla="*/ 1751 h 1836"/>
                <a:gd name="T34" fmla="*/ 1184 w 1882"/>
                <a:gd name="T35" fmla="*/ 1312 h 1836"/>
                <a:gd name="T36" fmla="*/ 1661 w 1882"/>
                <a:gd name="T37" fmla="*/ 1327 h 1836"/>
                <a:gd name="T38" fmla="*/ 889 w 1882"/>
                <a:gd name="T39" fmla="*/ 1298 h 1836"/>
                <a:gd name="T40" fmla="*/ 846 w 1882"/>
                <a:gd name="T41" fmla="*/ 1131 h 1836"/>
                <a:gd name="T42" fmla="*/ 675 w 1882"/>
                <a:gd name="T43" fmla="*/ 1271 h 1836"/>
                <a:gd name="T44" fmla="*/ 363 w 1882"/>
                <a:gd name="T45" fmla="*/ 1446 h 1836"/>
                <a:gd name="T46" fmla="*/ 635 w 1882"/>
                <a:gd name="T47" fmla="*/ 1207 h 1836"/>
                <a:gd name="T48" fmla="*/ 957 w 1882"/>
                <a:gd name="T49" fmla="*/ 991 h 1836"/>
                <a:gd name="T50" fmla="*/ 973 w 1882"/>
                <a:gd name="T51" fmla="*/ 1348 h 1836"/>
                <a:gd name="T52" fmla="*/ 592 w 1882"/>
                <a:gd name="T53" fmla="*/ 938 h 1836"/>
                <a:gd name="T54" fmla="*/ 92 w 1882"/>
                <a:gd name="T55" fmla="*/ 768 h 1836"/>
                <a:gd name="T56" fmla="*/ 305 w 1882"/>
                <a:gd name="T57" fmla="*/ 636 h 1836"/>
                <a:gd name="T58" fmla="*/ 899 w 1882"/>
                <a:gd name="T59" fmla="*/ 902 h 1836"/>
                <a:gd name="T60" fmla="*/ 909 w 1882"/>
                <a:gd name="T61" fmla="*/ 945 h 1836"/>
                <a:gd name="T62" fmla="*/ 386 w 1882"/>
                <a:gd name="T63" fmla="*/ 1079 h 1836"/>
                <a:gd name="T64" fmla="*/ 384 w 1882"/>
                <a:gd name="T65" fmla="*/ 346 h 1836"/>
                <a:gd name="T66" fmla="*/ 768 w 1882"/>
                <a:gd name="T67" fmla="*/ 198 h 1836"/>
                <a:gd name="T68" fmla="*/ 950 w 1882"/>
                <a:gd name="T69" fmla="*/ 85 h 1836"/>
                <a:gd name="T70" fmla="*/ 1150 w 1882"/>
                <a:gd name="T71" fmla="*/ 87 h 1836"/>
                <a:gd name="T72" fmla="*/ 1113 w 1882"/>
                <a:gd name="T73" fmla="*/ 357 h 1836"/>
                <a:gd name="T74" fmla="*/ 976 w 1882"/>
                <a:gd name="T75" fmla="*/ 428 h 1836"/>
                <a:gd name="T76" fmla="*/ 795 w 1882"/>
                <a:gd name="T77" fmla="*/ 209 h 1836"/>
                <a:gd name="T78" fmla="*/ 361 w 1882"/>
                <a:gd name="T79" fmla="*/ 352 h 1836"/>
                <a:gd name="T80" fmla="*/ 1163 w 1882"/>
                <a:gd name="T81" fmla="*/ 623 h 1836"/>
                <a:gd name="T82" fmla="*/ 1070 w 1882"/>
                <a:gd name="T83" fmla="*/ 880 h 1836"/>
                <a:gd name="T84" fmla="*/ 1038 w 1882"/>
                <a:gd name="T85" fmla="*/ 839 h 1836"/>
                <a:gd name="T86" fmla="*/ 920 w 1882"/>
                <a:gd name="T87" fmla="*/ 905 h 1836"/>
                <a:gd name="T88" fmla="*/ 264 w 1882"/>
                <a:gd name="T89" fmla="*/ 406 h 1836"/>
                <a:gd name="T90" fmla="*/ 264 w 1882"/>
                <a:gd name="T91" fmla="*/ 406 h 1836"/>
                <a:gd name="T92" fmla="*/ 1107 w 1882"/>
                <a:gd name="T93" fmla="*/ 1777 h 1836"/>
                <a:gd name="T94" fmla="*/ 1079 w 1882"/>
                <a:gd name="T95" fmla="*/ 953 h 1836"/>
                <a:gd name="T96" fmla="*/ 1737 w 1882"/>
                <a:gd name="T97" fmla="*/ 1231 h 1836"/>
                <a:gd name="T98" fmla="*/ 1558 w 1882"/>
                <a:gd name="T99" fmla="*/ 485 h 1836"/>
                <a:gd name="T100" fmla="*/ 749 w 1882"/>
                <a:gd name="T101" fmla="*/ 189 h 1836"/>
                <a:gd name="T102" fmla="*/ 358 w 1882"/>
                <a:gd name="T103" fmla="*/ 314 h 1836"/>
                <a:gd name="T104" fmla="*/ 138 w 1882"/>
                <a:gd name="T105" fmla="*/ 850 h 1836"/>
                <a:gd name="T106" fmla="*/ 265 w 1882"/>
                <a:gd name="T107" fmla="*/ 1037 h 1836"/>
                <a:gd name="T108" fmla="*/ 564 w 1882"/>
                <a:gd name="T109" fmla="*/ 1548 h 1836"/>
                <a:gd name="T110" fmla="*/ 837 w 1882"/>
                <a:gd name="T111" fmla="*/ 1655 h 1836"/>
                <a:gd name="T112" fmla="*/ 1356 w 1882"/>
                <a:gd name="T113" fmla="*/ 1515 h 1836"/>
                <a:gd name="T114" fmla="*/ 1602 w 1882"/>
                <a:gd name="T115" fmla="*/ 1373 h 1836"/>
                <a:gd name="T116" fmla="*/ 1804 w 1882"/>
                <a:gd name="T117" fmla="*/ 793 h 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82" h="1836">
                  <a:moveTo>
                    <a:pt x="1809" y="790"/>
                  </a:moveTo>
                  <a:cubicBezTo>
                    <a:pt x="1750" y="713"/>
                    <a:pt x="1642" y="684"/>
                    <a:pt x="1488" y="702"/>
                  </a:cubicBezTo>
                  <a:cubicBezTo>
                    <a:pt x="1441" y="706"/>
                    <a:pt x="1388" y="716"/>
                    <a:pt x="1331" y="730"/>
                  </a:cubicBezTo>
                  <a:cubicBezTo>
                    <a:pt x="1390" y="695"/>
                    <a:pt x="1462" y="644"/>
                    <a:pt x="1510" y="579"/>
                  </a:cubicBezTo>
                  <a:cubicBezTo>
                    <a:pt x="1533" y="551"/>
                    <a:pt x="1552" y="520"/>
                    <a:pt x="1564" y="487"/>
                  </a:cubicBezTo>
                  <a:cubicBezTo>
                    <a:pt x="1586" y="425"/>
                    <a:pt x="1579" y="361"/>
                    <a:pt x="1543" y="298"/>
                  </a:cubicBezTo>
                  <a:cubicBezTo>
                    <a:pt x="1419" y="78"/>
                    <a:pt x="1149" y="0"/>
                    <a:pt x="947" y="37"/>
                  </a:cubicBezTo>
                  <a:cubicBezTo>
                    <a:pt x="848" y="55"/>
                    <a:pt x="775" y="100"/>
                    <a:pt x="747" y="162"/>
                  </a:cubicBezTo>
                  <a:cubicBezTo>
                    <a:pt x="730" y="200"/>
                    <a:pt x="726" y="247"/>
                    <a:pt x="731" y="297"/>
                  </a:cubicBezTo>
                  <a:cubicBezTo>
                    <a:pt x="734" y="390"/>
                    <a:pt x="772" y="499"/>
                    <a:pt x="815" y="595"/>
                  </a:cubicBezTo>
                  <a:cubicBezTo>
                    <a:pt x="771" y="538"/>
                    <a:pt x="719" y="477"/>
                    <a:pt x="660" y="427"/>
                  </a:cubicBezTo>
                  <a:cubicBezTo>
                    <a:pt x="569" y="346"/>
                    <a:pt x="464" y="289"/>
                    <a:pt x="357" y="308"/>
                  </a:cubicBezTo>
                  <a:cubicBezTo>
                    <a:pt x="302" y="318"/>
                    <a:pt x="248" y="349"/>
                    <a:pt x="199" y="399"/>
                  </a:cubicBezTo>
                  <a:cubicBezTo>
                    <a:pt x="54" y="548"/>
                    <a:pt x="0" y="675"/>
                    <a:pt x="43" y="767"/>
                  </a:cubicBezTo>
                  <a:cubicBezTo>
                    <a:pt x="67" y="817"/>
                    <a:pt x="119" y="855"/>
                    <a:pt x="196" y="881"/>
                  </a:cubicBezTo>
                  <a:cubicBezTo>
                    <a:pt x="267" y="910"/>
                    <a:pt x="374" y="930"/>
                    <a:pt x="532" y="929"/>
                  </a:cubicBezTo>
                  <a:cubicBezTo>
                    <a:pt x="480" y="941"/>
                    <a:pt x="426" y="956"/>
                    <a:pt x="376" y="977"/>
                  </a:cubicBezTo>
                  <a:cubicBezTo>
                    <a:pt x="284" y="1011"/>
                    <a:pt x="204" y="1059"/>
                    <a:pt x="172" y="1128"/>
                  </a:cubicBezTo>
                  <a:cubicBezTo>
                    <a:pt x="147" y="1182"/>
                    <a:pt x="155" y="1244"/>
                    <a:pt x="195" y="1312"/>
                  </a:cubicBezTo>
                  <a:cubicBezTo>
                    <a:pt x="297" y="1488"/>
                    <a:pt x="436" y="1578"/>
                    <a:pt x="566" y="1554"/>
                  </a:cubicBezTo>
                  <a:cubicBezTo>
                    <a:pt x="604" y="1547"/>
                    <a:pt x="657" y="1527"/>
                    <a:pt x="709" y="1472"/>
                  </a:cubicBezTo>
                  <a:cubicBezTo>
                    <a:pt x="748" y="1436"/>
                    <a:pt x="786" y="1383"/>
                    <a:pt x="818" y="1302"/>
                  </a:cubicBezTo>
                  <a:cubicBezTo>
                    <a:pt x="812" y="1363"/>
                    <a:pt x="808" y="1433"/>
                    <a:pt x="811" y="1501"/>
                  </a:cubicBezTo>
                  <a:cubicBezTo>
                    <a:pt x="814" y="1606"/>
                    <a:pt x="834" y="1709"/>
                    <a:pt x="888" y="1772"/>
                  </a:cubicBezTo>
                  <a:cubicBezTo>
                    <a:pt x="926" y="1816"/>
                    <a:pt x="979" y="1836"/>
                    <a:pt x="1044" y="1833"/>
                  </a:cubicBezTo>
                  <a:cubicBezTo>
                    <a:pt x="1068" y="1831"/>
                    <a:pt x="1092" y="1829"/>
                    <a:pt x="1115" y="1825"/>
                  </a:cubicBezTo>
                  <a:cubicBezTo>
                    <a:pt x="1232" y="1803"/>
                    <a:pt x="1312" y="1744"/>
                    <a:pt x="1346" y="1655"/>
                  </a:cubicBezTo>
                  <a:cubicBezTo>
                    <a:pt x="1374" y="1581"/>
                    <a:pt x="1369" y="1491"/>
                    <a:pt x="1333" y="1394"/>
                  </a:cubicBezTo>
                  <a:cubicBezTo>
                    <a:pt x="1315" y="1340"/>
                    <a:pt x="1288" y="1284"/>
                    <a:pt x="1251" y="1227"/>
                  </a:cubicBezTo>
                  <a:cubicBezTo>
                    <a:pt x="1303" y="1271"/>
                    <a:pt x="1378" y="1325"/>
                    <a:pt x="1457" y="1355"/>
                  </a:cubicBezTo>
                  <a:cubicBezTo>
                    <a:pt x="1512" y="1379"/>
                    <a:pt x="1572" y="1393"/>
                    <a:pt x="1626" y="1383"/>
                  </a:cubicBezTo>
                  <a:cubicBezTo>
                    <a:pt x="1626" y="1383"/>
                    <a:pt x="1626" y="1383"/>
                    <a:pt x="1626" y="1383"/>
                  </a:cubicBezTo>
                  <a:cubicBezTo>
                    <a:pt x="1692" y="1371"/>
                    <a:pt x="1744" y="1326"/>
                    <a:pt x="1780" y="1248"/>
                  </a:cubicBezTo>
                  <a:cubicBezTo>
                    <a:pt x="1872" y="1052"/>
                    <a:pt x="1882" y="884"/>
                    <a:pt x="1809" y="790"/>
                  </a:cubicBezTo>
                  <a:close/>
                  <a:moveTo>
                    <a:pt x="1768" y="808"/>
                  </a:moveTo>
                  <a:cubicBezTo>
                    <a:pt x="1795" y="844"/>
                    <a:pt x="1808" y="891"/>
                    <a:pt x="1809" y="947"/>
                  </a:cubicBezTo>
                  <a:cubicBezTo>
                    <a:pt x="1639" y="919"/>
                    <a:pt x="1639" y="919"/>
                    <a:pt x="1639" y="919"/>
                  </a:cubicBezTo>
                  <a:cubicBezTo>
                    <a:pt x="1638" y="925"/>
                    <a:pt x="1638" y="925"/>
                    <a:pt x="1638" y="925"/>
                  </a:cubicBezTo>
                  <a:cubicBezTo>
                    <a:pt x="1809" y="953"/>
                    <a:pt x="1809" y="953"/>
                    <a:pt x="1809" y="953"/>
                  </a:cubicBezTo>
                  <a:cubicBezTo>
                    <a:pt x="1809" y="999"/>
                    <a:pt x="1801" y="1051"/>
                    <a:pt x="1784" y="1107"/>
                  </a:cubicBezTo>
                  <a:cubicBezTo>
                    <a:pt x="1646" y="1126"/>
                    <a:pt x="1466" y="1076"/>
                    <a:pt x="1338" y="1030"/>
                  </a:cubicBezTo>
                  <a:cubicBezTo>
                    <a:pt x="1218" y="987"/>
                    <a:pt x="1120" y="940"/>
                    <a:pt x="1092" y="926"/>
                  </a:cubicBezTo>
                  <a:cubicBezTo>
                    <a:pt x="1095" y="912"/>
                    <a:pt x="1096" y="897"/>
                    <a:pt x="1093" y="883"/>
                  </a:cubicBezTo>
                  <a:cubicBezTo>
                    <a:pt x="1148" y="884"/>
                    <a:pt x="1391" y="894"/>
                    <a:pt x="1536" y="918"/>
                  </a:cubicBezTo>
                  <a:cubicBezTo>
                    <a:pt x="1537" y="912"/>
                    <a:pt x="1537" y="912"/>
                    <a:pt x="1537" y="912"/>
                  </a:cubicBezTo>
                  <a:cubicBezTo>
                    <a:pt x="1390" y="887"/>
                    <a:pt x="1143" y="878"/>
                    <a:pt x="1091" y="877"/>
                  </a:cubicBezTo>
                  <a:cubicBezTo>
                    <a:pt x="1091" y="876"/>
                    <a:pt x="1091" y="876"/>
                    <a:pt x="1091" y="876"/>
                  </a:cubicBezTo>
                  <a:cubicBezTo>
                    <a:pt x="1090" y="872"/>
                    <a:pt x="1088" y="867"/>
                    <a:pt x="1086" y="863"/>
                  </a:cubicBezTo>
                  <a:cubicBezTo>
                    <a:pt x="1133" y="845"/>
                    <a:pt x="1340" y="771"/>
                    <a:pt x="1556" y="762"/>
                  </a:cubicBezTo>
                  <a:cubicBezTo>
                    <a:pt x="1556" y="756"/>
                    <a:pt x="1556" y="756"/>
                    <a:pt x="1556" y="756"/>
                  </a:cubicBezTo>
                  <a:cubicBezTo>
                    <a:pt x="1339" y="765"/>
                    <a:pt x="1129" y="840"/>
                    <a:pt x="1083" y="857"/>
                  </a:cubicBezTo>
                  <a:cubicBezTo>
                    <a:pt x="1081" y="852"/>
                    <a:pt x="1078" y="848"/>
                    <a:pt x="1074" y="843"/>
                  </a:cubicBezTo>
                  <a:cubicBezTo>
                    <a:pt x="1099" y="820"/>
                    <a:pt x="1181" y="740"/>
                    <a:pt x="1245" y="626"/>
                  </a:cubicBezTo>
                  <a:cubicBezTo>
                    <a:pt x="1313" y="505"/>
                    <a:pt x="1372" y="321"/>
                    <a:pt x="1278" y="126"/>
                  </a:cubicBezTo>
                  <a:cubicBezTo>
                    <a:pt x="1341" y="153"/>
                    <a:pt x="1400" y="193"/>
                    <a:pt x="1448" y="246"/>
                  </a:cubicBezTo>
                  <a:cubicBezTo>
                    <a:pt x="1448" y="303"/>
                    <a:pt x="1441" y="560"/>
                    <a:pt x="1327" y="654"/>
                  </a:cubicBezTo>
                  <a:cubicBezTo>
                    <a:pt x="1331" y="659"/>
                    <a:pt x="1331" y="659"/>
                    <a:pt x="1331" y="659"/>
                  </a:cubicBezTo>
                  <a:cubicBezTo>
                    <a:pt x="1442" y="567"/>
                    <a:pt x="1454" y="322"/>
                    <a:pt x="1454" y="253"/>
                  </a:cubicBezTo>
                  <a:cubicBezTo>
                    <a:pt x="1475" y="276"/>
                    <a:pt x="1493" y="302"/>
                    <a:pt x="1509" y="330"/>
                  </a:cubicBezTo>
                  <a:cubicBezTo>
                    <a:pt x="1521" y="350"/>
                    <a:pt x="1529" y="371"/>
                    <a:pt x="1534" y="391"/>
                  </a:cubicBezTo>
                  <a:cubicBezTo>
                    <a:pt x="1525" y="424"/>
                    <a:pt x="1501" y="503"/>
                    <a:pt x="1458" y="552"/>
                  </a:cubicBezTo>
                  <a:cubicBezTo>
                    <a:pt x="1463" y="556"/>
                    <a:pt x="1463" y="556"/>
                    <a:pt x="1463" y="556"/>
                  </a:cubicBezTo>
                  <a:cubicBezTo>
                    <a:pt x="1502" y="512"/>
                    <a:pt x="1526" y="443"/>
                    <a:pt x="1537" y="405"/>
                  </a:cubicBezTo>
                  <a:cubicBezTo>
                    <a:pt x="1542" y="437"/>
                    <a:pt x="1539" y="469"/>
                    <a:pt x="1528" y="501"/>
                  </a:cubicBezTo>
                  <a:cubicBezTo>
                    <a:pt x="1472" y="660"/>
                    <a:pt x="1225" y="760"/>
                    <a:pt x="1223" y="761"/>
                  </a:cubicBezTo>
                  <a:cubicBezTo>
                    <a:pt x="1230" y="780"/>
                    <a:pt x="1230" y="780"/>
                    <a:pt x="1230" y="780"/>
                  </a:cubicBezTo>
                  <a:cubicBezTo>
                    <a:pt x="1294" y="759"/>
                    <a:pt x="1354" y="744"/>
                    <a:pt x="1409" y="734"/>
                  </a:cubicBezTo>
                  <a:cubicBezTo>
                    <a:pt x="1581" y="702"/>
                    <a:pt x="1699" y="724"/>
                    <a:pt x="1761" y="799"/>
                  </a:cubicBezTo>
                  <a:cubicBezTo>
                    <a:pt x="1722" y="785"/>
                    <a:pt x="1644" y="758"/>
                    <a:pt x="1614" y="761"/>
                  </a:cubicBezTo>
                  <a:cubicBezTo>
                    <a:pt x="1615" y="767"/>
                    <a:pt x="1615" y="767"/>
                    <a:pt x="1615" y="767"/>
                  </a:cubicBezTo>
                  <a:cubicBezTo>
                    <a:pt x="1645" y="764"/>
                    <a:pt x="1735" y="796"/>
                    <a:pt x="1768" y="808"/>
                  </a:cubicBezTo>
                  <a:close/>
                  <a:moveTo>
                    <a:pt x="1661" y="1327"/>
                  </a:moveTo>
                  <a:cubicBezTo>
                    <a:pt x="1611" y="1323"/>
                    <a:pt x="1421" y="1300"/>
                    <a:pt x="1262" y="1159"/>
                  </a:cubicBezTo>
                  <a:cubicBezTo>
                    <a:pt x="1258" y="1164"/>
                    <a:pt x="1258" y="1164"/>
                    <a:pt x="1258" y="1164"/>
                  </a:cubicBezTo>
                  <a:cubicBezTo>
                    <a:pt x="1410" y="1299"/>
                    <a:pt x="1591" y="1327"/>
                    <a:pt x="1652" y="1333"/>
                  </a:cubicBezTo>
                  <a:cubicBezTo>
                    <a:pt x="1635" y="1343"/>
                    <a:pt x="1618" y="1350"/>
                    <a:pt x="1599" y="1353"/>
                  </a:cubicBezTo>
                  <a:cubicBezTo>
                    <a:pt x="1599" y="1353"/>
                    <a:pt x="1599" y="1353"/>
                    <a:pt x="1599" y="1353"/>
                  </a:cubicBezTo>
                  <a:cubicBezTo>
                    <a:pt x="1425" y="1385"/>
                    <a:pt x="1196" y="1149"/>
                    <a:pt x="1193" y="1147"/>
                  </a:cubicBezTo>
                  <a:cubicBezTo>
                    <a:pt x="1178" y="1160"/>
                    <a:pt x="1178" y="1160"/>
                    <a:pt x="1178" y="1160"/>
                  </a:cubicBezTo>
                  <a:cubicBezTo>
                    <a:pt x="1313" y="1333"/>
                    <a:pt x="1365" y="1502"/>
                    <a:pt x="1320" y="1622"/>
                  </a:cubicBezTo>
                  <a:cubicBezTo>
                    <a:pt x="1309" y="1651"/>
                    <a:pt x="1292" y="1676"/>
                    <a:pt x="1271" y="1697"/>
                  </a:cubicBezTo>
                  <a:cubicBezTo>
                    <a:pt x="1274" y="1618"/>
                    <a:pt x="1224" y="1452"/>
                    <a:pt x="1222" y="1444"/>
                  </a:cubicBezTo>
                  <a:cubicBezTo>
                    <a:pt x="1216" y="1446"/>
                    <a:pt x="1216" y="1446"/>
                    <a:pt x="1216" y="1446"/>
                  </a:cubicBezTo>
                  <a:cubicBezTo>
                    <a:pt x="1217" y="1448"/>
                    <a:pt x="1271" y="1630"/>
                    <a:pt x="1265" y="1704"/>
                  </a:cubicBezTo>
                  <a:cubicBezTo>
                    <a:pt x="1244" y="1723"/>
                    <a:pt x="1220" y="1739"/>
                    <a:pt x="1191" y="1751"/>
                  </a:cubicBezTo>
                  <a:cubicBezTo>
                    <a:pt x="1200" y="1682"/>
                    <a:pt x="1175" y="1537"/>
                    <a:pt x="1119" y="1319"/>
                  </a:cubicBezTo>
                  <a:cubicBezTo>
                    <a:pt x="1080" y="1169"/>
                    <a:pt x="1038" y="1031"/>
                    <a:pt x="1026" y="994"/>
                  </a:cubicBezTo>
                  <a:cubicBezTo>
                    <a:pt x="1032" y="992"/>
                    <a:pt x="1038" y="990"/>
                    <a:pt x="1043" y="987"/>
                  </a:cubicBezTo>
                  <a:cubicBezTo>
                    <a:pt x="1065" y="1034"/>
                    <a:pt x="1163" y="1249"/>
                    <a:pt x="1178" y="1313"/>
                  </a:cubicBezTo>
                  <a:cubicBezTo>
                    <a:pt x="1184" y="1312"/>
                    <a:pt x="1184" y="1312"/>
                    <a:pt x="1184" y="1312"/>
                  </a:cubicBezTo>
                  <a:cubicBezTo>
                    <a:pt x="1169" y="1245"/>
                    <a:pt x="1070" y="1030"/>
                    <a:pt x="1048" y="983"/>
                  </a:cubicBezTo>
                  <a:cubicBezTo>
                    <a:pt x="1059" y="977"/>
                    <a:pt x="1068" y="969"/>
                    <a:pt x="1075" y="959"/>
                  </a:cubicBezTo>
                  <a:cubicBezTo>
                    <a:pt x="1099" y="979"/>
                    <a:pt x="1178" y="1043"/>
                    <a:pt x="1282" y="1106"/>
                  </a:cubicBezTo>
                  <a:cubicBezTo>
                    <a:pt x="1482" y="1228"/>
                    <a:pt x="1630" y="1257"/>
                    <a:pt x="1721" y="1259"/>
                  </a:cubicBezTo>
                  <a:cubicBezTo>
                    <a:pt x="1704" y="1289"/>
                    <a:pt x="1684" y="1311"/>
                    <a:pt x="1661" y="1327"/>
                  </a:cubicBezTo>
                  <a:close/>
                  <a:moveTo>
                    <a:pt x="967" y="1348"/>
                  </a:moveTo>
                  <a:cubicBezTo>
                    <a:pt x="971" y="1439"/>
                    <a:pt x="1009" y="1725"/>
                    <a:pt x="1017" y="1785"/>
                  </a:cubicBezTo>
                  <a:cubicBezTo>
                    <a:pt x="973" y="1783"/>
                    <a:pt x="937" y="1767"/>
                    <a:pt x="909" y="1738"/>
                  </a:cubicBezTo>
                  <a:cubicBezTo>
                    <a:pt x="904" y="1671"/>
                    <a:pt x="884" y="1350"/>
                    <a:pt x="895" y="1299"/>
                  </a:cubicBezTo>
                  <a:cubicBezTo>
                    <a:pt x="889" y="1298"/>
                    <a:pt x="889" y="1298"/>
                    <a:pt x="889" y="1298"/>
                  </a:cubicBezTo>
                  <a:cubicBezTo>
                    <a:pt x="878" y="1348"/>
                    <a:pt x="897" y="1650"/>
                    <a:pt x="902" y="1731"/>
                  </a:cubicBezTo>
                  <a:cubicBezTo>
                    <a:pt x="902" y="1731"/>
                    <a:pt x="902" y="1731"/>
                    <a:pt x="902" y="1731"/>
                  </a:cubicBezTo>
                  <a:cubicBezTo>
                    <a:pt x="786" y="1598"/>
                    <a:pt x="841" y="1264"/>
                    <a:pt x="860" y="1164"/>
                  </a:cubicBezTo>
                  <a:cubicBezTo>
                    <a:pt x="862" y="1155"/>
                    <a:pt x="864" y="1145"/>
                    <a:pt x="866" y="1135"/>
                  </a:cubicBezTo>
                  <a:cubicBezTo>
                    <a:pt x="846" y="1131"/>
                    <a:pt x="846" y="1131"/>
                    <a:pt x="846" y="1131"/>
                  </a:cubicBezTo>
                  <a:cubicBezTo>
                    <a:pt x="846" y="1131"/>
                    <a:pt x="844" y="1142"/>
                    <a:pt x="840" y="1160"/>
                  </a:cubicBezTo>
                  <a:cubicBezTo>
                    <a:pt x="794" y="1365"/>
                    <a:pt x="699" y="1496"/>
                    <a:pt x="579" y="1518"/>
                  </a:cubicBezTo>
                  <a:cubicBezTo>
                    <a:pt x="550" y="1523"/>
                    <a:pt x="520" y="1522"/>
                    <a:pt x="490" y="1515"/>
                  </a:cubicBezTo>
                  <a:cubicBezTo>
                    <a:pt x="521" y="1473"/>
                    <a:pt x="642" y="1308"/>
                    <a:pt x="679" y="1276"/>
                  </a:cubicBezTo>
                  <a:cubicBezTo>
                    <a:pt x="675" y="1271"/>
                    <a:pt x="675" y="1271"/>
                    <a:pt x="675" y="1271"/>
                  </a:cubicBezTo>
                  <a:cubicBezTo>
                    <a:pt x="637" y="1305"/>
                    <a:pt x="512" y="1474"/>
                    <a:pt x="484" y="1513"/>
                  </a:cubicBezTo>
                  <a:cubicBezTo>
                    <a:pt x="444" y="1502"/>
                    <a:pt x="405" y="1481"/>
                    <a:pt x="367" y="1450"/>
                  </a:cubicBezTo>
                  <a:cubicBezTo>
                    <a:pt x="403" y="1415"/>
                    <a:pt x="554" y="1268"/>
                    <a:pt x="567" y="1258"/>
                  </a:cubicBezTo>
                  <a:cubicBezTo>
                    <a:pt x="563" y="1253"/>
                    <a:pt x="563" y="1253"/>
                    <a:pt x="563" y="1253"/>
                  </a:cubicBezTo>
                  <a:cubicBezTo>
                    <a:pt x="550" y="1263"/>
                    <a:pt x="398" y="1412"/>
                    <a:pt x="363" y="1446"/>
                  </a:cubicBezTo>
                  <a:cubicBezTo>
                    <a:pt x="340" y="1427"/>
                    <a:pt x="317" y="1404"/>
                    <a:pt x="296" y="1378"/>
                  </a:cubicBezTo>
                  <a:cubicBezTo>
                    <a:pt x="442" y="1174"/>
                    <a:pt x="847" y="980"/>
                    <a:pt x="912" y="950"/>
                  </a:cubicBezTo>
                  <a:cubicBezTo>
                    <a:pt x="915" y="956"/>
                    <a:pt x="918" y="961"/>
                    <a:pt x="922" y="965"/>
                  </a:cubicBezTo>
                  <a:cubicBezTo>
                    <a:pt x="881" y="997"/>
                    <a:pt x="696" y="1143"/>
                    <a:pt x="631" y="1202"/>
                  </a:cubicBezTo>
                  <a:cubicBezTo>
                    <a:pt x="635" y="1207"/>
                    <a:pt x="635" y="1207"/>
                    <a:pt x="635" y="1207"/>
                  </a:cubicBezTo>
                  <a:cubicBezTo>
                    <a:pt x="700" y="1147"/>
                    <a:pt x="886" y="1001"/>
                    <a:pt x="926" y="970"/>
                  </a:cubicBezTo>
                  <a:cubicBezTo>
                    <a:pt x="934" y="977"/>
                    <a:pt x="942" y="983"/>
                    <a:pt x="951" y="988"/>
                  </a:cubicBezTo>
                  <a:cubicBezTo>
                    <a:pt x="946" y="1029"/>
                    <a:pt x="927" y="1187"/>
                    <a:pt x="934" y="1232"/>
                  </a:cubicBezTo>
                  <a:cubicBezTo>
                    <a:pt x="940" y="1232"/>
                    <a:pt x="940" y="1232"/>
                    <a:pt x="940" y="1232"/>
                  </a:cubicBezTo>
                  <a:cubicBezTo>
                    <a:pt x="934" y="1188"/>
                    <a:pt x="952" y="1034"/>
                    <a:pt x="957" y="991"/>
                  </a:cubicBezTo>
                  <a:cubicBezTo>
                    <a:pt x="968" y="995"/>
                    <a:pt x="979" y="998"/>
                    <a:pt x="991" y="998"/>
                  </a:cubicBezTo>
                  <a:cubicBezTo>
                    <a:pt x="1005" y="1082"/>
                    <a:pt x="1105" y="1679"/>
                    <a:pt x="1099" y="1778"/>
                  </a:cubicBezTo>
                  <a:cubicBezTo>
                    <a:pt x="1081" y="1781"/>
                    <a:pt x="1061" y="1784"/>
                    <a:pt x="1040" y="1785"/>
                  </a:cubicBezTo>
                  <a:cubicBezTo>
                    <a:pt x="1034" y="1785"/>
                    <a:pt x="1029" y="1785"/>
                    <a:pt x="1024" y="1785"/>
                  </a:cubicBezTo>
                  <a:cubicBezTo>
                    <a:pt x="1016" y="1728"/>
                    <a:pt x="977" y="1439"/>
                    <a:pt x="973" y="1348"/>
                  </a:cubicBezTo>
                  <a:lnTo>
                    <a:pt x="967" y="1348"/>
                  </a:lnTo>
                  <a:close/>
                  <a:moveTo>
                    <a:pt x="386" y="1079"/>
                  </a:moveTo>
                  <a:cubicBezTo>
                    <a:pt x="309" y="1115"/>
                    <a:pt x="234" y="1190"/>
                    <a:pt x="207" y="1218"/>
                  </a:cubicBezTo>
                  <a:cubicBezTo>
                    <a:pt x="200" y="1185"/>
                    <a:pt x="203" y="1155"/>
                    <a:pt x="215" y="1126"/>
                  </a:cubicBezTo>
                  <a:cubicBezTo>
                    <a:pt x="265" y="1019"/>
                    <a:pt x="447" y="965"/>
                    <a:pt x="592" y="938"/>
                  </a:cubicBezTo>
                  <a:cubicBezTo>
                    <a:pt x="643" y="929"/>
                    <a:pt x="687" y="923"/>
                    <a:pt x="715" y="921"/>
                  </a:cubicBezTo>
                  <a:cubicBezTo>
                    <a:pt x="726" y="920"/>
                    <a:pt x="738" y="919"/>
                    <a:pt x="749" y="917"/>
                  </a:cubicBezTo>
                  <a:cubicBezTo>
                    <a:pt x="748" y="897"/>
                    <a:pt x="748" y="897"/>
                    <a:pt x="748" y="897"/>
                  </a:cubicBezTo>
                  <a:cubicBezTo>
                    <a:pt x="748" y="897"/>
                    <a:pt x="735" y="898"/>
                    <a:pt x="713" y="900"/>
                  </a:cubicBezTo>
                  <a:cubicBezTo>
                    <a:pt x="366" y="929"/>
                    <a:pt x="145" y="882"/>
                    <a:pt x="92" y="768"/>
                  </a:cubicBezTo>
                  <a:cubicBezTo>
                    <a:pt x="59" y="699"/>
                    <a:pt x="89" y="606"/>
                    <a:pt x="179" y="496"/>
                  </a:cubicBezTo>
                  <a:cubicBezTo>
                    <a:pt x="371" y="509"/>
                    <a:pt x="841" y="818"/>
                    <a:pt x="909" y="863"/>
                  </a:cubicBezTo>
                  <a:cubicBezTo>
                    <a:pt x="907" y="867"/>
                    <a:pt x="905" y="871"/>
                    <a:pt x="904" y="875"/>
                  </a:cubicBezTo>
                  <a:cubicBezTo>
                    <a:pt x="833" y="841"/>
                    <a:pt x="418" y="641"/>
                    <a:pt x="306" y="630"/>
                  </a:cubicBezTo>
                  <a:cubicBezTo>
                    <a:pt x="305" y="636"/>
                    <a:pt x="305" y="636"/>
                    <a:pt x="305" y="636"/>
                  </a:cubicBezTo>
                  <a:cubicBezTo>
                    <a:pt x="416" y="647"/>
                    <a:pt x="837" y="850"/>
                    <a:pt x="902" y="881"/>
                  </a:cubicBezTo>
                  <a:cubicBezTo>
                    <a:pt x="901" y="886"/>
                    <a:pt x="900" y="891"/>
                    <a:pt x="900" y="896"/>
                  </a:cubicBezTo>
                  <a:cubicBezTo>
                    <a:pt x="842" y="887"/>
                    <a:pt x="557" y="844"/>
                    <a:pt x="500" y="832"/>
                  </a:cubicBezTo>
                  <a:cubicBezTo>
                    <a:pt x="498" y="838"/>
                    <a:pt x="498" y="838"/>
                    <a:pt x="498" y="838"/>
                  </a:cubicBezTo>
                  <a:cubicBezTo>
                    <a:pt x="556" y="850"/>
                    <a:pt x="842" y="894"/>
                    <a:pt x="899" y="902"/>
                  </a:cubicBezTo>
                  <a:cubicBezTo>
                    <a:pt x="899" y="910"/>
                    <a:pt x="900" y="918"/>
                    <a:pt x="902" y="926"/>
                  </a:cubicBezTo>
                  <a:cubicBezTo>
                    <a:pt x="842" y="940"/>
                    <a:pt x="529" y="1019"/>
                    <a:pt x="312" y="1225"/>
                  </a:cubicBezTo>
                  <a:cubicBezTo>
                    <a:pt x="316" y="1229"/>
                    <a:pt x="316" y="1229"/>
                    <a:pt x="316" y="1229"/>
                  </a:cubicBezTo>
                  <a:cubicBezTo>
                    <a:pt x="533" y="1024"/>
                    <a:pt x="845" y="946"/>
                    <a:pt x="904" y="932"/>
                  </a:cubicBezTo>
                  <a:cubicBezTo>
                    <a:pt x="905" y="937"/>
                    <a:pt x="907" y="941"/>
                    <a:pt x="909" y="945"/>
                  </a:cubicBezTo>
                  <a:cubicBezTo>
                    <a:pt x="843" y="975"/>
                    <a:pt x="439" y="1169"/>
                    <a:pt x="292" y="1373"/>
                  </a:cubicBezTo>
                  <a:cubicBezTo>
                    <a:pt x="273" y="1348"/>
                    <a:pt x="254" y="1321"/>
                    <a:pt x="237" y="1291"/>
                  </a:cubicBezTo>
                  <a:cubicBezTo>
                    <a:pt x="223" y="1268"/>
                    <a:pt x="214" y="1247"/>
                    <a:pt x="209" y="1226"/>
                  </a:cubicBezTo>
                  <a:cubicBezTo>
                    <a:pt x="232" y="1201"/>
                    <a:pt x="310" y="1121"/>
                    <a:pt x="388" y="1084"/>
                  </a:cubicBezTo>
                  <a:lnTo>
                    <a:pt x="386" y="1079"/>
                  </a:lnTo>
                  <a:close/>
                  <a:moveTo>
                    <a:pt x="361" y="352"/>
                  </a:moveTo>
                  <a:cubicBezTo>
                    <a:pt x="417" y="382"/>
                    <a:pt x="689" y="530"/>
                    <a:pt x="744" y="602"/>
                  </a:cubicBezTo>
                  <a:cubicBezTo>
                    <a:pt x="749" y="598"/>
                    <a:pt x="749" y="598"/>
                    <a:pt x="749" y="598"/>
                  </a:cubicBezTo>
                  <a:cubicBezTo>
                    <a:pt x="694" y="526"/>
                    <a:pt x="437" y="386"/>
                    <a:pt x="369" y="349"/>
                  </a:cubicBezTo>
                  <a:cubicBezTo>
                    <a:pt x="374" y="348"/>
                    <a:pt x="379" y="347"/>
                    <a:pt x="384" y="346"/>
                  </a:cubicBezTo>
                  <a:cubicBezTo>
                    <a:pt x="597" y="307"/>
                    <a:pt x="805" y="605"/>
                    <a:pt x="885" y="734"/>
                  </a:cubicBezTo>
                  <a:cubicBezTo>
                    <a:pt x="905" y="771"/>
                    <a:pt x="919" y="794"/>
                    <a:pt x="919" y="794"/>
                  </a:cubicBezTo>
                  <a:cubicBezTo>
                    <a:pt x="937" y="784"/>
                    <a:pt x="937" y="784"/>
                    <a:pt x="937" y="784"/>
                  </a:cubicBezTo>
                  <a:cubicBezTo>
                    <a:pt x="937" y="783"/>
                    <a:pt x="924" y="760"/>
                    <a:pt x="903" y="724"/>
                  </a:cubicBezTo>
                  <a:cubicBezTo>
                    <a:pt x="841" y="613"/>
                    <a:pt x="704" y="337"/>
                    <a:pt x="768" y="198"/>
                  </a:cubicBezTo>
                  <a:cubicBezTo>
                    <a:pt x="785" y="161"/>
                    <a:pt x="821" y="130"/>
                    <a:pt x="871" y="109"/>
                  </a:cubicBezTo>
                  <a:cubicBezTo>
                    <a:pt x="885" y="152"/>
                    <a:pt x="938" y="319"/>
                    <a:pt x="953" y="370"/>
                  </a:cubicBezTo>
                  <a:cubicBezTo>
                    <a:pt x="959" y="368"/>
                    <a:pt x="959" y="368"/>
                    <a:pt x="959" y="368"/>
                  </a:cubicBezTo>
                  <a:cubicBezTo>
                    <a:pt x="944" y="317"/>
                    <a:pt x="890" y="149"/>
                    <a:pt x="877" y="107"/>
                  </a:cubicBezTo>
                  <a:cubicBezTo>
                    <a:pt x="899" y="98"/>
                    <a:pt x="923" y="90"/>
                    <a:pt x="950" y="85"/>
                  </a:cubicBezTo>
                  <a:cubicBezTo>
                    <a:pt x="963" y="83"/>
                    <a:pt x="976" y="81"/>
                    <a:pt x="990" y="80"/>
                  </a:cubicBezTo>
                  <a:cubicBezTo>
                    <a:pt x="1008" y="111"/>
                    <a:pt x="1073" y="223"/>
                    <a:pt x="1092" y="306"/>
                  </a:cubicBezTo>
                  <a:cubicBezTo>
                    <a:pt x="1098" y="304"/>
                    <a:pt x="1098" y="304"/>
                    <a:pt x="1098" y="304"/>
                  </a:cubicBezTo>
                  <a:cubicBezTo>
                    <a:pt x="1079" y="222"/>
                    <a:pt x="1017" y="114"/>
                    <a:pt x="997" y="79"/>
                  </a:cubicBezTo>
                  <a:cubicBezTo>
                    <a:pt x="1046" y="75"/>
                    <a:pt x="1098" y="77"/>
                    <a:pt x="1150" y="87"/>
                  </a:cubicBezTo>
                  <a:cubicBezTo>
                    <a:pt x="1243" y="318"/>
                    <a:pt x="1206" y="504"/>
                    <a:pt x="1158" y="620"/>
                  </a:cubicBezTo>
                  <a:cubicBezTo>
                    <a:pt x="1114" y="725"/>
                    <a:pt x="1054" y="793"/>
                    <a:pt x="1033" y="814"/>
                  </a:cubicBezTo>
                  <a:cubicBezTo>
                    <a:pt x="1023" y="810"/>
                    <a:pt x="1012" y="808"/>
                    <a:pt x="1001" y="808"/>
                  </a:cubicBezTo>
                  <a:cubicBezTo>
                    <a:pt x="1015" y="785"/>
                    <a:pt x="1045" y="734"/>
                    <a:pt x="1071" y="668"/>
                  </a:cubicBezTo>
                  <a:cubicBezTo>
                    <a:pt x="1104" y="587"/>
                    <a:pt x="1138" y="467"/>
                    <a:pt x="1113" y="357"/>
                  </a:cubicBezTo>
                  <a:cubicBezTo>
                    <a:pt x="1107" y="358"/>
                    <a:pt x="1107" y="358"/>
                    <a:pt x="1107" y="358"/>
                  </a:cubicBezTo>
                  <a:cubicBezTo>
                    <a:pt x="1132" y="467"/>
                    <a:pt x="1098" y="585"/>
                    <a:pt x="1066" y="666"/>
                  </a:cubicBezTo>
                  <a:cubicBezTo>
                    <a:pt x="1038" y="735"/>
                    <a:pt x="1006" y="788"/>
                    <a:pt x="994" y="808"/>
                  </a:cubicBezTo>
                  <a:cubicBezTo>
                    <a:pt x="989" y="808"/>
                    <a:pt x="983" y="809"/>
                    <a:pt x="978" y="810"/>
                  </a:cubicBezTo>
                  <a:cubicBezTo>
                    <a:pt x="985" y="759"/>
                    <a:pt x="1006" y="556"/>
                    <a:pt x="976" y="428"/>
                  </a:cubicBezTo>
                  <a:cubicBezTo>
                    <a:pt x="970" y="430"/>
                    <a:pt x="970" y="430"/>
                    <a:pt x="970" y="430"/>
                  </a:cubicBezTo>
                  <a:cubicBezTo>
                    <a:pt x="1000" y="558"/>
                    <a:pt x="978" y="765"/>
                    <a:pt x="972" y="811"/>
                  </a:cubicBezTo>
                  <a:cubicBezTo>
                    <a:pt x="972" y="811"/>
                    <a:pt x="971" y="811"/>
                    <a:pt x="971" y="812"/>
                  </a:cubicBezTo>
                  <a:cubicBezTo>
                    <a:pt x="967" y="813"/>
                    <a:pt x="964" y="814"/>
                    <a:pt x="961" y="815"/>
                  </a:cubicBezTo>
                  <a:cubicBezTo>
                    <a:pt x="932" y="750"/>
                    <a:pt x="760" y="358"/>
                    <a:pt x="795" y="209"/>
                  </a:cubicBezTo>
                  <a:cubicBezTo>
                    <a:pt x="789" y="208"/>
                    <a:pt x="789" y="208"/>
                    <a:pt x="789" y="208"/>
                  </a:cubicBezTo>
                  <a:cubicBezTo>
                    <a:pt x="753" y="361"/>
                    <a:pt x="925" y="751"/>
                    <a:pt x="955" y="818"/>
                  </a:cubicBezTo>
                  <a:cubicBezTo>
                    <a:pt x="943" y="823"/>
                    <a:pt x="933" y="831"/>
                    <a:pt x="924" y="841"/>
                  </a:cubicBezTo>
                  <a:cubicBezTo>
                    <a:pt x="662" y="587"/>
                    <a:pt x="335" y="432"/>
                    <a:pt x="270" y="402"/>
                  </a:cubicBezTo>
                  <a:cubicBezTo>
                    <a:pt x="299" y="378"/>
                    <a:pt x="329" y="361"/>
                    <a:pt x="361" y="352"/>
                  </a:cubicBezTo>
                  <a:close/>
                  <a:moveTo>
                    <a:pt x="1269" y="122"/>
                  </a:moveTo>
                  <a:cubicBezTo>
                    <a:pt x="1367" y="317"/>
                    <a:pt x="1307" y="502"/>
                    <a:pt x="1239" y="623"/>
                  </a:cubicBezTo>
                  <a:cubicBezTo>
                    <a:pt x="1176" y="736"/>
                    <a:pt x="1095" y="816"/>
                    <a:pt x="1070" y="839"/>
                  </a:cubicBezTo>
                  <a:cubicBezTo>
                    <a:pt x="1061" y="829"/>
                    <a:pt x="1051" y="822"/>
                    <a:pt x="1039" y="817"/>
                  </a:cubicBezTo>
                  <a:cubicBezTo>
                    <a:pt x="1062" y="793"/>
                    <a:pt x="1120" y="726"/>
                    <a:pt x="1163" y="623"/>
                  </a:cubicBezTo>
                  <a:cubicBezTo>
                    <a:pt x="1212" y="506"/>
                    <a:pt x="1249" y="319"/>
                    <a:pt x="1157" y="88"/>
                  </a:cubicBezTo>
                  <a:cubicBezTo>
                    <a:pt x="1195" y="96"/>
                    <a:pt x="1233" y="107"/>
                    <a:pt x="1269" y="122"/>
                  </a:cubicBezTo>
                  <a:close/>
                  <a:moveTo>
                    <a:pt x="1071" y="882"/>
                  </a:moveTo>
                  <a:cubicBezTo>
                    <a:pt x="1074" y="892"/>
                    <a:pt x="1075" y="902"/>
                    <a:pt x="1073" y="912"/>
                  </a:cubicBezTo>
                  <a:cubicBezTo>
                    <a:pt x="1074" y="901"/>
                    <a:pt x="1073" y="890"/>
                    <a:pt x="1070" y="880"/>
                  </a:cubicBezTo>
                  <a:cubicBezTo>
                    <a:pt x="1071" y="880"/>
                    <a:pt x="1071" y="881"/>
                    <a:pt x="1071" y="882"/>
                  </a:cubicBezTo>
                  <a:close/>
                  <a:moveTo>
                    <a:pt x="942" y="852"/>
                  </a:moveTo>
                  <a:cubicBezTo>
                    <a:pt x="951" y="843"/>
                    <a:pt x="963" y="835"/>
                    <a:pt x="977" y="831"/>
                  </a:cubicBezTo>
                  <a:cubicBezTo>
                    <a:pt x="979" y="831"/>
                    <a:pt x="982" y="830"/>
                    <a:pt x="984" y="830"/>
                  </a:cubicBezTo>
                  <a:cubicBezTo>
                    <a:pt x="1004" y="826"/>
                    <a:pt x="1023" y="830"/>
                    <a:pt x="1038" y="839"/>
                  </a:cubicBezTo>
                  <a:cubicBezTo>
                    <a:pt x="1047" y="847"/>
                    <a:pt x="1055" y="856"/>
                    <a:pt x="1061" y="870"/>
                  </a:cubicBezTo>
                  <a:cubicBezTo>
                    <a:pt x="1070" y="891"/>
                    <a:pt x="1070" y="916"/>
                    <a:pt x="1061" y="944"/>
                  </a:cubicBezTo>
                  <a:cubicBezTo>
                    <a:pt x="1051" y="959"/>
                    <a:pt x="1036" y="970"/>
                    <a:pt x="1017" y="975"/>
                  </a:cubicBezTo>
                  <a:cubicBezTo>
                    <a:pt x="976" y="987"/>
                    <a:pt x="934" y="964"/>
                    <a:pt x="923" y="924"/>
                  </a:cubicBezTo>
                  <a:cubicBezTo>
                    <a:pt x="921" y="918"/>
                    <a:pt x="920" y="911"/>
                    <a:pt x="920" y="905"/>
                  </a:cubicBezTo>
                  <a:cubicBezTo>
                    <a:pt x="927" y="895"/>
                    <a:pt x="937" y="877"/>
                    <a:pt x="942" y="852"/>
                  </a:cubicBezTo>
                  <a:close/>
                  <a:moveTo>
                    <a:pt x="922" y="890"/>
                  </a:moveTo>
                  <a:cubicBezTo>
                    <a:pt x="924" y="881"/>
                    <a:pt x="927" y="872"/>
                    <a:pt x="933" y="864"/>
                  </a:cubicBezTo>
                  <a:cubicBezTo>
                    <a:pt x="929" y="874"/>
                    <a:pt x="926" y="883"/>
                    <a:pt x="922" y="890"/>
                  </a:cubicBezTo>
                  <a:close/>
                  <a:moveTo>
                    <a:pt x="264" y="406"/>
                  </a:moveTo>
                  <a:cubicBezTo>
                    <a:pt x="323" y="433"/>
                    <a:pt x="655" y="588"/>
                    <a:pt x="920" y="845"/>
                  </a:cubicBezTo>
                  <a:cubicBezTo>
                    <a:pt x="917" y="849"/>
                    <a:pt x="914" y="853"/>
                    <a:pt x="912" y="858"/>
                  </a:cubicBezTo>
                  <a:cubicBezTo>
                    <a:pt x="843" y="812"/>
                    <a:pt x="380" y="508"/>
                    <a:pt x="184" y="490"/>
                  </a:cubicBezTo>
                  <a:cubicBezTo>
                    <a:pt x="201" y="471"/>
                    <a:pt x="219" y="450"/>
                    <a:pt x="239" y="430"/>
                  </a:cubicBezTo>
                  <a:cubicBezTo>
                    <a:pt x="247" y="421"/>
                    <a:pt x="256" y="414"/>
                    <a:pt x="264" y="406"/>
                  </a:cubicBezTo>
                  <a:close/>
                  <a:moveTo>
                    <a:pt x="998" y="999"/>
                  </a:moveTo>
                  <a:cubicBezTo>
                    <a:pt x="1003" y="999"/>
                    <a:pt x="1008" y="998"/>
                    <a:pt x="1014" y="997"/>
                  </a:cubicBezTo>
                  <a:cubicBezTo>
                    <a:pt x="1016" y="997"/>
                    <a:pt x="1018" y="996"/>
                    <a:pt x="1020" y="996"/>
                  </a:cubicBezTo>
                  <a:cubicBezTo>
                    <a:pt x="1045" y="1074"/>
                    <a:pt x="1206" y="1604"/>
                    <a:pt x="1185" y="1754"/>
                  </a:cubicBezTo>
                  <a:cubicBezTo>
                    <a:pt x="1161" y="1764"/>
                    <a:pt x="1135" y="1772"/>
                    <a:pt x="1107" y="1777"/>
                  </a:cubicBezTo>
                  <a:cubicBezTo>
                    <a:pt x="1106" y="1777"/>
                    <a:pt x="1106" y="1777"/>
                    <a:pt x="1105" y="1777"/>
                  </a:cubicBezTo>
                  <a:cubicBezTo>
                    <a:pt x="1110" y="1671"/>
                    <a:pt x="1013" y="1089"/>
                    <a:pt x="998" y="999"/>
                  </a:cubicBezTo>
                  <a:close/>
                  <a:moveTo>
                    <a:pt x="1725" y="1253"/>
                  </a:moveTo>
                  <a:cubicBezTo>
                    <a:pt x="1566" y="1251"/>
                    <a:pt x="1399" y="1170"/>
                    <a:pt x="1286" y="1101"/>
                  </a:cubicBezTo>
                  <a:cubicBezTo>
                    <a:pt x="1181" y="1038"/>
                    <a:pt x="1102" y="973"/>
                    <a:pt x="1079" y="953"/>
                  </a:cubicBezTo>
                  <a:cubicBezTo>
                    <a:pt x="1080" y="952"/>
                    <a:pt x="1081" y="951"/>
                    <a:pt x="1082" y="949"/>
                  </a:cubicBezTo>
                  <a:cubicBezTo>
                    <a:pt x="1085" y="944"/>
                    <a:pt x="1088" y="938"/>
                    <a:pt x="1090" y="932"/>
                  </a:cubicBezTo>
                  <a:cubicBezTo>
                    <a:pt x="1120" y="947"/>
                    <a:pt x="1217" y="994"/>
                    <a:pt x="1335" y="1036"/>
                  </a:cubicBezTo>
                  <a:cubicBezTo>
                    <a:pt x="1464" y="1082"/>
                    <a:pt x="1643" y="1132"/>
                    <a:pt x="1782" y="1114"/>
                  </a:cubicBezTo>
                  <a:cubicBezTo>
                    <a:pt x="1770" y="1151"/>
                    <a:pt x="1755" y="1190"/>
                    <a:pt x="1737" y="1231"/>
                  </a:cubicBezTo>
                  <a:cubicBezTo>
                    <a:pt x="1733" y="1239"/>
                    <a:pt x="1729" y="1246"/>
                    <a:pt x="1725" y="1253"/>
                  </a:cubicBezTo>
                  <a:close/>
                  <a:moveTo>
                    <a:pt x="753" y="164"/>
                  </a:moveTo>
                  <a:cubicBezTo>
                    <a:pt x="780" y="105"/>
                    <a:pt x="851" y="61"/>
                    <a:pt x="948" y="43"/>
                  </a:cubicBezTo>
                  <a:cubicBezTo>
                    <a:pt x="1148" y="6"/>
                    <a:pt x="1415" y="83"/>
                    <a:pt x="1538" y="301"/>
                  </a:cubicBezTo>
                  <a:cubicBezTo>
                    <a:pt x="1573" y="363"/>
                    <a:pt x="1579" y="425"/>
                    <a:pt x="1558" y="485"/>
                  </a:cubicBezTo>
                  <a:cubicBezTo>
                    <a:pt x="1554" y="496"/>
                    <a:pt x="1549" y="507"/>
                    <a:pt x="1544" y="518"/>
                  </a:cubicBezTo>
                  <a:cubicBezTo>
                    <a:pt x="1545" y="514"/>
                    <a:pt x="1547" y="511"/>
                    <a:pt x="1548" y="508"/>
                  </a:cubicBezTo>
                  <a:cubicBezTo>
                    <a:pt x="1570" y="446"/>
                    <a:pt x="1563" y="383"/>
                    <a:pt x="1527" y="320"/>
                  </a:cubicBezTo>
                  <a:cubicBezTo>
                    <a:pt x="1406" y="105"/>
                    <a:pt x="1144" y="29"/>
                    <a:pt x="947" y="65"/>
                  </a:cubicBezTo>
                  <a:cubicBezTo>
                    <a:pt x="849" y="83"/>
                    <a:pt x="777" y="128"/>
                    <a:pt x="749" y="189"/>
                  </a:cubicBezTo>
                  <a:cubicBezTo>
                    <a:pt x="743" y="202"/>
                    <a:pt x="739" y="215"/>
                    <a:pt x="736" y="230"/>
                  </a:cubicBezTo>
                  <a:cubicBezTo>
                    <a:pt x="738" y="206"/>
                    <a:pt x="744" y="184"/>
                    <a:pt x="753" y="164"/>
                  </a:cubicBezTo>
                  <a:close/>
                  <a:moveTo>
                    <a:pt x="49" y="764"/>
                  </a:moveTo>
                  <a:cubicBezTo>
                    <a:pt x="7" y="675"/>
                    <a:pt x="60" y="550"/>
                    <a:pt x="204" y="404"/>
                  </a:cubicBezTo>
                  <a:cubicBezTo>
                    <a:pt x="252" y="354"/>
                    <a:pt x="304" y="324"/>
                    <a:pt x="358" y="314"/>
                  </a:cubicBezTo>
                  <a:cubicBezTo>
                    <a:pt x="423" y="302"/>
                    <a:pt x="486" y="319"/>
                    <a:pt x="546" y="352"/>
                  </a:cubicBezTo>
                  <a:cubicBezTo>
                    <a:pt x="493" y="327"/>
                    <a:pt x="437" y="315"/>
                    <a:pt x="380" y="326"/>
                  </a:cubicBezTo>
                  <a:cubicBezTo>
                    <a:pt x="325" y="336"/>
                    <a:pt x="273" y="366"/>
                    <a:pt x="224" y="415"/>
                  </a:cubicBezTo>
                  <a:cubicBezTo>
                    <a:pt x="82" y="560"/>
                    <a:pt x="30" y="686"/>
                    <a:pt x="73" y="777"/>
                  </a:cubicBezTo>
                  <a:cubicBezTo>
                    <a:pt x="85" y="802"/>
                    <a:pt x="105" y="828"/>
                    <a:pt x="138" y="850"/>
                  </a:cubicBezTo>
                  <a:cubicBezTo>
                    <a:pt x="95" y="828"/>
                    <a:pt x="65" y="799"/>
                    <a:pt x="49" y="764"/>
                  </a:cubicBezTo>
                  <a:close/>
                  <a:moveTo>
                    <a:pt x="564" y="1548"/>
                  </a:moveTo>
                  <a:cubicBezTo>
                    <a:pt x="437" y="1572"/>
                    <a:pt x="301" y="1482"/>
                    <a:pt x="200" y="1309"/>
                  </a:cubicBezTo>
                  <a:cubicBezTo>
                    <a:pt x="161" y="1243"/>
                    <a:pt x="154" y="1183"/>
                    <a:pt x="178" y="1131"/>
                  </a:cubicBezTo>
                  <a:cubicBezTo>
                    <a:pt x="194" y="1094"/>
                    <a:pt x="226" y="1063"/>
                    <a:pt x="265" y="1037"/>
                  </a:cubicBezTo>
                  <a:cubicBezTo>
                    <a:pt x="235" y="1060"/>
                    <a:pt x="211" y="1087"/>
                    <a:pt x="197" y="1118"/>
                  </a:cubicBezTo>
                  <a:cubicBezTo>
                    <a:pt x="172" y="1172"/>
                    <a:pt x="179" y="1234"/>
                    <a:pt x="219" y="1301"/>
                  </a:cubicBezTo>
                  <a:cubicBezTo>
                    <a:pt x="319" y="1473"/>
                    <a:pt x="455" y="1561"/>
                    <a:pt x="583" y="1538"/>
                  </a:cubicBezTo>
                  <a:cubicBezTo>
                    <a:pt x="600" y="1535"/>
                    <a:pt x="619" y="1529"/>
                    <a:pt x="641" y="1519"/>
                  </a:cubicBezTo>
                  <a:cubicBezTo>
                    <a:pt x="616" y="1533"/>
                    <a:pt x="591" y="1543"/>
                    <a:pt x="564" y="1548"/>
                  </a:cubicBezTo>
                  <a:close/>
                  <a:moveTo>
                    <a:pt x="1341" y="1653"/>
                  </a:moveTo>
                  <a:cubicBezTo>
                    <a:pt x="1308" y="1740"/>
                    <a:pt x="1229" y="1797"/>
                    <a:pt x="1113" y="1818"/>
                  </a:cubicBezTo>
                  <a:cubicBezTo>
                    <a:pt x="1091" y="1822"/>
                    <a:pt x="1068" y="1825"/>
                    <a:pt x="1043" y="1827"/>
                  </a:cubicBezTo>
                  <a:cubicBezTo>
                    <a:pt x="980" y="1830"/>
                    <a:pt x="930" y="1810"/>
                    <a:pt x="893" y="1768"/>
                  </a:cubicBezTo>
                  <a:cubicBezTo>
                    <a:pt x="867" y="1738"/>
                    <a:pt x="849" y="1699"/>
                    <a:pt x="837" y="1655"/>
                  </a:cubicBezTo>
                  <a:cubicBezTo>
                    <a:pt x="849" y="1689"/>
                    <a:pt x="865" y="1720"/>
                    <a:pt x="886" y="1744"/>
                  </a:cubicBezTo>
                  <a:cubicBezTo>
                    <a:pt x="924" y="1788"/>
                    <a:pt x="976" y="1809"/>
                    <a:pt x="1041" y="1805"/>
                  </a:cubicBezTo>
                  <a:cubicBezTo>
                    <a:pt x="1065" y="1804"/>
                    <a:pt x="1089" y="1801"/>
                    <a:pt x="1111" y="1797"/>
                  </a:cubicBezTo>
                  <a:cubicBezTo>
                    <a:pt x="1226" y="1776"/>
                    <a:pt x="1305" y="1718"/>
                    <a:pt x="1339" y="1630"/>
                  </a:cubicBezTo>
                  <a:cubicBezTo>
                    <a:pt x="1352" y="1595"/>
                    <a:pt x="1358" y="1556"/>
                    <a:pt x="1356" y="1515"/>
                  </a:cubicBezTo>
                  <a:cubicBezTo>
                    <a:pt x="1361" y="1565"/>
                    <a:pt x="1356" y="1611"/>
                    <a:pt x="1341" y="1653"/>
                  </a:cubicBezTo>
                  <a:close/>
                  <a:moveTo>
                    <a:pt x="1774" y="1246"/>
                  </a:moveTo>
                  <a:cubicBezTo>
                    <a:pt x="1739" y="1321"/>
                    <a:pt x="1689" y="1365"/>
                    <a:pt x="1625" y="1377"/>
                  </a:cubicBezTo>
                  <a:cubicBezTo>
                    <a:pt x="1598" y="1382"/>
                    <a:pt x="1569" y="1381"/>
                    <a:pt x="1540" y="1375"/>
                  </a:cubicBezTo>
                  <a:cubicBezTo>
                    <a:pt x="1561" y="1377"/>
                    <a:pt x="1582" y="1377"/>
                    <a:pt x="1602" y="1373"/>
                  </a:cubicBezTo>
                  <a:cubicBezTo>
                    <a:pt x="1602" y="1373"/>
                    <a:pt x="1602" y="1373"/>
                    <a:pt x="1602" y="1373"/>
                  </a:cubicBezTo>
                  <a:cubicBezTo>
                    <a:pt x="1668" y="1361"/>
                    <a:pt x="1719" y="1316"/>
                    <a:pt x="1755" y="1240"/>
                  </a:cubicBezTo>
                  <a:cubicBezTo>
                    <a:pt x="1844" y="1048"/>
                    <a:pt x="1854" y="885"/>
                    <a:pt x="1782" y="791"/>
                  </a:cubicBezTo>
                  <a:cubicBezTo>
                    <a:pt x="1748" y="747"/>
                    <a:pt x="1698" y="719"/>
                    <a:pt x="1633" y="707"/>
                  </a:cubicBezTo>
                  <a:cubicBezTo>
                    <a:pt x="1709" y="717"/>
                    <a:pt x="1767" y="745"/>
                    <a:pt x="1804" y="793"/>
                  </a:cubicBezTo>
                  <a:cubicBezTo>
                    <a:pt x="1876" y="886"/>
                    <a:pt x="1865" y="1051"/>
                    <a:pt x="1774" y="12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275094" y="6548450"/>
              <a:ext cx="38531" cy="37229"/>
            </a:xfrm>
            <a:custGeom>
              <a:avLst/>
              <a:gdLst>
                <a:gd name="T0" fmla="*/ 41 w 125"/>
                <a:gd name="T1" fmla="*/ 117 h 121"/>
                <a:gd name="T2" fmla="*/ 43 w 125"/>
                <a:gd name="T3" fmla="*/ 119 h 121"/>
                <a:gd name="T4" fmla="*/ 43 w 125"/>
                <a:gd name="T5" fmla="*/ 118 h 121"/>
                <a:gd name="T6" fmla="*/ 70 w 125"/>
                <a:gd name="T7" fmla="*/ 119 h 121"/>
                <a:gd name="T8" fmla="*/ 73 w 125"/>
                <a:gd name="T9" fmla="*/ 118 h 121"/>
                <a:gd name="T10" fmla="*/ 73 w 125"/>
                <a:gd name="T11" fmla="*/ 118 h 121"/>
                <a:gd name="T12" fmla="*/ 73 w 125"/>
                <a:gd name="T13" fmla="*/ 118 h 121"/>
                <a:gd name="T14" fmla="*/ 76 w 125"/>
                <a:gd name="T15" fmla="*/ 118 h 121"/>
                <a:gd name="T16" fmla="*/ 116 w 125"/>
                <a:gd name="T17" fmla="*/ 47 h 121"/>
                <a:gd name="T18" fmla="*/ 45 w 125"/>
                <a:gd name="T19" fmla="*/ 9 h 121"/>
                <a:gd name="T20" fmla="*/ 33 w 125"/>
                <a:gd name="T21" fmla="*/ 13 h 121"/>
                <a:gd name="T22" fmla="*/ 33 w 125"/>
                <a:gd name="T23" fmla="*/ 13 h 121"/>
                <a:gd name="T24" fmla="*/ 33 w 125"/>
                <a:gd name="T25" fmla="*/ 14 h 121"/>
                <a:gd name="T26" fmla="*/ 9 w 125"/>
                <a:gd name="T27" fmla="*/ 36 h 121"/>
                <a:gd name="T28" fmla="*/ 4 w 125"/>
                <a:gd name="T29" fmla="*/ 79 h 121"/>
                <a:gd name="T30" fmla="*/ 41 w 125"/>
                <a:gd name="T31" fmla="*/ 117 h 121"/>
                <a:gd name="T32" fmla="*/ 103 w 125"/>
                <a:gd name="T33" fmla="*/ 30 h 121"/>
                <a:gd name="T34" fmla="*/ 112 w 125"/>
                <a:gd name="T35" fmla="*/ 48 h 121"/>
                <a:gd name="T36" fmla="*/ 77 w 125"/>
                <a:gd name="T37" fmla="*/ 113 h 121"/>
                <a:gd name="T38" fmla="*/ 64 w 125"/>
                <a:gd name="T39" fmla="*/ 77 h 121"/>
                <a:gd name="T40" fmla="*/ 103 w 125"/>
                <a:gd name="T41" fmla="*/ 30 h 121"/>
                <a:gd name="T42" fmla="*/ 98 w 125"/>
                <a:gd name="T43" fmla="*/ 26 h 121"/>
                <a:gd name="T44" fmla="*/ 65 w 125"/>
                <a:gd name="T45" fmla="*/ 69 h 121"/>
                <a:gd name="T46" fmla="*/ 76 w 125"/>
                <a:gd name="T47" fmla="*/ 13 h 121"/>
                <a:gd name="T48" fmla="*/ 98 w 125"/>
                <a:gd name="T49" fmla="*/ 26 h 121"/>
                <a:gd name="T50" fmla="*/ 39 w 125"/>
                <a:gd name="T51" fmla="*/ 16 h 121"/>
                <a:gd name="T52" fmla="*/ 38 w 125"/>
                <a:gd name="T53" fmla="*/ 15 h 121"/>
                <a:gd name="T54" fmla="*/ 46 w 125"/>
                <a:gd name="T55" fmla="*/ 13 h 121"/>
                <a:gd name="T56" fmla="*/ 51 w 125"/>
                <a:gd name="T57" fmla="*/ 11 h 121"/>
                <a:gd name="T58" fmla="*/ 70 w 125"/>
                <a:gd name="T59" fmla="*/ 11 h 121"/>
                <a:gd name="T60" fmla="*/ 69 w 125"/>
                <a:gd name="T61" fmla="*/ 115 h 121"/>
                <a:gd name="T62" fmla="*/ 46 w 125"/>
                <a:gd name="T63" fmla="*/ 114 h 121"/>
                <a:gd name="T64" fmla="*/ 46 w 125"/>
                <a:gd name="T65" fmla="*/ 114 h 121"/>
                <a:gd name="T66" fmla="*/ 39 w 125"/>
                <a:gd name="T67" fmla="*/ 16 h 121"/>
                <a:gd name="T68" fmla="*/ 8 w 125"/>
                <a:gd name="T69" fmla="*/ 78 h 121"/>
                <a:gd name="T70" fmla="*/ 13 w 125"/>
                <a:gd name="T71" fmla="*/ 38 h 121"/>
                <a:gd name="T72" fmla="*/ 30 w 125"/>
                <a:gd name="T73" fmla="*/ 20 h 121"/>
                <a:gd name="T74" fmla="*/ 34 w 125"/>
                <a:gd name="T75" fmla="*/ 110 h 121"/>
                <a:gd name="T76" fmla="*/ 8 w 125"/>
                <a:gd name="T77" fmla="*/ 7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5" h="121">
                  <a:moveTo>
                    <a:pt x="41" y="117"/>
                  </a:moveTo>
                  <a:cubicBezTo>
                    <a:pt x="42" y="118"/>
                    <a:pt x="42" y="118"/>
                    <a:pt x="43" y="119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52" y="120"/>
                    <a:pt x="61" y="121"/>
                    <a:pt x="70" y="119"/>
                  </a:cubicBezTo>
                  <a:cubicBezTo>
                    <a:pt x="71" y="119"/>
                    <a:pt x="72" y="119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106" y="109"/>
                    <a:pt x="125" y="77"/>
                    <a:pt x="116" y="47"/>
                  </a:cubicBezTo>
                  <a:cubicBezTo>
                    <a:pt x="108" y="17"/>
                    <a:pt x="76" y="0"/>
                    <a:pt x="45" y="9"/>
                  </a:cubicBezTo>
                  <a:cubicBezTo>
                    <a:pt x="41" y="10"/>
                    <a:pt x="37" y="12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4"/>
                    <a:pt x="33" y="14"/>
                  </a:cubicBezTo>
                  <a:cubicBezTo>
                    <a:pt x="23" y="19"/>
                    <a:pt x="15" y="26"/>
                    <a:pt x="9" y="36"/>
                  </a:cubicBezTo>
                  <a:cubicBezTo>
                    <a:pt x="2" y="49"/>
                    <a:pt x="0" y="65"/>
                    <a:pt x="4" y="79"/>
                  </a:cubicBezTo>
                  <a:cubicBezTo>
                    <a:pt x="9" y="98"/>
                    <a:pt x="24" y="111"/>
                    <a:pt x="41" y="117"/>
                  </a:cubicBezTo>
                  <a:close/>
                  <a:moveTo>
                    <a:pt x="103" y="30"/>
                  </a:moveTo>
                  <a:cubicBezTo>
                    <a:pt x="107" y="36"/>
                    <a:pt x="110" y="42"/>
                    <a:pt x="112" y="48"/>
                  </a:cubicBezTo>
                  <a:cubicBezTo>
                    <a:pt x="120" y="76"/>
                    <a:pt x="104" y="104"/>
                    <a:pt x="77" y="113"/>
                  </a:cubicBezTo>
                  <a:cubicBezTo>
                    <a:pt x="67" y="107"/>
                    <a:pt x="64" y="92"/>
                    <a:pt x="64" y="77"/>
                  </a:cubicBezTo>
                  <a:cubicBezTo>
                    <a:pt x="83" y="67"/>
                    <a:pt x="98" y="39"/>
                    <a:pt x="103" y="30"/>
                  </a:cubicBezTo>
                  <a:close/>
                  <a:moveTo>
                    <a:pt x="98" y="26"/>
                  </a:moveTo>
                  <a:cubicBezTo>
                    <a:pt x="97" y="29"/>
                    <a:pt x="82" y="58"/>
                    <a:pt x="65" y="69"/>
                  </a:cubicBezTo>
                  <a:cubicBezTo>
                    <a:pt x="66" y="45"/>
                    <a:pt x="74" y="19"/>
                    <a:pt x="76" y="13"/>
                  </a:cubicBezTo>
                  <a:cubicBezTo>
                    <a:pt x="84" y="15"/>
                    <a:pt x="92" y="19"/>
                    <a:pt x="98" y="26"/>
                  </a:cubicBezTo>
                  <a:close/>
                  <a:moveTo>
                    <a:pt x="39" y="16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41" y="14"/>
                    <a:pt x="43" y="13"/>
                    <a:pt x="46" y="13"/>
                  </a:cubicBezTo>
                  <a:cubicBezTo>
                    <a:pt x="47" y="12"/>
                    <a:pt x="49" y="12"/>
                    <a:pt x="51" y="11"/>
                  </a:cubicBezTo>
                  <a:cubicBezTo>
                    <a:pt x="57" y="10"/>
                    <a:pt x="64" y="10"/>
                    <a:pt x="70" y="11"/>
                  </a:cubicBezTo>
                  <a:cubicBezTo>
                    <a:pt x="66" y="24"/>
                    <a:pt x="47" y="91"/>
                    <a:pt x="69" y="115"/>
                  </a:cubicBezTo>
                  <a:cubicBezTo>
                    <a:pt x="61" y="116"/>
                    <a:pt x="53" y="116"/>
                    <a:pt x="46" y="11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10" y="86"/>
                    <a:pt x="38" y="16"/>
                    <a:pt x="39" y="16"/>
                  </a:cubicBezTo>
                  <a:close/>
                  <a:moveTo>
                    <a:pt x="8" y="78"/>
                  </a:moveTo>
                  <a:cubicBezTo>
                    <a:pt x="4" y="65"/>
                    <a:pt x="6" y="50"/>
                    <a:pt x="13" y="38"/>
                  </a:cubicBezTo>
                  <a:cubicBezTo>
                    <a:pt x="17" y="31"/>
                    <a:pt x="23" y="24"/>
                    <a:pt x="30" y="20"/>
                  </a:cubicBezTo>
                  <a:cubicBezTo>
                    <a:pt x="25" y="37"/>
                    <a:pt x="12" y="83"/>
                    <a:pt x="34" y="110"/>
                  </a:cubicBezTo>
                  <a:cubicBezTo>
                    <a:pt x="22" y="104"/>
                    <a:pt x="12" y="92"/>
                    <a:pt x="8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229143" y="6486488"/>
              <a:ext cx="11195" cy="11976"/>
            </a:xfrm>
            <a:custGeom>
              <a:avLst/>
              <a:gdLst>
                <a:gd name="T0" fmla="*/ 86 w 86"/>
                <a:gd name="T1" fmla="*/ 80 h 92"/>
                <a:gd name="T2" fmla="*/ 12 w 86"/>
                <a:gd name="T3" fmla="*/ 0 h 92"/>
                <a:gd name="T4" fmla="*/ 0 w 86"/>
                <a:gd name="T5" fmla="*/ 12 h 92"/>
                <a:gd name="T6" fmla="*/ 74 w 86"/>
                <a:gd name="T7" fmla="*/ 92 h 92"/>
                <a:gd name="T8" fmla="*/ 86 w 86"/>
                <a:gd name="T9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92">
                  <a:moveTo>
                    <a:pt x="86" y="80"/>
                  </a:moveTo>
                  <a:lnTo>
                    <a:pt x="12" y="0"/>
                  </a:lnTo>
                  <a:lnTo>
                    <a:pt x="0" y="12"/>
                  </a:lnTo>
                  <a:lnTo>
                    <a:pt x="74" y="92"/>
                  </a:lnTo>
                  <a:lnTo>
                    <a:pt x="86" y="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63564" y="6525019"/>
              <a:ext cx="53240" cy="17573"/>
            </a:xfrm>
            <a:custGeom>
              <a:avLst/>
              <a:gdLst>
                <a:gd name="T0" fmla="*/ 0 w 409"/>
                <a:gd name="T1" fmla="*/ 12 h 135"/>
                <a:gd name="T2" fmla="*/ 407 w 409"/>
                <a:gd name="T3" fmla="*/ 135 h 135"/>
                <a:gd name="T4" fmla="*/ 409 w 409"/>
                <a:gd name="T5" fmla="*/ 120 h 135"/>
                <a:gd name="T6" fmla="*/ 4 w 409"/>
                <a:gd name="T7" fmla="*/ 0 h 135"/>
                <a:gd name="T8" fmla="*/ 0 w 409"/>
                <a:gd name="T9" fmla="*/ 1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35">
                  <a:moveTo>
                    <a:pt x="0" y="12"/>
                  </a:moveTo>
                  <a:lnTo>
                    <a:pt x="407" y="135"/>
                  </a:lnTo>
                  <a:lnTo>
                    <a:pt x="409" y="120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53020" y="6472950"/>
              <a:ext cx="17313" cy="8852"/>
            </a:xfrm>
            <a:custGeom>
              <a:avLst/>
              <a:gdLst>
                <a:gd name="T0" fmla="*/ 133 w 133"/>
                <a:gd name="T1" fmla="*/ 57 h 68"/>
                <a:gd name="T2" fmla="*/ 5 w 133"/>
                <a:gd name="T3" fmla="*/ 0 h 68"/>
                <a:gd name="T4" fmla="*/ 0 w 133"/>
                <a:gd name="T5" fmla="*/ 12 h 68"/>
                <a:gd name="T6" fmla="*/ 126 w 133"/>
                <a:gd name="T7" fmla="*/ 68 h 68"/>
                <a:gd name="T8" fmla="*/ 133 w 133"/>
                <a:gd name="T9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68">
                  <a:moveTo>
                    <a:pt x="133" y="57"/>
                  </a:moveTo>
                  <a:lnTo>
                    <a:pt x="5" y="0"/>
                  </a:lnTo>
                  <a:lnTo>
                    <a:pt x="0" y="12"/>
                  </a:lnTo>
                  <a:lnTo>
                    <a:pt x="126" y="68"/>
                  </a:lnTo>
                  <a:lnTo>
                    <a:pt x="133" y="5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151561" y="6584117"/>
              <a:ext cx="36969" cy="16402"/>
            </a:xfrm>
            <a:custGeom>
              <a:avLst/>
              <a:gdLst>
                <a:gd name="T0" fmla="*/ 120 w 120"/>
                <a:gd name="T1" fmla="*/ 5 h 53"/>
                <a:gd name="T2" fmla="*/ 119 w 120"/>
                <a:gd name="T3" fmla="*/ 0 h 53"/>
                <a:gd name="T4" fmla="*/ 0 w 120"/>
                <a:gd name="T5" fmla="*/ 48 h 53"/>
                <a:gd name="T6" fmla="*/ 2 w 120"/>
                <a:gd name="T7" fmla="*/ 53 h 53"/>
                <a:gd name="T8" fmla="*/ 120 w 120"/>
                <a:gd name="T9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53">
                  <a:moveTo>
                    <a:pt x="120" y="5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92" y="7"/>
                    <a:pt x="4" y="46"/>
                    <a:pt x="0" y="48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3"/>
                    <a:pt x="94" y="13"/>
                    <a:pt x="120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1"/>
            <p:cNvSpPr/>
            <p:nvPr/>
          </p:nvSpPr>
          <p:spPr bwMode="auto">
            <a:xfrm>
              <a:off x="226410" y="6605335"/>
              <a:ext cx="39182" cy="42827"/>
            </a:xfrm>
            <a:custGeom>
              <a:avLst/>
              <a:gdLst>
                <a:gd name="T0" fmla="*/ 289 w 301"/>
                <a:gd name="T1" fmla="*/ 0 h 329"/>
                <a:gd name="T2" fmla="*/ 0 w 301"/>
                <a:gd name="T3" fmla="*/ 320 h 329"/>
                <a:gd name="T4" fmla="*/ 12 w 301"/>
                <a:gd name="T5" fmla="*/ 329 h 329"/>
                <a:gd name="T6" fmla="*/ 301 w 301"/>
                <a:gd name="T7" fmla="*/ 10 h 329"/>
                <a:gd name="T8" fmla="*/ 289 w 301"/>
                <a:gd name="T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29">
                  <a:moveTo>
                    <a:pt x="289" y="0"/>
                  </a:moveTo>
                  <a:lnTo>
                    <a:pt x="0" y="320"/>
                  </a:lnTo>
                  <a:lnTo>
                    <a:pt x="12" y="329"/>
                  </a:lnTo>
                  <a:lnTo>
                    <a:pt x="301" y="10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0" y="631372"/>
            <a:ext cx="3123900" cy="1600200"/>
          </a:xfrm>
        </p:spPr>
        <p:txBody>
          <a:bodyPr anchor="t" anchorCtr="0">
            <a:normAutofit/>
          </a:bodyPr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631372"/>
            <a:ext cx="4627800" cy="540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0" y="2299654"/>
            <a:ext cx="3123900" cy="373531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2CA6-4220-4CCF-9961-8A5F7BC09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5130-8565-4F99-B458-1A1545B931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368364" y="365126"/>
            <a:ext cx="1146987" cy="5811839"/>
          </a:xfrm>
        </p:spPr>
        <p:txBody>
          <a:bodyPr vert="eaVert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365126"/>
            <a:ext cx="6659969" cy="581183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9245-FAA6-4F67-B28E-E3E1E3751B83}" type="datetimeFigureOut">
              <a:rPr lang="zh-CN" altLang="en-US" smtClean="0"/>
            </a:fld>
            <a:endParaRPr lang="zh-CN" altLang="en-US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58A30-32F4-49C5-992E-AB39F8CB0EF7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tags" Target="../tags/tag3.xml"/><Relationship Id="rId24" Type="http://schemas.openxmlformats.org/officeDocument/2006/relationships/tags" Target="../tags/tag2.xml"/><Relationship Id="rId23" Type="http://schemas.openxmlformats.org/officeDocument/2006/relationships/tags" Target="../tags/tag1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3"/>
            </p:custDataLst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4"/>
            </p:custDataLst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7759245-FAA6-4F67-B28E-E3E1E3751B83}" type="datetimeFigureOut">
              <a:rPr lang="zh-CN" altLang="en-US" smtClean="0"/>
            </a:fld>
            <a:endParaRPr lang="zh-CN" altLang="en-US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2258A30-32F4-49C5-992E-AB39F8CB0EF7}" type="slidenum">
              <a:rPr lang="zh-CN" altLang="en-US" smtClean="0"/>
            </a:fld>
            <a:endParaRPr lang="zh-CN" altLang="en-US" smtClean="0"/>
          </a:p>
        </p:txBody>
      </p:sp>
      <p:sp>
        <p:nvSpPr>
          <p:cNvPr id="7" name="KSO_TEMPLATE" hidden="1"/>
          <p:cNvSpPr/>
          <p:nvPr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9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繁 </a:t>
            </a:r>
            <a:r>
              <a:rPr lang="zh-CN" altLang="en-US" sz="9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星</a:t>
            </a:r>
            <a:endParaRPr lang="zh-CN" altLang="en-US" sz="9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8994" y="1253942"/>
            <a:ext cx="6408712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1.判断下面句子的修辞手法。</a:t>
            </a:r>
            <a:endParaRPr lang="en-US" altLang="zh-CN" sz="2400"/>
          </a:p>
        </p:txBody>
      </p:sp>
      <p:grpSp>
        <p:nvGrpSpPr>
          <p:cNvPr id="3" name="组合 2"/>
          <p:cNvGrpSpPr/>
          <p:nvPr/>
        </p:nvGrpSpPr>
        <p:grpSpPr>
          <a:xfrm>
            <a:off x="251520" y="1138435"/>
            <a:ext cx="1944216" cy="576064"/>
            <a:chOff x="899592" y="1259136"/>
            <a:chExt cx="1368152" cy="576064"/>
          </a:xfrm>
        </p:grpSpPr>
        <p:sp>
          <p:nvSpPr>
            <p:cNvPr id="4" name="圆角矩形 3"/>
            <p:cNvSpPr/>
            <p:nvPr/>
          </p:nvSpPr>
          <p:spPr>
            <a:xfrm>
              <a:off x="899592" y="1259136"/>
              <a:ext cx="1368152" cy="57606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10800000" sx="102000" sy="102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00937" y="1311980"/>
              <a:ext cx="1266807" cy="51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C00000"/>
                  </a:solidFill>
                </a:rPr>
                <a:t>闯关练习</a:t>
              </a:r>
              <a:endParaRPr lang="zh-CN" altLang="en-US" sz="2800" b="1">
                <a:solidFill>
                  <a:srgbClr val="C00000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23528" y="1844824"/>
            <a:ext cx="8568952" cy="4480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latin typeface="+mn-ea"/>
              </a:rPr>
              <a:t>①．浪潮越来越近，犹如千万匹白色战马齐头并进。（      ）</a:t>
            </a:r>
            <a:endParaRPr lang="en-US" altLang="zh-CN" sz="240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+mn-ea"/>
              </a:rPr>
              <a:t>②．当四周安静的时候，蟋蟀就在这平台上弹琴。  （       ）</a:t>
            </a:r>
            <a:endParaRPr lang="en-US" altLang="zh-CN" sz="240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+mn-ea"/>
              </a:rPr>
              <a:t>③．湖南的张家界地貌奇特，有着泰山之雄、华山之险、黄山之变化、桂林之秀丽。（      ）</a:t>
            </a:r>
            <a:endParaRPr lang="en-US" altLang="zh-CN" sz="240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+mn-ea"/>
              </a:rPr>
              <a:t>④.每一声炮响,全场就响起一阵雷鸣般的掌声。（     ）</a:t>
            </a:r>
            <a:endParaRPr lang="en-US" altLang="zh-CN" sz="240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+mn-ea"/>
              </a:rPr>
              <a:t>⑤.燕子去了,有再来的时候；杨柳枯了,有再青的时候；桃花谢了,有再开的时候。（       ）</a:t>
            </a:r>
            <a:endParaRPr lang="en-US" altLang="zh-CN" sz="240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+mn-ea"/>
              </a:rPr>
              <a:t>⑥.山坡上的芊芊细草长成了一片密密的厚发。（      ）</a:t>
            </a:r>
            <a:endParaRPr lang="en-US" altLang="zh-CN" sz="2400">
              <a:latin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99358" y="1873965"/>
            <a:ext cx="1008112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比喻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20271" y="4120933"/>
            <a:ext cx="1008112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比喻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15654" y="2492895"/>
            <a:ext cx="1016496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拟人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20271" y="5733369"/>
            <a:ext cx="1016496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比喻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9872" y="5271591"/>
            <a:ext cx="1016496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排比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779912" y="3613666"/>
            <a:ext cx="792480" cy="457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排比</a:t>
            </a:r>
            <a:endParaRPr lang="zh-CN" altLang="en-US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74493" y="1246630"/>
            <a:ext cx="4968552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2.按要求写句子。</a:t>
            </a:r>
            <a:endParaRPr lang="en-US" altLang="zh-CN" sz="2400"/>
          </a:p>
        </p:txBody>
      </p:sp>
      <p:grpSp>
        <p:nvGrpSpPr>
          <p:cNvPr id="20" name="组合 19"/>
          <p:cNvGrpSpPr/>
          <p:nvPr/>
        </p:nvGrpSpPr>
        <p:grpSpPr>
          <a:xfrm>
            <a:off x="355616" y="1892428"/>
            <a:ext cx="8478942" cy="3970318"/>
            <a:chOff x="355616" y="2132856"/>
            <a:chExt cx="8478942" cy="3898130"/>
          </a:xfrm>
        </p:grpSpPr>
        <p:sp>
          <p:nvSpPr>
            <p:cNvPr id="7" name="TextBox 6"/>
            <p:cNvSpPr txBox="1"/>
            <p:nvPr/>
          </p:nvSpPr>
          <p:spPr>
            <a:xfrm>
              <a:off x="355616" y="2132856"/>
              <a:ext cx="8478942" cy="4129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/>
                <a:t>①春风中，一群小鸟在树上叫个不停。(改成拟人句)</a:t>
              </a:r>
              <a:endParaRPr lang="zh-CN" altLang="en-US" sz="2000"/>
            </a:p>
            <a:p>
              <a:pPr>
                <a:lnSpc>
                  <a:spcPct val="150000"/>
                </a:lnSpc>
              </a:pPr>
              <a:r>
                <a:rPr lang="zh-CN" altLang="en-US" sz="2000"/>
                <a:t>                                                                                    </a:t>
              </a:r>
              <a:endParaRPr lang="zh-CN" altLang="en-US" sz="2000"/>
            </a:p>
            <a:p>
              <a:pPr>
                <a:lnSpc>
                  <a:spcPct val="150000"/>
                </a:lnSpc>
              </a:pPr>
              <a:r>
                <a:rPr lang="zh-CN" altLang="en-US" sz="2000"/>
                <a:t>②她跳着轻快的舞蹈。（改成比喻句）</a:t>
              </a:r>
              <a:endParaRPr lang="zh-CN" altLang="en-US" sz="2000"/>
            </a:p>
            <a:p>
              <a:pPr>
                <a:lnSpc>
                  <a:spcPct val="150000"/>
                </a:lnSpc>
              </a:pPr>
              <a:endParaRPr lang="zh-CN" altLang="en-US" sz="2000"/>
            </a:p>
            <a:p>
              <a:pPr>
                <a:lnSpc>
                  <a:spcPct val="150000"/>
                </a:lnSpc>
              </a:pPr>
              <a:r>
                <a:rPr lang="zh-CN" altLang="en-US" sz="2000"/>
                <a:t>③天上的星星一闪一闪。（改成拟人句）</a:t>
              </a:r>
              <a:endParaRPr lang="zh-CN" altLang="en-US" sz="2000"/>
            </a:p>
            <a:p>
              <a:pPr>
                <a:lnSpc>
                  <a:spcPct val="150000"/>
                </a:lnSpc>
              </a:pPr>
              <a:endParaRPr lang="zh-CN" altLang="en-US" sz="2000"/>
            </a:p>
            <a:p>
              <a:pPr>
                <a:lnSpc>
                  <a:spcPct val="150000"/>
                </a:lnSpc>
              </a:pPr>
              <a:r>
                <a:rPr lang="zh-CN" altLang="en-US" sz="2000"/>
                <a:t>④天上的云形态万千，                                         ，                                          ，</a:t>
              </a:r>
              <a:endParaRPr lang="zh-CN" altLang="en-US" sz="2000"/>
            </a:p>
            <a:p>
              <a:pPr>
                <a:lnSpc>
                  <a:spcPct val="150000"/>
                </a:lnSpc>
              </a:pPr>
              <a:r>
                <a:rPr lang="zh-CN" altLang="en-US" sz="2000"/>
                <a:t>                                  。</a:t>
              </a:r>
              <a:endParaRPr lang="zh-CN" altLang="en-US" sz="2000"/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486044" y="4061115"/>
              <a:ext cx="648072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486044" y="3140968"/>
              <a:ext cx="648072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486044" y="5013176"/>
              <a:ext cx="648072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2951820" y="5373216"/>
              <a:ext cx="208823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5580112" y="5373216"/>
              <a:ext cx="208823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503548" y="5857688"/>
              <a:ext cx="208823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683568" y="2492896"/>
            <a:ext cx="5256584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FF0000"/>
                </a:solidFill>
              </a:rPr>
              <a:t>春风中，一群小鸟在树上唱着动听的歌谣。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3568" y="3394732"/>
            <a:ext cx="4896544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FF0000"/>
                </a:solidFill>
              </a:rPr>
              <a:t>她像一只蝴蝶跳着轻快的舞蹈。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3561" y="4425977"/>
            <a:ext cx="3744416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FF0000"/>
                </a:solidFill>
              </a:rPr>
              <a:t>天上地星星在眨眼睛。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42940" y="4867894"/>
            <a:ext cx="2268252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FF0000"/>
                </a:solidFill>
              </a:rPr>
              <a:t>有的像奔跑的小马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80112" y="4826086"/>
            <a:ext cx="2268252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FF0000"/>
                </a:solidFill>
              </a:rPr>
              <a:t>有的像怒吼的狮子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3548" y="5268004"/>
            <a:ext cx="2232248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FF0000"/>
                </a:solidFill>
              </a:rPr>
              <a:t>有的像展翅的小鸟</a:t>
            </a:r>
            <a:endParaRPr lang="zh-CN" altLang="en-US" sz="2000">
              <a:solidFill>
                <a:srgbClr val="FF0000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10534" y="1138435"/>
            <a:ext cx="1944216" cy="576064"/>
            <a:chOff x="899592" y="1259136"/>
            <a:chExt cx="1368152" cy="576064"/>
          </a:xfrm>
        </p:grpSpPr>
        <p:sp>
          <p:nvSpPr>
            <p:cNvPr id="28" name="圆角矩形 27"/>
            <p:cNvSpPr/>
            <p:nvPr/>
          </p:nvSpPr>
          <p:spPr>
            <a:xfrm>
              <a:off x="899592" y="1259136"/>
              <a:ext cx="1368152" cy="57606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10800000" sx="102000" sy="102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00937" y="1311980"/>
              <a:ext cx="1266807" cy="51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C00000"/>
                  </a:solidFill>
                </a:rPr>
                <a:t>闯关练习</a:t>
              </a:r>
              <a:endParaRPr lang="zh-CN" altLang="en-US" sz="2800" b="1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55776" y="925584"/>
            <a:ext cx="6588224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/>
              <a:t>3.请同学们观看视频，使用下面词语写一段描写性文字，要求运用比喻、拟人、排比修辞手法。</a:t>
            </a:r>
            <a:endParaRPr lang="en-US" altLang="zh-CN" sz="2400"/>
          </a:p>
        </p:txBody>
      </p:sp>
      <p:sp>
        <p:nvSpPr>
          <p:cNvPr id="7" name="TextBox 6"/>
          <p:cNvSpPr txBox="1"/>
          <p:nvPr/>
        </p:nvSpPr>
        <p:spPr>
          <a:xfrm>
            <a:off x="1169622" y="2517202"/>
            <a:ext cx="5724636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雪花         飘落           大地           隆冬</a:t>
            </a:r>
            <a:endParaRPr lang="zh-CN" altLang="en-US" sz="2400"/>
          </a:p>
        </p:txBody>
      </p:sp>
      <p:grpSp>
        <p:nvGrpSpPr>
          <p:cNvPr id="9" name="组合 8"/>
          <p:cNvGrpSpPr/>
          <p:nvPr/>
        </p:nvGrpSpPr>
        <p:grpSpPr>
          <a:xfrm>
            <a:off x="676942" y="3508017"/>
            <a:ext cx="7848872" cy="2088232"/>
            <a:chOff x="676942" y="3140968"/>
            <a:chExt cx="7848872" cy="2088232"/>
          </a:xfrm>
        </p:grpSpPr>
        <p:sp>
          <p:nvSpPr>
            <p:cNvPr id="8" name="圆角矩形 7"/>
            <p:cNvSpPr/>
            <p:nvPr/>
          </p:nvSpPr>
          <p:spPr>
            <a:xfrm>
              <a:off x="676942" y="3140968"/>
              <a:ext cx="7848872" cy="20882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  <a:effectLst>
              <a:outerShdw blurRad="50800" dist="38100" dir="8100000" sx="101000" sy="101000" algn="tr" rotWithShape="0">
                <a:schemeClr val="bg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51620" y="3501007"/>
              <a:ext cx="6876764" cy="1188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>
                  <a:solidFill>
                    <a:srgbClr val="FF0000"/>
                  </a:solidFill>
                </a:rPr>
                <a:t>隆冬来临，雪花像梨花瓣，像鸭绒，像鹅毛，纷纷扬扬飘落，悄无声息地亲吻着大地。</a:t>
              </a:r>
              <a:endParaRPr lang="zh-CN" altLang="en-US" sz="2400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75095" y="1237716"/>
            <a:ext cx="1944216" cy="576064"/>
            <a:chOff x="899592" y="1259136"/>
            <a:chExt cx="1368152" cy="576064"/>
          </a:xfrm>
        </p:grpSpPr>
        <p:sp>
          <p:nvSpPr>
            <p:cNvPr id="12" name="圆角矩形 11"/>
            <p:cNvSpPr/>
            <p:nvPr/>
          </p:nvSpPr>
          <p:spPr>
            <a:xfrm>
              <a:off x="899592" y="1259136"/>
              <a:ext cx="1368152" cy="57606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10800000" sx="102000" sy="102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00937" y="1311980"/>
              <a:ext cx="1266807" cy="51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C00000"/>
                  </a:solidFill>
                </a:rPr>
                <a:t>闯关练习</a:t>
              </a:r>
              <a:endParaRPr lang="zh-CN" altLang="en-US" sz="2800" b="1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98092" y="1268760"/>
            <a:ext cx="1368152" cy="576064"/>
            <a:chOff x="899592" y="1259136"/>
            <a:chExt cx="1368152" cy="576064"/>
          </a:xfrm>
        </p:grpSpPr>
        <p:sp>
          <p:nvSpPr>
            <p:cNvPr id="3" name="圆角矩形 2"/>
            <p:cNvSpPr/>
            <p:nvPr/>
          </p:nvSpPr>
          <p:spPr>
            <a:xfrm>
              <a:off x="899592" y="1259136"/>
              <a:ext cx="1368152" cy="57606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10800000" sx="102000" sy="102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115616" y="1311980"/>
              <a:ext cx="936104" cy="51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C00000"/>
                  </a:solidFill>
                </a:rPr>
                <a:t>总结</a:t>
              </a:r>
              <a:endParaRPr lang="zh-CN" altLang="en-US" sz="2800" b="1">
                <a:solidFill>
                  <a:srgbClr val="C00000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087341" y="2564904"/>
            <a:ext cx="6770252" cy="228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dirty="0">
                <a:solidFill>
                  <a:srgbClr val="FF0000"/>
                </a:solidFill>
              </a:rPr>
              <a:t>巧妙地运用拟人、排比、比喻修辞手法。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7575" y="2420888"/>
            <a:ext cx="7992888" cy="2560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latin typeface="+mn-ea"/>
              </a:rPr>
              <a:t>学习《繁星》这篇课文中，运用拟人、比喻、排比修辞手法，生动、恰当地表达感情。</a:t>
            </a:r>
            <a:endParaRPr lang="zh-CN" altLang="en-US" sz="3600" dirty="0">
              <a:latin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55576" y="1340768"/>
            <a:ext cx="3096344" cy="864096"/>
            <a:chOff x="755576" y="1340768"/>
            <a:chExt cx="3096344" cy="864096"/>
          </a:xfrm>
        </p:grpSpPr>
        <p:sp>
          <p:nvSpPr>
            <p:cNvPr id="4" name="圆角矩形 3"/>
            <p:cNvSpPr/>
            <p:nvPr/>
          </p:nvSpPr>
          <p:spPr>
            <a:xfrm>
              <a:off x="755576" y="1340768"/>
              <a:ext cx="2952328" cy="864096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  <a:effectLst>
              <a:outerShdw blurRad="88900" dist="38100" dir="10800000" sx="103000" sy="103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899592" y="1357317"/>
              <a:ext cx="2952328" cy="8229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b="1" dirty="0">
                  <a:solidFill>
                    <a:schemeClr val="accent2"/>
                  </a:solidFill>
                </a:rPr>
                <a:t>学习目标</a:t>
              </a:r>
              <a:endParaRPr lang="zh-CN" altLang="en-US" sz="4800" b="1" dirty="0">
                <a:solidFill>
                  <a:schemeClr val="accent2"/>
                </a:solidFill>
              </a:endParaRPr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01293" y="2187415"/>
            <a:ext cx="6480720" cy="137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+mn-ea"/>
              </a:rPr>
              <a:t>渐渐地我的眼睛模糊了，我好像看见无数萤火虫在我的周围飞舞。</a:t>
            </a:r>
            <a:endParaRPr lang="zh-CN" altLang="en-US" sz="2800" dirty="0">
              <a:latin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5365937" y="3572410"/>
            <a:ext cx="3598551" cy="2664902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821307" y="1242338"/>
            <a:ext cx="2160240" cy="667236"/>
            <a:chOff x="755576" y="980728"/>
            <a:chExt cx="2160240" cy="667236"/>
          </a:xfrm>
        </p:grpSpPr>
        <p:sp>
          <p:nvSpPr>
            <p:cNvPr id="5" name="圆角矩形 4"/>
            <p:cNvSpPr/>
            <p:nvPr/>
          </p:nvSpPr>
          <p:spPr>
            <a:xfrm>
              <a:off x="755576" y="980728"/>
              <a:ext cx="2160240" cy="667236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10800000" sx="103000" sy="103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007604" y="1052736"/>
              <a:ext cx="1656184" cy="51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C00000"/>
                  </a:solidFill>
                </a:rPr>
                <a:t>品析句子</a:t>
              </a:r>
              <a:endParaRPr lang="zh-CN" altLang="en-US" sz="28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39552" y="3789039"/>
            <a:ext cx="4536504" cy="2355730"/>
            <a:chOff x="539552" y="3789040"/>
            <a:chExt cx="4536504" cy="2160240"/>
          </a:xfrm>
        </p:grpSpPr>
        <p:sp>
          <p:nvSpPr>
            <p:cNvPr id="11" name="圆角矩形 10"/>
            <p:cNvSpPr/>
            <p:nvPr/>
          </p:nvSpPr>
          <p:spPr>
            <a:xfrm>
              <a:off x="539552" y="3789040"/>
              <a:ext cx="4536504" cy="216024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1292" y="3789041"/>
              <a:ext cx="3986731" cy="2096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C00000"/>
                  </a:solidFill>
                </a:rPr>
                <a:t>比喻，十分生动形象，富有情趣，写出了一种朦胧美，也写出了作者对星星的喜爱之情。</a:t>
              </a:r>
              <a:endParaRPr lang="zh-CN" altLang="en-US" sz="2400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43337" y="1942494"/>
            <a:ext cx="1368152" cy="576064"/>
            <a:chOff x="899592" y="1259136"/>
            <a:chExt cx="1368152" cy="576064"/>
          </a:xfrm>
        </p:grpSpPr>
        <p:sp>
          <p:nvSpPr>
            <p:cNvPr id="2" name="圆角矩形 1"/>
            <p:cNvSpPr/>
            <p:nvPr/>
          </p:nvSpPr>
          <p:spPr>
            <a:xfrm>
              <a:off x="899592" y="1259136"/>
              <a:ext cx="1368152" cy="57606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10800000" sx="102000" sy="102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115616" y="1311980"/>
              <a:ext cx="936104" cy="51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C00000"/>
                  </a:solidFill>
                </a:rPr>
                <a:t>仿写</a:t>
              </a:r>
              <a:endParaRPr lang="zh-CN" altLang="en-US" sz="2800" b="1">
                <a:solidFill>
                  <a:srgbClr val="C00000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67544" y="2939400"/>
            <a:ext cx="3960440" cy="228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/>
              <a:t>夏天，池塘里的荷叶好像</a:t>
            </a:r>
            <a:endParaRPr lang="zh-CN" altLang="en-US" sz="2400" dirty="0"/>
          </a:p>
          <a:p>
            <a:pPr>
              <a:lnSpc>
                <a:spcPct val="200000"/>
              </a:lnSpc>
            </a:pPr>
            <a:r>
              <a:rPr lang="zh-CN" altLang="en-US" sz="2400" dirty="0"/>
              <a:t>                                      。</a:t>
            </a:r>
            <a:endParaRPr lang="zh-CN" alt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3738277"/>
            <a:ext cx="2648171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一把把绿色的大伞</a:t>
            </a:r>
            <a:endParaRPr lang="zh-CN" altLang="en-US" sz="2400">
              <a:solidFill>
                <a:srgbClr val="FF0000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27984" y="1941344"/>
            <a:ext cx="4353989" cy="34563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21307" y="1170330"/>
            <a:ext cx="2160240" cy="667236"/>
            <a:chOff x="755576" y="980728"/>
            <a:chExt cx="2160240" cy="667236"/>
          </a:xfrm>
        </p:grpSpPr>
        <p:sp>
          <p:nvSpPr>
            <p:cNvPr id="3" name="圆角矩形 2"/>
            <p:cNvSpPr/>
            <p:nvPr/>
          </p:nvSpPr>
          <p:spPr>
            <a:xfrm>
              <a:off x="755576" y="980728"/>
              <a:ext cx="2160240" cy="667236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10800000" sx="103000" sy="103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007604" y="1052736"/>
              <a:ext cx="1656184" cy="51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C00000"/>
                  </a:solidFill>
                </a:rPr>
                <a:t>品析句子</a:t>
              </a:r>
              <a:endParaRPr lang="zh-CN" altLang="en-US" sz="2800" b="1">
                <a:solidFill>
                  <a:srgbClr val="C00000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566140" y="2348880"/>
            <a:ext cx="4869956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海上的夜是柔和的，是静寂的，是梦幻的。</a:t>
            </a:r>
            <a:endParaRPr lang="zh-CN" altLang="en-US" sz="24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5724128" y="1760835"/>
            <a:ext cx="2952328" cy="4341657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821307" y="3931663"/>
            <a:ext cx="4110733" cy="1873601"/>
            <a:chOff x="821307" y="3931663"/>
            <a:chExt cx="4110733" cy="1873601"/>
          </a:xfrm>
        </p:grpSpPr>
        <p:sp>
          <p:nvSpPr>
            <p:cNvPr id="8" name="圆角矩形 7"/>
            <p:cNvSpPr/>
            <p:nvPr/>
          </p:nvSpPr>
          <p:spPr>
            <a:xfrm>
              <a:off x="821307" y="3931663"/>
              <a:ext cx="4110733" cy="1873601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91336" y="4022911"/>
              <a:ext cx="3570673" cy="1737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0000"/>
                  </a:solidFill>
                </a:rPr>
                <a:t>排比，一气呵成地写出了海上夜的特点，给人一种梦幻般的美感。</a:t>
              </a:r>
              <a:endParaRPr lang="zh-CN" altLang="en-US" sz="24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82068" y="1739843"/>
            <a:ext cx="1368152" cy="576064"/>
            <a:chOff x="899592" y="1259136"/>
            <a:chExt cx="1368152" cy="576064"/>
          </a:xfrm>
        </p:grpSpPr>
        <p:sp>
          <p:nvSpPr>
            <p:cNvPr id="3" name="圆角矩形 2"/>
            <p:cNvSpPr/>
            <p:nvPr/>
          </p:nvSpPr>
          <p:spPr>
            <a:xfrm>
              <a:off x="899592" y="1259136"/>
              <a:ext cx="1368152" cy="57606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10800000" sx="102000" sy="102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115616" y="1311980"/>
              <a:ext cx="936104" cy="51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C00000"/>
                  </a:solidFill>
                </a:rPr>
                <a:t>仿写</a:t>
              </a:r>
              <a:endParaRPr lang="zh-CN" altLang="en-US" sz="2800" b="1">
                <a:solidFill>
                  <a:srgbClr val="C00000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283993" y="2832043"/>
            <a:ext cx="6744391" cy="228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/>
              <a:t>春天是                           ，春天是                         ，</a:t>
            </a:r>
            <a:endParaRPr lang="zh-CN" altLang="en-US" sz="2400"/>
          </a:p>
          <a:p>
            <a:pPr>
              <a:lnSpc>
                <a:spcPct val="200000"/>
              </a:lnSpc>
            </a:pPr>
            <a:r>
              <a:rPr lang="zh-CN" altLang="en-US" sz="2400"/>
              <a:t>春天是                            。</a:t>
            </a:r>
            <a:endParaRPr lang="zh-CN" altLang="en-US" sz="2400"/>
          </a:p>
        </p:txBody>
      </p:sp>
      <p:sp>
        <p:nvSpPr>
          <p:cNvPr id="7" name="TextBox 6"/>
          <p:cNvSpPr txBox="1"/>
          <p:nvPr/>
        </p:nvSpPr>
        <p:spPr>
          <a:xfrm>
            <a:off x="5492114" y="3068960"/>
            <a:ext cx="1787131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绿意盎然的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9752" y="3062228"/>
            <a:ext cx="1787131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生机勃发的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83768" y="3717032"/>
            <a:ext cx="1787131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莺歌燕舞的</a:t>
            </a:r>
            <a:endParaRPr lang="zh-CN" altLang="en-US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21307" y="1170330"/>
            <a:ext cx="2160240" cy="667236"/>
            <a:chOff x="755576" y="980728"/>
            <a:chExt cx="2160240" cy="667236"/>
          </a:xfrm>
        </p:grpSpPr>
        <p:sp>
          <p:nvSpPr>
            <p:cNvPr id="3" name="圆角矩形 2"/>
            <p:cNvSpPr/>
            <p:nvPr/>
          </p:nvSpPr>
          <p:spPr>
            <a:xfrm>
              <a:off x="755576" y="980728"/>
              <a:ext cx="2160240" cy="667236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10800000" sx="103000" sy="103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007604" y="1052736"/>
              <a:ext cx="1656184" cy="51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C00000"/>
                  </a:solidFill>
                </a:rPr>
                <a:t>品析句子</a:t>
              </a:r>
              <a:endParaRPr lang="zh-CN" altLang="en-US" sz="2800" b="1">
                <a:solidFill>
                  <a:srgbClr val="C00000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533275" y="2276872"/>
            <a:ext cx="4896544" cy="1737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/>
              <a:t>我望着那许多认识的星，我仿佛看见它们在眨眼睛，我仿佛听见它们在小声说话。</a:t>
            </a:r>
            <a:endParaRPr lang="zh-CN" altLang="en-US" sz="24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5429819" y="1867468"/>
            <a:ext cx="3384091" cy="4039706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638148" y="4293096"/>
            <a:ext cx="4581924" cy="2308324"/>
            <a:chOff x="638148" y="4293096"/>
            <a:chExt cx="4581924" cy="2308324"/>
          </a:xfrm>
        </p:grpSpPr>
        <p:sp>
          <p:nvSpPr>
            <p:cNvPr id="7" name="圆角矩形 6"/>
            <p:cNvSpPr/>
            <p:nvPr/>
          </p:nvSpPr>
          <p:spPr>
            <a:xfrm>
              <a:off x="638148" y="4293096"/>
              <a:ext cx="4581924" cy="230832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8100000" sx="102000" sy="102000" algn="tr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22005" y="4293096"/>
              <a:ext cx="4110733" cy="228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>
                  <a:solidFill>
                    <a:srgbClr val="FF0000"/>
                  </a:solidFill>
                </a:rPr>
                <a:t>拟人，生动形象，作者将自己与星星融为一体，如同伙伴一般，写出了与星星的亲切之情。</a:t>
              </a:r>
              <a:endParaRPr lang="zh-CN" altLang="en-US" sz="240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98092" y="1268760"/>
            <a:ext cx="1368152" cy="576064"/>
            <a:chOff x="899592" y="1259136"/>
            <a:chExt cx="1368152" cy="576064"/>
          </a:xfrm>
        </p:grpSpPr>
        <p:sp>
          <p:nvSpPr>
            <p:cNvPr id="4" name="圆角矩形 3"/>
            <p:cNvSpPr/>
            <p:nvPr/>
          </p:nvSpPr>
          <p:spPr>
            <a:xfrm>
              <a:off x="899592" y="1259136"/>
              <a:ext cx="1368152" cy="57606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10800000" sx="102000" sy="102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115616" y="1311980"/>
              <a:ext cx="936104" cy="51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C00000"/>
                  </a:solidFill>
                </a:rPr>
                <a:t>仿写</a:t>
              </a:r>
              <a:endParaRPr lang="zh-CN" altLang="en-US" sz="2800" b="1">
                <a:solidFill>
                  <a:srgbClr val="C00000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95536" y="2775113"/>
            <a:ext cx="5256584" cy="374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/>
              <a:t>我望着那许多盛开的花，</a:t>
            </a:r>
            <a:endParaRPr lang="zh-CN" altLang="en-US" sz="2400"/>
          </a:p>
          <a:p>
            <a:pPr>
              <a:lnSpc>
                <a:spcPct val="200000"/>
              </a:lnSpc>
            </a:pPr>
            <a:r>
              <a:rPr lang="zh-CN" altLang="en-US" sz="2400"/>
              <a:t>我仿佛                                          ，</a:t>
            </a:r>
            <a:endParaRPr lang="zh-CN" altLang="en-US" sz="2400"/>
          </a:p>
          <a:p>
            <a:pPr>
              <a:lnSpc>
                <a:spcPct val="200000"/>
              </a:lnSpc>
            </a:pPr>
            <a:r>
              <a:rPr lang="zh-CN" altLang="en-US" sz="2400"/>
              <a:t>我仿佛                                          。</a:t>
            </a:r>
            <a:endParaRPr lang="zh-CN" altLang="en-US" sz="24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4788024" y="2525118"/>
            <a:ext cx="4185890" cy="29921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82168" y="3744609"/>
            <a:ext cx="2701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看见它们对我微笑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76105" y="4415445"/>
            <a:ext cx="2707864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听见它们互相夸赞</a:t>
            </a:r>
            <a:endParaRPr lang="zh-CN" altLang="en-US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98092" y="1268760"/>
            <a:ext cx="1368152" cy="576064"/>
            <a:chOff x="899592" y="1259136"/>
            <a:chExt cx="1368152" cy="576064"/>
          </a:xfrm>
        </p:grpSpPr>
        <p:sp>
          <p:nvSpPr>
            <p:cNvPr id="3" name="圆角矩形 2"/>
            <p:cNvSpPr/>
            <p:nvPr/>
          </p:nvSpPr>
          <p:spPr>
            <a:xfrm>
              <a:off x="899592" y="1259136"/>
              <a:ext cx="1368152" cy="57606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10800000" sx="102000" sy="102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115616" y="1311980"/>
              <a:ext cx="936104" cy="51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C00000"/>
                  </a:solidFill>
                </a:rPr>
                <a:t>小结</a:t>
              </a:r>
              <a:endParaRPr lang="zh-CN" altLang="en-US" sz="28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538723" y="2276872"/>
            <a:ext cx="6050172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比喻、排比、拟人修辞手法作用：</a:t>
            </a:r>
            <a:endParaRPr lang="zh-CN" alt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91501" y="2996952"/>
            <a:ext cx="5544616" cy="228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</a:rPr>
              <a:t>1.语言具体形象，生动活泼。</a:t>
            </a:r>
            <a:endParaRPr lang="en-US" altLang="zh-CN" sz="24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</a:rPr>
              <a:t>2.事物形象丰满，特点突出。</a:t>
            </a:r>
            <a:endParaRPr lang="en-US" altLang="zh-CN" sz="24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</a:rPr>
              <a:t>3.情感生动感人，富于艺术感染力。</a:t>
            </a:r>
            <a:endParaRPr lang="en-US" altLang="zh-CN" sz="24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</a:rPr>
              <a:t>4.文章文采飞扬，内容丰富。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080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0803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COMBINE_RELATE_SLIDE_ID" val="background20177581_1"/>
  <p:tag name="KSO_WM_TEMPLATE_CATEGORY" val="custom"/>
  <p:tag name="KSO_WM_TEMPLATE_INDEX" val="20180803"/>
  <p:tag name="KSO_WM_TEMPLATE_SUBCATEGORY" val="combine"/>
  <p:tag name="KSO_WM_TEMPLATE_THUMBS_INDEX" val="1、2、5、6、11、12、18、24、29、32、33"/>
</p:tagLst>
</file>

<file path=ppt/tags/tag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rgbClr val="000000"/>
      </a:dk1>
      <a:lt1>
        <a:srgbClr val="FFFFFF"/>
      </a:lt1>
      <a:dk2>
        <a:srgbClr val="FFFFFF"/>
      </a:dk2>
      <a:lt2>
        <a:srgbClr val="71933A"/>
      </a:lt2>
      <a:accent1>
        <a:srgbClr val="EA8B97"/>
      </a:accent1>
      <a:accent2>
        <a:srgbClr val="71933A"/>
      </a:accent2>
      <a:accent3>
        <a:srgbClr val="27191E"/>
      </a:accent3>
      <a:accent4>
        <a:srgbClr val="FFFFFF"/>
      </a:accent4>
      <a:accent5>
        <a:srgbClr val="727070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主题60</Template>
  <TotalTime>0</TotalTime>
  <Words>1356</Words>
  <Application>WPS 演示</Application>
  <PresentationFormat>全屏显示(4:3)</PresentationFormat>
  <Paragraphs>121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Arial</vt:lpstr>
      <vt:lpstr>Arial Unicode MS</vt:lpstr>
      <vt:lpstr>黑体</vt:lpstr>
      <vt:lpstr>Calibri</vt:lpstr>
      <vt:lpstr>第一PPT模板网-WWW.1PPT.COM</vt:lpstr>
      <vt:lpstr>繁 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《繁星》PPT教学课件下载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2021-09-22T13:33:00Z</cp:lastPrinted>
  <dcterms:created xsi:type="dcterms:W3CDTF">2021-09-22T13:33:00Z</dcterms:created>
  <dcterms:modified xsi:type="dcterms:W3CDTF">2023-10-22T07:04:09Z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B05503698C2C4178AF85386BCC34A7BC_12</vt:lpwstr>
  </property>
  <property fmtid="{D5CDD505-2E9C-101B-9397-08002B2CF9AE}" pid="3" name="KSOProductBuildVer">
    <vt:lpwstr>2052-12.1.0.15712</vt:lpwstr>
  </property>
</Properties>
</file>