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handoutMasters/handoutMaster1.xml" ContentType="application/vnd.openxmlformats-officedocument.presentationml.handoutMaster+xml"/>
  <Override PartName="/ppt/media/image11.svg" ContentType="image/svg+xml"/>
  <Override PartName="/ppt/media/image3.svg" ContentType="image/svg+xml"/>
  <Override PartName="/ppt/media/image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280" r:id="rId3"/>
    <p:sldId id="260" r:id="rId5"/>
    <p:sldId id="335" r:id="rId6"/>
    <p:sldId id="286" r:id="rId7"/>
    <p:sldId id="333" r:id="rId8"/>
    <p:sldId id="287" r:id="rId9"/>
    <p:sldId id="288" r:id="rId10"/>
    <p:sldId id="303" r:id="rId11"/>
    <p:sldId id="304" r:id="rId12"/>
    <p:sldId id="334" r:id="rId13"/>
    <p:sldId id="352" r:id="rId14"/>
    <p:sldId id="353" r:id="rId15"/>
    <p:sldId id="310" r:id="rId16"/>
    <p:sldId id="311" r:id="rId17"/>
    <p:sldId id="262" r:id="rId18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RF" initials="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56" autoAdjust="0"/>
    <p:restoredTop sz="96366" autoAdjust="0"/>
  </p:normalViewPr>
  <p:slideViewPr>
    <p:cSldViewPr snapToGrid="0">
      <p:cViewPr>
        <p:scale>
          <a:sx n="100" d="100"/>
          <a:sy n="100" d="100"/>
        </p:scale>
        <p:origin x="-744" y="-4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29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3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2-07T20:30:06.707" idx="1">
    <p:pos x="7088" y="463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F0D586-13B1-4C92-B1F5-5AFCDCC4C6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7D223-7B7B-4E4A-A2F3-62B8256FF99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A3D24-6083-4546-8C6D-DEE86BAAAE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D8765-8EF3-408C-9341-152904E414E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ED8765-8EF3-408C-9341-152904E414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sv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svg"/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背景图案&#10;&#10;描述已自动生成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53" y="0"/>
            <a:ext cx="12183147" cy="6858000"/>
          </a:xfrm>
          <a:prstGeom prst="rect">
            <a:avLst/>
          </a:prstGeom>
        </p:spPr>
      </p:pic>
      <p:grpSp>
        <p:nvGrpSpPr>
          <p:cNvPr id="291" name="组合 290"/>
          <p:cNvGrpSpPr/>
          <p:nvPr userDrawn="1"/>
        </p:nvGrpSpPr>
        <p:grpSpPr>
          <a:xfrm>
            <a:off x="10498749" y="4428396"/>
            <a:ext cx="1507578" cy="2409005"/>
            <a:chOff x="10498749" y="4428396"/>
            <a:chExt cx="1507578" cy="2409005"/>
          </a:xfrm>
        </p:grpSpPr>
        <p:sp>
          <p:nvSpPr>
            <p:cNvPr id="207" name="任意多边形: 形状 206"/>
            <p:cNvSpPr/>
            <p:nvPr/>
          </p:nvSpPr>
          <p:spPr>
            <a:xfrm>
              <a:off x="10607513" y="4584203"/>
              <a:ext cx="1398814" cy="1373142"/>
            </a:xfrm>
            <a:custGeom>
              <a:avLst/>
              <a:gdLst>
                <a:gd name="connsiteX0" fmla="*/ 975550 w 1398814"/>
                <a:gd name="connsiteY0" fmla="*/ 1315755 h 1373142"/>
                <a:gd name="connsiteX1" fmla="*/ 1320165 w 1398814"/>
                <a:gd name="connsiteY1" fmla="*/ 1001430 h 1373142"/>
                <a:gd name="connsiteX2" fmla="*/ 1389602 w 1398814"/>
                <a:gd name="connsiteY2" fmla="*/ 786070 h 1373142"/>
                <a:gd name="connsiteX3" fmla="*/ 1386078 w 1398814"/>
                <a:gd name="connsiteY3" fmla="*/ 560518 h 1373142"/>
                <a:gd name="connsiteX4" fmla="*/ 1316069 w 1398814"/>
                <a:gd name="connsiteY4" fmla="*/ 365732 h 1373142"/>
                <a:gd name="connsiteX5" fmla="*/ 1028129 w 1398814"/>
                <a:gd name="connsiteY5" fmla="*/ 79315 h 1373142"/>
                <a:gd name="connsiteX6" fmla="*/ 834009 w 1398814"/>
                <a:gd name="connsiteY6" fmla="*/ 11402 h 1373142"/>
                <a:gd name="connsiteX7" fmla="*/ 631221 w 1398814"/>
                <a:gd name="connsiteY7" fmla="*/ 2829 h 1373142"/>
                <a:gd name="connsiteX8" fmla="*/ 445961 w 1398814"/>
                <a:gd name="connsiteY8" fmla="*/ 43406 h 1373142"/>
                <a:gd name="connsiteX9" fmla="*/ 284702 w 1398814"/>
                <a:gd name="connsiteY9" fmla="*/ 128369 h 1373142"/>
                <a:gd name="connsiteX10" fmla="*/ 153447 w 1398814"/>
                <a:gd name="connsiteY10" fmla="*/ 253432 h 1373142"/>
                <a:gd name="connsiteX11" fmla="*/ 58197 w 1398814"/>
                <a:gd name="connsiteY11" fmla="*/ 414785 h 1373142"/>
                <a:gd name="connsiteX12" fmla="*/ 4953 w 1398814"/>
                <a:gd name="connsiteY12" fmla="*/ 606524 h 1373142"/>
                <a:gd name="connsiteX13" fmla="*/ 11239 w 1398814"/>
                <a:gd name="connsiteY13" fmla="*/ 824361 h 1373142"/>
                <a:gd name="connsiteX14" fmla="*/ 87439 w 1398814"/>
                <a:gd name="connsiteY14" fmla="*/ 1028862 h 1373142"/>
                <a:gd name="connsiteX15" fmla="*/ 223075 w 1398814"/>
                <a:gd name="connsiteY15" fmla="*/ 1199074 h 1373142"/>
                <a:gd name="connsiteX16" fmla="*/ 416243 w 1398814"/>
                <a:gd name="connsiteY16" fmla="*/ 1318327 h 1373142"/>
                <a:gd name="connsiteX17" fmla="*/ 870299 w 1398814"/>
                <a:gd name="connsiteY17" fmla="*/ 1352998 h 1373142"/>
                <a:gd name="connsiteX18" fmla="*/ 976979 w 1398814"/>
                <a:gd name="connsiteY18" fmla="*/ 1318708 h 1373142"/>
                <a:gd name="connsiteX19" fmla="*/ 973455 w 1398814"/>
                <a:gd name="connsiteY19" fmla="*/ 1306135 h 1373142"/>
                <a:gd name="connsiteX20" fmla="*/ 754380 w 1398814"/>
                <a:gd name="connsiteY20" fmla="*/ 1356237 h 1373142"/>
                <a:gd name="connsiteX21" fmla="*/ 528542 w 1398814"/>
                <a:gd name="connsiteY21" fmla="*/ 1338330 h 1373142"/>
                <a:gd name="connsiteX22" fmla="*/ 319850 w 1398814"/>
                <a:gd name="connsiteY22" fmla="*/ 1251938 h 1373142"/>
                <a:gd name="connsiteX23" fmla="*/ 158877 w 1398814"/>
                <a:gd name="connsiteY23" fmla="*/ 1107825 h 1373142"/>
                <a:gd name="connsiteX24" fmla="*/ 55531 w 1398814"/>
                <a:gd name="connsiteY24" fmla="*/ 921706 h 1373142"/>
                <a:gd name="connsiteX25" fmla="*/ 15621 w 1398814"/>
                <a:gd name="connsiteY25" fmla="*/ 712156 h 1373142"/>
                <a:gd name="connsiteX26" fmla="*/ 43053 w 1398814"/>
                <a:gd name="connsiteY26" fmla="*/ 509369 h 1373142"/>
                <a:gd name="connsiteX27" fmla="*/ 116300 w 1398814"/>
                <a:gd name="connsiteY27" fmla="*/ 337919 h 1373142"/>
                <a:gd name="connsiteX28" fmla="*/ 370522 w 1398814"/>
                <a:gd name="connsiteY28" fmla="*/ 95127 h 1373142"/>
                <a:gd name="connsiteX29" fmla="*/ 540638 w 1398814"/>
                <a:gd name="connsiteY29" fmla="*/ 32928 h 1373142"/>
                <a:gd name="connsiteX30" fmla="*/ 731138 w 1398814"/>
                <a:gd name="connsiteY30" fmla="*/ 16260 h 1373142"/>
                <a:gd name="connsiteX31" fmla="*/ 1107185 w 1398814"/>
                <a:gd name="connsiteY31" fmla="*/ 146466 h 1373142"/>
                <a:gd name="connsiteX32" fmla="*/ 1249489 w 1398814"/>
                <a:gd name="connsiteY32" fmla="*/ 287817 h 1373142"/>
                <a:gd name="connsiteX33" fmla="*/ 1345978 w 1398814"/>
                <a:gd name="connsiteY33" fmla="*/ 464982 h 1373142"/>
                <a:gd name="connsiteX34" fmla="*/ 1384078 w 1398814"/>
                <a:gd name="connsiteY34" fmla="*/ 672437 h 1373142"/>
                <a:gd name="connsiteX35" fmla="*/ 1251775 w 1398814"/>
                <a:gd name="connsiteY35" fmla="*/ 1090870 h 1373142"/>
                <a:gd name="connsiteX36" fmla="*/ 1080325 w 1398814"/>
                <a:gd name="connsiteY36" fmla="*/ 1252795 h 1373142"/>
                <a:gd name="connsiteX37" fmla="*/ 973646 w 1398814"/>
                <a:gd name="connsiteY37" fmla="*/ 1308802 h 1373142"/>
                <a:gd name="connsiteX38" fmla="*/ 975550 w 1398814"/>
                <a:gd name="connsiteY38" fmla="*/ 1315755 h 1373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398814" h="1373142">
                  <a:moveTo>
                    <a:pt x="975550" y="1315755"/>
                  </a:moveTo>
                  <a:cubicBezTo>
                    <a:pt x="1125378" y="1257205"/>
                    <a:pt x="1248156" y="1145220"/>
                    <a:pt x="1320165" y="1001430"/>
                  </a:cubicBezTo>
                  <a:cubicBezTo>
                    <a:pt x="1354741" y="933860"/>
                    <a:pt x="1378268" y="861137"/>
                    <a:pt x="1389602" y="786070"/>
                  </a:cubicBezTo>
                  <a:cubicBezTo>
                    <a:pt x="1401033" y="711223"/>
                    <a:pt x="1399890" y="634975"/>
                    <a:pt x="1386078" y="560518"/>
                  </a:cubicBezTo>
                  <a:cubicBezTo>
                    <a:pt x="1373028" y="492348"/>
                    <a:pt x="1349407" y="426625"/>
                    <a:pt x="1316069" y="365732"/>
                  </a:cubicBezTo>
                  <a:cubicBezTo>
                    <a:pt x="1249871" y="244383"/>
                    <a:pt x="1149858" y="144885"/>
                    <a:pt x="1028129" y="79315"/>
                  </a:cubicBezTo>
                  <a:cubicBezTo>
                    <a:pt x="967359" y="46682"/>
                    <a:pt x="901827" y="23765"/>
                    <a:pt x="834009" y="11402"/>
                  </a:cubicBezTo>
                  <a:cubicBezTo>
                    <a:pt x="767048" y="-352"/>
                    <a:pt x="698944" y="-3229"/>
                    <a:pt x="631221" y="2829"/>
                  </a:cubicBezTo>
                  <a:cubicBezTo>
                    <a:pt x="567975" y="8154"/>
                    <a:pt x="505682" y="21803"/>
                    <a:pt x="445961" y="43406"/>
                  </a:cubicBezTo>
                  <a:cubicBezTo>
                    <a:pt x="388620" y="64266"/>
                    <a:pt x="334328" y="92850"/>
                    <a:pt x="284702" y="128369"/>
                  </a:cubicBezTo>
                  <a:cubicBezTo>
                    <a:pt x="235363" y="163811"/>
                    <a:pt x="191262" y="205893"/>
                    <a:pt x="153447" y="253432"/>
                  </a:cubicBezTo>
                  <a:cubicBezTo>
                    <a:pt x="114585" y="302667"/>
                    <a:pt x="82486" y="356950"/>
                    <a:pt x="58197" y="414785"/>
                  </a:cubicBezTo>
                  <a:cubicBezTo>
                    <a:pt x="32289" y="476146"/>
                    <a:pt x="14382" y="540582"/>
                    <a:pt x="4953" y="606524"/>
                  </a:cubicBezTo>
                  <a:cubicBezTo>
                    <a:pt x="-5334" y="678971"/>
                    <a:pt x="-3143" y="752628"/>
                    <a:pt x="11239" y="824361"/>
                  </a:cubicBezTo>
                  <a:cubicBezTo>
                    <a:pt x="25622" y="896141"/>
                    <a:pt x="51339" y="965169"/>
                    <a:pt x="87439" y="1028862"/>
                  </a:cubicBezTo>
                  <a:cubicBezTo>
                    <a:pt x="122967" y="1092708"/>
                    <a:pt x="168783" y="1150230"/>
                    <a:pt x="223075" y="1199074"/>
                  </a:cubicBezTo>
                  <a:cubicBezTo>
                    <a:pt x="280225" y="1249461"/>
                    <a:pt x="345567" y="1289781"/>
                    <a:pt x="416243" y="1318327"/>
                  </a:cubicBezTo>
                  <a:cubicBezTo>
                    <a:pt x="560451" y="1376315"/>
                    <a:pt x="718947" y="1388431"/>
                    <a:pt x="870299" y="1352998"/>
                  </a:cubicBezTo>
                  <a:cubicBezTo>
                    <a:pt x="906685" y="1344292"/>
                    <a:pt x="942308" y="1332834"/>
                    <a:pt x="976979" y="1318708"/>
                  </a:cubicBezTo>
                  <a:cubicBezTo>
                    <a:pt x="984599" y="1315565"/>
                    <a:pt x="981265" y="1302992"/>
                    <a:pt x="973455" y="1306135"/>
                  </a:cubicBezTo>
                  <a:cubicBezTo>
                    <a:pt x="903447" y="1334110"/>
                    <a:pt x="829532" y="1351017"/>
                    <a:pt x="754380" y="1356237"/>
                  </a:cubicBezTo>
                  <a:cubicBezTo>
                    <a:pt x="678656" y="1361828"/>
                    <a:pt x="602456" y="1355789"/>
                    <a:pt x="528542" y="1338330"/>
                  </a:cubicBezTo>
                  <a:cubicBezTo>
                    <a:pt x="454723" y="1321051"/>
                    <a:pt x="384239" y="1291867"/>
                    <a:pt x="319850" y="1251938"/>
                  </a:cubicBezTo>
                  <a:cubicBezTo>
                    <a:pt x="258317" y="1213505"/>
                    <a:pt x="203835" y="1164755"/>
                    <a:pt x="158877" y="1107825"/>
                  </a:cubicBezTo>
                  <a:cubicBezTo>
                    <a:pt x="114681" y="1051713"/>
                    <a:pt x="79819" y="988876"/>
                    <a:pt x="55531" y="921706"/>
                  </a:cubicBezTo>
                  <a:cubicBezTo>
                    <a:pt x="30956" y="854488"/>
                    <a:pt x="17431" y="783708"/>
                    <a:pt x="15621" y="712156"/>
                  </a:cubicBezTo>
                  <a:cubicBezTo>
                    <a:pt x="14668" y="643576"/>
                    <a:pt x="23907" y="575234"/>
                    <a:pt x="43053" y="509369"/>
                  </a:cubicBezTo>
                  <a:cubicBezTo>
                    <a:pt x="59817" y="449257"/>
                    <a:pt x="84486" y="391611"/>
                    <a:pt x="116300" y="337919"/>
                  </a:cubicBezTo>
                  <a:cubicBezTo>
                    <a:pt x="176975" y="235058"/>
                    <a:pt x="264986" y="151019"/>
                    <a:pt x="370522" y="95127"/>
                  </a:cubicBezTo>
                  <a:cubicBezTo>
                    <a:pt x="424148" y="66856"/>
                    <a:pt x="481393" y="45939"/>
                    <a:pt x="540638" y="32928"/>
                  </a:cubicBezTo>
                  <a:cubicBezTo>
                    <a:pt x="603123" y="19260"/>
                    <a:pt x="667226" y="13659"/>
                    <a:pt x="731138" y="16260"/>
                  </a:cubicBezTo>
                  <a:cubicBezTo>
                    <a:pt x="866965" y="19365"/>
                    <a:pt x="998506" y="64894"/>
                    <a:pt x="1107185" y="146466"/>
                  </a:cubicBezTo>
                  <a:cubicBezTo>
                    <a:pt x="1161193" y="186509"/>
                    <a:pt x="1209104" y="234115"/>
                    <a:pt x="1249489" y="287817"/>
                  </a:cubicBezTo>
                  <a:cubicBezTo>
                    <a:pt x="1290257" y="341777"/>
                    <a:pt x="1322736" y="401479"/>
                    <a:pt x="1345978" y="464982"/>
                  </a:cubicBezTo>
                  <a:cubicBezTo>
                    <a:pt x="1369981" y="531562"/>
                    <a:pt x="1382839" y="601657"/>
                    <a:pt x="1384078" y="672437"/>
                  </a:cubicBezTo>
                  <a:cubicBezTo>
                    <a:pt x="1386268" y="822541"/>
                    <a:pt x="1339882" y="969331"/>
                    <a:pt x="1251775" y="1090870"/>
                  </a:cubicBezTo>
                  <a:cubicBezTo>
                    <a:pt x="1205007" y="1154916"/>
                    <a:pt x="1146905" y="1209809"/>
                    <a:pt x="1080325" y="1252795"/>
                  </a:cubicBezTo>
                  <a:cubicBezTo>
                    <a:pt x="1046511" y="1274655"/>
                    <a:pt x="1010792" y="1293400"/>
                    <a:pt x="973646" y="1308802"/>
                  </a:cubicBezTo>
                  <a:cubicBezTo>
                    <a:pt x="969931" y="1310707"/>
                    <a:pt x="971740" y="1317470"/>
                    <a:pt x="975550" y="131575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8" name="任意多边形: 形状 207"/>
            <p:cNvSpPr/>
            <p:nvPr/>
          </p:nvSpPr>
          <p:spPr>
            <a:xfrm>
              <a:off x="10905442" y="4586617"/>
              <a:ext cx="67538" cy="99865"/>
            </a:xfrm>
            <a:custGeom>
              <a:avLst/>
              <a:gdLst>
                <a:gd name="connsiteX0" fmla="*/ -939 w 67538"/>
                <a:gd name="connsiteY0" fmla="*/ 6035 h 99865"/>
                <a:gd name="connsiteX1" fmla="*/ 54307 w 67538"/>
                <a:gd name="connsiteY1" fmla="*/ 97570 h 99865"/>
                <a:gd name="connsiteX2" fmla="*/ 64974 w 67538"/>
                <a:gd name="connsiteY2" fmla="*/ 89379 h 99865"/>
                <a:gd name="connsiteX3" fmla="*/ 33732 w 67538"/>
                <a:gd name="connsiteY3" fmla="*/ 46802 h 99865"/>
                <a:gd name="connsiteX4" fmla="*/ 6205 w 67538"/>
                <a:gd name="connsiteY4" fmla="*/ 1844 h 99865"/>
                <a:gd name="connsiteX5" fmla="*/ -939 w 67538"/>
                <a:gd name="connsiteY5" fmla="*/ 6035 h 99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538" h="99865">
                  <a:moveTo>
                    <a:pt x="-939" y="6035"/>
                  </a:moveTo>
                  <a:cubicBezTo>
                    <a:pt x="13444" y="38782"/>
                    <a:pt x="32017" y="69548"/>
                    <a:pt x="54307" y="97570"/>
                  </a:cubicBezTo>
                  <a:cubicBezTo>
                    <a:pt x="59163" y="103380"/>
                    <a:pt x="69546" y="95570"/>
                    <a:pt x="64974" y="89379"/>
                  </a:cubicBezTo>
                  <a:cubicBezTo>
                    <a:pt x="54401" y="75186"/>
                    <a:pt x="43543" y="61470"/>
                    <a:pt x="33732" y="46802"/>
                  </a:cubicBezTo>
                  <a:cubicBezTo>
                    <a:pt x="23921" y="32134"/>
                    <a:pt x="14682" y="17179"/>
                    <a:pt x="6205" y="1844"/>
                  </a:cubicBezTo>
                  <a:cubicBezTo>
                    <a:pt x="3633" y="-2918"/>
                    <a:pt x="-3320" y="1272"/>
                    <a:pt x="-939" y="603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9" name="任意多边形: 形状 208"/>
            <p:cNvSpPr/>
            <p:nvPr/>
          </p:nvSpPr>
          <p:spPr>
            <a:xfrm>
              <a:off x="10939983" y="4569141"/>
              <a:ext cx="59144" cy="90296"/>
            </a:xfrm>
            <a:custGeom>
              <a:avLst/>
              <a:gdLst>
                <a:gd name="connsiteX0" fmla="*/ -1190 w 59144"/>
                <a:gd name="connsiteY0" fmla="*/ 5795 h 90296"/>
                <a:gd name="connsiteX1" fmla="*/ 47007 w 59144"/>
                <a:gd name="connsiteY1" fmla="*/ 88187 h 90296"/>
                <a:gd name="connsiteX2" fmla="*/ 55960 w 59144"/>
                <a:gd name="connsiteY2" fmla="*/ 79233 h 90296"/>
                <a:gd name="connsiteX3" fmla="*/ 28146 w 59144"/>
                <a:gd name="connsiteY3" fmla="*/ 43800 h 90296"/>
                <a:gd name="connsiteX4" fmla="*/ 8335 w 59144"/>
                <a:gd name="connsiteY4" fmla="*/ 3128 h 90296"/>
                <a:gd name="connsiteX5" fmla="*/ -1190 w 59144"/>
                <a:gd name="connsiteY5" fmla="*/ 5795 h 90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144" h="90296">
                  <a:moveTo>
                    <a:pt x="-1190" y="5795"/>
                  </a:moveTo>
                  <a:cubicBezTo>
                    <a:pt x="7953" y="36771"/>
                    <a:pt x="24432" y="65051"/>
                    <a:pt x="47007" y="88187"/>
                  </a:cubicBezTo>
                  <a:cubicBezTo>
                    <a:pt x="52721" y="93902"/>
                    <a:pt x="61484" y="85139"/>
                    <a:pt x="55960" y="79233"/>
                  </a:cubicBezTo>
                  <a:cubicBezTo>
                    <a:pt x="45578" y="68346"/>
                    <a:pt x="36243" y="56487"/>
                    <a:pt x="28146" y="43800"/>
                  </a:cubicBezTo>
                  <a:cubicBezTo>
                    <a:pt x="20241" y="30894"/>
                    <a:pt x="13669" y="17283"/>
                    <a:pt x="8335" y="3128"/>
                  </a:cubicBezTo>
                  <a:cubicBezTo>
                    <a:pt x="6049" y="-2682"/>
                    <a:pt x="-3000" y="-491"/>
                    <a:pt x="-1190" y="579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0" name="任意多边形: 形状 209"/>
            <p:cNvSpPr/>
            <p:nvPr/>
          </p:nvSpPr>
          <p:spPr>
            <a:xfrm>
              <a:off x="11656905" y="5875590"/>
              <a:ext cx="81844" cy="111820"/>
            </a:xfrm>
            <a:custGeom>
              <a:avLst/>
              <a:gdLst>
                <a:gd name="connsiteX0" fmla="*/ -879 w 81844"/>
                <a:gd name="connsiteY0" fmla="*/ 3128 h 111820"/>
                <a:gd name="connsiteX1" fmla="*/ -879 w 81844"/>
                <a:gd name="connsiteY1" fmla="*/ 7319 h 111820"/>
                <a:gd name="connsiteX2" fmla="*/ 73 w 81844"/>
                <a:gd name="connsiteY2" fmla="*/ 9891 h 111820"/>
                <a:gd name="connsiteX3" fmla="*/ 3502 w 81844"/>
                <a:gd name="connsiteY3" fmla="*/ 17225 h 111820"/>
                <a:gd name="connsiteX4" fmla="*/ 11598 w 81844"/>
                <a:gd name="connsiteY4" fmla="*/ 32275 h 111820"/>
                <a:gd name="connsiteX5" fmla="*/ 29219 w 81844"/>
                <a:gd name="connsiteY5" fmla="*/ 60850 h 111820"/>
                <a:gd name="connsiteX6" fmla="*/ 48269 w 81844"/>
                <a:gd name="connsiteY6" fmla="*/ 86472 h 111820"/>
                <a:gd name="connsiteX7" fmla="*/ 59509 w 81844"/>
                <a:gd name="connsiteY7" fmla="*/ 99331 h 111820"/>
                <a:gd name="connsiteX8" fmla="*/ 71701 w 81844"/>
                <a:gd name="connsiteY8" fmla="*/ 110856 h 111820"/>
                <a:gd name="connsiteX9" fmla="*/ 79702 w 81844"/>
                <a:gd name="connsiteY9" fmla="*/ 108465 h 111820"/>
                <a:gd name="connsiteX10" fmla="*/ 79702 w 81844"/>
                <a:gd name="connsiteY10" fmla="*/ 102855 h 111820"/>
                <a:gd name="connsiteX11" fmla="*/ 69225 w 81844"/>
                <a:gd name="connsiteY11" fmla="*/ 90853 h 111820"/>
                <a:gd name="connsiteX12" fmla="*/ 59032 w 81844"/>
                <a:gd name="connsiteY12" fmla="*/ 79519 h 111820"/>
                <a:gd name="connsiteX13" fmla="*/ 38744 w 81844"/>
                <a:gd name="connsiteY13" fmla="*/ 54087 h 111820"/>
                <a:gd name="connsiteX14" fmla="*/ 21028 w 81844"/>
                <a:gd name="connsiteY14" fmla="*/ 27988 h 111820"/>
                <a:gd name="connsiteX15" fmla="*/ 13122 w 81844"/>
                <a:gd name="connsiteY15" fmla="*/ 14939 h 111820"/>
                <a:gd name="connsiteX16" fmla="*/ 9121 w 81844"/>
                <a:gd name="connsiteY16" fmla="*/ 7891 h 111820"/>
                <a:gd name="connsiteX17" fmla="*/ 7026 w 81844"/>
                <a:gd name="connsiteY17" fmla="*/ 4271 h 111820"/>
                <a:gd name="connsiteX18" fmla="*/ 3216 w 81844"/>
                <a:gd name="connsiteY18" fmla="*/ 937 h 111820"/>
                <a:gd name="connsiteX19" fmla="*/ -1165 w 81844"/>
                <a:gd name="connsiteY19" fmla="*/ 3509 h 11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1844" h="111818">
                  <a:moveTo>
                    <a:pt x="-879" y="3128"/>
                  </a:moveTo>
                  <a:cubicBezTo>
                    <a:pt x="-308" y="4366"/>
                    <a:pt x="-879" y="6081"/>
                    <a:pt x="-879" y="7319"/>
                  </a:cubicBezTo>
                  <a:cubicBezTo>
                    <a:pt x="-689" y="8215"/>
                    <a:pt x="-308" y="9072"/>
                    <a:pt x="73" y="9891"/>
                  </a:cubicBezTo>
                  <a:cubicBezTo>
                    <a:pt x="1121" y="12367"/>
                    <a:pt x="2264" y="14749"/>
                    <a:pt x="3502" y="17225"/>
                  </a:cubicBezTo>
                  <a:cubicBezTo>
                    <a:pt x="6074" y="22274"/>
                    <a:pt x="8741" y="27322"/>
                    <a:pt x="11598" y="32275"/>
                  </a:cubicBezTo>
                  <a:cubicBezTo>
                    <a:pt x="17028" y="41800"/>
                    <a:pt x="22838" y="51325"/>
                    <a:pt x="29219" y="60850"/>
                  </a:cubicBezTo>
                  <a:cubicBezTo>
                    <a:pt x="35601" y="70375"/>
                    <a:pt x="41793" y="78185"/>
                    <a:pt x="48269" y="86472"/>
                  </a:cubicBezTo>
                  <a:cubicBezTo>
                    <a:pt x="51888" y="90853"/>
                    <a:pt x="55699" y="95140"/>
                    <a:pt x="59509" y="99331"/>
                  </a:cubicBezTo>
                  <a:cubicBezTo>
                    <a:pt x="63033" y="103693"/>
                    <a:pt x="67129" y="107570"/>
                    <a:pt x="71701" y="110856"/>
                  </a:cubicBezTo>
                  <a:cubicBezTo>
                    <a:pt x="74558" y="112408"/>
                    <a:pt x="78178" y="111332"/>
                    <a:pt x="79702" y="108465"/>
                  </a:cubicBezTo>
                  <a:cubicBezTo>
                    <a:pt x="80654" y="106713"/>
                    <a:pt x="80654" y="104607"/>
                    <a:pt x="79702" y="102855"/>
                  </a:cubicBezTo>
                  <a:cubicBezTo>
                    <a:pt x="76559" y="98531"/>
                    <a:pt x="73130" y="94511"/>
                    <a:pt x="69225" y="90853"/>
                  </a:cubicBezTo>
                  <a:cubicBezTo>
                    <a:pt x="65796" y="87139"/>
                    <a:pt x="62462" y="83329"/>
                    <a:pt x="59032" y="79519"/>
                  </a:cubicBezTo>
                  <a:cubicBezTo>
                    <a:pt x="51984" y="71327"/>
                    <a:pt x="45126" y="62850"/>
                    <a:pt x="38744" y="54087"/>
                  </a:cubicBezTo>
                  <a:cubicBezTo>
                    <a:pt x="32363" y="45324"/>
                    <a:pt x="26553" y="36942"/>
                    <a:pt x="21028" y="27988"/>
                  </a:cubicBezTo>
                  <a:cubicBezTo>
                    <a:pt x="18266" y="23702"/>
                    <a:pt x="15694" y="19321"/>
                    <a:pt x="13122" y="14939"/>
                  </a:cubicBezTo>
                  <a:lnTo>
                    <a:pt x="9121" y="7891"/>
                  </a:lnTo>
                  <a:cubicBezTo>
                    <a:pt x="8550" y="6633"/>
                    <a:pt x="7788" y="5424"/>
                    <a:pt x="7026" y="4271"/>
                  </a:cubicBezTo>
                  <a:cubicBezTo>
                    <a:pt x="6074" y="3033"/>
                    <a:pt x="3883" y="2271"/>
                    <a:pt x="3216" y="937"/>
                  </a:cubicBezTo>
                  <a:cubicBezTo>
                    <a:pt x="1597" y="-1920"/>
                    <a:pt x="-2499" y="937"/>
                    <a:pt x="-1165" y="350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1" name="任意多边形: 形状 210"/>
            <p:cNvSpPr/>
            <p:nvPr/>
          </p:nvSpPr>
          <p:spPr>
            <a:xfrm>
              <a:off x="10498749" y="4428396"/>
              <a:ext cx="1394293" cy="1667486"/>
            </a:xfrm>
            <a:custGeom>
              <a:avLst/>
              <a:gdLst>
                <a:gd name="connsiteX0" fmla="*/ 1372923 w 1394293"/>
                <a:gd name="connsiteY0" fmla="*/ 1449275 h 1667486"/>
                <a:gd name="connsiteX1" fmla="*/ 1250525 w 1394293"/>
                <a:gd name="connsiteY1" fmla="*/ 1527475 h 1667486"/>
                <a:gd name="connsiteX2" fmla="*/ 1124987 w 1394293"/>
                <a:gd name="connsiteY2" fmla="*/ 1580815 h 1667486"/>
                <a:gd name="connsiteX3" fmla="*/ 850286 w 1394293"/>
                <a:gd name="connsiteY3" fmla="*/ 1622344 h 1667486"/>
                <a:gd name="connsiteX4" fmla="*/ 543105 w 1394293"/>
                <a:gd name="connsiteY4" fmla="*/ 1576148 h 1667486"/>
                <a:gd name="connsiteX5" fmla="*/ 512624 w 1394293"/>
                <a:gd name="connsiteY5" fmla="*/ 1564432 h 1667486"/>
                <a:gd name="connsiteX6" fmla="*/ 484812 w 1394293"/>
                <a:gd name="connsiteY6" fmla="*/ 1552240 h 1667486"/>
                <a:gd name="connsiteX7" fmla="*/ 425947 w 1394293"/>
                <a:gd name="connsiteY7" fmla="*/ 1521474 h 1667486"/>
                <a:gd name="connsiteX8" fmla="*/ 369749 w 1394293"/>
                <a:gd name="connsiteY8" fmla="*/ 1485851 h 1667486"/>
                <a:gd name="connsiteX9" fmla="*/ 343364 w 1394293"/>
                <a:gd name="connsiteY9" fmla="*/ 1466801 h 1667486"/>
                <a:gd name="connsiteX10" fmla="*/ 333839 w 1394293"/>
                <a:gd name="connsiteY10" fmla="*/ 1459181 h 1667486"/>
                <a:gd name="connsiteX11" fmla="*/ 319743 w 1394293"/>
                <a:gd name="connsiteY11" fmla="*/ 1447751 h 1667486"/>
                <a:gd name="connsiteX12" fmla="*/ 50757 w 1394293"/>
                <a:gd name="connsiteY12" fmla="*/ 980264 h 1667486"/>
                <a:gd name="connsiteX13" fmla="*/ 53995 w 1394293"/>
                <a:gd name="connsiteY13" fmla="*/ 684036 h 1667486"/>
                <a:gd name="connsiteX14" fmla="*/ 158770 w 1394293"/>
                <a:gd name="connsiteY14" fmla="*/ 414098 h 1667486"/>
                <a:gd name="connsiteX15" fmla="*/ 333839 w 1394293"/>
                <a:gd name="connsiteY15" fmla="*/ 209501 h 1667486"/>
                <a:gd name="connsiteX16" fmla="*/ 560726 w 1394293"/>
                <a:gd name="connsiteY16" fmla="*/ 66626 h 1667486"/>
                <a:gd name="connsiteX17" fmla="*/ 619971 w 1394293"/>
                <a:gd name="connsiteY17" fmla="*/ 42908 h 1667486"/>
                <a:gd name="connsiteX18" fmla="*/ 635306 w 1394293"/>
                <a:gd name="connsiteY18" fmla="*/ 15857 h 1667486"/>
                <a:gd name="connsiteX19" fmla="*/ 608255 w 1394293"/>
                <a:gd name="connsiteY19" fmla="*/ 522 h 1667486"/>
                <a:gd name="connsiteX20" fmla="*/ 361558 w 1394293"/>
                <a:gd name="connsiteY20" fmla="*/ 135872 h 1667486"/>
                <a:gd name="connsiteX21" fmla="*/ 164580 w 1394293"/>
                <a:gd name="connsiteY21" fmla="*/ 338946 h 1667486"/>
                <a:gd name="connsiteX22" fmla="*/ 35708 w 1394293"/>
                <a:gd name="connsiteY22" fmla="*/ 601645 h 1667486"/>
                <a:gd name="connsiteX23" fmla="*/ 369 w 1394293"/>
                <a:gd name="connsiteY23" fmla="*/ 912065 h 1667486"/>
                <a:gd name="connsiteX24" fmla="*/ 79332 w 1394293"/>
                <a:gd name="connsiteY24" fmla="*/ 1214198 h 1667486"/>
                <a:gd name="connsiteX25" fmla="*/ 239828 w 1394293"/>
                <a:gd name="connsiteY25" fmla="*/ 1436988 h 1667486"/>
                <a:gd name="connsiteX26" fmla="*/ 464237 w 1394293"/>
                <a:gd name="connsiteY26" fmla="*/ 1592626 h 1667486"/>
                <a:gd name="connsiteX27" fmla="*/ 595872 w 1394293"/>
                <a:gd name="connsiteY27" fmla="*/ 1639680 h 1667486"/>
                <a:gd name="connsiteX28" fmla="*/ 764846 w 1394293"/>
                <a:gd name="connsiteY28" fmla="*/ 1664444 h 1667486"/>
                <a:gd name="connsiteX29" fmla="*/ 1071551 w 1394293"/>
                <a:gd name="connsiteY29" fmla="*/ 1643585 h 1667486"/>
                <a:gd name="connsiteX30" fmla="*/ 1139465 w 1394293"/>
                <a:gd name="connsiteY30" fmla="*/ 1623963 h 1667486"/>
                <a:gd name="connsiteX31" fmla="*/ 1208806 w 1394293"/>
                <a:gd name="connsiteY31" fmla="*/ 1595388 h 1667486"/>
                <a:gd name="connsiteX32" fmla="*/ 1271861 w 1394293"/>
                <a:gd name="connsiteY32" fmla="*/ 1561956 h 1667486"/>
                <a:gd name="connsiteX33" fmla="*/ 1333680 w 1394293"/>
                <a:gd name="connsiteY33" fmla="*/ 1519283 h 1667486"/>
                <a:gd name="connsiteX34" fmla="*/ 1389115 w 1394293"/>
                <a:gd name="connsiteY34" fmla="*/ 1470515 h 1667486"/>
                <a:gd name="connsiteX35" fmla="*/ 1372732 w 1394293"/>
                <a:gd name="connsiteY35" fmla="*/ 1449275 h 1667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394293" h="1667486">
                  <a:moveTo>
                    <a:pt x="1372923" y="1449275"/>
                  </a:moveTo>
                  <a:cubicBezTo>
                    <a:pt x="1333869" y="1478040"/>
                    <a:pt x="1293008" y="1504167"/>
                    <a:pt x="1250525" y="1527475"/>
                  </a:cubicBezTo>
                  <a:cubicBezTo>
                    <a:pt x="1210521" y="1549297"/>
                    <a:pt x="1168420" y="1567156"/>
                    <a:pt x="1124987" y="1580815"/>
                  </a:cubicBezTo>
                  <a:cubicBezTo>
                    <a:pt x="1036308" y="1609504"/>
                    <a:pt x="943535" y="1623525"/>
                    <a:pt x="850286" y="1622344"/>
                  </a:cubicBezTo>
                  <a:cubicBezTo>
                    <a:pt x="746082" y="1622344"/>
                    <a:pt x="641593" y="1611581"/>
                    <a:pt x="543105" y="1576148"/>
                  </a:cubicBezTo>
                  <a:cubicBezTo>
                    <a:pt x="532817" y="1572528"/>
                    <a:pt x="522721" y="1568623"/>
                    <a:pt x="512624" y="1564432"/>
                  </a:cubicBezTo>
                  <a:cubicBezTo>
                    <a:pt x="505480" y="1561574"/>
                    <a:pt x="494431" y="1556717"/>
                    <a:pt x="484812" y="1552240"/>
                  </a:cubicBezTo>
                  <a:cubicBezTo>
                    <a:pt x="464808" y="1542715"/>
                    <a:pt x="445092" y="1532523"/>
                    <a:pt x="425947" y="1521474"/>
                  </a:cubicBezTo>
                  <a:cubicBezTo>
                    <a:pt x="406801" y="1510425"/>
                    <a:pt x="387847" y="1498519"/>
                    <a:pt x="369749" y="1485851"/>
                  </a:cubicBezTo>
                  <a:cubicBezTo>
                    <a:pt x="360891" y="1479564"/>
                    <a:pt x="352033" y="1473182"/>
                    <a:pt x="343364" y="1466801"/>
                  </a:cubicBezTo>
                  <a:lnTo>
                    <a:pt x="333839" y="1459181"/>
                  </a:lnTo>
                  <a:lnTo>
                    <a:pt x="319743" y="1447751"/>
                  </a:lnTo>
                  <a:cubicBezTo>
                    <a:pt x="176106" y="1329926"/>
                    <a:pt x="80379" y="1163677"/>
                    <a:pt x="50757" y="980264"/>
                  </a:cubicBezTo>
                  <a:cubicBezTo>
                    <a:pt x="34279" y="882109"/>
                    <a:pt x="35422" y="781810"/>
                    <a:pt x="53995" y="684036"/>
                  </a:cubicBezTo>
                  <a:cubicBezTo>
                    <a:pt x="72283" y="588462"/>
                    <a:pt x="107811" y="497003"/>
                    <a:pt x="158770" y="414098"/>
                  </a:cubicBezTo>
                  <a:cubicBezTo>
                    <a:pt x="206015" y="337155"/>
                    <a:pt x="265165" y="268118"/>
                    <a:pt x="333839" y="209501"/>
                  </a:cubicBezTo>
                  <a:cubicBezTo>
                    <a:pt x="402229" y="151265"/>
                    <a:pt x="478620" y="103154"/>
                    <a:pt x="560726" y="66626"/>
                  </a:cubicBezTo>
                  <a:cubicBezTo>
                    <a:pt x="579776" y="58148"/>
                    <a:pt x="598826" y="50529"/>
                    <a:pt x="619971" y="42908"/>
                  </a:cubicBezTo>
                  <a:cubicBezTo>
                    <a:pt x="631496" y="39413"/>
                    <a:pt x="638164" y="27516"/>
                    <a:pt x="635306" y="15857"/>
                  </a:cubicBezTo>
                  <a:cubicBezTo>
                    <a:pt x="631972" y="4189"/>
                    <a:pt x="619971" y="-2650"/>
                    <a:pt x="608255" y="522"/>
                  </a:cubicBezTo>
                  <a:cubicBezTo>
                    <a:pt x="519577" y="32736"/>
                    <a:pt x="436329" y="78389"/>
                    <a:pt x="361558" y="135872"/>
                  </a:cubicBezTo>
                  <a:cubicBezTo>
                    <a:pt x="286405" y="193632"/>
                    <a:pt x="220016" y="262050"/>
                    <a:pt x="164580" y="338946"/>
                  </a:cubicBezTo>
                  <a:cubicBezTo>
                    <a:pt x="107145" y="418622"/>
                    <a:pt x="63520" y="507443"/>
                    <a:pt x="35708" y="601645"/>
                  </a:cubicBezTo>
                  <a:cubicBezTo>
                    <a:pt x="5608" y="702210"/>
                    <a:pt x="-6298" y="807318"/>
                    <a:pt x="369" y="912065"/>
                  </a:cubicBezTo>
                  <a:cubicBezTo>
                    <a:pt x="7228" y="1016878"/>
                    <a:pt x="34088" y="1119415"/>
                    <a:pt x="79332" y="1214198"/>
                  </a:cubicBezTo>
                  <a:cubicBezTo>
                    <a:pt x="119718" y="1297094"/>
                    <a:pt x="174011" y="1372446"/>
                    <a:pt x="239828" y="1436988"/>
                  </a:cubicBezTo>
                  <a:cubicBezTo>
                    <a:pt x="305169" y="1501386"/>
                    <a:pt x="381084" y="1554040"/>
                    <a:pt x="464237" y="1592626"/>
                  </a:cubicBezTo>
                  <a:cubicBezTo>
                    <a:pt x="506623" y="1612324"/>
                    <a:pt x="550629" y="1628068"/>
                    <a:pt x="595872" y="1639680"/>
                  </a:cubicBezTo>
                  <a:cubicBezTo>
                    <a:pt x="651308" y="1653157"/>
                    <a:pt x="707886" y="1661454"/>
                    <a:pt x="764846" y="1664444"/>
                  </a:cubicBezTo>
                  <a:cubicBezTo>
                    <a:pt x="867526" y="1670826"/>
                    <a:pt x="971062" y="1667207"/>
                    <a:pt x="1071551" y="1643585"/>
                  </a:cubicBezTo>
                  <a:cubicBezTo>
                    <a:pt x="1094506" y="1638156"/>
                    <a:pt x="1117080" y="1631583"/>
                    <a:pt x="1139465" y="1623963"/>
                  </a:cubicBezTo>
                  <a:cubicBezTo>
                    <a:pt x="1163182" y="1615848"/>
                    <a:pt x="1186327" y="1606304"/>
                    <a:pt x="1208806" y="1595388"/>
                  </a:cubicBezTo>
                  <a:cubicBezTo>
                    <a:pt x="1230237" y="1585101"/>
                    <a:pt x="1251288" y="1573957"/>
                    <a:pt x="1271861" y="1561956"/>
                  </a:cubicBezTo>
                  <a:cubicBezTo>
                    <a:pt x="1293388" y="1549182"/>
                    <a:pt x="1314058" y="1534923"/>
                    <a:pt x="1333680" y="1519283"/>
                  </a:cubicBezTo>
                  <a:cubicBezTo>
                    <a:pt x="1353015" y="1503977"/>
                    <a:pt x="1371494" y="1487708"/>
                    <a:pt x="1389115" y="1470515"/>
                  </a:cubicBezTo>
                  <a:cubicBezTo>
                    <a:pt x="1399878" y="1460229"/>
                    <a:pt x="1385304" y="1439940"/>
                    <a:pt x="1372732" y="144927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2" name="任意多边形: 形状 211"/>
            <p:cNvSpPr/>
            <p:nvPr/>
          </p:nvSpPr>
          <p:spPr>
            <a:xfrm>
              <a:off x="11714649" y="5829511"/>
              <a:ext cx="88776" cy="117775"/>
            </a:xfrm>
            <a:custGeom>
              <a:avLst/>
              <a:gdLst>
                <a:gd name="connsiteX0" fmla="*/ -426 w 88776"/>
                <a:gd name="connsiteY0" fmla="*/ 6250 h 117775"/>
                <a:gd name="connsiteX1" fmla="*/ 75774 w 88776"/>
                <a:gd name="connsiteY1" fmla="*/ 115311 h 117775"/>
                <a:gd name="connsiteX2" fmla="*/ 85299 w 88776"/>
                <a:gd name="connsiteY2" fmla="*/ 105310 h 117775"/>
                <a:gd name="connsiteX3" fmla="*/ 43389 w 88776"/>
                <a:gd name="connsiteY3" fmla="*/ 55494 h 117775"/>
                <a:gd name="connsiteX4" fmla="*/ 6623 w 88776"/>
                <a:gd name="connsiteY4" fmla="*/ 1868 h 117775"/>
                <a:gd name="connsiteX5" fmla="*/ 717 w 88776"/>
                <a:gd name="connsiteY5" fmla="*/ 344 h 117775"/>
                <a:gd name="connsiteX6" fmla="*/ -807 w 88776"/>
                <a:gd name="connsiteY6" fmla="*/ 6250 h 11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776" h="117775">
                  <a:moveTo>
                    <a:pt x="-426" y="6250"/>
                  </a:moveTo>
                  <a:cubicBezTo>
                    <a:pt x="20053" y="45797"/>
                    <a:pt x="45675" y="82469"/>
                    <a:pt x="75774" y="115311"/>
                  </a:cubicBezTo>
                  <a:cubicBezTo>
                    <a:pt x="81966" y="121978"/>
                    <a:pt x="91586" y="112072"/>
                    <a:pt x="85299" y="105310"/>
                  </a:cubicBezTo>
                  <a:cubicBezTo>
                    <a:pt x="71012" y="89022"/>
                    <a:pt x="56724" y="72829"/>
                    <a:pt x="43389" y="55494"/>
                  </a:cubicBezTo>
                  <a:cubicBezTo>
                    <a:pt x="30054" y="38158"/>
                    <a:pt x="18052" y="20251"/>
                    <a:pt x="6623" y="1868"/>
                  </a:cubicBezTo>
                  <a:cubicBezTo>
                    <a:pt x="5384" y="-180"/>
                    <a:pt x="2813" y="-866"/>
                    <a:pt x="717" y="344"/>
                  </a:cubicBezTo>
                  <a:cubicBezTo>
                    <a:pt x="-1378" y="1554"/>
                    <a:pt x="-2045" y="4202"/>
                    <a:pt x="-807" y="625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3" name="任意多边形: 形状 212"/>
            <p:cNvSpPr/>
            <p:nvPr/>
          </p:nvSpPr>
          <p:spPr>
            <a:xfrm>
              <a:off x="11306496" y="6054800"/>
              <a:ext cx="196013" cy="545797"/>
            </a:xfrm>
            <a:custGeom>
              <a:avLst/>
              <a:gdLst>
                <a:gd name="connsiteX0" fmla="*/ 32633 w 196013"/>
                <a:gd name="connsiteY0" fmla="*/ 13465 h 545797"/>
                <a:gd name="connsiteX1" fmla="*/ 14154 w 196013"/>
                <a:gd name="connsiteY1" fmla="*/ 259401 h 545797"/>
                <a:gd name="connsiteX2" fmla="*/ 4629 w 196013"/>
                <a:gd name="connsiteY2" fmla="*/ 382178 h 545797"/>
                <a:gd name="connsiteX3" fmla="*/ 724 w 196013"/>
                <a:gd name="connsiteY3" fmla="*/ 443138 h 545797"/>
                <a:gd name="connsiteX4" fmla="*/ -991 w 196013"/>
                <a:gd name="connsiteY4" fmla="*/ 474952 h 545797"/>
                <a:gd name="connsiteX5" fmla="*/ 343 w 196013"/>
                <a:gd name="connsiteY5" fmla="*/ 501336 h 545797"/>
                <a:gd name="connsiteX6" fmla="*/ 38443 w 196013"/>
                <a:gd name="connsiteY6" fmla="*/ 530768 h 545797"/>
                <a:gd name="connsiteX7" fmla="*/ 89497 w 196013"/>
                <a:gd name="connsiteY7" fmla="*/ 544103 h 545797"/>
                <a:gd name="connsiteX8" fmla="*/ 141313 w 196013"/>
                <a:gd name="connsiteY8" fmla="*/ 543531 h 545797"/>
                <a:gd name="connsiteX9" fmla="*/ 167602 w 196013"/>
                <a:gd name="connsiteY9" fmla="*/ 537816 h 545797"/>
                <a:gd name="connsiteX10" fmla="*/ 188462 w 196013"/>
                <a:gd name="connsiteY10" fmla="*/ 527530 h 545797"/>
                <a:gd name="connsiteX11" fmla="*/ 193986 w 196013"/>
                <a:gd name="connsiteY11" fmla="*/ 502669 h 545797"/>
                <a:gd name="connsiteX12" fmla="*/ 192652 w 196013"/>
                <a:gd name="connsiteY12" fmla="*/ 471999 h 545797"/>
                <a:gd name="connsiteX13" fmla="*/ 189700 w 196013"/>
                <a:gd name="connsiteY13" fmla="*/ 409515 h 545797"/>
                <a:gd name="connsiteX14" fmla="*/ 183222 w 196013"/>
                <a:gd name="connsiteY14" fmla="*/ 285690 h 545797"/>
                <a:gd name="connsiteX15" fmla="*/ 172650 w 196013"/>
                <a:gd name="connsiteY15" fmla="*/ 38040 h 545797"/>
                <a:gd name="connsiteX16" fmla="*/ 171888 w 196013"/>
                <a:gd name="connsiteY16" fmla="*/ 7179 h 545797"/>
                <a:gd name="connsiteX17" fmla="*/ 157124 w 196013"/>
                <a:gd name="connsiteY17" fmla="*/ 7179 h 545797"/>
                <a:gd name="connsiteX18" fmla="*/ 166649 w 196013"/>
                <a:gd name="connsiteY18" fmla="*/ 244446 h 545797"/>
                <a:gd name="connsiteX19" fmla="*/ 177508 w 196013"/>
                <a:gd name="connsiteY19" fmla="*/ 480000 h 545797"/>
                <a:gd name="connsiteX20" fmla="*/ 178651 w 196013"/>
                <a:gd name="connsiteY20" fmla="*/ 509146 h 545797"/>
                <a:gd name="connsiteX21" fmla="*/ 174840 w 196013"/>
                <a:gd name="connsiteY21" fmla="*/ 518671 h 545797"/>
                <a:gd name="connsiteX22" fmla="*/ 164077 w 196013"/>
                <a:gd name="connsiteY22" fmla="*/ 522767 h 545797"/>
                <a:gd name="connsiteX23" fmla="*/ 115024 w 196013"/>
                <a:gd name="connsiteY23" fmla="*/ 530196 h 545797"/>
                <a:gd name="connsiteX24" fmla="*/ 64827 w 196013"/>
                <a:gd name="connsiteY24" fmla="*/ 523624 h 545797"/>
                <a:gd name="connsiteX25" fmla="*/ 41396 w 196013"/>
                <a:gd name="connsiteY25" fmla="*/ 515338 h 545797"/>
                <a:gd name="connsiteX26" fmla="*/ 21108 w 196013"/>
                <a:gd name="connsiteY26" fmla="*/ 503527 h 545797"/>
                <a:gd name="connsiteX27" fmla="*/ 16535 w 196013"/>
                <a:gd name="connsiteY27" fmla="*/ 482953 h 545797"/>
                <a:gd name="connsiteX28" fmla="*/ 18155 w 196013"/>
                <a:gd name="connsiteY28" fmla="*/ 453520 h 545797"/>
                <a:gd name="connsiteX29" fmla="*/ 21488 w 196013"/>
                <a:gd name="connsiteY29" fmla="*/ 394751 h 545797"/>
                <a:gd name="connsiteX30" fmla="*/ 29584 w 196013"/>
                <a:gd name="connsiteY30" fmla="*/ 277784 h 545797"/>
                <a:gd name="connsiteX31" fmla="*/ 43301 w 196013"/>
                <a:gd name="connsiteY31" fmla="*/ 42707 h 545797"/>
                <a:gd name="connsiteX32" fmla="*/ 43301 w 196013"/>
                <a:gd name="connsiteY32" fmla="*/ 13179 h 545797"/>
                <a:gd name="connsiteX33" fmla="*/ 36919 w 196013"/>
                <a:gd name="connsiteY33" fmla="*/ 8245 h 545797"/>
                <a:gd name="connsiteX34" fmla="*/ 31965 w 196013"/>
                <a:gd name="connsiteY34" fmla="*/ 13179 h 545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96013" h="545797">
                  <a:moveTo>
                    <a:pt x="32633" y="13465"/>
                  </a:moveTo>
                  <a:cubicBezTo>
                    <a:pt x="26251" y="95476"/>
                    <a:pt x="20726" y="177486"/>
                    <a:pt x="14154" y="259401"/>
                  </a:cubicBezTo>
                  <a:cubicBezTo>
                    <a:pt x="10915" y="300358"/>
                    <a:pt x="7773" y="341287"/>
                    <a:pt x="4629" y="382178"/>
                  </a:cubicBezTo>
                  <a:cubicBezTo>
                    <a:pt x="3201" y="402466"/>
                    <a:pt x="1867" y="422850"/>
                    <a:pt x="724" y="443138"/>
                  </a:cubicBezTo>
                  <a:cubicBezTo>
                    <a:pt x="57" y="453806"/>
                    <a:pt x="-419" y="464379"/>
                    <a:pt x="-991" y="474952"/>
                  </a:cubicBezTo>
                  <a:cubicBezTo>
                    <a:pt x="-1848" y="483762"/>
                    <a:pt x="-1466" y="492658"/>
                    <a:pt x="343" y="501336"/>
                  </a:cubicBezTo>
                  <a:cubicBezTo>
                    <a:pt x="5010" y="518290"/>
                    <a:pt x="24155" y="524767"/>
                    <a:pt x="38443" y="530768"/>
                  </a:cubicBezTo>
                  <a:cubicBezTo>
                    <a:pt x="54730" y="537521"/>
                    <a:pt x="71971" y="542007"/>
                    <a:pt x="89497" y="544103"/>
                  </a:cubicBezTo>
                  <a:cubicBezTo>
                    <a:pt x="106738" y="546198"/>
                    <a:pt x="124168" y="546008"/>
                    <a:pt x="141313" y="543531"/>
                  </a:cubicBezTo>
                  <a:cubicBezTo>
                    <a:pt x="150171" y="542284"/>
                    <a:pt x="159030" y="540379"/>
                    <a:pt x="167602" y="537816"/>
                  </a:cubicBezTo>
                  <a:cubicBezTo>
                    <a:pt x="175317" y="536235"/>
                    <a:pt x="182461" y="532692"/>
                    <a:pt x="188462" y="527530"/>
                  </a:cubicBezTo>
                  <a:cubicBezTo>
                    <a:pt x="193701" y="520376"/>
                    <a:pt x="195701" y="511366"/>
                    <a:pt x="193986" y="502669"/>
                  </a:cubicBezTo>
                  <a:cubicBezTo>
                    <a:pt x="193986" y="492478"/>
                    <a:pt x="193129" y="482190"/>
                    <a:pt x="192652" y="471999"/>
                  </a:cubicBezTo>
                  <a:cubicBezTo>
                    <a:pt x="191700" y="451139"/>
                    <a:pt x="190748" y="430374"/>
                    <a:pt x="189700" y="409515"/>
                  </a:cubicBezTo>
                  <a:cubicBezTo>
                    <a:pt x="187605" y="368367"/>
                    <a:pt x="185414" y="327095"/>
                    <a:pt x="183222" y="285690"/>
                  </a:cubicBezTo>
                  <a:cubicBezTo>
                    <a:pt x="178841" y="203203"/>
                    <a:pt x="175031" y="120621"/>
                    <a:pt x="172650" y="38040"/>
                  </a:cubicBezTo>
                  <a:cubicBezTo>
                    <a:pt x="172650" y="27753"/>
                    <a:pt x="172079" y="17466"/>
                    <a:pt x="171888" y="7179"/>
                  </a:cubicBezTo>
                  <a:cubicBezTo>
                    <a:pt x="171698" y="-3108"/>
                    <a:pt x="156839" y="-2346"/>
                    <a:pt x="157124" y="7179"/>
                  </a:cubicBezTo>
                  <a:cubicBezTo>
                    <a:pt x="159410" y="86331"/>
                    <a:pt x="163029" y="165389"/>
                    <a:pt x="166649" y="244446"/>
                  </a:cubicBezTo>
                  <a:cubicBezTo>
                    <a:pt x="170269" y="323504"/>
                    <a:pt x="174460" y="401419"/>
                    <a:pt x="177508" y="480000"/>
                  </a:cubicBezTo>
                  <a:cubicBezTo>
                    <a:pt x="177508" y="489525"/>
                    <a:pt x="178555" y="499050"/>
                    <a:pt x="178651" y="509146"/>
                  </a:cubicBezTo>
                  <a:cubicBezTo>
                    <a:pt x="178651" y="513147"/>
                    <a:pt x="178651" y="516004"/>
                    <a:pt x="174840" y="518671"/>
                  </a:cubicBezTo>
                  <a:cubicBezTo>
                    <a:pt x="171411" y="520471"/>
                    <a:pt x="167792" y="521843"/>
                    <a:pt x="164077" y="522767"/>
                  </a:cubicBezTo>
                  <a:cubicBezTo>
                    <a:pt x="148171" y="527510"/>
                    <a:pt x="131598" y="530006"/>
                    <a:pt x="115024" y="530196"/>
                  </a:cubicBezTo>
                  <a:cubicBezTo>
                    <a:pt x="98069" y="530301"/>
                    <a:pt x="81210" y="528091"/>
                    <a:pt x="64827" y="523624"/>
                  </a:cubicBezTo>
                  <a:cubicBezTo>
                    <a:pt x="56827" y="521491"/>
                    <a:pt x="49015" y="518719"/>
                    <a:pt x="41396" y="515338"/>
                  </a:cubicBezTo>
                  <a:cubicBezTo>
                    <a:pt x="34062" y="512499"/>
                    <a:pt x="27203" y="508508"/>
                    <a:pt x="21108" y="503527"/>
                  </a:cubicBezTo>
                  <a:cubicBezTo>
                    <a:pt x="16535" y="497707"/>
                    <a:pt x="14916" y="490153"/>
                    <a:pt x="16535" y="482953"/>
                  </a:cubicBezTo>
                  <a:cubicBezTo>
                    <a:pt x="16535" y="473428"/>
                    <a:pt x="17584" y="463331"/>
                    <a:pt x="18155" y="453520"/>
                  </a:cubicBezTo>
                  <a:cubicBezTo>
                    <a:pt x="19202" y="433899"/>
                    <a:pt x="20250" y="414277"/>
                    <a:pt x="21488" y="394751"/>
                  </a:cubicBezTo>
                  <a:cubicBezTo>
                    <a:pt x="23965" y="355794"/>
                    <a:pt x="26918" y="316837"/>
                    <a:pt x="29584" y="277784"/>
                  </a:cubicBezTo>
                  <a:cubicBezTo>
                    <a:pt x="35109" y="199488"/>
                    <a:pt x="41396" y="121193"/>
                    <a:pt x="43301" y="42707"/>
                  </a:cubicBezTo>
                  <a:cubicBezTo>
                    <a:pt x="43301" y="33182"/>
                    <a:pt x="43301" y="22990"/>
                    <a:pt x="43301" y="13179"/>
                  </a:cubicBezTo>
                  <a:cubicBezTo>
                    <a:pt x="42919" y="10046"/>
                    <a:pt x="40063" y="7845"/>
                    <a:pt x="36919" y="8245"/>
                  </a:cubicBezTo>
                  <a:cubicBezTo>
                    <a:pt x="34347" y="8579"/>
                    <a:pt x="32347" y="10608"/>
                    <a:pt x="31965" y="1317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4" name="任意多边形: 形状 213"/>
            <p:cNvSpPr/>
            <p:nvPr/>
          </p:nvSpPr>
          <p:spPr>
            <a:xfrm>
              <a:off x="10953813" y="6452593"/>
              <a:ext cx="880141" cy="286403"/>
            </a:xfrm>
            <a:custGeom>
              <a:avLst/>
              <a:gdLst>
                <a:gd name="connsiteX0" fmla="*/ 367218 w 880141"/>
                <a:gd name="connsiteY0" fmla="*/ 12198 h 286403"/>
                <a:gd name="connsiteX1" fmla="*/ 78134 w 880141"/>
                <a:gd name="connsiteY1" fmla="*/ 96209 h 286403"/>
                <a:gd name="connsiteX2" fmla="*/ 1458 w 880141"/>
                <a:gd name="connsiteY2" fmla="*/ 135356 h 286403"/>
                <a:gd name="connsiteX3" fmla="*/ -638 w 880141"/>
                <a:gd name="connsiteY3" fmla="*/ 143262 h 286403"/>
                <a:gd name="connsiteX4" fmla="*/ 98993 w 880141"/>
                <a:gd name="connsiteY4" fmla="*/ 216985 h 286403"/>
                <a:gd name="connsiteX5" fmla="*/ 219866 w 880141"/>
                <a:gd name="connsiteY5" fmla="*/ 257181 h 286403"/>
                <a:gd name="connsiteX6" fmla="*/ 473897 w 880141"/>
                <a:gd name="connsiteY6" fmla="*/ 285756 h 286403"/>
                <a:gd name="connsiteX7" fmla="*/ 720500 w 880141"/>
                <a:gd name="connsiteY7" fmla="*/ 235750 h 286403"/>
                <a:gd name="connsiteX8" fmla="*/ 832705 w 880141"/>
                <a:gd name="connsiteY8" fmla="*/ 177171 h 286403"/>
                <a:gd name="connsiteX9" fmla="*/ 876234 w 880141"/>
                <a:gd name="connsiteY9" fmla="*/ 134118 h 286403"/>
                <a:gd name="connsiteX10" fmla="*/ 855660 w 880141"/>
                <a:gd name="connsiteY10" fmla="*/ 87922 h 286403"/>
                <a:gd name="connsiteX11" fmla="*/ 826228 w 880141"/>
                <a:gd name="connsiteY11" fmla="*/ 75539 h 286403"/>
                <a:gd name="connsiteX12" fmla="*/ 790414 w 880141"/>
                <a:gd name="connsiteY12" fmla="*/ 62490 h 286403"/>
                <a:gd name="connsiteX13" fmla="*/ 718881 w 880141"/>
                <a:gd name="connsiteY13" fmla="*/ 39630 h 286403"/>
                <a:gd name="connsiteX14" fmla="*/ 572482 w 880141"/>
                <a:gd name="connsiteY14" fmla="*/ 5721 h 286403"/>
                <a:gd name="connsiteX15" fmla="*/ 535905 w 880141"/>
                <a:gd name="connsiteY15" fmla="*/ 101 h 286403"/>
                <a:gd name="connsiteX16" fmla="*/ 526476 w 880141"/>
                <a:gd name="connsiteY16" fmla="*/ 4997 h 286403"/>
                <a:gd name="connsiteX17" fmla="*/ 526380 w 880141"/>
                <a:gd name="connsiteY17" fmla="*/ 5245 h 286403"/>
                <a:gd name="connsiteX18" fmla="*/ 531429 w 880141"/>
                <a:gd name="connsiteY18" fmla="*/ 14284 h 286403"/>
                <a:gd name="connsiteX19" fmla="*/ 531524 w 880141"/>
                <a:gd name="connsiteY19" fmla="*/ 14293 h 286403"/>
                <a:gd name="connsiteX20" fmla="*/ 810702 w 880141"/>
                <a:gd name="connsiteY20" fmla="*/ 84207 h 286403"/>
                <a:gd name="connsiteX21" fmla="*/ 842325 w 880141"/>
                <a:gd name="connsiteY21" fmla="*/ 96304 h 286403"/>
                <a:gd name="connsiteX22" fmla="*/ 863090 w 880141"/>
                <a:gd name="connsiteY22" fmla="*/ 111925 h 286403"/>
                <a:gd name="connsiteX23" fmla="*/ 836610 w 880141"/>
                <a:gd name="connsiteY23" fmla="*/ 158311 h 286403"/>
                <a:gd name="connsiteX24" fmla="*/ 731263 w 880141"/>
                <a:gd name="connsiteY24" fmla="*/ 216604 h 286403"/>
                <a:gd name="connsiteX25" fmla="*/ 496282 w 880141"/>
                <a:gd name="connsiteY25" fmla="*/ 271183 h 286403"/>
                <a:gd name="connsiteX26" fmla="*/ 252536 w 880141"/>
                <a:gd name="connsiteY26" fmla="*/ 252133 h 286403"/>
                <a:gd name="connsiteX27" fmla="*/ 135094 w 880141"/>
                <a:gd name="connsiteY27" fmla="*/ 218986 h 286403"/>
                <a:gd name="connsiteX28" fmla="*/ 29271 w 880141"/>
                <a:gd name="connsiteY28" fmla="*/ 160217 h 286403"/>
                <a:gd name="connsiteX29" fmla="*/ 8887 w 880141"/>
                <a:gd name="connsiteY29" fmla="*/ 137737 h 286403"/>
                <a:gd name="connsiteX30" fmla="*/ 6792 w 880141"/>
                <a:gd name="connsiteY30" fmla="*/ 145643 h 286403"/>
                <a:gd name="connsiteX31" fmla="*/ 286351 w 880141"/>
                <a:gd name="connsiteY31" fmla="*/ 36868 h 286403"/>
                <a:gd name="connsiteX32" fmla="*/ 368456 w 880141"/>
                <a:gd name="connsiteY32" fmla="*/ 20009 h 286403"/>
                <a:gd name="connsiteX33" fmla="*/ 367409 w 880141"/>
                <a:gd name="connsiteY33" fmla="*/ 12103 h 286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880141" h="286403">
                  <a:moveTo>
                    <a:pt x="367218" y="12198"/>
                  </a:moveTo>
                  <a:cubicBezTo>
                    <a:pt x="267110" y="25342"/>
                    <a:pt x="169669" y="53670"/>
                    <a:pt x="78134" y="96209"/>
                  </a:cubicBezTo>
                  <a:cubicBezTo>
                    <a:pt x="52131" y="108210"/>
                    <a:pt x="26508" y="121259"/>
                    <a:pt x="1458" y="135356"/>
                  </a:cubicBezTo>
                  <a:cubicBezTo>
                    <a:pt x="-1304" y="136966"/>
                    <a:pt x="-2257" y="140500"/>
                    <a:pt x="-638" y="143262"/>
                  </a:cubicBezTo>
                  <a:cubicBezTo>
                    <a:pt x="25747" y="175885"/>
                    <a:pt x="60037" y="201250"/>
                    <a:pt x="98993" y="216985"/>
                  </a:cubicBezTo>
                  <a:cubicBezTo>
                    <a:pt x="138047" y="233788"/>
                    <a:pt x="178528" y="247237"/>
                    <a:pt x="219866" y="257181"/>
                  </a:cubicBezTo>
                  <a:cubicBezTo>
                    <a:pt x="302733" y="278660"/>
                    <a:pt x="388268" y="288280"/>
                    <a:pt x="473897" y="285756"/>
                  </a:cubicBezTo>
                  <a:cubicBezTo>
                    <a:pt x="558385" y="283460"/>
                    <a:pt x="641823" y="266544"/>
                    <a:pt x="720500" y="235750"/>
                  </a:cubicBezTo>
                  <a:cubicBezTo>
                    <a:pt x="759838" y="220129"/>
                    <a:pt x="797367" y="200498"/>
                    <a:pt x="832705" y="177171"/>
                  </a:cubicBezTo>
                  <a:cubicBezTo>
                    <a:pt x="849469" y="166027"/>
                    <a:pt x="868519" y="153644"/>
                    <a:pt x="876234" y="134118"/>
                  </a:cubicBezTo>
                  <a:cubicBezTo>
                    <a:pt x="883949" y="114592"/>
                    <a:pt x="872710" y="97161"/>
                    <a:pt x="855660" y="87922"/>
                  </a:cubicBezTo>
                  <a:cubicBezTo>
                    <a:pt x="846135" y="83169"/>
                    <a:pt x="836324" y="79035"/>
                    <a:pt x="826228" y="75539"/>
                  </a:cubicBezTo>
                  <a:cubicBezTo>
                    <a:pt x="814416" y="71062"/>
                    <a:pt x="802416" y="66681"/>
                    <a:pt x="790414" y="62490"/>
                  </a:cubicBezTo>
                  <a:cubicBezTo>
                    <a:pt x="766791" y="54203"/>
                    <a:pt x="742789" y="46583"/>
                    <a:pt x="718881" y="39630"/>
                  </a:cubicBezTo>
                  <a:cubicBezTo>
                    <a:pt x="670684" y="25723"/>
                    <a:pt x="621821" y="14408"/>
                    <a:pt x="572482" y="5721"/>
                  </a:cubicBezTo>
                  <a:cubicBezTo>
                    <a:pt x="560290" y="3626"/>
                    <a:pt x="548097" y="1720"/>
                    <a:pt x="535905" y="101"/>
                  </a:cubicBezTo>
                  <a:cubicBezTo>
                    <a:pt x="531905" y="-1156"/>
                    <a:pt x="527714" y="1035"/>
                    <a:pt x="526476" y="4997"/>
                  </a:cubicBezTo>
                  <a:cubicBezTo>
                    <a:pt x="526380" y="5073"/>
                    <a:pt x="526380" y="5159"/>
                    <a:pt x="526380" y="5245"/>
                  </a:cubicBezTo>
                  <a:cubicBezTo>
                    <a:pt x="525333" y="9150"/>
                    <a:pt x="527619" y="13189"/>
                    <a:pt x="531429" y="14284"/>
                  </a:cubicBezTo>
                  <a:cubicBezTo>
                    <a:pt x="531524" y="14284"/>
                    <a:pt x="531524" y="14293"/>
                    <a:pt x="531524" y="14293"/>
                  </a:cubicBezTo>
                  <a:cubicBezTo>
                    <a:pt x="626679" y="28162"/>
                    <a:pt x="720215" y="51584"/>
                    <a:pt x="810702" y="84207"/>
                  </a:cubicBezTo>
                  <a:cubicBezTo>
                    <a:pt x="821275" y="88112"/>
                    <a:pt x="832038" y="91732"/>
                    <a:pt x="842325" y="96304"/>
                  </a:cubicBezTo>
                  <a:cubicBezTo>
                    <a:pt x="850802" y="99104"/>
                    <a:pt x="858041" y="104590"/>
                    <a:pt x="863090" y="111925"/>
                  </a:cubicBezTo>
                  <a:cubicBezTo>
                    <a:pt x="873186" y="130975"/>
                    <a:pt x="849755" y="149168"/>
                    <a:pt x="836610" y="158311"/>
                  </a:cubicBezTo>
                  <a:cubicBezTo>
                    <a:pt x="803559" y="181200"/>
                    <a:pt x="768220" y="200726"/>
                    <a:pt x="731263" y="216604"/>
                  </a:cubicBezTo>
                  <a:cubicBezTo>
                    <a:pt x="656683" y="248113"/>
                    <a:pt x="577149" y="266573"/>
                    <a:pt x="496282" y="271183"/>
                  </a:cubicBezTo>
                  <a:cubicBezTo>
                    <a:pt x="414557" y="276050"/>
                    <a:pt x="332547" y="269640"/>
                    <a:pt x="252536" y="252133"/>
                  </a:cubicBezTo>
                  <a:cubicBezTo>
                    <a:pt x="212723" y="243713"/>
                    <a:pt x="173480" y="232635"/>
                    <a:pt x="135094" y="218986"/>
                  </a:cubicBezTo>
                  <a:cubicBezTo>
                    <a:pt x="96994" y="205365"/>
                    <a:pt x="58894" y="187934"/>
                    <a:pt x="29271" y="160217"/>
                  </a:cubicBezTo>
                  <a:cubicBezTo>
                    <a:pt x="21937" y="153273"/>
                    <a:pt x="15079" y="145758"/>
                    <a:pt x="8887" y="137737"/>
                  </a:cubicBezTo>
                  <a:lnTo>
                    <a:pt x="6792" y="145643"/>
                  </a:lnTo>
                  <a:cubicBezTo>
                    <a:pt x="94517" y="96637"/>
                    <a:pt x="188624" y="60033"/>
                    <a:pt x="286351" y="36868"/>
                  </a:cubicBezTo>
                  <a:cubicBezTo>
                    <a:pt x="313497" y="30486"/>
                    <a:pt x="340929" y="24771"/>
                    <a:pt x="368456" y="20009"/>
                  </a:cubicBezTo>
                  <a:cubicBezTo>
                    <a:pt x="372933" y="19246"/>
                    <a:pt x="371980" y="11531"/>
                    <a:pt x="367409" y="1210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5" name="任意多边形: 形状 214"/>
            <p:cNvSpPr/>
            <p:nvPr/>
          </p:nvSpPr>
          <p:spPr>
            <a:xfrm>
              <a:off x="10935729" y="6587524"/>
              <a:ext cx="891078" cy="249877"/>
            </a:xfrm>
            <a:custGeom>
              <a:avLst/>
              <a:gdLst>
                <a:gd name="connsiteX0" fmla="*/ 7731 w 891078"/>
                <a:gd name="connsiteY0" fmla="*/ 16237 h 249877"/>
                <a:gd name="connsiteX1" fmla="*/ 1921 w 891078"/>
                <a:gd name="connsiteY1" fmla="*/ 73387 h 249877"/>
                <a:gd name="connsiteX2" fmla="*/ -1032 w 891078"/>
                <a:gd name="connsiteY2" fmla="*/ 123583 h 249877"/>
                <a:gd name="connsiteX3" fmla="*/ 23638 w 891078"/>
                <a:gd name="connsiteY3" fmla="*/ 156254 h 249877"/>
                <a:gd name="connsiteX4" fmla="*/ 64214 w 891078"/>
                <a:gd name="connsiteY4" fmla="*/ 179114 h 249877"/>
                <a:gd name="connsiteX5" fmla="*/ 244427 w 891078"/>
                <a:gd name="connsiteY5" fmla="*/ 237503 h 249877"/>
                <a:gd name="connsiteX6" fmla="*/ 644477 w 891078"/>
                <a:gd name="connsiteY6" fmla="*/ 220548 h 249877"/>
                <a:gd name="connsiteX7" fmla="*/ 760682 w 891078"/>
                <a:gd name="connsiteY7" fmla="*/ 192830 h 249877"/>
                <a:gd name="connsiteX8" fmla="*/ 817260 w 891078"/>
                <a:gd name="connsiteY8" fmla="*/ 177304 h 249877"/>
                <a:gd name="connsiteX9" fmla="*/ 875744 w 891078"/>
                <a:gd name="connsiteY9" fmla="*/ 160350 h 249877"/>
                <a:gd name="connsiteX10" fmla="*/ 880125 w 891078"/>
                <a:gd name="connsiteY10" fmla="*/ 154540 h 249877"/>
                <a:gd name="connsiteX11" fmla="*/ 889650 w 891078"/>
                <a:gd name="connsiteY11" fmla="*/ 5569 h 249877"/>
                <a:gd name="connsiteX12" fmla="*/ 877650 w 891078"/>
                <a:gd name="connsiteY12" fmla="*/ 5569 h 249877"/>
                <a:gd name="connsiteX13" fmla="*/ 868125 w 891078"/>
                <a:gd name="connsiteY13" fmla="*/ 154540 h 249877"/>
                <a:gd name="connsiteX14" fmla="*/ 872506 w 891078"/>
                <a:gd name="connsiteY14" fmla="*/ 148825 h 249877"/>
                <a:gd name="connsiteX15" fmla="*/ 772875 w 891078"/>
                <a:gd name="connsiteY15" fmla="*/ 176542 h 249877"/>
                <a:gd name="connsiteX16" fmla="*/ 671338 w 891078"/>
                <a:gd name="connsiteY16" fmla="*/ 201974 h 249877"/>
                <a:gd name="connsiteX17" fmla="*/ 467121 w 891078"/>
                <a:gd name="connsiteY17" fmla="*/ 234740 h 249877"/>
                <a:gd name="connsiteX18" fmla="*/ 100409 w 891078"/>
                <a:gd name="connsiteY18" fmla="*/ 182257 h 249877"/>
                <a:gd name="connsiteX19" fmla="*/ 54403 w 891078"/>
                <a:gd name="connsiteY19" fmla="*/ 159969 h 249877"/>
                <a:gd name="connsiteX20" fmla="*/ 32306 w 891078"/>
                <a:gd name="connsiteY20" fmla="*/ 147396 h 249877"/>
                <a:gd name="connsiteX21" fmla="*/ 14494 w 891078"/>
                <a:gd name="connsiteY21" fmla="*/ 131870 h 249877"/>
                <a:gd name="connsiteX22" fmla="*/ 10589 w 891078"/>
                <a:gd name="connsiteY22" fmla="*/ 105772 h 249877"/>
                <a:gd name="connsiteX23" fmla="*/ 12875 w 891078"/>
                <a:gd name="connsiteY23" fmla="*/ 78054 h 249877"/>
                <a:gd name="connsiteX24" fmla="*/ 17732 w 891078"/>
                <a:gd name="connsiteY24" fmla="*/ 16618 h 249877"/>
                <a:gd name="connsiteX25" fmla="*/ 8207 w 891078"/>
                <a:gd name="connsiteY25" fmla="*/ 16618 h 249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91077" h="249877">
                  <a:moveTo>
                    <a:pt x="7731" y="16237"/>
                  </a:moveTo>
                  <a:cubicBezTo>
                    <a:pt x="5540" y="35287"/>
                    <a:pt x="3825" y="54337"/>
                    <a:pt x="1921" y="73387"/>
                  </a:cubicBezTo>
                  <a:cubicBezTo>
                    <a:pt x="-1032" y="89941"/>
                    <a:pt x="-2080" y="106791"/>
                    <a:pt x="-1032" y="123583"/>
                  </a:cubicBezTo>
                  <a:cubicBezTo>
                    <a:pt x="1921" y="137585"/>
                    <a:pt x="10969" y="149539"/>
                    <a:pt x="23638" y="156254"/>
                  </a:cubicBezTo>
                  <a:cubicBezTo>
                    <a:pt x="36782" y="164560"/>
                    <a:pt x="50307" y="172189"/>
                    <a:pt x="64214" y="179114"/>
                  </a:cubicBezTo>
                  <a:cubicBezTo>
                    <a:pt x="121078" y="207327"/>
                    <a:pt x="181848" y="226996"/>
                    <a:pt x="244427" y="237503"/>
                  </a:cubicBezTo>
                  <a:cubicBezTo>
                    <a:pt x="377777" y="260744"/>
                    <a:pt x="512937" y="248075"/>
                    <a:pt x="644477" y="220548"/>
                  </a:cubicBezTo>
                  <a:cubicBezTo>
                    <a:pt x="683435" y="212356"/>
                    <a:pt x="722201" y="202927"/>
                    <a:pt x="760682" y="192830"/>
                  </a:cubicBezTo>
                  <a:cubicBezTo>
                    <a:pt x="779732" y="187782"/>
                    <a:pt x="798782" y="182734"/>
                    <a:pt x="817260" y="177304"/>
                  </a:cubicBezTo>
                  <a:cubicBezTo>
                    <a:pt x="835739" y="171875"/>
                    <a:pt x="856123" y="165208"/>
                    <a:pt x="875744" y="160350"/>
                  </a:cubicBezTo>
                  <a:cubicBezTo>
                    <a:pt x="878316" y="159597"/>
                    <a:pt x="880125" y="157235"/>
                    <a:pt x="880125" y="154540"/>
                  </a:cubicBezTo>
                  <a:cubicBezTo>
                    <a:pt x="885364" y="105105"/>
                    <a:pt x="887079" y="55099"/>
                    <a:pt x="889650" y="5569"/>
                  </a:cubicBezTo>
                  <a:cubicBezTo>
                    <a:pt x="889650" y="-2242"/>
                    <a:pt x="878221" y="-2147"/>
                    <a:pt x="877650" y="5569"/>
                  </a:cubicBezTo>
                  <a:cubicBezTo>
                    <a:pt x="874125" y="55099"/>
                    <a:pt x="869172" y="104914"/>
                    <a:pt x="868125" y="154540"/>
                  </a:cubicBezTo>
                  <a:lnTo>
                    <a:pt x="872506" y="148825"/>
                  </a:lnTo>
                  <a:cubicBezTo>
                    <a:pt x="839930" y="159588"/>
                    <a:pt x="805831" y="167875"/>
                    <a:pt x="772875" y="176542"/>
                  </a:cubicBezTo>
                  <a:cubicBezTo>
                    <a:pt x="739917" y="185210"/>
                    <a:pt x="705342" y="194259"/>
                    <a:pt x="671338" y="201974"/>
                  </a:cubicBezTo>
                  <a:cubicBezTo>
                    <a:pt x="604186" y="217833"/>
                    <a:pt x="535893" y="228787"/>
                    <a:pt x="467121" y="234740"/>
                  </a:cubicBezTo>
                  <a:cubicBezTo>
                    <a:pt x="343296" y="244265"/>
                    <a:pt x="215090" y="232073"/>
                    <a:pt x="100409" y="182257"/>
                  </a:cubicBezTo>
                  <a:cubicBezTo>
                    <a:pt x="84788" y="175495"/>
                    <a:pt x="69357" y="168065"/>
                    <a:pt x="54403" y="159969"/>
                  </a:cubicBezTo>
                  <a:cubicBezTo>
                    <a:pt x="46878" y="155969"/>
                    <a:pt x="39544" y="151778"/>
                    <a:pt x="32306" y="147396"/>
                  </a:cubicBezTo>
                  <a:cubicBezTo>
                    <a:pt x="25256" y="143691"/>
                    <a:pt x="19161" y="138376"/>
                    <a:pt x="14494" y="131870"/>
                  </a:cubicBezTo>
                  <a:cubicBezTo>
                    <a:pt x="10398" y="123812"/>
                    <a:pt x="9064" y="114668"/>
                    <a:pt x="10589" y="105772"/>
                  </a:cubicBezTo>
                  <a:cubicBezTo>
                    <a:pt x="11160" y="96247"/>
                    <a:pt x="12113" y="87293"/>
                    <a:pt x="12875" y="78054"/>
                  </a:cubicBezTo>
                  <a:cubicBezTo>
                    <a:pt x="14588" y="57575"/>
                    <a:pt x="16399" y="37096"/>
                    <a:pt x="17732" y="16618"/>
                  </a:cubicBezTo>
                  <a:cubicBezTo>
                    <a:pt x="18208" y="10236"/>
                    <a:pt x="8778" y="10522"/>
                    <a:pt x="8207" y="1661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6" name="任意多边形: 形状 215"/>
            <p:cNvSpPr/>
            <p:nvPr/>
          </p:nvSpPr>
          <p:spPr>
            <a:xfrm>
              <a:off x="11839239" y="6600966"/>
              <a:ext cx="4856" cy="5810"/>
            </a:xfrm>
            <a:custGeom>
              <a:avLst/>
              <a:gdLst>
                <a:gd name="connsiteX0" fmla="*/ 1000 w 4856"/>
                <a:gd name="connsiteY0" fmla="*/ 5557 h 5810"/>
                <a:gd name="connsiteX1" fmla="*/ 3382 w 4856"/>
                <a:gd name="connsiteY1" fmla="*/ 2128 h 5810"/>
                <a:gd name="connsiteX2" fmla="*/ 1000 w 4856"/>
                <a:gd name="connsiteY2" fmla="*/ -254 h 5810"/>
                <a:gd name="connsiteX3" fmla="*/ -1381 w 4856"/>
                <a:gd name="connsiteY3" fmla="*/ 3176 h 5810"/>
                <a:gd name="connsiteX4" fmla="*/ 1000 w 4856"/>
                <a:gd name="connsiteY4" fmla="*/ 5557 h 5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56" h="5810">
                  <a:moveTo>
                    <a:pt x="1000" y="5557"/>
                  </a:moveTo>
                  <a:cubicBezTo>
                    <a:pt x="2620" y="5262"/>
                    <a:pt x="3668" y="3728"/>
                    <a:pt x="3382" y="2128"/>
                  </a:cubicBezTo>
                  <a:cubicBezTo>
                    <a:pt x="3191" y="918"/>
                    <a:pt x="2239" y="-34"/>
                    <a:pt x="1000" y="-254"/>
                  </a:cubicBezTo>
                  <a:cubicBezTo>
                    <a:pt x="-619" y="42"/>
                    <a:pt x="-1667" y="1575"/>
                    <a:pt x="-1381" y="3176"/>
                  </a:cubicBezTo>
                  <a:cubicBezTo>
                    <a:pt x="-1190" y="4395"/>
                    <a:pt x="-238" y="5338"/>
                    <a:pt x="1000" y="555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7" name="任意多边形: 形状 216"/>
            <p:cNvSpPr/>
            <p:nvPr/>
          </p:nvSpPr>
          <p:spPr>
            <a:xfrm>
              <a:off x="11329216" y="6197219"/>
              <a:ext cx="161249" cy="27293"/>
            </a:xfrm>
            <a:custGeom>
              <a:avLst/>
              <a:gdLst>
                <a:gd name="connsiteX0" fmla="*/ 1912 w 161249"/>
                <a:gd name="connsiteY0" fmla="*/ 9159 h 27293"/>
                <a:gd name="connsiteX1" fmla="*/ 78112 w 161249"/>
                <a:gd name="connsiteY1" fmla="*/ 25256 h 27293"/>
                <a:gd name="connsiteX2" fmla="*/ 116212 w 161249"/>
                <a:gd name="connsiteY2" fmla="*/ 26971 h 27293"/>
                <a:gd name="connsiteX3" fmla="*/ 155835 w 161249"/>
                <a:gd name="connsiteY3" fmla="*/ 23637 h 27293"/>
                <a:gd name="connsiteX4" fmla="*/ 159455 w 161249"/>
                <a:gd name="connsiteY4" fmla="*/ 15827 h 27293"/>
                <a:gd name="connsiteX5" fmla="*/ 154217 w 161249"/>
                <a:gd name="connsiteY5" fmla="*/ 11826 h 27293"/>
                <a:gd name="connsiteX6" fmla="*/ 117355 w 161249"/>
                <a:gd name="connsiteY6" fmla="*/ 13636 h 27293"/>
                <a:gd name="connsiteX7" fmla="*/ 79255 w 161249"/>
                <a:gd name="connsiteY7" fmla="*/ 12588 h 27293"/>
                <a:gd name="connsiteX8" fmla="*/ 4769 w 161249"/>
                <a:gd name="connsiteY8" fmla="*/ -80 h 27293"/>
                <a:gd name="connsiteX9" fmla="*/ -1232 w 161249"/>
                <a:gd name="connsiteY9" fmla="*/ 3396 h 27293"/>
                <a:gd name="connsiteX10" fmla="*/ 2197 w 161249"/>
                <a:gd name="connsiteY10" fmla="*/ 9445 h 27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249" h="27293">
                  <a:moveTo>
                    <a:pt x="1912" y="9159"/>
                  </a:moveTo>
                  <a:cubicBezTo>
                    <a:pt x="26772" y="16941"/>
                    <a:pt x="52298" y="22332"/>
                    <a:pt x="78112" y="25256"/>
                  </a:cubicBezTo>
                  <a:cubicBezTo>
                    <a:pt x="90780" y="26542"/>
                    <a:pt x="103448" y="27114"/>
                    <a:pt x="116212" y="26971"/>
                  </a:cubicBezTo>
                  <a:cubicBezTo>
                    <a:pt x="129546" y="27342"/>
                    <a:pt x="142786" y="26218"/>
                    <a:pt x="155835" y="23637"/>
                  </a:cubicBezTo>
                  <a:cubicBezTo>
                    <a:pt x="158979" y="22494"/>
                    <a:pt x="160598" y="18998"/>
                    <a:pt x="159455" y="15827"/>
                  </a:cubicBezTo>
                  <a:cubicBezTo>
                    <a:pt x="158693" y="13569"/>
                    <a:pt x="156598" y="12007"/>
                    <a:pt x="154217" y="11826"/>
                  </a:cubicBezTo>
                  <a:cubicBezTo>
                    <a:pt x="141929" y="11826"/>
                    <a:pt x="129641" y="13350"/>
                    <a:pt x="117355" y="13636"/>
                  </a:cubicBezTo>
                  <a:cubicBezTo>
                    <a:pt x="105067" y="13921"/>
                    <a:pt x="91923" y="13636"/>
                    <a:pt x="79255" y="12588"/>
                  </a:cubicBezTo>
                  <a:cubicBezTo>
                    <a:pt x="54013" y="10997"/>
                    <a:pt x="29058" y="6749"/>
                    <a:pt x="4769" y="-80"/>
                  </a:cubicBezTo>
                  <a:cubicBezTo>
                    <a:pt x="2101" y="-795"/>
                    <a:pt x="-565" y="767"/>
                    <a:pt x="-1232" y="3396"/>
                  </a:cubicBezTo>
                  <a:cubicBezTo>
                    <a:pt x="-1994" y="6025"/>
                    <a:pt x="-469" y="8730"/>
                    <a:pt x="2197" y="944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8" name="任意多边形: 形状 217"/>
            <p:cNvSpPr/>
            <p:nvPr/>
          </p:nvSpPr>
          <p:spPr>
            <a:xfrm>
              <a:off x="11328964" y="6298633"/>
              <a:ext cx="139926" cy="23413"/>
            </a:xfrm>
            <a:custGeom>
              <a:avLst/>
              <a:gdLst>
                <a:gd name="connsiteX0" fmla="*/ 1878 w 139926"/>
                <a:gd name="connsiteY0" fmla="*/ 9186 h 23413"/>
                <a:gd name="connsiteX1" fmla="*/ 67029 w 139926"/>
                <a:gd name="connsiteY1" fmla="*/ 22806 h 23413"/>
                <a:gd name="connsiteX2" fmla="*/ 99605 w 139926"/>
                <a:gd name="connsiteY2" fmla="*/ 22140 h 23413"/>
                <a:gd name="connsiteX3" fmla="*/ 133418 w 139926"/>
                <a:gd name="connsiteY3" fmla="*/ 15949 h 23413"/>
                <a:gd name="connsiteX4" fmla="*/ 138276 w 139926"/>
                <a:gd name="connsiteY4" fmla="*/ 7519 h 23413"/>
                <a:gd name="connsiteX5" fmla="*/ 129798 w 139926"/>
                <a:gd name="connsiteY5" fmla="*/ 2709 h 23413"/>
                <a:gd name="connsiteX6" fmla="*/ 97414 w 139926"/>
                <a:gd name="connsiteY6" fmla="*/ 8233 h 23413"/>
                <a:gd name="connsiteX7" fmla="*/ 67029 w 139926"/>
                <a:gd name="connsiteY7" fmla="*/ 9472 h 23413"/>
                <a:gd name="connsiteX8" fmla="*/ 4450 w 139926"/>
                <a:gd name="connsiteY8" fmla="*/ -53 h 23413"/>
                <a:gd name="connsiteX9" fmla="*/ 1878 w 139926"/>
                <a:gd name="connsiteY9" fmla="*/ 9472 h 23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926" h="23413">
                  <a:moveTo>
                    <a:pt x="1878" y="9186"/>
                  </a:moveTo>
                  <a:cubicBezTo>
                    <a:pt x="22737" y="17272"/>
                    <a:pt x="44741" y="21873"/>
                    <a:pt x="67029" y="22806"/>
                  </a:cubicBezTo>
                  <a:cubicBezTo>
                    <a:pt x="77887" y="23445"/>
                    <a:pt x="88746" y="23216"/>
                    <a:pt x="99605" y="22140"/>
                  </a:cubicBezTo>
                  <a:cubicBezTo>
                    <a:pt x="111130" y="21473"/>
                    <a:pt x="122465" y="19387"/>
                    <a:pt x="133418" y="15949"/>
                  </a:cubicBezTo>
                  <a:cubicBezTo>
                    <a:pt x="137037" y="14949"/>
                    <a:pt x="139228" y="11177"/>
                    <a:pt x="138276" y="7519"/>
                  </a:cubicBezTo>
                  <a:cubicBezTo>
                    <a:pt x="137228" y="3861"/>
                    <a:pt x="133418" y="1709"/>
                    <a:pt x="129798" y="2709"/>
                  </a:cubicBezTo>
                  <a:cubicBezTo>
                    <a:pt x="118941" y="4233"/>
                    <a:pt x="108367" y="7090"/>
                    <a:pt x="97414" y="8233"/>
                  </a:cubicBezTo>
                  <a:cubicBezTo>
                    <a:pt x="87317" y="9262"/>
                    <a:pt x="77221" y="9681"/>
                    <a:pt x="67029" y="9472"/>
                  </a:cubicBezTo>
                  <a:cubicBezTo>
                    <a:pt x="45884" y="8786"/>
                    <a:pt x="24834" y="5585"/>
                    <a:pt x="4450" y="-53"/>
                  </a:cubicBezTo>
                  <a:cubicBezTo>
                    <a:pt x="-1741" y="-1673"/>
                    <a:pt x="-3741" y="6995"/>
                    <a:pt x="1878" y="947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9" name="任意多边形: 形状 218"/>
            <p:cNvSpPr/>
            <p:nvPr/>
          </p:nvSpPr>
          <p:spPr>
            <a:xfrm>
              <a:off x="10707981" y="4909961"/>
              <a:ext cx="605646" cy="1026386"/>
            </a:xfrm>
            <a:custGeom>
              <a:avLst/>
              <a:gdLst>
                <a:gd name="connsiteX0" fmla="*/ -1217 w 605646"/>
                <a:gd name="connsiteY0" fmla="*/ 7875 h 1026386"/>
                <a:gd name="connsiteX1" fmla="*/ 210905 w 605646"/>
                <a:gd name="connsiteY1" fmla="*/ 103125 h 1026386"/>
                <a:gd name="connsiteX2" fmla="*/ 325205 w 605646"/>
                <a:gd name="connsiteY2" fmla="*/ 137415 h 1026386"/>
                <a:gd name="connsiteX3" fmla="*/ 400642 w 605646"/>
                <a:gd name="connsiteY3" fmla="*/ 224855 h 1026386"/>
                <a:gd name="connsiteX4" fmla="*/ 396833 w 605646"/>
                <a:gd name="connsiteY4" fmla="*/ 359729 h 1026386"/>
                <a:gd name="connsiteX5" fmla="*/ 373305 w 605646"/>
                <a:gd name="connsiteY5" fmla="*/ 502604 h 1026386"/>
                <a:gd name="connsiteX6" fmla="*/ 382830 w 605646"/>
                <a:gd name="connsiteY6" fmla="*/ 572994 h 1026386"/>
                <a:gd name="connsiteX7" fmla="*/ 413120 w 605646"/>
                <a:gd name="connsiteY7" fmla="*/ 629382 h 1026386"/>
                <a:gd name="connsiteX8" fmla="*/ 505417 w 605646"/>
                <a:gd name="connsiteY8" fmla="*/ 721108 h 1026386"/>
                <a:gd name="connsiteX9" fmla="*/ 578760 w 605646"/>
                <a:gd name="connsiteY9" fmla="*/ 817977 h 1026386"/>
                <a:gd name="connsiteX10" fmla="*/ 544946 w 605646"/>
                <a:gd name="connsiteY10" fmla="*/ 976282 h 1026386"/>
                <a:gd name="connsiteX11" fmla="*/ 521038 w 605646"/>
                <a:gd name="connsiteY11" fmla="*/ 1013430 h 1026386"/>
                <a:gd name="connsiteX12" fmla="*/ 535993 w 605646"/>
                <a:gd name="connsiteY12" fmla="*/ 1022193 h 1026386"/>
                <a:gd name="connsiteX13" fmla="*/ 604192 w 605646"/>
                <a:gd name="connsiteY13" fmla="*/ 856458 h 1026386"/>
                <a:gd name="connsiteX14" fmla="*/ 549424 w 605646"/>
                <a:gd name="connsiteY14" fmla="*/ 738157 h 1026386"/>
                <a:gd name="connsiteX15" fmla="*/ 392070 w 605646"/>
                <a:gd name="connsiteY15" fmla="*/ 537275 h 1026386"/>
                <a:gd name="connsiteX16" fmla="*/ 422264 w 605646"/>
                <a:gd name="connsiteY16" fmla="*/ 253906 h 1026386"/>
                <a:gd name="connsiteX17" fmla="*/ 364162 w 605646"/>
                <a:gd name="connsiteY17" fmla="*/ 143702 h 1026386"/>
                <a:gd name="connsiteX18" fmla="*/ 256053 w 605646"/>
                <a:gd name="connsiteY18" fmla="*/ 97315 h 1026386"/>
                <a:gd name="connsiteX19" fmla="*/ 132228 w 605646"/>
                <a:gd name="connsiteY19" fmla="*/ 71883 h 1026386"/>
                <a:gd name="connsiteX20" fmla="*/ 27453 w 605646"/>
                <a:gd name="connsiteY20" fmla="*/ 22449 h 1026386"/>
                <a:gd name="connsiteX21" fmla="*/ 8403 w 605646"/>
                <a:gd name="connsiteY21" fmla="*/ 1875 h 1026386"/>
                <a:gd name="connsiteX22" fmla="*/ -456 w 605646"/>
                <a:gd name="connsiteY22" fmla="*/ 7114 h 102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05646" h="1026386">
                  <a:moveTo>
                    <a:pt x="-1217" y="7875"/>
                  </a:moveTo>
                  <a:cubicBezTo>
                    <a:pt x="45551" y="76741"/>
                    <a:pt x="135466" y="88457"/>
                    <a:pt x="210905" y="103125"/>
                  </a:cubicBezTo>
                  <a:cubicBezTo>
                    <a:pt x="249576" y="110936"/>
                    <a:pt x="289391" y="119127"/>
                    <a:pt x="325205" y="137415"/>
                  </a:cubicBezTo>
                  <a:cubicBezTo>
                    <a:pt x="361305" y="154903"/>
                    <a:pt x="388641" y="186545"/>
                    <a:pt x="400642" y="224855"/>
                  </a:cubicBezTo>
                  <a:cubicBezTo>
                    <a:pt x="413597" y="268765"/>
                    <a:pt x="405786" y="315819"/>
                    <a:pt x="396833" y="359729"/>
                  </a:cubicBezTo>
                  <a:cubicBezTo>
                    <a:pt x="387308" y="407354"/>
                    <a:pt x="374448" y="454407"/>
                    <a:pt x="373305" y="502604"/>
                  </a:cubicBezTo>
                  <a:cubicBezTo>
                    <a:pt x="372448" y="526435"/>
                    <a:pt x="375686" y="550248"/>
                    <a:pt x="382830" y="572994"/>
                  </a:cubicBezTo>
                  <a:cubicBezTo>
                    <a:pt x="389689" y="593349"/>
                    <a:pt x="399976" y="612418"/>
                    <a:pt x="413120" y="629382"/>
                  </a:cubicBezTo>
                  <a:cubicBezTo>
                    <a:pt x="439505" y="664148"/>
                    <a:pt x="473508" y="691770"/>
                    <a:pt x="505417" y="721108"/>
                  </a:cubicBezTo>
                  <a:cubicBezTo>
                    <a:pt x="535136" y="748444"/>
                    <a:pt x="565711" y="778829"/>
                    <a:pt x="578760" y="817977"/>
                  </a:cubicBezTo>
                  <a:cubicBezTo>
                    <a:pt x="597143" y="873412"/>
                    <a:pt x="573426" y="928943"/>
                    <a:pt x="544946" y="976282"/>
                  </a:cubicBezTo>
                  <a:cubicBezTo>
                    <a:pt x="537327" y="988855"/>
                    <a:pt x="529229" y="1001238"/>
                    <a:pt x="521038" y="1013430"/>
                  </a:cubicBezTo>
                  <a:cubicBezTo>
                    <a:pt x="514848" y="1022955"/>
                    <a:pt x="529801" y="1031337"/>
                    <a:pt x="535993" y="1022193"/>
                  </a:cubicBezTo>
                  <a:cubicBezTo>
                    <a:pt x="569330" y="973329"/>
                    <a:pt x="605335" y="917989"/>
                    <a:pt x="604192" y="856458"/>
                  </a:cubicBezTo>
                  <a:cubicBezTo>
                    <a:pt x="603239" y="810452"/>
                    <a:pt x="579998" y="770733"/>
                    <a:pt x="549424" y="738157"/>
                  </a:cubicBezTo>
                  <a:cubicBezTo>
                    <a:pt x="491511" y="675864"/>
                    <a:pt x="405024" y="629191"/>
                    <a:pt x="392070" y="537275"/>
                  </a:cubicBezTo>
                  <a:cubicBezTo>
                    <a:pt x="378640" y="441358"/>
                    <a:pt x="431694" y="349728"/>
                    <a:pt x="422264" y="253906"/>
                  </a:cubicBezTo>
                  <a:cubicBezTo>
                    <a:pt x="418835" y="210749"/>
                    <a:pt x="397880" y="170905"/>
                    <a:pt x="364162" y="143702"/>
                  </a:cubicBezTo>
                  <a:cubicBezTo>
                    <a:pt x="332919" y="119032"/>
                    <a:pt x="294344" y="106364"/>
                    <a:pt x="256053" y="97315"/>
                  </a:cubicBezTo>
                  <a:cubicBezTo>
                    <a:pt x="215095" y="87790"/>
                    <a:pt x="173280" y="82075"/>
                    <a:pt x="132228" y="71883"/>
                  </a:cubicBezTo>
                  <a:cubicBezTo>
                    <a:pt x="94794" y="62358"/>
                    <a:pt x="56028" y="49024"/>
                    <a:pt x="27453" y="22449"/>
                  </a:cubicBezTo>
                  <a:cubicBezTo>
                    <a:pt x="20500" y="16200"/>
                    <a:pt x="14118" y="9314"/>
                    <a:pt x="8403" y="1875"/>
                  </a:cubicBezTo>
                  <a:cubicBezTo>
                    <a:pt x="4497" y="-3269"/>
                    <a:pt x="-4360" y="1875"/>
                    <a:pt x="-456" y="711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0" name="任意多边形: 形状 219"/>
            <p:cNvSpPr/>
            <p:nvPr/>
          </p:nvSpPr>
          <p:spPr>
            <a:xfrm>
              <a:off x="11283829" y="4589812"/>
              <a:ext cx="648210" cy="404546"/>
            </a:xfrm>
            <a:custGeom>
              <a:avLst/>
              <a:gdLst>
                <a:gd name="connsiteX0" fmla="*/ -1280 w 648210"/>
                <a:gd name="connsiteY0" fmla="*/ 5984 h 404546"/>
                <a:gd name="connsiteX1" fmla="*/ 44917 w 648210"/>
                <a:gd name="connsiteY1" fmla="*/ 215534 h 404546"/>
                <a:gd name="connsiteX2" fmla="*/ 81969 w 648210"/>
                <a:gd name="connsiteY2" fmla="*/ 304212 h 404546"/>
                <a:gd name="connsiteX3" fmla="*/ 149882 w 648210"/>
                <a:gd name="connsiteY3" fmla="*/ 363648 h 404546"/>
                <a:gd name="connsiteX4" fmla="*/ 339620 w 648210"/>
                <a:gd name="connsiteY4" fmla="*/ 369744 h 404546"/>
                <a:gd name="connsiteX5" fmla="*/ 384674 w 648210"/>
                <a:gd name="connsiteY5" fmla="*/ 349741 h 404546"/>
                <a:gd name="connsiteX6" fmla="*/ 430203 w 648210"/>
                <a:gd name="connsiteY6" fmla="*/ 331930 h 404546"/>
                <a:gd name="connsiteX7" fmla="*/ 494688 w 648210"/>
                <a:gd name="connsiteY7" fmla="*/ 346027 h 404546"/>
                <a:gd name="connsiteX8" fmla="*/ 641658 w 648210"/>
                <a:gd name="connsiteY8" fmla="*/ 403177 h 404546"/>
                <a:gd name="connsiteX9" fmla="*/ 639753 w 648210"/>
                <a:gd name="connsiteY9" fmla="*/ 389080 h 404546"/>
                <a:gd name="connsiteX10" fmla="*/ 514976 w 648210"/>
                <a:gd name="connsiteY10" fmla="*/ 338121 h 404546"/>
                <a:gd name="connsiteX11" fmla="*/ 450396 w 648210"/>
                <a:gd name="connsiteY11" fmla="*/ 314594 h 404546"/>
                <a:gd name="connsiteX12" fmla="*/ 368672 w 648210"/>
                <a:gd name="connsiteY12" fmla="*/ 338311 h 404546"/>
                <a:gd name="connsiteX13" fmla="*/ 183887 w 648210"/>
                <a:gd name="connsiteY13" fmla="*/ 357361 h 404546"/>
                <a:gd name="connsiteX14" fmla="*/ 109782 w 648210"/>
                <a:gd name="connsiteY14" fmla="*/ 312784 h 404546"/>
                <a:gd name="connsiteX15" fmla="*/ 68063 w 648210"/>
                <a:gd name="connsiteY15" fmla="*/ 232012 h 404546"/>
                <a:gd name="connsiteX16" fmla="*/ 10913 w 648210"/>
                <a:gd name="connsiteY16" fmla="*/ 4174 h 404546"/>
                <a:gd name="connsiteX17" fmla="*/ -1375 w 648210"/>
                <a:gd name="connsiteY17" fmla="*/ 5889 h 40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48210" h="404546">
                  <a:moveTo>
                    <a:pt x="-1280" y="5984"/>
                  </a:moveTo>
                  <a:cubicBezTo>
                    <a:pt x="7579" y="77107"/>
                    <a:pt x="23105" y="147259"/>
                    <a:pt x="44917" y="215534"/>
                  </a:cubicBezTo>
                  <a:cubicBezTo>
                    <a:pt x="53489" y="246538"/>
                    <a:pt x="65967" y="276332"/>
                    <a:pt x="81969" y="304212"/>
                  </a:cubicBezTo>
                  <a:cubicBezTo>
                    <a:pt x="98353" y="330186"/>
                    <a:pt x="121974" y="350827"/>
                    <a:pt x="149882" y="363648"/>
                  </a:cubicBezTo>
                  <a:cubicBezTo>
                    <a:pt x="210081" y="389565"/>
                    <a:pt x="277899" y="391747"/>
                    <a:pt x="339620" y="369744"/>
                  </a:cubicBezTo>
                  <a:cubicBezTo>
                    <a:pt x="355146" y="364191"/>
                    <a:pt x="370195" y="357514"/>
                    <a:pt x="384674" y="349741"/>
                  </a:cubicBezTo>
                  <a:cubicBezTo>
                    <a:pt x="398866" y="341464"/>
                    <a:pt x="414201" y="335454"/>
                    <a:pt x="430203" y="331930"/>
                  </a:cubicBezTo>
                  <a:cubicBezTo>
                    <a:pt x="452682" y="329729"/>
                    <a:pt x="475161" y="334663"/>
                    <a:pt x="494688" y="346027"/>
                  </a:cubicBezTo>
                  <a:cubicBezTo>
                    <a:pt x="541456" y="369839"/>
                    <a:pt x="585366" y="411654"/>
                    <a:pt x="641658" y="403177"/>
                  </a:cubicBezTo>
                  <a:cubicBezTo>
                    <a:pt x="649564" y="402033"/>
                    <a:pt x="647849" y="388222"/>
                    <a:pt x="639753" y="389080"/>
                  </a:cubicBezTo>
                  <a:cubicBezTo>
                    <a:pt x="593081" y="394033"/>
                    <a:pt x="552981" y="359838"/>
                    <a:pt x="514976" y="338121"/>
                  </a:cubicBezTo>
                  <a:cubicBezTo>
                    <a:pt x="495354" y="325824"/>
                    <a:pt x="473352" y="317804"/>
                    <a:pt x="450396" y="314594"/>
                  </a:cubicBezTo>
                  <a:cubicBezTo>
                    <a:pt x="420583" y="311737"/>
                    <a:pt x="394485" y="325548"/>
                    <a:pt x="368672" y="338311"/>
                  </a:cubicBezTo>
                  <a:cubicBezTo>
                    <a:pt x="311522" y="367067"/>
                    <a:pt x="245704" y="373840"/>
                    <a:pt x="183887" y="357361"/>
                  </a:cubicBezTo>
                  <a:cubicBezTo>
                    <a:pt x="155407" y="349903"/>
                    <a:pt x="129689" y="334425"/>
                    <a:pt x="109782" y="312784"/>
                  </a:cubicBezTo>
                  <a:cubicBezTo>
                    <a:pt x="90827" y="288791"/>
                    <a:pt x="76635" y="261369"/>
                    <a:pt x="68063" y="232012"/>
                  </a:cubicBezTo>
                  <a:cubicBezTo>
                    <a:pt x="42346" y="157889"/>
                    <a:pt x="23296" y="81651"/>
                    <a:pt x="10913" y="4174"/>
                  </a:cubicBezTo>
                  <a:cubicBezTo>
                    <a:pt x="9865" y="-2684"/>
                    <a:pt x="-2327" y="-1160"/>
                    <a:pt x="-1375" y="588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1" name="任意多边形: 形状 220"/>
            <p:cNvSpPr/>
            <p:nvPr/>
          </p:nvSpPr>
          <p:spPr>
            <a:xfrm>
              <a:off x="11691792" y="5094565"/>
              <a:ext cx="278311" cy="523625"/>
            </a:xfrm>
            <a:custGeom>
              <a:avLst/>
              <a:gdLst>
                <a:gd name="connsiteX0" fmla="*/ 270463 w 278311"/>
                <a:gd name="connsiteY0" fmla="*/ 817 h 523625"/>
                <a:gd name="connsiteX1" fmla="*/ 223599 w 278311"/>
                <a:gd name="connsiteY1" fmla="*/ 20629 h 523625"/>
                <a:gd name="connsiteX2" fmla="*/ 172450 w 278311"/>
                <a:gd name="connsiteY2" fmla="*/ 20629 h 523625"/>
                <a:gd name="connsiteX3" fmla="*/ 96250 w 278311"/>
                <a:gd name="connsiteY3" fmla="*/ 27106 h 523625"/>
                <a:gd name="connsiteX4" fmla="*/ 30146 w 278311"/>
                <a:gd name="connsiteY4" fmla="*/ 122356 h 523625"/>
                <a:gd name="connsiteX5" fmla="*/ 15954 w 278311"/>
                <a:gd name="connsiteY5" fmla="*/ 183792 h 523625"/>
                <a:gd name="connsiteX6" fmla="*/ 10048 w 278311"/>
                <a:gd name="connsiteY6" fmla="*/ 212367 h 523625"/>
                <a:gd name="connsiteX7" fmla="*/ 1475 w 278311"/>
                <a:gd name="connsiteY7" fmla="*/ 247515 h 523625"/>
                <a:gd name="connsiteX8" fmla="*/ 24050 w 278311"/>
                <a:gd name="connsiteY8" fmla="*/ 322095 h 523625"/>
                <a:gd name="connsiteX9" fmla="*/ 90725 w 278311"/>
                <a:gd name="connsiteY9" fmla="*/ 362767 h 523625"/>
                <a:gd name="connsiteX10" fmla="*/ 195500 w 278311"/>
                <a:gd name="connsiteY10" fmla="*/ 516405 h 523625"/>
                <a:gd name="connsiteX11" fmla="*/ 209787 w 278311"/>
                <a:gd name="connsiteY11" fmla="*/ 516405 h 523625"/>
                <a:gd name="connsiteX12" fmla="*/ 128444 w 278311"/>
                <a:gd name="connsiteY12" fmla="*/ 369911 h 523625"/>
                <a:gd name="connsiteX13" fmla="*/ 59102 w 278311"/>
                <a:gd name="connsiteY13" fmla="*/ 329430 h 523625"/>
                <a:gd name="connsiteX14" fmla="*/ 13382 w 278311"/>
                <a:gd name="connsiteY14" fmla="*/ 278947 h 523625"/>
                <a:gd name="connsiteX15" fmla="*/ 19478 w 278311"/>
                <a:gd name="connsiteY15" fmla="*/ 231322 h 523625"/>
                <a:gd name="connsiteX16" fmla="*/ 25574 w 278311"/>
                <a:gd name="connsiteY16" fmla="*/ 203985 h 523625"/>
                <a:gd name="connsiteX17" fmla="*/ 38432 w 278311"/>
                <a:gd name="connsiteY17" fmla="*/ 143216 h 523625"/>
                <a:gd name="connsiteX18" fmla="*/ 93012 w 278311"/>
                <a:gd name="connsiteY18" fmla="*/ 43870 h 523625"/>
                <a:gd name="connsiteX19" fmla="*/ 170069 w 278311"/>
                <a:gd name="connsiteY19" fmla="*/ 33297 h 523625"/>
                <a:gd name="connsiteX20" fmla="*/ 225980 w 278311"/>
                <a:gd name="connsiteY20" fmla="*/ 31487 h 523625"/>
                <a:gd name="connsiteX21" fmla="*/ 274748 w 278311"/>
                <a:gd name="connsiteY21" fmla="*/ 9199 h 523625"/>
                <a:gd name="connsiteX22" fmla="*/ 269795 w 278311"/>
                <a:gd name="connsiteY22" fmla="*/ 626 h 523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8311" h="523624">
                  <a:moveTo>
                    <a:pt x="270463" y="817"/>
                  </a:moveTo>
                  <a:cubicBezTo>
                    <a:pt x="256365" y="10590"/>
                    <a:pt x="240459" y="17343"/>
                    <a:pt x="223599" y="20629"/>
                  </a:cubicBezTo>
                  <a:cubicBezTo>
                    <a:pt x="206644" y="23582"/>
                    <a:pt x="189405" y="23582"/>
                    <a:pt x="172450" y="20629"/>
                  </a:cubicBezTo>
                  <a:cubicBezTo>
                    <a:pt x="146351" y="16914"/>
                    <a:pt x="120919" y="15581"/>
                    <a:pt x="96250" y="27106"/>
                  </a:cubicBezTo>
                  <a:cubicBezTo>
                    <a:pt x="59197" y="44537"/>
                    <a:pt x="41100" y="84923"/>
                    <a:pt x="30146" y="122356"/>
                  </a:cubicBezTo>
                  <a:cubicBezTo>
                    <a:pt x="24240" y="142549"/>
                    <a:pt x="20050" y="163123"/>
                    <a:pt x="15954" y="183792"/>
                  </a:cubicBezTo>
                  <a:cubicBezTo>
                    <a:pt x="14049" y="193317"/>
                    <a:pt x="12143" y="202842"/>
                    <a:pt x="10048" y="212367"/>
                  </a:cubicBezTo>
                  <a:cubicBezTo>
                    <a:pt x="7476" y="224178"/>
                    <a:pt x="3952" y="235799"/>
                    <a:pt x="1475" y="247515"/>
                  </a:cubicBezTo>
                  <a:cubicBezTo>
                    <a:pt x="-6525" y="274651"/>
                    <a:pt x="2334" y="303960"/>
                    <a:pt x="24050" y="322095"/>
                  </a:cubicBezTo>
                  <a:cubicBezTo>
                    <a:pt x="43100" y="339621"/>
                    <a:pt x="68056" y="350670"/>
                    <a:pt x="90725" y="362767"/>
                  </a:cubicBezTo>
                  <a:cubicBezTo>
                    <a:pt x="148161" y="394342"/>
                    <a:pt x="187119" y="451416"/>
                    <a:pt x="195500" y="516405"/>
                  </a:cubicBezTo>
                  <a:cubicBezTo>
                    <a:pt x="196548" y="525454"/>
                    <a:pt x="210836" y="525930"/>
                    <a:pt x="209787" y="516405"/>
                  </a:cubicBezTo>
                  <a:cubicBezTo>
                    <a:pt x="203501" y="458608"/>
                    <a:pt x="174164" y="405792"/>
                    <a:pt x="128444" y="369911"/>
                  </a:cubicBezTo>
                  <a:cubicBezTo>
                    <a:pt x="107109" y="353337"/>
                    <a:pt x="82438" y="342860"/>
                    <a:pt x="59102" y="329430"/>
                  </a:cubicBezTo>
                  <a:cubicBezTo>
                    <a:pt x="39195" y="318000"/>
                    <a:pt x="17955" y="302950"/>
                    <a:pt x="13382" y="278947"/>
                  </a:cubicBezTo>
                  <a:cubicBezTo>
                    <a:pt x="11859" y="262812"/>
                    <a:pt x="13858" y="246543"/>
                    <a:pt x="19478" y="231322"/>
                  </a:cubicBezTo>
                  <a:cubicBezTo>
                    <a:pt x="21764" y="222273"/>
                    <a:pt x="23669" y="213129"/>
                    <a:pt x="25574" y="203985"/>
                  </a:cubicBezTo>
                  <a:cubicBezTo>
                    <a:pt x="29670" y="183697"/>
                    <a:pt x="33480" y="163314"/>
                    <a:pt x="38432" y="143216"/>
                  </a:cubicBezTo>
                  <a:cubicBezTo>
                    <a:pt x="47291" y="107307"/>
                    <a:pt x="60150" y="65206"/>
                    <a:pt x="93012" y="43870"/>
                  </a:cubicBezTo>
                  <a:cubicBezTo>
                    <a:pt x="116538" y="28630"/>
                    <a:pt x="143303" y="29773"/>
                    <a:pt x="170069" y="33297"/>
                  </a:cubicBezTo>
                  <a:cubicBezTo>
                    <a:pt x="188642" y="36126"/>
                    <a:pt x="207597" y="35517"/>
                    <a:pt x="225980" y="31487"/>
                  </a:cubicBezTo>
                  <a:cubicBezTo>
                    <a:pt x="243506" y="27239"/>
                    <a:pt x="260079" y="19676"/>
                    <a:pt x="274748" y="9199"/>
                  </a:cubicBezTo>
                  <a:cubicBezTo>
                    <a:pt x="279892" y="5484"/>
                    <a:pt x="274748" y="-2993"/>
                    <a:pt x="269795" y="62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2" name="任意多边形: 形状 221"/>
            <p:cNvSpPr/>
            <p:nvPr/>
          </p:nvSpPr>
          <p:spPr>
            <a:xfrm>
              <a:off x="10615507" y="5010392"/>
              <a:ext cx="297170" cy="238413"/>
            </a:xfrm>
            <a:custGeom>
              <a:avLst/>
              <a:gdLst>
                <a:gd name="connsiteX0" fmla="*/ 2198 w 297170"/>
                <a:gd name="connsiteY0" fmla="*/ 237581 h 238413"/>
                <a:gd name="connsiteX1" fmla="*/ 230036 w 297170"/>
                <a:gd name="connsiteY1" fmla="*/ 52986 h 238413"/>
                <a:gd name="connsiteX2" fmla="*/ 262612 w 297170"/>
                <a:gd name="connsiteY2" fmla="*/ 28888 h 238413"/>
                <a:gd name="connsiteX3" fmla="*/ 294806 w 297170"/>
                <a:gd name="connsiteY3" fmla="*/ 4694 h 238413"/>
                <a:gd name="connsiteX4" fmla="*/ 291282 w 297170"/>
                <a:gd name="connsiteY4" fmla="*/ 123 h 238413"/>
                <a:gd name="connsiteX5" fmla="*/ 260802 w 297170"/>
                <a:gd name="connsiteY5" fmla="*/ 21363 h 238413"/>
                <a:gd name="connsiteX6" fmla="*/ 232227 w 297170"/>
                <a:gd name="connsiteY6" fmla="*/ 42794 h 238413"/>
                <a:gd name="connsiteX7" fmla="*/ 175077 w 297170"/>
                <a:gd name="connsiteY7" fmla="*/ 86419 h 238413"/>
                <a:gd name="connsiteX8" fmla="*/ 62016 w 297170"/>
                <a:gd name="connsiteY8" fmla="*/ 179288 h 238413"/>
                <a:gd name="connsiteX9" fmla="*/ -660 w 297170"/>
                <a:gd name="connsiteY9" fmla="*/ 234247 h 238413"/>
                <a:gd name="connsiteX10" fmla="*/ 2579 w 297170"/>
                <a:gd name="connsiteY10" fmla="*/ 237581 h 238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7170" h="238413">
                  <a:moveTo>
                    <a:pt x="2198" y="237581"/>
                  </a:moveTo>
                  <a:cubicBezTo>
                    <a:pt x="75540" y="172906"/>
                    <a:pt x="151740" y="111565"/>
                    <a:pt x="230036" y="52986"/>
                  </a:cubicBezTo>
                  <a:cubicBezTo>
                    <a:pt x="240799" y="44890"/>
                    <a:pt x="251658" y="36794"/>
                    <a:pt x="262612" y="28888"/>
                  </a:cubicBezTo>
                  <a:cubicBezTo>
                    <a:pt x="273566" y="20982"/>
                    <a:pt x="284804" y="13553"/>
                    <a:pt x="294806" y="4694"/>
                  </a:cubicBezTo>
                  <a:cubicBezTo>
                    <a:pt x="297378" y="2504"/>
                    <a:pt x="294140" y="-1497"/>
                    <a:pt x="291282" y="123"/>
                  </a:cubicBezTo>
                  <a:cubicBezTo>
                    <a:pt x="280709" y="6638"/>
                    <a:pt x="270517" y="13724"/>
                    <a:pt x="260802" y="21363"/>
                  </a:cubicBezTo>
                  <a:cubicBezTo>
                    <a:pt x="251277" y="28412"/>
                    <a:pt x="241752" y="35556"/>
                    <a:pt x="232227" y="42794"/>
                  </a:cubicBezTo>
                  <a:cubicBezTo>
                    <a:pt x="213177" y="57082"/>
                    <a:pt x="194127" y="71627"/>
                    <a:pt x="175077" y="86419"/>
                  </a:cubicBezTo>
                  <a:cubicBezTo>
                    <a:pt x="136977" y="116585"/>
                    <a:pt x="99258" y="147541"/>
                    <a:pt x="62016" y="179288"/>
                  </a:cubicBezTo>
                  <a:cubicBezTo>
                    <a:pt x="40869" y="197385"/>
                    <a:pt x="20010" y="215702"/>
                    <a:pt x="-660" y="234247"/>
                  </a:cubicBezTo>
                  <a:cubicBezTo>
                    <a:pt x="-2946" y="236247"/>
                    <a:pt x="388" y="239486"/>
                    <a:pt x="2579" y="23758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3" name="任意多边形: 形状 222"/>
            <p:cNvSpPr/>
            <p:nvPr/>
          </p:nvSpPr>
          <p:spPr>
            <a:xfrm>
              <a:off x="10626458" y="5037192"/>
              <a:ext cx="298275" cy="248102"/>
            </a:xfrm>
            <a:custGeom>
              <a:avLst/>
              <a:gdLst>
                <a:gd name="connsiteX0" fmla="*/ 3440 w 298275"/>
                <a:gd name="connsiteY0" fmla="*/ 246975 h 248102"/>
                <a:gd name="connsiteX1" fmla="*/ 230515 w 298275"/>
                <a:gd name="connsiteY1" fmla="*/ 54761 h 248102"/>
                <a:gd name="connsiteX2" fmla="*/ 295761 w 298275"/>
                <a:gd name="connsiteY2" fmla="*/ 5612 h 248102"/>
                <a:gd name="connsiteX3" fmla="*/ 291571 w 298275"/>
                <a:gd name="connsiteY3" fmla="*/ 278 h 248102"/>
                <a:gd name="connsiteX4" fmla="*/ 232040 w 298275"/>
                <a:gd name="connsiteY4" fmla="*/ 44188 h 248102"/>
                <a:gd name="connsiteX5" fmla="*/ 174890 w 298275"/>
                <a:gd name="connsiteY5" fmla="*/ 89146 h 248102"/>
                <a:gd name="connsiteX6" fmla="*/ 61256 w 298275"/>
                <a:gd name="connsiteY6" fmla="*/ 185825 h 248102"/>
                <a:gd name="connsiteX7" fmla="*/ -561 w 298275"/>
                <a:gd name="connsiteY7" fmla="*/ 242975 h 248102"/>
                <a:gd name="connsiteX8" fmla="*/ 3534 w 298275"/>
                <a:gd name="connsiteY8" fmla="*/ 247070 h 24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8275" h="248102">
                  <a:moveTo>
                    <a:pt x="3440" y="246975"/>
                  </a:moveTo>
                  <a:cubicBezTo>
                    <a:pt x="75925" y="179281"/>
                    <a:pt x="151553" y="115216"/>
                    <a:pt x="230515" y="54761"/>
                  </a:cubicBezTo>
                  <a:cubicBezTo>
                    <a:pt x="252042" y="38187"/>
                    <a:pt x="274330" y="22471"/>
                    <a:pt x="295761" y="5612"/>
                  </a:cubicBezTo>
                  <a:cubicBezTo>
                    <a:pt x="298809" y="3230"/>
                    <a:pt x="294809" y="-1913"/>
                    <a:pt x="291571" y="278"/>
                  </a:cubicBezTo>
                  <a:cubicBezTo>
                    <a:pt x="271092" y="13898"/>
                    <a:pt x="251565" y="28853"/>
                    <a:pt x="232040" y="44188"/>
                  </a:cubicBezTo>
                  <a:cubicBezTo>
                    <a:pt x="212513" y="59523"/>
                    <a:pt x="193940" y="73906"/>
                    <a:pt x="174890" y="89146"/>
                  </a:cubicBezTo>
                  <a:cubicBezTo>
                    <a:pt x="136122" y="120293"/>
                    <a:pt x="98690" y="152678"/>
                    <a:pt x="61256" y="185825"/>
                  </a:cubicBezTo>
                  <a:cubicBezTo>
                    <a:pt x="40397" y="204494"/>
                    <a:pt x="19727" y="223544"/>
                    <a:pt x="-561" y="242975"/>
                  </a:cubicBezTo>
                  <a:cubicBezTo>
                    <a:pt x="-3229" y="245546"/>
                    <a:pt x="868" y="249547"/>
                    <a:pt x="3534" y="24707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4" name="任意多边形: 形状 223"/>
            <p:cNvSpPr/>
            <p:nvPr/>
          </p:nvSpPr>
          <p:spPr>
            <a:xfrm>
              <a:off x="10649225" y="5023086"/>
              <a:ext cx="331094" cy="282721"/>
            </a:xfrm>
            <a:custGeom>
              <a:avLst/>
              <a:gdLst>
                <a:gd name="connsiteX0" fmla="*/ 4960 w 331094"/>
                <a:gd name="connsiteY0" fmla="*/ 281274 h 282721"/>
                <a:gd name="connsiteX1" fmla="*/ 252610 w 331094"/>
                <a:gd name="connsiteY1" fmla="*/ 61342 h 282721"/>
                <a:gd name="connsiteX2" fmla="*/ 328049 w 331094"/>
                <a:gd name="connsiteY2" fmla="*/ 7050 h 282721"/>
                <a:gd name="connsiteX3" fmla="*/ 324143 w 331094"/>
                <a:gd name="connsiteY3" fmla="*/ 478 h 282721"/>
                <a:gd name="connsiteX4" fmla="*/ 190793 w 331094"/>
                <a:gd name="connsiteY4" fmla="*/ 98395 h 282721"/>
                <a:gd name="connsiteX5" fmla="*/ 66302 w 331094"/>
                <a:gd name="connsiteY5" fmla="*/ 208408 h 282721"/>
                <a:gd name="connsiteX6" fmla="*/ -373 w 331094"/>
                <a:gd name="connsiteY6" fmla="*/ 275845 h 282721"/>
                <a:gd name="connsiteX7" fmla="*/ 5056 w 331094"/>
                <a:gd name="connsiteY7" fmla="*/ 281274 h 28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1094" h="282721">
                  <a:moveTo>
                    <a:pt x="4960" y="281274"/>
                  </a:moveTo>
                  <a:cubicBezTo>
                    <a:pt x="81160" y="201074"/>
                    <a:pt x="163933" y="127493"/>
                    <a:pt x="252610" y="61342"/>
                  </a:cubicBezTo>
                  <a:cubicBezTo>
                    <a:pt x="277470" y="42769"/>
                    <a:pt x="302807" y="25147"/>
                    <a:pt x="328049" y="7050"/>
                  </a:cubicBezTo>
                  <a:cubicBezTo>
                    <a:pt x="331954" y="4288"/>
                    <a:pt x="328049" y="-2475"/>
                    <a:pt x="324143" y="478"/>
                  </a:cubicBezTo>
                  <a:cubicBezTo>
                    <a:pt x="277947" y="30605"/>
                    <a:pt x="233370" y="63295"/>
                    <a:pt x="190793" y="98395"/>
                  </a:cubicBezTo>
                  <a:cubicBezTo>
                    <a:pt x="147740" y="133256"/>
                    <a:pt x="106211" y="169927"/>
                    <a:pt x="66302" y="208408"/>
                  </a:cubicBezTo>
                  <a:cubicBezTo>
                    <a:pt x="43442" y="230316"/>
                    <a:pt x="21153" y="252890"/>
                    <a:pt x="-373" y="275845"/>
                  </a:cubicBezTo>
                  <a:cubicBezTo>
                    <a:pt x="-3708" y="279465"/>
                    <a:pt x="1627" y="284894"/>
                    <a:pt x="5056" y="28127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5" name="任意多边形: 形状 224"/>
            <p:cNvSpPr/>
            <p:nvPr/>
          </p:nvSpPr>
          <p:spPr>
            <a:xfrm>
              <a:off x="10626659" y="5078494"/>
              <a:ext cx="339944" cy="292939"/>
            </a:xfrm>
            <a:custGeom>
              <a:avLst/>
              <a:gdLst>
                <a:gd name="connsiteX0" fmla="*/ 1619 w 339944"/>
                <a:gd name="connsiteY0" fmla="*/ 292256 h 292939"/>
                <a:gd name="connsiteX1" fmla="*/ 258794 w 339944"/>
                <a:gd name="connsiteY1" fmla="*/ 64322 h 292939"/>
                <a:gd name="connsiteX2" fmla="*/ 336899 w 339944"/>
                <a:gd name="connsiteY2" fmla="*/ 7172 h 292939"/>
                <a:gd name="connsiteX3" fmla="*/ 332994 w 339944"/>
                <a:gd name="connsiteY3" fmla="*/ 410 h 292939"/>
                <a:gd name="connsiteX4" fmla="*/ 262509 w 339944"/>
                <a:gd name="connsiteY4" fmla="*/ 51369 h 292939"/>
                <a:gd name="connsiteX5" fmla="*/ 195834 w 339944"/>
                <a:gd name="connsiteY5" fmla="*/ 104708 h 292939"/>
                <a:gd name="connsiteX6" fmla="*/ 67913 w 339944"/>
                <a:gd name="connsiteY6" fmla="*/ 219008 h 292939"/>
                <a:gd name="connsiteX7" fmla="*/ -762 w 339944"/>
                <a:gd name="connsiteY7" fmla="*/ 288636 h 292939"/>
                <a:gd name="connsiteX8" fmla="*/ 2571 w 339944"/>
                <a:gd name="connsiteY8" fmla="*/ 291970 h 29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9944" h="292939">
                  <a:moveTo>
                    <a:pt x="1619" y="292256"/>
                  </a:moveTo>
                  <a:cubicBezTo>
                    <a:pt x="81343" y="209760"/>
                    <a:pt x="167354" y="133560"/>
                    <a:pt x="258794" y="64322"/>
                  </a:cubicBezTo>
                  <a:cubicBezTo>
                    <a:pt x="284511" y="44796"/>
                    <a:pt x="311277" y="26699"/>
                    <a:pt x="336899" y="7172"/>
                  </a:cubicBezTo>
                  <a:cubicBezTo>
                    <a:pt x="340804" y="4220"/>
                    <a:pt x="336899" y="-2353"/>
                    <a:pt x="332994" y="410"/>
                  </a:cubicBezTo>
                  <a:cubicBezTo>
                    <a:pt x="308610" y="15936"/>
                    <a:pt x="285369" y="33843"/>
                    <a:pt x="262509" y="51369"/>
                  </a:cubicBezTo>
                  <a:cubicBezTo>
                    <a:pt x="239649" y="68895"/>
                    <a:pt x="217360" y="86516"/>
                    <a:pt x="195834" y="104708"/>
                  </a:cubicBezTo>
                  <a:cubicBezTo>
                    <a:pt x="151733" y="141218"/>
                    <a:pt x="109157" y="179318"/>
                    <a:pt x="67913" y="219008"/>
                  </a:cubicBezTo>
                  <a:cubicBezTo>
                    <a:pt x="44577" y="241678"/>
                    <a:pt x="21717" y="264890"/>
                    <a:pt x="-762" y="288636"/>
                  </a:cubicBezTo>
                  <a:cubicBezTo>
                    <a:pt x="-2857" y="290827"/>
                    <a:pt x="476" y="294161"/>
                    <a:pt x="2571" y="29197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6" name="任意多边形: 形状 225"/>
            <p:cNvSpPr/>
            <p:nvPr/>
          </p:nvSpPr>
          <p:spPr>
            <a:xfrm>
              <a:off x="10672426" y="5090332"/>
              <a:ext cx="345371" cy="290007"/>
            </a:xfrm>
            <a:custGeom>
              <a:avLst/>
              <a:gdLst>
                <a:gd name="connsiteX0" fmla="*/ 4334 w 345371"/>
                <a:gd name="connsiteY0" fmla="*/ 288799 h 290007"/>
                <a:gd name="connsiteX1" fmla="*/ 262938 w 345371"/>
                <a:gd name="connsiteY1" fmla="*/ 63628 h 290007"/>
                <a:gd name="connsiteX2" fmla="*/ 342281 w 345371"/>
                <a:gd name="connsiteY2" fmla="*/ 7050 h 290007"/>
                <a:gd name="connsiteX3" fmla="*/ 338472 w 345371"/>
                <a:gd name="connsiteY3" fmla="*/ 478 h 290007"/>
                <a:gd name="connsiteX4" fmla="*/ 68914 w 345371"/>
                <a:gd name="connsiteY4" fmla="*/ 215838 h 290007"/>
                <a:gd name="connsiteX5" fmla="*/ -524 w 345371"/>
                <a:gd name="connsiteY5" fmla="*/ 284227 h 290007"/>
                <a:gd name="connsiteX6" fmla="*/ 4048 w 345371"/>
                <a:gd name="connsiteY6" fmla="*/ 288799 h 29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5371" h="290007">
                  <a:moveTo>
                    <a:pt x="4334" y="288799"/>
                  </a:moveTo>
                  <a:cubicBezTo>
                    <a:pt x="84535" y="207170"/>
                    <a:pt x="171022" y="131884"/>
                    <a:pt x="262938" y="63628"/>
                  </a:cubicBezTo>
                  <a:cubicBezTo>
                    <a:pt x="289037" y="44578"/>
                    <a:pt x="315612" y="25528"/>
                    <a:pt x="342281" y="7050"/>
                  </a:cubicBezTo>
                  <a:cubicBezTo>
                    <a:pt x="346282" y="4288"/>
                    <a:pt x="342281" y="-2475"/>
                    <a:pt x="338472" y="478"/>
                  </a:cubicBezTo>
                  <a:cubicBezTo>
                    <a:pt x="242650" y="64476"/>
                    <a:pt x="152448" y="136523"/>
                    <a:pt x="68914" y="215838"/>
                  </a:cubicBezTo>
                  <a:cubicBezTo>
                    <a:pt x="45292" y="238126"/>
                    <a:pt x="22146" y="260920"/>
                    <a:pt x="-524" y="284227"/>
                  </a:cubicBezTo>
                  <a:cubicBezTo>
                    <a:pt x="-3380" y="287180"/>
                    <a:pt x="1191" y="291752"/>
                    <a:pt x="4048" y="28879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7" name="任意多边形: 形状 226"/>
            <p:cNvSpPr/>
            <p:nvPr/>
          </p:nvSpPr>
          <p:spPr>
            <a:xfrm>
              <a:off x="10647652" y="5097050"/>
              <a:ext cx="405536" cy="356584"/>
            </a:xfrm>
            <a:custGeom>
              <a:avLst/>
              <a:gdLst>
                <a:gd name="connsiteX0" fmla="*/ 2439 w 405536"/>
                <a:gd name="connsiteY0" fmla="*/ 355615 h 356584"/>
                <a:gd name="connsiteX1" fmla="*/ 308571 w 405536"/>
                <a:gd name="connsiteY1" fmla="*/ 77961 h 356584"/>
                <a:gd name="connsiteX2" fmla="*/ 401917 w 405536"/>
                <a:gd name="connsiteY2" fmla="*/ 8429 h 356584"/>
                <a:gd name="connsiteX3" fmla="*/ 396393 w 405536"/>
                <a:gd name="connsiteY3" fmla="*/ 1285 h 356584"/>
                <a:gd name="connsiteX4" fmla="*/ 381819 w 405536"/>
                <a:gd name="connsiteY4" fmla="*/ 17191 h 356584"/>
                <a:gd name="connsiteX5" fmla="*/ 387820 w 405536"/>
                <a:gd name="connsiteY5" fmla="*/ 23097 h 356584"/>
                <a:gd name="connsiteX6" fmla="*/ 402869 w 405536"/>
                <a:gd name="connsiteY6" fmla="*/ 7762 h 356584"/>
                <a:gd name="connsiteX7" fmla="*/ 397345 w 405536"/>
                <a:gd name="connsiteY7" fmla="*/ 523 h 356584"/>
                <a:gd name="connsiteX8" fmla="*/ 233325 w 405536"/>
                <a:gd name="connsiteY8" fmla="*/ 128253 h 356584"/>
                <a:gd name="connsiteX9" fmla="*/ 80925 w 405536"/>
                <a:gd name="connsiteY9" fmla="*/ 267699 h 356584"/>
                <a:gd name="connsiteX10" fmla="*/ -801 w 405536"/>
                <a:gd name="connsiteY10" fmla="*/ 352281 h 356584"/>
                <a:gd name="connsiteX11" fmla="*/ 2534 w 405536"/>
                <a:gd name="connsiteY11" fmla="*/ 355615 h 356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5536" h="356584">
                  <a:moveTo>
                    <a:pt x="2439" y="355615"/>
                  </a:moveTo>
                  <a:cubicBezTo>
                    <a:pt x="97117" y="255288"/>
                    <a:pt x="199510" y="162457"/>
                    <a:pt x="308571" y="77961"/>
                  </a:cubicBezTo>
                  <a:cubicBezTo>
                    <a:pt x="339243" y="54148"/>
                    <a:pt x="370770" y="31574"/>
                    <a:pt x="401917" y="8429"/>
                  </a:cubicBezTo>
                  <a:lnTo>
                    <a:pt x="396393" y="1285"/>
                  </a:lnTo>
                  <a:lnTo>
                    <a:pt x="381819" y="17191"/>
                  </a:lnTo>
                  <a:cubicBezTo>
                    <a:pt x="378199" y="21192"/>
                    <a:pt x="384010" y="26716"/>
                    <a:pt x="387820" y="23097"/>
                  </a:cubicBezTo>
                  <a:cubicBezTo>
                    <a:pt x="391630" y="19477"/>
                    <a:pt x="397916" y="12905"/>
                    <a:pt x="402869" y="7762"/>
                  </a:cubicBezTo>
                  <a:cubicBezTo>
                    <a:pt x="406393" y="4142"/>
                    <a:pt x="401726" y="-2525"/>
                    <a:pt x="397345" y="523"/>
                  </a:cubicBezTo>
                  <a:cubicBezTo>
                    <a:pt x="340195" y="39861"/>
                    <a:pt x="286092" y="83676"/>
                    <a:pt x="233325" y="128253"/>
                  </a:cubicBezTo>
                  <a:cubicBezTo>
                    <a:pt x="180556" y="172830"/>
                    <a:pt x="129788" y="219217"/>
                    <a:pt x="80925" y="267699"/>
                  </a:cubicBezTo>
                  <a:cubicBezTo>
                    <a:pt x="53016" y="295322"/>
                    <a:pt x="25870" y="323515"/>
                    <a:pt x="-801" y="352281"/>
                  </a:cubicBezTo>
                  <a:cubicBezTo>
                    <a:pt x="-2801" y="354472"/>
                    <a:pt x="438" y="357806"/>
                    <a:pt x="2534" y="35561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8" name="任意多边形: 形状 227"/>
            <p:cNvSpPr/>
            <p:nvPr/>
          </p:nvSpPr>
          <p:spPr>
            <a:xfrm>
              <a:off x="10710928" y="5108910"/>
              <a:ext cx="360135" cy="321498"/>
            </a:xfrm>
            <a:custGeom>
              <a:avLst/>
              <a:gdLst>
                <a:gd name="connsiteX0" fmla="*/ 4409 w 360135"/>
                <a:gd name="connsiteY0" fmla="*/ 320799 h 321498"/>
                <a:gd name="connsiteX1" fmla="*/ 277205 w 360135"/>
                <a:gd name="connsiteY1" fmla="*/ 73149 h 321498"/>
                <a:gd name="connsiteX2" fmla="*/ 357309 w 360135"/>
                <a:gd name="connsiteY2" fmla="*/ 7903 h 321498"/>
                <a:gd name="connsiteX3" fmla="*/ 351595 w 360135"/>
                <a:gd name="connsiteY3" fmla="*/ 568 h 321498"/>
                <a:gd name="connsiteX4" fmla="*/ 209863 w 360135"/>
                <a:gd name="connsiteY4" fmla="*/ 118202 h 321498"/>
                <a:gd name="connsiteX5" fmla="*/ 73941 w 360135"/>
                <a:gd name="connsiteY5" fmla="*/ 242027 h 321498"/>
                <a:gd name="connsiteX6" fmla="*/ -449 w 360135"/>
                <a:gd name="connsiteY6" fmla="*/ 315370 h 321498"/>
                <a:gd name="connsiteX7" fmla="*/ 4409 w 360135"/>
                <a:gd name="connsiteY7" fmla="*/ 320227 h 321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0135" h="321498">
                  <a:moveTo>
                    <a:pt x="4409" y="320799"/>
                  </a:moveTo>
                  <a:cubicBezTo>
                    <a:pt x="91658" y="234312"/>
                    <a:pt x="182621" y="151759"/>
                    <a:pt x="277205" y="73149"/>
                  </a:cubicBezTo>
                  <a:cubicBezTo>
                    <a:pt x="303684" y="51242"/>
                    <a:pt x="330926" y="30001"/>
                    <a:pt x="357309" y="7903"/>
                  </a:cubicBezTo>
                  <a:cubicBezTo>
                    <a:pt x="361310" y="4474"/>
                    <a:pt x="355882" y="-2670"/>
                    <a:pt x="351595" y="568"/>
                  </a:cubicBezTo>
                  <a:cubicBezTo>
                    <a:pt x="302541" y="37240"/>
                    <a:pt x="256345" y="77911"/>
                    <a:pt x="209863" y="118202"/>
                  </a:cubicBezTo>
                  <a:cubicBezTo>
                    <a:pt x="163380" y="158493"/>
                    <a:pt x="118232" y="200022"/>
                    <a:pt x="73941" y="242027"/>
                  </a:cubicBezTo>
                  <a:cubicBezTo>
                    <a:pt x="48890" y="266221"/>
                    <a:pt x="24030" y="290671"/>
                    <a:pt x="-449" y="315370"/>
                  </a:cubicBezTo>
                  <a:cubicBezTo>
                    <a:pt x="-3498" y="318513"/>
                    <a:pt x="1265" y="323371"/>
                    <a:pt x="4409" y="32022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9" name="任意多边形: 形状 228"/>
            <p:cNvSpPr/>
            <p:nvPr/>
          </p:nvSpPr>
          <p:spPr>
            <a:xfrm>
              <a:off x="10675202" y="5155781"/>
              <a:ext cx="390865" cy="357148"/>
            </a:xfrm>
            <a:custGeom>
              <a:avLst/>
              <a:gdLst>
                <a:gd name="connsiteX0" fmla="*/ 5558 w 390865"/>
                <a:gd name="connsiteY0" fmla="*/ 355557 h 357148"/>
                <a:gd name="connsiteX1" fmla="*/ 300071 w 390865"/>
                <a:gd name="connsiteY1" fmla="*/ 79999 h 357148"/>
                <a:gd name="connsiteX2" fmla="*/ 387987 w 390865"/>
                <a:gd name="connsiteY2" fmla="*/ 7990 h 357148"/>
                <a:gd name="connsiteX3" fmla="*/ 382271 w 390865"/>
                <a:gd name="connsiteY3" fmla="*/ 561 h 357148"/>
                <a:gd name="connsiteX4" fmla="*/ 303501 w 390865"/>
                <a:gd name="connsiteY4" fmla="*/ 64569 h 357148"/>
                <a:gd name="connsiteX5" fmla="*/ 227301 w 390865"/>
                <a:gd name="connsiteY5" fmla="*/ 130196 h 357148"/>
                <a:gd name="connsiteX6" fmla="*/ 79377 w 390865"/>
                <a:gd name="connsiteY6" fmla="*/ 268975 h 357148"/>
                <a:gd name="connsiteX7" fmla="*/ -347 w 390865"/>
                <a:gd name="connsiteY7" fmla="*/ 350033 h 357148"/>
                <a:gd name="connsiteX8" fmla="*/ 5177 w 390865"/>
                <a:gd name="connsiteY8" fmla="*/ 355557 h 35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0865" h="357148">
                  <a:moveTo>
                    <a:pt x="5558" y="355557"/>
                  </a:moveTo>
                  <a:cubicBezTo>
                    <a:pt x="98618" y="258412"/>
                    <a:pt x="196915" y="166419"/>
                    <a:pt x="300071" y="79999"/>
                  </a:cubicBezTo>
                  <a:cubicBezTo>
                    <a:pt x="328646" y="55710"/>
                    <a:pt x="359222" y="32374"/>
                    <a:pt x="387987" y="7990"/>
                  </a:cubicBezTo>
                  <a:cubicBezTo>
                    <a:pt x="392082" y="4561"/>
                    <a:pt x="386654" y="-2678"/>
                    <a:pt x="382271" y="561"/>
                  </a:cubicBezTo>
                  <a:cubicBezTo>
                    <a:pt x="355030" y="20563"/>
                    <a:pt x="329313" y="42852"/>
                    <a:pt x="303501" y="64569"/>
                  </a:cubicBezTo>
                  <a:cubicBezTo>
                    <a:pt x="277687" y="86286"/>
                    <a:pt x="252636" y="108003"/>
                    <a:pt x="227301" y="130196"/>
                  </a:cubicBezTo>
                  <a:cubicBezTo>
                    <a:pt x="176532" y="175154"/>
                    <a:pt x="127193" y="221417"/>
                    <a:pt x="79377" y="268975"/>
                  </a:cubicBezTo>
                  <a:cubicBezTo>
                    <a:pt x="52421" y="295645"/>
                    <a:pt x="25847" y="322667"/>
                    <a:pt x="-347" y="350033"/>
                  </a:cubicBezTo>
                  <a:cubicBezTo>
                    <a:pt x="-3776" y="353652"/>
                    <a:pt x="1748" y="359558"/>
                    <a:pt x="5177" y="35555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0" name="任意多边形: 形状 229"/>
            <p:cNvSpPr/>
            <p:nvPr/>
          </p:nvSpPr>
          <p:spPr>
            <a:xfrm>
              <a:off x="10680415" y="5226228"/>
              <a:ext cx="382480" cy="338707"/>
            </a:xfrm>
            <a:custGeom>
              <a:avLst/>
              <a:gdLst>
                <a:gd name="connsiteX0" fmla="*/ 4631 w 382480"/>
                <a:gd name="connsiteY0" fmla="*/ 337498 h 338707"/>
                <a:gd name="connsiteX1" fmla="*/ 296668 w 382480"/>
                <a:gd name="connsiteY1" fmla="*/ 77942 h 338707"/>
                <a:gd name="connsiteX2" fmla="*/ 379630 w 382480"/>
                <a:gd name="connsiteY2" fmla="*/ 6886 h 338707"/>
                <a:gd name="connsiteX3" fmla="*/ 373629 w 382480"/>
                <a:gd name="connsiteY3" fmla="*/ 790 h 338707"/>
                <a:gd name="connsiteX4" fmla="*/ 225707 w 382480"/>
                <a:gd name="connsiteY4" fmla="*/ 128425 h 338707"/>
                <a:gd name="connsiteX5" fmla="*/ 80165 w 382480"/>
                <a:gd name="connsiteY5" fmla="*/ 258631 h 338707"/>
                <a:gd name="connsiteX6" fmla="*/ -322 w 382480"/>
                <a:gd name="connsiteY6" fmla="*/ 332545 h 338707"/>
                <a:gd name="connsiteX7" fmla="*/ 4631 w 382480"/>
                <a:gd name="connsiteY7" fmla="*/ 337498 h 338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2480" h="338707">
                  <a:moveTo>
                    <a:pt x="4631" y="337498"/>
                  </a:moveTo>
                  <a:cubicBezTo>
                    <a:pt x="100548" y="249421"/>
                    <a:pt x="197894" y="162905"/>
                    <a:pt x="296668" y="77942"/>
                  </a:cubicBezTo>
                  <a:cubicBezTo>
                    <a:pt x="324291" y="54225"/>
                    <a:pt x="352198" y="30793"/>
                    <a:pt x="379630" y="6886"/>
                  </a:cubicBezTo>
                  <a:cubicBezTo>
                    <a:pt x="383822" y="3171"/>
                    <a:pt x="377821" y="-2639"/>
                    <a:pt x="373629" y="790"/>
                  </a:cubicBezTo>
                  <a:cubicBezTo>
                    <a:pt x="323338" y="42128"/>
                    <a:pt x="274570" y="85372"/>
                    <a:pt x="225707" y="128425"/>
                  </a:cubicBezTo>
                  <a:cubicBezTo>
                    <a:pt x="176844" y="171478"/>
                    <a:pt x="128361" y="214816"/>
                    <a:pt x="80165" y="258631"/>
                  </a:cubicBezTo>
                  <a:cubicBezTo>
                    <a:pt x="53208" y="283139"/>
                    <a:pt x="26348" y="307780"/>
                    <a:pt x="-322" y="332545"/>
                  </a:cubicBezTo>
                  <a:cubicBezTo>
                    <a:pt x="-3656" y="335593"/>
                    <a:pt x="1297" y="340546"/>
                    <a:pt x="4631" y="33749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1" name="任意多边形: 形状 230"/>
            <p:cNvSpPr/>
            <p:nvPr/>
          </p:nvSpPr>
          <p:spPr>
            <a:xfrm>
              <a:off x="10693729" y="5249973"/>
              <a:ext cx="382709" cy="354479"/>
            </a:xfrm>
            <a:custGeom>
              <a:avLst/>
              <a:gdLst>
                <a:gd name="connsiteX0" fmla="*/ 2938 w 382709"/>
                <a:gd name="connsiteY0" fmla="*/ 353663 h 354479"/>
                <a:gd name="connsiteX1" fmla="*/ 292403 w 382709"/>
                <a:gd name="connsiteY1" fmla="*/ 81819 h 354479"/>
                <a:gd name="connsiteX2" fmla="*/ 335361 w 382709"/>
                <a:gd name="connsiteY2" fmla="*/ 46196 h 354479"/>
                <a:gd name="connsiteX3" fmla="*/ 378795 w 382709"/>
                <a:gd name="connsiteY3" fmla="*/ 11144 h 354479"/>
                <a:gd name="connsiteX4" fmla="*/ 375557 w 382709"/>
                <a:gd name="connsiteY4" fmla="*/ 12477 h 354479"/>
                <a:gd name="connsiteX5" fmla="*/ 381272 w 382709"/>
                <a:gd name="connsiteY5" fmla="*/ 6048 h 354479"/>
                <a:gd name="connsiteX6" fmla="*/ 378318 w 382709"/>
                <a:gd name="connsiteY6" fmla="*/ 1143 h 354479"/>
                <a:gd name="connsiteX7" fmla="*/ 367841 w 382709"/>
                <a:gd name="connsiteY7" fmla="*/ 10668 h 354479"/>
                <a:gd name="connsiteX8" fmla="*/ 376128 w 382709"/>
                <a:gd name="connsiteY8" fmla="*/ 10668 h 354479"/>
                <a:gd name="connsiteX9" fmla="*/ 373080 w 382709"/>
                <a:gd name="connsiteY9" fmla="*/ 4286 h 354479"/>
                <a:gd name="connsiteX10" fmla="*/ 376318 w 382709"/>
                <a:gd name="connsiteY10" fmla="*/ 2952 h 354479"/>
                <a:gd name="connsiteX11" fmla="*/ 360125 w 382709"/>
                <a:gd name="connsiteY11" fmla="*/ 14097 h 354479"/>
                <a:gd name="connsiteX12" fmla="*/ 339361 w 382709"/>
                <a:gd name="connsiteY12" fmla="*/ 31051 h 354479"/>
                <a:gd name="connsiteX13" fmla="*/ 301261 w 382709"/>
                <a:gd name="connsiteY13" fmla="*/ 63150 h 354479"/>
                <a:gd name="connsiteX14" fmla="*/ 225061 w 382709"/>
                <a:gd name="connsiteY14" fmla="*/ 129825 h 354479"/>
                <a:gd name="connsiteX15" fmla="*/ 79044 w 382709"/>
                <a:gd name="connsiteY15" fmla="*/ 267652 h 354479"/>
                <a:gd name="connsiteX16" fmla="*/ -586 w 382709"/>
                <a:gd name="connsiteY16" fmla="*/ 349091 h 354479"/>
                <a:gd name="connsiteX17" fmla="*/ 3701 w 382709"/>
                <a:gd name="connsiteY17" fmla="*/ 353282 h 35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2709" h="354479">
                  <a:moveTo>
                    <a:pt x="2938" y="353663"/>
                  </a:moveTo>
                  <a:cubicBezTo>
                    <a:pt x="94283" y="257718"/>
                    <a:pt x="190962" y="166963"/>
                    <a:pt x="292403" y="81819"/>
                  </a:cubicBezTo>
                  <a:cubicBezTo>
                    <a:pt x="306595" y="69818"/>
                    <a:pt x="320978" y="57940"/>
                    <a:pt x="335361" y="46196"/>
                  </a:cubicBezTo>
                  <a:cubicBezTo>
                    <a:pt x="349743" y="34385"/>
                    <a:pt x="364603" y="23241"/>
                    <a:pt x="378795" y="11144"/>
                  </a:cubicBezTo>
                  <a:lnTo>
                    <a:pt x="375557" y="12477"/>
                  </a:lnTo>
                  <a:cubicBezTo>
                    <a:pt x="378890" y="12287"/>
                    <a:pt x="381462" y="9410"/>
                    <a:pt x="381272" y="6048"/>
                  </a:cubicBezTo>
                  <a:cubicBezTo>
                    <a:pt x="381176" y="4019"/>
                    <a:pt x="380033" y="2181"/>
                    <a:pt x="378318" y="1143"/>
                  </a:cubicBezTo>
                  <a:cubicBezTo>
                    <a:pt x="371556" y="-3810"/>
                    <a:pt x="367460" y="5619"/>
                    <a:pt x="367841" y="10668"/>
                  </a:cubicBezTo>
                  <a:cubicBezTo>
                    <a:pt x="368222" y="15716"/>
                    <a:pt x="376318" y="16002"/>
                    <a:pt x="376128" y="10668"/>
                  </a:cubicBezTo>
                  <a:cubicBezTo>
                    <a:pt x="376318" y="8163"/>
                    <a:pt x="375080" y="5753"/>
                    <a:pt x="373080" y="4286"/>
                  </a:cubicBezTo>
                  <a:lnTo>
                    <a:pt x="376318" y="2952"/>
                  </a:lnTo>
                  <a:cubicBezTo>
                    <a:pt x="370604" y="2952"/>
                    <a:pt x="364412" y="10668"/>
                    <a:pt x="360125" y="14097"/>
                  </a:cubicBezTo>
                  <a:lnTo>
                    <a:pt x="339361" y="31051"/>
                  </a:lnTo>
                  <a:cubicBezTo>
                    <a:pt x="326503" y="41624"/>
                    <a:pt x="313644" y="52387"/>
                    <a:pt x="301261" y="63150"/>
                  </a:cubicBezTo>
                  <a:cubicBezTo>
                    <a:pt x="275449" y="85058"/>
                    <a:pt x="250017" y="107280"/>
                    <a:pt x="225061" y="129825"/>
                  </a:cubicBezTo>
                  <a:cubicBezTo>
                    <a:pt x="175151" y="174279"/>
                    <a:pt x="126478" y="220218"/>
                    <a:pt x="79044" y="267652"/>
                  </a:cubicBezTo>
                  <a:cubicBezTo>
                    <a:pt x="52087" y="294446"/>
                    <a:pt x="25607" y="321592"/>
                    <a:pt x="-586" y="349091"/>
                  </a:cubicBezTo>
                  <a:cubicBezTo>
                    <a:pt x="-3253" y="351853"/>
                    <a:pt x="1033" y="356140"/>
                    <a:pt x="3701" y="35328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2" name="任意多边形: 形状 231"/>
            <p:cNvSpPr/>
            <p:nvPr/>
          </p:nvSpPr>
          <p:spPr>
            <a:xfrm>
              <a:off x="10754638" y="5267174"/>
              <a:ext cx="353265" cy="325836"/>
            </a:xfrm>
            <a:custGeom>
              <a:avLst/>
              <a:gdLst>
                <a:gd name="connsiteX0" fmla="*/ 2704 w 353265"/>
                <a:gd name="connsiteY0" fmla="*/ 324842 h 325836"/>
                <a:gd name="connsiteX1" fmla="*/ 271499 w 353265"/>
                <a:gd name="connsiteY1" fmla="*/ 74525 h 325836"/>
                <a:gd name="connsiteX2" fmla="*/ 311123 w 353265"/>
                <a:gd name="connsiteY2" fmla="*/ 40616 h 325836"/>
                <a:gd name="connsiteX3" fmla="*/ 350747 w 353265"/>
                <a:gd name="connsiteY3" fmla="*/ 6707 h 325836"/>
                <a:gd name="connsiteX4" fmla="*/ 345889 w 353265"/>
                <a:gd name="connsiteY4" fmla="*/ 420 h 325836"/>
                <a:gd name="connsiteX5" fmla="*/ 275595 w 353265"/>
                <a:gd name="connsiteY5" fmla="*/ 59475 h 325836"/>
                <a:gd name="connsiteX6" fmla="*/ 206253 w 353265"/>
                <a:gd name="connsiteY6" fmla="*/ 121197 h 325836"/>
                <a:gd name="connsiteX7" fmla="*/ 72903 w 353265"/>
                <a:gd name="connsiteY7" fmla="*/ 247499 h 325836"/>
                <a:gd name="connsiteX8" fmla="*/ -726 w 353265"/>
                <a:gd name="connsiteY8" fmla="*/ 321318 h 325836"/>
                <a:gd name="connsiteX9" fmla="*/ 2798 w 353265"/>
                <a:gd name="connsiteY9" fmla="*/ 324842 h 325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3265" h="325836">
                  <a:moveTo>
                    <a:pt x="2704" y="324842"/>
                  </a:moveTo>
                  <a:cubicBezTo>
                    <a:pt x="88429" y="237688"/>
                    <a:pt x="178821" y="154535"/>
                    <a:pt x="271499" y="74525"/>
                  </a:cubicBezTo>
                  <a:lnTo>
                    <a:pt x="311123" y="40616"/>
                  </a:lnTo>
                  <a:cubicBezTo>
                    <a:pt x="324363" y="29376"/>
                    <a:pt x="338270" y="18708"/>
                    <a:pt x="350747" y="6707"/>
                  </a:cubicBezTo>
                  <a:cubicBezTo>
                    <a:pt x="353891" y="3659"/>
                    <a:pt x="349604" y="-2247"/>
                    <a:pt x="345889" y="420"/>
                  </a:cubicBezTo>
                  <a:cubicBezTo>
                    <a:pt x="321220" y="18137"/>
                    <a:pt x="298264" y="39473"/>
                    <a:pt x="275595" y="59475"/>
                  </a:cubicBezTo>
                  <a:cubicBezTo>
                    <a:pt x="252925" y="79478"/>
                    <a:pt x="229113" y="100433"/>
                    <a:pt x="206253" y="121197"/>
                  </a:cubicBezTo>
                  <a:cubicBezTo>
                    <a:pt x="160914" y="162469"/>
                    <a:pt x="116432" y="204570"/>
                    <a:pt x="72903" y="247499"/>
                  </a:cubicBezTo>
                  <a:cubicBezTo>
                    <a:pt x="48233" y="271883"/>
                    <a:pt x="23659" y="296486"/>
                    <a:pt x="-726" y="321318"/>
                  </a:cubicBezTo>
                  <a:cubicBezTo>
                    <a:pt x="-2916" y="323604"/>
                    <a:pt x="513" y="327128"/>
                    <a:pt x="2798" y="32484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3" name="任意多边形: 形状 232"/>
            <p:cNvSpPr/>
            <p:nvPr/>
          </p:nvSpPr>
          <p:spPr>
            <a:xfrm>
              <a:off x="10759525" y="5332057"/>
              <a:ext cx="316418" cy="314850"/>
            </a:xfrm>
            <a:custGeom>
              <a:avLst/>
              <a:gdLst>
                <a:gd name="connsiteX0" fmla="*/ 3437 w 316418"/>
                <a:gd name="connsiteY0" fmla="*/ 313584 h 314850"/>
                <a:gd name="connsiteX1" fmla="*/ 242514 w 316418"/>
                <a:gd name="connsiteY1" fmla="*/ 70411 h 314850"/>
                <a:gd name="connsiteX2" fmla="*/ 277376 w 316418"/>
                <a:gd name="connsiteY2" fmla="*/ 39074 h 314850"/>
                <a:gd name="connsiteX3" fmla="*/ 313952 w 316418"/>
                <a:gd name="connsiteY3" fmla="*/ 6403 h 314850"/>
                <a:gd name="connsiteX4" fmla="*/ 309284 w 316418"/>
                <a:gd name="connsiteY4" fmla="*/ 402 h 314850"/>
                <a:gd name="connsiteX5" fmla="*/ 277185 w 316418"/>
                <a:gd name="connsiteY5" fmla="*/ 27930 h 314850"/>
                <a:gd name="connsiteX6" fmla="*/ 245848 w 316418"/>
                <a:gd name="connsiteY6" fmla="*/ 56505 h 314850"/>
                <a:gd name="connsiteX7" fmla="*/ 183459 w 316418"/>
                <a:gd name="connsiteY7" fmla="*/ 115464 h 314850"/>
                <a:gd name="connsiteX8" fmla="*/ 64302 w 316418"/>
                <a:gd name="connsiteY8" fmla="*/ 237575 h 314850"/>
                <a:gd name="connsiteX9" fmla="*/ -660 w 316418"/>
                <a:gd name="connsiteY9" fmla="*/ 309584 h 314850"/>
                <a:gd name="connsiteX10" fmla="*/ 3341 w 316418"/>
                <a:gd name="connsiteY10" fmla="*/ 313680 h 31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6418" h="314850">
                  <a:moveTo>
                    <a:pt x="3437" y="313584"/>
                  </a:moveTo>
                  <a:cubicBezTo>
                    <a:pt x="78494" y="228088"/>
                    <a:pt x="158313" y="146897"/>
                    <a:pt x="242514" y="70411"/>
                  </a:cubicBezTo>
                  <a:cubicBezTo>
                    <a:pt x="254039" y="59838"/>
                    <a:pt x="265660" y="49456"/>
                    <a:pt x="277376" y="39074"/>
                  </a:cubicBezTo>
                  <a:cubicBezTo>
                    <a:pt x="289091" y="28692"/>
                    <a:pt x="302617" y="18119"/>
                    <a:pt x="313952" y="6403"/>
                  </a:cubicBezTo>
                  <a:cubicBezTo>
                    <a:pt x="316905" y="3450"/>
                    <a:pt x="312999" y="-2169"/>
                    <a:pt x="309284" y="402"/>
                  </a:cubicBezTo>
                  <a:cubicBezTo>
                    <a:pt x="297949" y="8689"/>
                    <a:pt x="287662" y="18595"/>
                    <a:pt x="277185" y="27930"/>
                  </a:cubicBezTo>
                  <a:lnTo>
                    <a:pt x="245848" y="56505"/>
                  </a:lnTo>
                  <a:cubicBezTo>
                    <a:pt x="224798" y="75555"/>
                    <a:pt x="204033" y="95205"/>
                    <a:pt x="183459" y="115464"/>
                  </a:cubicBezTo>
                  <a:cubicBezTo>
                    <a:pt x="142692" y="155088"/>
                    <a:pt x="102973" y="195789"/>
                    <a:pt x="64302" y="237575"/>
                  </a:cubicBezTo>
                  <a:cubicBezTo>
                    <a:pt x="42394" y="261387"/>
                    <a:pt x="20772" y="285391"/>
                    <a:pt x="-660" y="309584"/>
                  </a:cubicBezTo>
                  <a:cubicBezTo>
                    <a:pt x="-3136" y="312346"/>
                    <a:pt x="960" y="316442"/>
                    <a:pt x="3341" y="31368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4" name="任意多边形: 形状 233"/>
            <p:cNvSpPr/>
            <p:nvPr/>
          </p:nvSpPr>
          <p:spPr>
            <a:xfrm>
              <a:off x="10793117" y="5391825"/>
              <a:ext cx="287710" cy="282208"/>
            </a:xfrm>
            <a:custGeom>
              <a:avLst/>
              <a:gdLst>
                <a:gd name="connsiteX0" fmla="*/ 4611 w 287710"/>
                <a:gd name="connsiteY0" fmla="*/ 280772 h 282208"/>
                <a:gd name="connsiteX1" fmla="*/ 219303 w 287710"/>
                <a:gd name="connsiteY1" fmla="*/ 63602 h 282208"/>
                <a:gd name="connsiteX2" fmla="*/ 285026 w 287710"/>
                <a:gd name="connsiteY2" fmla="*/ 7309 h 282208"/>
                <a:gd name="connsiteX3" fmla="*/ 279693 w 287710"/>
                <a:gd name="connsiteY3" fmla="*/ 356 h 282208"/>
                <a:gd name="connsiteX4" fmla="*/ 221875 w 287710"/>
                <a:gd name="connsiteY4" fmla="*/ 49124 h 282208"/>
                <a:gd name="connsiteX5" fmla="*/ 165297 w 287710"/>
                <a:gd name="connsiteY5" fmla="*/ 100940 h 282208"/>
                <a:gd name="connsiteX6" fmla="*/ 57664 w 287710"/>
                <a:gd name="connsiteY6" fmla="*/ 210097 h 282208"/>
                <a:gd name="connsiteX7" fmla="*/ -533 w 287710"/>
                <a:gd name="connsiteY7" fmla="*/ 275724 h 282208"/>
                <a:gd name="connsiteX8" fmla="*/ 4611 w 287710"/>
                <a:gd name="connsiteY8" fmla="*/ 280772 h 28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710" h="282208">
                  <a:moveTo>
                    <a:pt x="4611" y="280772"/>
                  </a:moveTo>
                  <a:cubicBezTo>
                    <a:pt x="71095" y="203562"/>
                    <a:pt x="142913" y="131010"/>
                    <a:pt x="219303" y="63602"/>
                  </a:cubicBezTo>
                  <a:cubicBezTo>
                    <a:pt x="240925" y="44552"/>
                    <a:pt x="263499" y="26550"/>
                    <a:pt x="285026" y="7309"/>
                  </a:cubicBezTo>
                  <a:cubicBezTo>
                    <a:pt x="288646" y="3975"/>
                    <a:pt x="283692" y="-2216"/>
                    <a:pt x="279693" y="356"/>
                  </a:cubicBezTo>
                  <a:cubicBezTo>
                    <a:pt x="259594" y="15501"/>
                    <a:pt x="240735" y="32455"/>
                    <a:pt x="221875" y="49124"/>
                  </a:cubicBezTo>
                  <a:cubicBezTo>
                    <a:pt x="203016" y="65793"/>
                    <a:pt x="183775" y="83319"/>
                    <a:pt x="165297" y="100940"/>
                  </a:cubicBezTo>
                  <a:cubicBezTo>
                    <a:pt x="128150" y="136059"/>
                    <a:pt x="92240" y="172444"/>
                    <a:pt x="57664" y="210097"/>
                  </a:cubicBezTo>
                  <a:cubicBezTo>
                    <a:pt x="37853" y="231556"/>
                    <a:pt x="18421" y="253435"/>
                    <a:pt x="-533" y="275724"/>
                  </a:cubicBezTo>
                  <a:cubicBezTo>
                    <a:pt x="-3487" y="279153"/>
                    <a:pt x="1562" y="284296"/>
                    <a:pt x="4611" y="28077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5" name="任意多边形: 形状 234"/>
            <p:cNvSpPr/>
            <p:nvPr/>
          </p:nvSpPr>
          <p:spPr>
            <a:xfrm>
              <a:off x="10806075" y="5449944"/>
              <a:ext cx="285638" cy="282520"/>
            </a:xfrm>
            <a:custGeom>
              <a:avLst/>
              <a:gdLst>
                <a:gd name="connsiteX0" fmla="*/ 2131 w 285638"/>
                <a:gd name="connsiteY0" fmla="*/ 281422 h 282520"/>
                <a:gd name="connsiteX1" fmla="*/ 215871 w 285638"/>
                <a:gd name="connsiteY1" fmla="*/ 62919 h 282520"/>
                <a:gd name="connsiteX2" fmla="*/ 282546 w 285638"/>
                <a:gd name="connsiteY2" fmla="*/ 7674 h 282520"/>
                <a:gd name="connsiteX3" fmla="*/ 275784 w 285638"/>
                <a:gd name="connsiteY3" fmla="*/ 911 h 282520"/>
                <a:gd name="connsiteX4" fmla="*/ 54709 w 285638"/>
                <a:gd name="connsiteY4" fmla="*/ 211985 h 282520"/>
                <a:gd name="connsiteX5" fmla="*/ -823 w 285638"/>
                <a:gd name="connsiteY5" fmla="*/ 277993 h 282520"/>
                <a:gd name="connsiteX6" fmla="*/ 2606 w 285638"/>
                <a:gd name="connsiteY6" fmla="*/ 281422 h 282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638" h="282520">
                  <a:moveTo>
                    <a:pt x="2131" y="281422"/>
                  </a:moveTo>
                  <a:cubicBezTo>
                    <a:pt x="67472" y="203031"/>
                    <a:pt x="138909" y="129965"/>
                    <a:pt x="215871" y="62919"/>
                  </a:cubicBezTo>
                  <a:cubicBezTo>
                    <a:pt x="237493" y="43869"/>
                    <a:pt x="259686" y="25457"/>
                    <a:pt x="282546" y="7674"/>
                  </a:cubicBezTo>
                  <a:cubicBezTo>
                    <a:pt x="287404" y="3863"/>
                    <a:pt x="280546" y="-2995"/>
                    <a:pt x="275784" y="911"/>
                  </a:cubicBezTo>
                  <a:cubicBezTo>
                    <a:pt x="196250" y="64909"/>
                    <a:pt x="122336" y="135518"/>
                    <a:pt x="54709" y="211985"/>
                  </a:cubicBezTo>
                  <a:cubicBezTo>
                    <a:pt x="35659" y="233578"/>
                    <a:pt x="17180" y="255581"/>
                    <a:pt x="-823" y="277993"/>
                  </a:cubicBezTo>
                  <a:cubicBezTo>
                    <a:pt x="-2823" y="280374"/>
                    <a:pt x="606" y="283899"/>
                    <a:pt x="2606" y="28142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6" name="任意多边形: 形状 235"/>
            <p:cNvSpPr/>
            <p:nvPr/>
          </p:nvSpPr>
          <p:spPr>
            <a:xfrm>
              <a:off x="10834565" y="5509867"/>
              <a:ext cx="259228" cy="245677"/>
            </a:xfrm>
            <a:custGeom>
              <a:avLst/>
              <a:gdLst>
                <a:gd name="connsiteX0" fmla="*/ 4788 w 259228"/>
                <a:gd name="connsiteY0" fmla="*/ 244359 h 245677"/>
                <a:gd name="connsiteX1" fmla="*/ 200335 w 259228"/>
                <a:gd name="connsiteY1" fmla="*/ 58907 h 245677"/>
                <a:gd name="connsiteX2" fmla="*/ 256533 w 259228"/>
                <a:gd name="connsiteY2" fmla="*/ 6805 h 245677"/>
                <a:gd name="connsiteX3" fmla="*/ 250723 w 259228"/>
                <a:gd name="connsiteY3" fmla="*/ 900 h 245677"/>
                <a:gd name="connsiteX4" fmla="*/ 151567 w 259228"/>
                <a:gd name="connsiteY4" fmla="*/ 92245 h 245677"/>
                <a:gd name="connsiteX5" fmla="*/ 54412 w 259228"/>
                <a:gd name="connsiteY5" fmla="*/ 185590 h 245677"/>
                <a:gd name="connsiteX6" fmla="*/ -356 w 259228"/>
                <a:gd name="connsiteY6" fmla="*/ 239215 h 245677"/>
                <a:gd name="connsiteX7" fmla="*/ -356 w 259228"/>
                <a:gd name="connsiteY7" fmla="*/ 244359 h 245677"/>
                <a:gd name="connsiteX8" fmla="*/ 4788 w 259228"/>
                <a:gd name="connsiteY8" fmla="*/ 244359 h 24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228" h="245677">
                  <a:moveTo>
                    <a:pt x="4788" y="244359"/>
                  </a:moveTo>
                  <a:cubicBezTo>
                    <a:pt x="68986" y="181494"/>
                    <a:pt x="134137" y="119677"/>
                    <a:pt x="200335" y="58907"/>
                  </a:cubicBezTo>
                  <a:cubicBezTo>
                    <a:pt x="219385" y="41572"/>
                    <a:pt x="238435" y="24713"/>
                    <a:pt x="256533" y="6805"/>
                  </a:cubicBezTo>
                  <a:cubicBezTo>
                    <a:pt x="260343" y="2996"/>
                    <a:pt x="254724" y="-2720"/>
                    <a:pt x="250723" y="900"/>
                  </a:cubicBezTo>
                  <a:cubicBezTo>
                    <a:pt x="216242" y="29475"/>
                    <a:pt x="184048" y="61479"/>
                    <a:pt x="151567" y="92245"/>
                  </a:cubicBezTo>
                  <a:cubicBezTo>
                    <a:pt x="119088" y="123011"/>
                    <a:pt x="86607" y="154253"/>
                    <a:pt x="54412" y="185590"/>
                  </a:cubicBezTo>
                  <a:cubicBezTo>
                    <a:pt x="36029" y="203402"/>
                    <a:pt x="17837" y="221309"/>
                    <a:pt x="-356" y="239215"/>
                  </a:cubicBezTo>
                  <a:cubicBezTo>
                    <a:pt x="-1785" y="240635"/>
                    <a:pt x="-1785" y="242940"/>
                    <a:pt x="-356" y="244359"/>
                  </a:cubicBezTo>
                  <a:cubicBezTo>
                    <a:pt x="1073" y="245778"/>
                    <a:pt x="3359" y="245778"/>
                    <a:pt x="4788" y="24435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7" name="任意多边形: 形状 236"/>
            <p:cNvSpPr/>
            <p:nvPr/>
          </p:nvSpPr>
          <p:spPr>
            <a:xfrm>
              <a:off x="10879832" y="5522695"/>
              <a:ext cx="234014" cy="250179"/>
            </a:xfrm>
            <a:custGeom>
              <a:avLst/>
              <a:gdLst>
                <a:gd name="connsiteX0" fmla="*/ 2762 w 234014"/>
                <a:gd name="connsiteY0" fmla="*/ 248104 h 250179"/>
                <a:gd name="connsiteX1" fmla="*/ 34672 w 234014"/>
                <a:gd name="connsiteY1" fmla="*/ 198765 h 250179"/>
                <a:gd name="connsiteX2" fmla="*/ 81344 w 234014"/>
                <a:gd name="connsiteY2" fmla="*/ 152092 h 250179"/>
                <a:gd name="connsiteX3" fmla="*/ 176594 w 234014"/>
                <a:gd name="connsiteY3" fmla="*/ 59224 h 250179"/>
                <a:gd name="connsiteX4" fmla="*/ 204407 w 234014"/>
                <a:gd name="connsiteY4" fmla="*/ 32935 h 250179"/>
                <a:gd name="connsiteX5" fmla="*/ 231744 w 234014"/>
                <a:gd name="connsiteY5" fmla="*/ 6169 h 250179"/>
                <a:gd name="connsiteX6" fmla="*/ 227267 w 234014"/>
                <a:gd name="connsiteY6" fmla="*/ 454 h 250179"/>
                <a:gd name="connsiteX7" fmla="*/ 177070 w 234014"/>
                <a:gd name="connsiteY7" fmla="*/ 46651 h 250179"/>
                <a:gd name="connsiteX8" fmla="*/ 126492 w 234014"/>
                <a:gd name="connsiteY8" fmla="*/ 95990 h 250179"/>
                <a:gd name="connsiteX9" fmla="*/ 28481 w 234014"/>
                <a:gd name="connsiteY9" fmla="*/ 196193 h 250179"/>
                <a:gd name="connsiteX10" fmla="*/ -1428 w 234014"/>
                <a:gd name="connsiteY10" fmla="*/ 248104 h 250179"/>
                <a:gd name="connsiteX11" fmla="*/ 2382 w 234014"/>
                <a:gd name="connsiteY11" fmla="*/ 248104 h 250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4014" h="250179">
                  <a:moveTo>
                    <a:pt x="2762" y="248104"/>
                  </a:moveTo>
                  <a:cubicBezTo>
                    <a:pt x="4953" y="227626"/>
                    <a:pt x="20956" y="212576"/>
                    <a:pt x="34672" y="198765"/>
                  </a:cubicBezTo>
                  <a:cubicBezTo>
                    <a:pt x="50197" y="183144"/>
                    <a:pt x="65723" y="167523"/>
                    <a:pt x="81344" y="152092"/>
                  </a:cubicBezTo>
                  <a:cubicBezTo>
                    <a:pt x="113063" y="120727"/>
                    <a:pt x="144876" y="89770"/>
                    <a:pt x="176594" y="59224"/>
                  </a:cubicBezTo>
                  <a:lnTo>
                    <a:pt x="204407" y="32935"/>
                  </a:lnTo>
                  <a:cubicBezTo>
                    <a:pt x="213932" y="24172"/>
                    <a:pt x="223457" y="15790"/>
                    <a:pt x="231744" y="6169"/>
                  </a:cubicBezTo>
                  <a:cubicBezTo>
                    <a:pt x="234220" y="3312"/>
                    <a:pt x="230792" y="-2213"/>
                    <a:pt x="227267" y="454"/>
                  </a:cubicBezTo>
                  <a:cubicBezTo>
                    <a:pt x="209646" y="14818"/>
                    <a:pt x="192882" y="30249"/>
                    <a:pt x="177070" y="46651"/>
                  </a:cubicBezTo>
                  <a:cubicBezTo>
                    <a:pt x="160116" y="62938"/>
                    <a:pt x="143256" y="79321"/>
                    <a:pt x="126492" y="95990"/>
                  </a:cubicBezTo>
                  <a:cubicBezTo>
                    <a:pt x="93345" y="128947"/>
                    <a:pt x="60580" y="162189"/>
                    <a:pt x="28481" y="196193"/>
                  </a:cubicBezTo>
                  <a:cubicBezTo>
                    <a:pt x="14573" y="210862"/>
                    <a:pt x="-94" y="226959"/>
                    <a:pt x="-1428" y="248104"/>
                  </a:cubicBezTo>
                  <a:cubicBezTo>
                    <a:pt x="-1428" y="250581"/>
                    <a:pt x="2096" y="250486"/>
                    <a:pt x="2382" y="24810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8" name="任意多边形: 形状 237"/>
            <p:cNvSpPr/>
            <p:nvPr/>
          </p:nvSpPr>
          <p:spPr>
            <a:xfrm>
              <a:off x="10905240" y="5554793"/>
              <a:ext cx="227514" cy="233569"/>
            </a:xfrm>
            <a:custGeom>
              <a:avLst/>
              <a:gdLst>
                <a:gd name="connsiteX0" fmla="*/ 3453 w 227514"/>
                <a:gd name="connsiteY0" fmla="*/ 232676 h 233569"/>
                <a:gd name="connsiteX1" fmla="*/ 177570 w 227514"/>
                <a:gd name="connsiteY1" fmla="*/ 55606 h 233569"/>
                <a:gd name="connsiteX2" fmla="*/ 225195 w 227514"/>
                <a:gd name="connsiteY2" fmla="*/ 5885 h 233569"/>
                <a:gd name="connsiteX3" fmla="*/ 224814 w 227514"/>
                <a:gd name="connsiteY3" fmla="*/ 647 h 233569"/>
                <a:gd name="connsiteX4" fmla="*/ 219957 w 227514"/>
                <a:gd name="connsiteY4" fmla="*/ 647 h 233569"/>
                <a:gd name="connsiteX5" fmla="*/ 134232 w 227514"/>
                <a:gd name="connsiteY5" fmla="*/ 88086 h 233569"/>
                <a:gd name="connsiteX6" fmla="*/ 47840 w 227514"/>
                <a:gd name="connsiteY6" fmla="*/ 178097 h 233569"/>
                <a:gd name="connsiteX7" fmla="*/ -833 w 227514"/>
                <a:gd name="connsiteY7" fmla="*/ 228580 h 233569"/>
                <a:gd name="connsiteX8" fmla="*/ -261 w 227514"/>
                <a:gd name="connsiteY8" fmla="*/ 232714 h 233569"/>
                <a:gd name="connsiteX9" fmla="*/ 3357 w 227514"/>
                <a:gd name="connsiteY9" fmla="*/ 232676 h 233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514" h="233569">
                  <a:moveTo>
                    <a:pt x="3453" y="232676"/>
                  </a:moveTo>
                  <a:cubicBezTo>
                    <a:pt x="60603" y="173049"/>
                    <a:pt x="119468" y="114566"/>
                    <a:pt x="177570" y="55606"/>
                  </a:cubicBezTo>
                  <a:cubicBezTo>
                    <a:pt x="193573" y="39318"/>
                    <a:pt x="209479" y="22840"/>
                    <a:pt x="225195" y="5885"/>
                  </a:cubicBezTo>
                  <a:cubicBezTo>
                    <a:pt x="226529" y="4333"/>
                    <a:pt x="226338" y="1980"/>
                    <a:pt x="224814" y="647"/>
                  </a:cubicBezTo>
                  <a:cubicBezTo>
                    <a:pt x="223386" y="-554"/>
                    <a:pt x="221385" y="-554"/>
                    <a:pt x="219957" y="647"/>
                  </a:cubicBezTo>
                  <a:cubicBezTo>
                    <a:pt x="190810" y="29222"/>
                    <a:pt x="162807" y="58654"/>
                    <a:pt x="134232" y="88086"/>
                  </a:cubicBezTo>
                  <a:lnTo>
                    <a:pt x="47840" y="178097"/>
                  </a:lnTo>
                  <a:cubicBezTo>
                    <a:pt x="31648" y="194957"/>
                    <a:pt x="15550" y="211911"/>
                    <a:pt x="-833" y="228580"/>
                  </a:cubicBezTo>
                  <a:cubicBezTo>
                    <a:pt x="-1785" y="229875"/>
                    <a:pt x="-1595" y="231733"/>
                    <a:pt x="-261" y="232714"/>
                  </a:cubicBezTo>
                  <a:cubicBezTo>
                    <a:pt x="787" y="233533"/>
                    <a:pt x="2310" y="233514"/>
                    <a:pt x="3357" y="23267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9" name="任意多边形: 形状 238"/>
            <p:cNvSpPr/>
            <p:nvPr/>
          </p:nvSpPr>
          <p:spPr>
            <a:xfrm>
              <a:off x="10943825" y="5573150"/>
              <a:ext cx="212429" cy="236546"/>
            </a:xfrm>
            <a:custGeom>
              <a:avLst/>
              <a:gdLst>
                <a:gd name="connsiteX0" fmla="*/ 2207 w 212429"/>
                <a:gd name="connsiteY0" fmla="*/ 235559 h 236546"/>
                <a:gd name="connsiteX1" fmla="*/ 162512 w 212429"/>
                <a:gd name="connsiteY1" fmla="*/ 55537 h 236546"/>
                <a:gd name="connsiteX2" fmla="*/ 210137 w 212429"/>
                <a:gd name="connsiteY2" fmla="*/ 6769 h 236546"/>
                <a:gd name="connsiteX3" fmla="*/ 209280 w 212429"/>
                <a:gd name="connsiteY3" fmla="*/ 635 h 236546"/>
                <a:gd name="connsiteX4" fmla="*/ 203947 w 212429"/>
                <a:gd name="connsiteY4" fmla="*/ 673 h 236546"/>
                <a:gd name="connsiteX5" fmla="*/ 120508 w 212429"/>
                <a:gd name="connsiteY5" fmla="*/ 88493 h 236546"/>
                <a:gd name="connsiteX6" fmla="*/ 42117 w 212429"/>
                <a:gd name="connsiteY6" fmla="*/ 179457 h 236546"/>
                <a:gd name="connsiteX7" fmla="*/ -936 w 212429"/>
                <a:gd name="connsiteY7" fmla="*/ 232797 h 236546"/>
                <a:gd name="connsiteX8" fmla="*/ 1825 w 212429"/>
                <a:gd name="connsiteY8" fmla="*/ 235559 h 23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2427" h="236546">
                  <a:moveTo>
                    <a:pt x="2207" y="235559"/>
                  </a:moveTo>
                  <a:cubicBezTo>
                    <a:pt x="52690" y="173075"/>
                    <a:pt x="106411" y="113068"/>
                    <a:pt x="162512" y="55537"/>
                  </a:cubicBezTo>
                  <a:cubicBezTo>
                    <a:pt x="178419" y="39154"/>
                    <a:pt x="194993" y="23533"/>
                    <a:pt x="210137" y="6769"/>
                  </a:cubicBezTo>
                  <a:cubicBezTo>
                    <a:pt x="211566" y="4835"/>
                    <a:pt x="211186" y="2092"/>
                    <a:pt x="209280" y="635"/>
                  </a:cubicBezTo>
                  <a:cubicBezTo>
                    <a:pt x="207661" y="-565"/>
                    <a:pt x="205470" y="-546"/>
                    <a:pt x="203947" y="673"/>
                  </a:cubicBezTo>
                  <a:cubicBezTo>
                    <a:pt x="174323" y="27819"/>
                    <a:pt x="147463" y="58585"/>
                    <a:pt x="120508" y="88493"/>
                  </a:cubicBezTo>
                  <a:cubicBezTo>
                    <a:pt x="93551" y="118402"/>
                    <a:pt x="67548" y="148596"/>
                    <a:pt x="42117" y="179457"/>
                  </a:cubicBezTo>
                  <a:cubicBezTo>
                    <a:pt x="27544" y="197107"/>
                    <a:pt x="13161" y="214890"/>
                    <a:pt x="-936" y="232797"/>
                  </a:cubicBezTo>
                  <a:cubicBezTo>
                    <a:pt x="-2556" y="234798"/>
                    <a:pt x="207" y="237655"/>
                    <a:pt x="1825" y="23555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0" name="任意多边形: 形状 239"/>
            <p:cNvSpPr/>
            <p:nvPr/>
          </p:nvSpPr>
          <p:spPr>
            <a:xfrm>
              <a:off x="10965216" y="5587449"/>
              <a:ext cx="226059" cy="258233"/>
            </a:xfrm>
            <a:custGeom>
              <a:avLst/>
              <a:gdLst>
                <a:gd name="connsiteX0" fmla="*/ 5200 w 226059"/>
                <a:gd name="connsiteY0" fmla="*/ 256788 h 258233"/>
                <a:gd name="connsiteX1" fmla="*/ 173031 w 226059"/>
                <a:gd name="connsiteY1" fmla="*/ 59240 h 258233"/>
                <a:gd name="connsiteX2" fmla="*/ 223417 w 226059"/>
                <a:gd name="connsiteY2" fmla="*/ 6757 h 258233"/>
                <a:gd name="connsiteX3" fmla="*/ 223417 w 226059"/>
                <a:gd name="connsiteY3" fmla="*/ 947 h 258233"/>
                <a:gd name="connsiteX4" fmla="*/ 217607 w 226059"/>
                <a:gd name="connsiteY4" fmla="*/ 947 h 258233"/>
                <a:gd name="connsiteX5" fmla="*/ 171506 w 226059"/>
                <a:gd name="connsiteY5" fmla="*/ 46857 h 258233"/>
                <a:gd name="connsiteX6" fmla="*/ 127501 w 226059"/>
                <a:gd name="connsiteY6" fmla="*/ 94482 h 258233"/>
                <a:gd name="connsiteX7" fmla="*/ 43300 w 226059"/>
                <a:gd name="connsiteY7" fmla="*/ 195257 h 258233"/>
                <a:gd name="connsiteX8" fmla="*/ -801 w 226059"/>
                <a:gd name="connsiteY8" fmla="*/ 252978 h 258233"/>
                <a:gd name="connsiteX9" fmla="*/ 5200 w 226059"/>
                <a:gd name="connsiteY9" fmla="*/ 256503 h 25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6059" h="258233">
                  <a:moveTo>
                    <a:pt x="5200" y="256788"/>
                  </a:moveTo>
                  <a:cubicBezTo>
                    <a:pt x="57111" y="187589"/>
                    <a:pt x="113118" y="121619"/>
                    <a:pt x="173031" y="59240"/>
                  </a:cubicBezTo>
                  <a:cubicBezTo>
                    <a:pt x="189699" y="41809"/>
                    <a:pt x="207891" y="25236"/>
                    <a:pt x="223417" y="6757"/>
                  </a:cubicBezTo>
                  <a:cubicBezTo>
                    <a:pt x="225037" y="5157"/>
                    <a:pt x="225037" y="2547"/>
                    <a:pt x="223417" y="947"/>
                  </a:cubicBezTo>
                  <a:cubicBezTo>
                    <a:pt x="221799" y="-654"/>
                    <a:pt x="219227" y="-654"/>
                    <a:pt x="217607" y="947"/>
                  </a:cubicBezTo>
                  <a:cubicBezTo>
                    <a:pt x="201320" y="15310"/>
                    <a:pt x="185889" y="30636"/>
                    <a:pt x="171506" y="46857"/>
                  </a:cubicBezTo>
                  <a:cubicBezTo>
                    <a:pt x="156551" y="62545"/>
                    <a:pt x="141884" y="78413"/>
                    <a:pt x="127501" y="94482"/>
                  </a:cubicBezTo>
                  <a:cubicBezTo>
                    <a:pt x="98354" y="127248"/>
                    <a:pt x="70351" y="161157"/>
                    <a:pt x="43300" y="195257"/>
                  </a:cubicBezTo>
                  <a:cubicBezTo>
                    <a:pt x="28345" y="214307"/>
                    <a:pt x="13582" y="233357"/>
                    <a:pt x="-801" y="252978"/>
                  </a:cubicBezTo>
                  <a:cubicBezTo>
                    <a:pt x="-3373" y="256598"/>
                    <a:pt x="2628" y="260027"/>
                    <a:pt x="5200" y="25650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1" name="任意多边形: 形状 240"/>
            <p:cNvSpPr/>
            <p:nvPr/>
          </p:nvSpPr>
          <p:spPr>
            <a:xfrm>
              <a:off x="10993421" y="5629450"/>
              <a:ext cx="204283" cy="223304"/>
            </a:xfrm>
            <a:custGeom>
              <a:avLst/>
              <a:gdLst>
                <a:gd name="connsiteX0" fmla="*/ 3856 w 204283"/>
                <a:gd name="connsiteY0" fmla="*/ 221836 h 223304"/>
                <a:gd name="connsiteX1" fmla="*/ 154922 w 204283"/>
                <a:gd name="connsiteY1" fmla="*/ 51529 h 223304"/>
                <a:gd name="connsiteX2" fmla="*/ 201499 w 204283"/>
                <a:gd name="connsiteY2" fmla="*/ 6952 h 223304"/>
                <a:gd name="connsiteX3" fmla="*/ 195308 w 204283"/>
                <a:gd name="connsiteY3" fmla="*/ 761 h 223304"/>
                <a:gd name="connsiteX4" fmla="*/ 38336 w 204283"/>
                <a:gd name="connsiteY4" fmla="*/ 168211 h 223304"/>
                <a:gd name="connsiteX5" fmla="*/ -907 w 204283"/>
                <a:gd name="connsiteY5" fmla="*/ 219169 h 223304"/>
                <a:gd name="connsiteX6" fmla="*/ 3856 w 204283"/>
                <a:gd name="connsiteY6" fmla="*/ 221932 h 223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283" h="223304">
                  <a:moveTo>
                    <a:pt x="3856" y="221836"/>
                  </a:moveTo>
                  <a:cubicBezTo>
                    <a:pt x="50147" y="161581"/>
                    <a:pt x="100630" y="104669"/>
                    <a:pt x="154922" y="51529"/>
                  </a:cubicBezTo>
                  <a:cubicBezTo>
                    <a:pt x="170257" y="36480"/>
                    <a:pt x="185878" y="21716"/>
                    <a:pt x="201499" y="6952"/>
                  </a:cubicBezTo>
                  <a:cubicBezTo>
                    <a:pt x="205596" y="3047"/>
                    <a:pt x="199499" y="-2573"/>
                    <a:pt x="195308" y="761"/>
                  </a:cubicBezTo>
                  <a:cubicBezTo>
                    <a:pt x="138348" y="52053"/>
                    <a:pt x="85866" y="108070"/>
                    <a:pt x="38336" y="168211"/>
                  </a:cubicBezTo>
                  <a:cubicBezTo>
                    <a:pt x="24905" y="184908"/>
                    <a:pt x="11761" y="201901"/>
                    <a:pt x="-907" y="219169"/>
                  </a:cubicBezTo>
                  <a:cubicBezTo>
                    <a:pt x="-3002" y="222027"/>
                    <a:pt x="1760" y="224599"/>
                    <a:pt x="3856" y="22193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2" name="任意多边形: 形状 241"/>
            <p:cNvSpPr/>
            <p:nvPr/>
          </p:nvSpPr>
          <p:spPr>
            <a:xfrm>
              <a:off x="11046251" y="5639628"/>
              <a:ext cx="173905" cy="214643"/>
            </a:xfrm>
            <a:custGeom>
              <a:avLst/>
              <a:gdLst>
                <a:gd name="connsiteX0" fmla="*/ 4937 w 173905"/>
                <a:gd name="connsiteY0" fmla="*/ 212991 h 214643"/>
                <a:gd name="connsiteX1" fmla="*/ 87042 w 173905"/>
                <a:gd name="connsiteY1" fmla="*/ 106978 h 214643"/>
                <a:gd name="connsiteX2" fmla="*/ 129428 w 173905"/>
                <a:gd name="connsiteY2" fmla="*/ 55924 h 214643"/>
                <a:gd name="connsiteX3" fmla="*/ 150289 w 173905"/>
                <a:gd name="connsiteY3" fmla="*/ 31540 h 214643"/>
                <a:gd name="connsiteX4" fmla="*/ 171720 w 173905"/>
                <a:gd name="connsiteY4" fmla="*/ 6204 h 214643"/>
                <a:gd name="connsiteX5" fmla="*/ 164766 w 173905"/>
                <a:gd name="connsiteY5" fmla="*/ 870 h 214643"/>
                <a:gd name="connsiteX6" fmla="*/ 142287 w 173905"/>
                <a:gd name="connsiteY6" fmla="*/ 26778 h 214643"/>
                <a:gd name="connsiteX7" fmla="*/ 121714 w 173905"/>
                <a:gd name="connsiteY7" fmla="*/ 51447 h 214643"/>
                <a:gd name="connsiteX8" fmla="*/ 79327 w 173905"/>
                <a:gd name="connsiteY8" fmla="*/ 104025 h 214643"/>
                <a:gd name="connsiteX9" fmla="*/ -778 w 173905"/>
                <a:gd name="connsiteY9" fmla="*/ 209658 h 214643"/>
                <a:gd name="connsiteX10" fmla="*/ 4937 w 173905"/>
                <a:gd name="connsiteY10" fmla="*/ 212991 h 214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905" h="214643">
                  <a:moveTo>
                    <a:pt x="4937" y="212991"/>
                  </a:moveTo>
                  <a:cubicBezTo>
                    <a:pt x="31511" y="177111"/>
                    <a:pt x="58848" y="141773"/>
                    <a:pt x="87042" y="106978"/>
                  </a:cubicBezTo>
                  <a:cubicBezTo>
                    <a:pt x="101044" y="89833"/>
                    <a:pt x="115236" y="72812"/>
                    <a:pt x="129428" y="55924"/>
                  </a:cubicBezTo>
                  <a:lnTo>
                    <a:pt x="150289" y="31540"/>
                  </a:lnTo>
                  <a:cubicBezTo>
                    <a:pt x="157432" y="23253"/>
                    <a:pt x="165338" y="15157"/>
                    <a:pt x="171720" y="6204"/>
                  </a:cubicBezTo>
                  <a:cubicBezTo>
                    <a:pt x="174672" y="2013"/>
                    <a:pt x="168291" y="-2369"/>
                    <a:pt x="164766" y="870"/>
                  </a:cubicBezTo>
                  <a:cubicBezTo>
                    <a:pt x="156765" y="9080"/>
                    <a:pt x="149335" y="17729"/>
                    <a:pt x="142287" y="26778"/>
                  </a:cubicBezTo>
                  <a:cubicBezTo>
                    <a:pt x="135334" y="34969"/>
                    <a:pt x="128571" y="43161"/>
                    <a:pt x="121714" y="51447"/>
                  </a:cubicBezTo>
                  <a:cubicBezTo>
                    <a:pt x="107426" y="68783"/>
                    <a:pt x="93139" y="86309"/>
                    <a:pt x="79327" y="104025"/>
                  </a:cubicBezTo>
                  <a:cubicBezTo>
                    <a:pt x="51990" y="138696"/>
                    <a:pt x="25225" y="173910"/>
                    <a:pt x="-778" y="209658"/>
                  </a:cubicBezTo>
                  <a:cubicBezTo>
                    <a:pt x="-3350" y="213087"/>
                    <a:pt x="2365" y="216325"/>
                    <a:pt x="4937" y="21299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3" name="任意多边形: 形状 242"/>
            <p:cNvSpPr/>
            <p:nvPr/>
          </p:nvSpPr>
          <p:spPr>
            <a:xfrm>
              <a:off x="11055022" y="5667173"/>
              <a:ext cx="184791" cy="222179"/>
            </a:xfrm>
            <a:custGeom>
              <a:avLst/>
              <a:gdLst>
                <a:gd name="connsiteX0" fmla="*/ 3120 w 184791"/>
                <a:gd name="connsiteY0" fmla="*/ 220880 h 222179"/>
                <a:gd name="connsiteX1" fmla="*/ 90558 w 184791"/>
                <a:gd name="connsiteY1" fmla="*/ 111533 h 222179"/>
                <a:gd name="connsiteX2" fmla="*/ 135422 w 184791"/>
                <a:gd name="connsiteY2" fmla="*/ 59526 h 222179"/>
                <a:gd name="connsiteX3" fmla="*/ 182189 w 184791"/>
                <a:gd name="connsiteY3" fmla="*/ 7615 h 222179"/>
                <a:gd name="connsiteX4" fmla="*/ 175712 w 184791"/>
                <a:gd name="connsiteY4" fmla="*/ 1138 h 222179"/>
                <a:gd name="connsiteX5" fmla="*/ 128754 w 184791"/>
                <a:gd name="connsiteY5" fmla="*/ 52859 h 222179"/>
                <a:gd name="connsiteX6" fmla="*/ 83130 w 184791"/>
                <a:gd name="connsiteY6" fmla="*/ 107342 h 222179"/>
                <a:gd name="connsiteX7" fmla="*/ -977 w 184791"/>
                <a:gd name="connsiteY7" fmla="*/ 218498 h 222179"/>
                <a:gd name="connsiteX8" fmla="*/ 3120 w 184791"/>
                <a:gd name="connsiteY8" fmla="*/ 220880 h 222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4791" h="222178">
                  <a:moveTo>
                    <a:pt x="3120" y="220880"/>
                  </a:moveTo>
                  <a:cubicBezTo>
                    <a:pt x="31027" y="183446"/>
                    <a:pt x="60270" y="147156"/>
                    <a:pt x="90558" y="111533"/>
                  </a:cubicBezTo>
                  <a:cubicBezTo>
                    <a:pt x="105323" y="94007"/>
                    <a:pt x="120276" y="76671"/>
                    <a:pt x="135422" y="59526"/>
                  </a:cubicBezTo>
                  <a:cubicBezTo>
                    <a:pt x="150852" y="42095"/>
                    <a:pt x="167140" y="25331"/>
                    <a:pt x="182189" y="7615"/>
                  </a:cubicBezTo>
                  <a:cubicBezTo>
                    <a:pt x="185904" y="3138"/>
                    <a:pt x="179998" y="-3053"/>
                    <a:pt x="175712" y="1138"/>
                  </a:cubicBezTo>
                  <a:cubicBezTo>
                    <a:pt x="159139" y="17426"/>
                    <a:pt x="143995" y="35333"/>
                    <a:pt x="128754" y="52859"/>
                  </a:cubicBezTo>
                  <a:cubicBezTo>
                    <a:pt x="113514" y="70385"/>
                    <a:pt x="97988" y="88863"/>
                    <a:pt x="83130" y="107342"/>
                  </a:cubicBezTo>
                  <a:cubicBezTo>
                    <a:pt x="54555" y="143537"/>
                    <a:pt x="25980" y="180779"/>
                    <a:pt x="-977" y="218498"/>
                  </a:cubicBezTo>
                  <a:cubicBezTo>
                    <a:pt x="-2786" y="220975"/>
                    <a:pt x="1309" y="223356"/>
                    <a:pt x="3120" y="22088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4" name="任意多边形: 形状 243"/>
            <p:cNvSpPr/>
            <p:nvPr/>
          </p:nvSpPr>
          <p:spPr>
            <a:xfrm>
              <a:off x="11103591" y="5701968"/>
              <a:ext cx="154038" cy="199675"/>
            </a:xfrm>
            <a:custGeom>
              <a:avLst/>
              <a:gdLst>
                <a:gd name="connsiteX0" fmla="*/ 3223 w 154038"/>
                <a:gd name="connsiteY0" fmla="*/ 198276 h 199675"/>
                <a:gd name="connsiteX1" fmla="*/ 74184 w 154038"/>
                <a:gd name="connsiteY1" fmla="*/ 99026 h 199675"/>
                <a:gd name="connsiteX2" fmla="*/ 151622 w 154038"/>
                <a:gd name="connsiteY2" fmla="*/ 6633 h 199675"/>
                <a:gd name="connsiteX3" fmla="*/ 146098 w 154038"/>
                <a:gd name="connsiteY3" fmla="*/ 1109 h 199675"/>
                <a:gd name="connsiteX4" fmla="*/ 68469 w 154038"/>
                <a:gd name="connsiteY4" fmla="*/ 94644 h 199675"/>
                <a:gd name="connsiteX5" fmla="*/ -1063 w 154038"/>
                <a:gd name="connsiteY5" fmla="*/ 195800 h 199675"/>
                <a:gd name="connsiteX6" fmla="*/ 3223 w 154038"/>
                <a:gd name="connsiteY6" fmla="*/ 198276 h 199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038" h="199675">
                  <a:moveTo>
                    <a:pt x="3223" y="198276"/>
                  </a:moveTo>
                  <a:cubicBezTo>
                    <a:pt x="25511" y="164243"/>
                    <a:pt x="49133" y="131153"/>
                    <a:pt x="74184" y="99026"/>
                  </a:cubicBezTo>
                  <a:cubicBezTo>
                    <a:pt x="98950" y="67308"/>
                    <a:pt x="126000" y="37685"/>
                    <a:pt x="151622" y="6633"/>
                  </a:cubicBezTo>
                  <a:cubicBezTo>
                    <a:pt x="154766" y="2823"/>
                    <a:pt x="149718" y="-2892"/>
                    <a:pt x="146098" y="1109"/>
                  </a:cubicBezTo>
                  <a:cubicBezTo>
                    <a:pt x="118095" y="30474"/>
                    <a:pt x="92186" y="61726"/>
                    <a:pt x="68469" y="94644"/>
                  </a:cubicBezTo>
                  <a:cubicBezTo>
                    <a:pt x="43895" y="127410"/>
                    <a:pt x="20749" y="161129"/>
                    <a:pt x="-1063" y="195800"/>
                  </a:cubicBezTo>
                  <a:cubicBezTo>
                    <a:pt x="-2682" y="198467"/>
                    <a:pt x="1508" y="200943"/>
                    <a:pt x="3223" y="19827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5" name="任意多边形: 形状 244"/>
            <p:cNvSpPr/>
            <p:nvPr/>
          </p:nvSpPr>
          <p:spPr>
            <a:xfrm>
              <a:off x="11152161" y="5741364"/>
              <a:ext cx="120925" cy="156581"/>
            </a:xfrm>
            <a:custGeom>
              <a:avLst/>
              <a:gdLst>
                <a:gd name="connsiteX0" fmla="*/ 3326 w 120925"/>
                <a:gd name="connsiteY0" fmla="*/ 155452 h 156581"/>
                <a:gd name="connsiteX1" fmla="*/ 61714 w 120925"/>
                <a:gd name="connsiteY1" fmla="*/ 79252 h 156581"/>
                <a:gd name="connsiteX2" fmla="*/ 118864 w 120925"/>
                <a:gd name="connsiteY2" fmla="*/ 5814 h 156581"/>
                <a:gd name="connsiteX3" fmla="*/ 112672 w 120925"/>
                <a:gd name="connsiteY3" fmla="*/ 956 h 156581"/>
                <a:gd name="connsiteX4" fmla="*/ 56285 w 120925"/>
                <a:gd name="connsiteY4" fmla="*/ 76204 h 156581"/>
                <a:gd name="connsiteX5" fmla="*/ -865 w 120925"/>
                <a:gd name="connsiteY5" fmla="*/ 152404 h 156581"/>
                <a:gd name="connsiteX6" fmla="*/ 3898 w 120925"/>
                <a:gd name="connsiteY6" fmla="*/ 155166 h 156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925" h="156581">
                  <a:moveTo>
                    <a:pt x="3326" y="155452"/>
                  </a:moveTo>
                  <a:cubicBezTo>
                    <a:pt x="22376" y="130049"/>
                    <a:pt x="41807" y="104655"/>
                    <a:pt x="61714" y="79252"/>
                  </a:cubicBezTo>
                  <a:cubicBezTo>
                    <a:pt x="80764" y="54868"/>
                    <a:pt x="100766" y="31055"/>
                    <a:pt x="118864" y="5814"/>
                  </a:cubicBezTo>
                  <a:cubicBezTo>
                    <a:pt x="121436" y="2099"/>
                    <a:pt x="115530" y="-2472"/>
                    <a:pt x="112672" y="956"/>
                  </a:cubicBezTo>
                  <a:cubicBezTo>
                    <a:pt x="92765" y="25055"/>
                    <a:pt x="74572" y="51153"/>
                    <a:pt x="56285" y="76204"/>
                  </a:cubicBezTo>
                  <a:cubicBezTo>
                    <a:pt x="37997" y="101255"/>
                    <a:pt x="18185" y="127067"/>
                    <a:pt x="-865" y="152404"/>
                  </a:cubicBezTo>
                  <a:cubicBezTo>
                    <a:pt x="-3057" y="155262"/>
                    <a:pt x="1706" y="157929"/>
                    <a:pt x="3898" y="15516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6" name="任意多边形: 形状 245"/>
            <p:cNvSpPr/>
            <p:nvPr/>
          </p:nvSpPr>
          <p:spPr>
            <a:xfrm>
              <a:off x="11187128" y="5822437"/>
              <a:ext cx="78225" cy="93174"/>
            </a:xfrm>
            <a:custGeom>
              <a:avLst/>
              <a:gdLst>
                <a:gd name="connsiteX0" fmla="*/ 5410 w 78225"/>
                <a:gd name="connsiteY0" fmla="*/ 91142 h 93174"/>
                <a:gd name="connsiteX1" fmla="*/ 75514 w 78225"/>
                <a:gd name="connsiteY1" fmla="*/ 6179 h 93174"/>
                <a:gd name="connsiteX2" fmla="*/ 69990 w 78225"/>
                <a:gd name="connsiteY2" fmla="*/ 655 h 93174"/>
                <a:gd name="connsiteX3" fmla="*/ -972 w 78225"/>
                <a:gd name="connsiteY3" fmla="*/ 87427 h 93174"/>
                <a:gd name="connsiteX4" fmla="*/ 5410 w 78225"/>
                <a:gd name="connsiteY4" fmla="*/ 91142 h 93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225" h="93174">
                  <a:moveTo>
                    <a:pt x="5410" y="91142"/>
                  </a:moveTo>
                  <a:cubicBezTo>
                    <a:pt x="23413" y="58796"/>
                    <a:pt x="47130" y="30001"/>
                    <a:pt x="75514" y="6179"/>
                  </a:cubicBezTo>
                  <a:cubicBezTo>
                    <a:pt x="79325" y="2941"/>
                    <a:pt x="73800" y="-2393"/>
                    <a:pt x="69990" y="655"/>
                  </a:cubicBezTo>
                  <a:cubicBezTo>
                    <a:pt x="40843" y="24582"/>
                    <a:pt x="16650" y="54080"/>
                    <a:pt x="-972" y="87427"/>
                  </a:cubicBezTo>
                  <a:cubicBezTo>
                    <a:pt x="-3162" y="91523"/>
                    <a:pt x="3125" y="95238"/>
                    <a:pt x="5410" y="9114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7" name="任意多边形: 形状 246"/>
            <p:cNvSpPr/>
            <p:nvPr/>
          </p:nvSpPr>
          <p:spPr>
            <a:xfrm>
              <a:off x="11291859" y="4600137"/>
              <a:ext cx="76921" cy="61932"/>
            </a:xfrm>
            <a:custGeom>
              <a:avLst/>
              <a:gdLst>
                <a:gd name="connsiteX0" fmla="*/ 3074 w 76921"/>
                <a:gd name="connsiteY0" fmla="*/ 61667 h 61932"/>
                <a:gd name="connsiteX1" fmla="*/ 74702 w 76921"/>
                <a:gd name="connsiteY1" fmla="*/ 4517 h 61932"/>
                <a:gd name="connsiteX2" fmla="*/ 71368 w 76921"/>
                <a:gd name="connsiteY2" fmla="*/ 231 h 61932"/>
                <a:gd name="connsiteX3" fmla="*/ -546 w 76921"/>
                <a:gd name="connsiteY3" fmla="*/ 57381 h 61932"/>
                <a:gd name="connsiteX4" fmla="*/ 3074 w 76921"/>
                <a:gd name="connsiteY4" fmla="*/ 61096 h 6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21" h="61932">
                  <a:moveTo>
                    <a:pt x="3074" y="61667"/>
                  </a:moveTo>
                  <a:cubicBezTo>
                    <a:pt x="26981" y="42617"/>
                    <a:pt x="51271" y="24139"/>
                    <a:pt x="74702" y="4517"/>
                  </a:cubicBezTo>
                  <a:cubicBezTo>
                    <a:pt x="76988" y="2517"/>
                    <a:pt x="73845" y="-1674"/>
                    <a:pt x="71368" y="231"/>
                  </a:cubicBezTo>
                  <a:cubicBezTo>
                    <a:pt x="46984" y="19281"/>
                    <a:pt x="23743" y="38331"/>
                    <a:pt x="-546" y="57381"/>
                  </a:cubicBezTo>
                  <a:cubicBezTo>
                    <a:pt x="-3118" y="59477"/>
                    <a:pt x="502" y="63096"/>
                    <a:pt x="3074" y="610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8" name="任意多边形: 形状 247"/>
            <p:cNvSpPr/>
            <p:nvPr/>
          </p:nvSpPr>
          <p:spPr>
            <a:xfrm>
              <a:off x="11307518" y="4601252"/>
              <a:ext cx="98207" cy="88269"/>
            </a:xfrm>
            <a:custGeom>
              <a:avLst/>
              <a:gdLst>
                <a:gd name="connsiteX0" fmla="*/ 2274 w 98207"/>
                <a:gd name="connsiteY0" fmla="*/ 87413 h 88269"/>
                <a:gd name="connsiteX1" fmla="*/ 95809 w 98207"/>
                <a:gd name="connsiteY1" fmla="*/ 4450 h 88269"/>
                <a:gd name="connsiteX2" fmla="*/ 91808 w 98207"/>
                <a:gd name="connsiteY2" fmla="*/ 449 h 88269"/>
                <a:gd name="connsiteX3" fmla="*/ -775 w 98207"/>
                <a:gd name="connsiteY3" fmla="*/ 84365 h 88269"/>
                <a:gd name="connsiteX4" fmla="*/ 2274 w 98207"/>
                <a:gd name="connsiteY4" fmla="*/ 87413 h 88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207" h="88269">
                  <a:moveTo>
                    <a:pt x="2274" y="87413"/>
                  </a:moveTo>
                  <a:cubicBezTo>
                    <a:pt x="32753" y="58838"/>
                    <a:pt x="64566" y="31977"/>
                    <a:pt x="95809" y="4450"/>
                  </a:cubicBezTo>
                  <a:cubicBezTo>
                    <a:pt x="98667" y="1973"/>
                    <a:pt x="94570" y="-1837"/>
                    <a:pt x="91808" y="449"/>
                  </a:cubicBezTo>
                  <a:cubicBezTo>
                    <a:pt x="59518" y="26643"/>
                    <a:pt x="29134" y="55504"/>
                    <a:pt x="-775" y="84365"/>
                  </a:cubicBezTo>
                  <a:cubicBezTo>
                    <a:pt x="-2775" y="86270"/>
                    <a:pt x="273" y="89318"/>
                    <a:pt x="2274" y="8741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9" name="任意多边形: 形状 248"/>
            <p:cNvSpPr/>
            <p:nvPr/>
          </p:nvSpPr>
          <p:spPr>
            <a:xfrm>
              <a:off x="11319739" y="4608423"/>
              <a:ext cx="129933" cy="114612"/>
            </a:xfrm>
            <a:custGeom>
              <a:avLst/>
              <a:gdLst>
                <a:gd name="connsiteX0" fmla="*/ 3292 w 129933"/>
                <a:gd name="connsiteY0" fmla="*/ 113579 h 114612"/>
                <a:gd name="connsiteX1" fmla="*/ 127117 w 129933"/>
                <a:gd name="connsiteY1" fmla="*/ 5566 h 114612"/>
                <a:gd name="connsiteX2" fmla="*/ 124069 w 129933"/>
                <a:gd name="connsiteY2" fmla="*/ 232 h 114612"/>
                <a:gd name="connsiteX3" fmla="*/ -708 w 129933"/>
                <a:gd name="connsiteY3" fmla="*/ 109388 h 114612"/>
                <a:gd name="connsiteX4" fmla="*/ 3292 w 129933"/>
                <a:gd name="connsiteY4" fmla="*/ 113389 h 114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933" h="114612">
                  <a:moveTo>
                    <a:pt x="3292" y="113579"/>
                  </a:moveTo>
                  <a:cubicBezTo>
                    <a:pt x="38726" y="71393"/>
                    <a:pt x="80541" y="34960"/>
                    <a:pt x="127117" y="5566"/>
                  </a:cubicBezTo>
                  <a:cubicBezTo>
                    <a:pt x="130452" y="3375"/>
                    <a:pt x="127117" y="-1864"/>
                    <a:pt x="124069" y="232"/>
                  </a:cubicBezTo>
                  <a:cubicBezTo>
                    <a:pt x="76635" y="29349"/>
                    <a:pt x="34439" y="66249"/>
                    <a:pt x="-708" y="109388"/>
                  </a:cubicBezTo>
                  <a:cubicBezTo>
                    <a:pt x="-3089" y="112150"/>
                    <a:pt x="1006" y="116246"/>
                    <a:pt x="3292" y="11338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0" name="任意多边形: 形状 249"/>
            <p:cNvSpPr/>
            <p:nvPr/>
          </p:nvSpPr>
          <p:spPr>
            <a:xfrm>
              <a:off x="11324977" y="4634973"/>
              <a:ext cx="141241" cy="129677"/>
            </a:xfrm>
            <a:custGeom>
              <a:avLst/>
              <a:gdLst>
                <a:gd name="connsiteX0" fmla="*/ 3579 w 141241"/>
                <a:gd name="connsiteY0" fmla="*/ 128558 h 129677"/>
                <a:gd name="connsiteX1" fmla="*/ 69302 w 141241"/>
                <a:gd name="connsiteY1" fmla="*/ 65694 h 129677"/>
                <a:gd name="connsiteX2" fmla="*/ 138643 w 141241"/>
                <a:gd name="connsiteY2" fmla="*/ 6734 h 129677"/>
                <a:gd name="connsiteX3" fmla="*/ 133785 w 141241"/>
                <a:gd name="connsiteY3" fmla="*/ 447 h 129677"/>
                <a:gd name="connsiteX4" fmla="*/ 65015 w 141241"/>
                <a:gd name="connsiteY4" fmla="*/ 59788 h 129677"/>
                <a:gd name="connsiteX5" fmla="*/ -612 w 141241"/>
                <a:gd name="connsiteY5" fmla="*/ 124367 h 129677"/>
                <a:gd name="connsiteX6" fmla="*/ 3579 w 141241"/>
                <a:gd name="connsiteY6" fmla="*/ 128558 h 129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241" h="129677">
                  <a:moveTo>
                    <a:pt x="3579" y="128558"/>
                  </a:moveTo>
                  <a:cubicBezTo>
                    <a:pt x="24820" y="106937"/>
                    <a:pt x="46728" y="85887"/>
                    <a:pt x="69302" y="65694"/>
                  </a:cubicBezTo>
                  <a:cubicBezTo>
                    <a:pt x="91876" y="45500"/>
                    <a:pt x="116069" y="26927"/>
                    <a:pt x="138643" y="6734"/>
                  </a:cubicBezTo>
                  <a:cubicBezTo>
                    <a:pt x="141978" y="3781"/>
                    <a:pt x="137500" y="-2315"/>
                    <a:pt x="133785" y="447"/>
                  </a:cubicBezTo>
                  <a:cubicBezTo>
                    <a:pt x="109688" y="18878"/>
                    <a:pt x="86732" y="38690"/>
                    <a:pt x="65015" y="59788"/>
                  </a:cubicBezTo>
                  <a:cubicBezTo>
                    <a:pt x="42536" y="80648"/>
                    <a:pt x="20628" y="102270"/>
                    <a:pt x="-612" y="124367"/>
                  </a:cubicBezTo>
                  <a:cubicBezTo>
                    <a:pt x="-3184" y="127130"/>
                    <a:pt x="912" y="131225"/>
                    <a:pt x="3579" y="12855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1" name="任意多边形: 形状 250"/>
            <p:cNvSpPr/>
            <p:nvPr/>
          </p:nvSpPr>
          <p:spPr>
            <a:xfrm>
              <a:off x="11330630" y="4654872"/>
              <a:ext cx="167740" cy="161751"/>
            </a:xfrm>
            <a:custGeom>
              <a:avLst/>
              <a:gdLst>
                <a:gd name="connsiteX0" fmla="*/ 5356 w 167740"/>
                <a:gd name="connsiteY0" fmla="*/ 160189 h 161751"/>
                <a:gd name="connsiteX1" fmla="*/ 82888 w 167740"/>
                <a:gd name="connsiteY1" fmla="*/ 81132 h 161751"/>
                <a:gd name="connsiteX2" fmla="*/ 123656 w 167740"/>
                <a:gd name="connsiteY2" fmla="*/ 43698 h 161751"/>
                <a:gd name="connsiteX3" fmla="*/ 165184 w 167740"/>
                <a:gd name="connsiteY3" fmla="*/ 7027 h 161751"/>
                <a:gd name="connsiteX4" fmla="*/ 160137 w 167740"/>
                <a:gd name="connsiteY4" fmla="*/ 550 h 161751"/>
                <a:gd name="connsiteX5" fmla="*/ 118798 w 167740"/>
                <a:gd name="connsiteY5" fmla="*/ 35697 h 161751"/>
                <a:gd name="connsiteX6" fmla="*/ 77555 w 167740"/>
                <a:gd name="connsiteY6" fmla="*/ 74274 h 161751"/>
                <a:gd name="connsiteX7" fmla="*/ -360 w 167740"/>
                <a:gd name="connsiteY7" fmla="*/ 154569 h 161751"/>
                <a:gd name="connsiteX8" fmla="*/ 5356 w 167740"/>
                <a:gd name="connsiteY8" fmla="*/ 160189 h 161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7740" h="161751">
                  <a:moveTo>
                    <a:pt x="5356" y="160189"/>
                  </a:moveTo>
                  <a:cubicBezTo>
                    <a:pt x="30311" y="133043"/>
                    <a:pt x="56124" y="106563"/>
                    <a:pt x="82888" y="81132"/>
                  </a:cubicBezTo>
                  <a:cubicBezTo>
                    <a:pt x="96224" y="68435"/>
                    <a:pt x="109845" y="55957"/>
                    <a:pt x="123656" y="43698"/>
                  </a:cubicBezTo>
                  <a:cubicBezTo>
                    <a:pt x="137468" y="31411"/>
                    <a:pt x="152231" y="19981"/>
                    <a:pt x="165184" y="7027"/>
                  </a:cubicBezTo>
                  <a:cubicBezTo>
                    <a:pt x="168424" y="3884"/>
                    <a:pt x="164042" y="-2498"/>
                    <a:pt x="160137" y="550"/>
                  </a:cubicBezTo>
                  <a:cubicBezTo>
                    <a:pt x="145659" y="11428"/>
                    <a:pt x="131847" y="23162"/>
                    <a:pt x="118798" y="35697"/>
                  </a:cubicBezTo>
                  <a:cubicBezTo>
                    <a:pt x="104796" y="48394"/>
                    <a:pt x="90986" y="61253"/>
                    <a:pt x="77555" y="74274"/>
                  </a:cubicBezTo>
                  <a:cubicBezTo>
                    <a:pt x="50694" y="100182"/>
                    <a:pt x="24691" y="126947"/>
                    <a:pt x="-360" y="154569"/>
                  </a:cubicBezTo>
                  <a:cubicBezTo>
                    <a:pt x="-3789" y="158379"/>
                    <a:pt x="1830" y="164094"/>
                    <a:pt x="5356" y="16018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2" name="任意多边形: 形状 251"/>
            <p:cNvSpPr/>
            <p:nvPr/>
          </p:nvSpPr>
          <p:spPr>
            <a:xfrm>
              <a:off x="11371089" y="4659974"/>
              <a:ext cx="176898" cy="170107"/>
            </a:xfrm>
            <a:custGeom>
              <a:avLst/>
              <a:gdLst>
                <a:gd name="connsiteX0" fmla="*/ 3567 w 176898"/>
                <a:gd name="connsiteY0" fmla="*/ 169851 h 170107"/>
                <a:gd name="connsiteX1" fmla="*/ 86149 w 176898"/>
                <a:gd name="connsiteY1" fmla="*/ 85841 h 170107"/>
                <a:gd name="connsiteX2" fmla="*/ 128821 w 176898"/>
                <a:gd name="connsiteY2" fmla="*/ 46883 h 170107"/>
                <a:gd name="connsiteX3" fmla="*/ 150634 w 176898"/>
                <a:gd name="connsiteY3" fmla="*/ 27833 h 170107"/>
                <a:gd name="connsiteX4" fmla="*/ 174256 w 176898"/>
                <a:gd name="connsiteY4" fmla="*/ 7545 h 170107"/>
                <a:gd name="connsiteX5" fmla="*/ 168826 w 176898"/>
                <a:gd name="connsiteY5" fmla="*/ 497 h 170107"/>
                <a:gd name="connsiteX6" fmla="*/ 145871 w 176898"/>
                <a:gd name="connsiteY6" fmla="*/ 19547 h 170107"/>
                <a:gd name="connsiteX7" fmla="*/ 124345 w 176898"/>
                <a:gd name="connsiteY7" fmla="*/ 38597 h 170107"/>
                <a:gd name="connsiteX8" fmla="*/ 81578 w 176898"/>
                <a:gd name="connsiteY8" fmla="*/ 78983 h 170107"/>
                <a:gd name="connsiteX9" fmla="*/ -623 w 176898"/>
                <a:gd name="connsiteY9" fmla="*/ 164708 h 170107"/>
                <a:gd name="connsiteX10" fmla="*/ 3567 w 176898"/>
                <a:gd name="connsiteY10" fmla="*/ 168899 h 17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898" h="170107">
                  <a:moveTo>
                    <a:pt x="3567" y="169851"/>
                  </a:moveTo>
                  <a:cubicBezTo>
                    <a:pt x="30047" y="140800"/>
                    <a:pt x="57574" y="112701"/>
                    <a:pt x="86149" y="85841"/>
                  </a:cubicBezTo>
                  <a:cubicBezTo>
                    <a:pt x="100151" y="72696"/>
                    <a:pt x="114724" y="59647"/>
                    <a:pt x="128821" y="46883"/>
                  </a:cubicBezTo>
                  <a:cubicBezTo>
                    <a:pt x="136060" y="40502"/>
                    <a:pt x="143299" y="34120"/>
                    <a:pt x="150634" y="27833"/>
                  </a:cubicBezTo>
                  <a:cubicBezTo>
                    <a:pt x="158825" y="21480"/>
                    <a:pt x="166731" y="14708"/>
                    <a:pt x="174256" y="7545"/>
                  </a:cubicBezTo>
                  <a:cubicBezTo>
                    <a:pt x="177685" y="4021"/>
                    <a:pt x="173208" y="-2456"/>
                    <a:pt x="168826" y="497"/>
                  </a:cubicBezTo>
                  <a:cubicBezTo>
                    <a:pt x="160730" y="6355"/>
                    <a:pt x="153109" y="12717"/>
                    <a:pt x="145871" y="19547"/>
                  </a:cubicBezTo>
                  <a:cubicBezTo>
                    <a:pt x="138632" y="25833"/>
                    <a:pt x="131489" y="32310"/>
                    <a:pt x="124345" y="38597"/>
                  </a:cubicBezTo>
                  <a:cubicBezTo>
                    <a:pt x="109867" y="51808"/>
                    <a:pt x="95579" y="65267"/>
                    <a:pt x="81578" y="78983"/>
                  </a:cubicBezTo>
                  <a:cubicBezTo>
                    <a:pt x="53003" y="106796"/>
                    <a:pt x="25951" y="135561"/>
                    <a:pt x="-623" y="164708"/>
                  </a:cubicBezTo>
                  <a:cubicBezTo>
                    <a:pt x="-3195" y="167565"/>
                    <a:pt x="995" y="171756"/>
                    <a:pt x="3567" y="16889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3" name="任意多边形: 形状 252"/>
            <p:cNvSpPr/>
            <p:nvPr/>
          </p:nvSpPr>
          <p:spPr>
            <a:xfrm>
              <a:off x="11368220" y="4683449"/>
              <a:ext cx="213252" cy="210958"/>
            </a:xfrm>
            <a:custGeom>
              <a:avLst/>
              <a:gdLst>
                <a:gd name="connsiteX0" fmla="*/ 2340 w 213252"/>
                <a:gd name="connsiteY0" fmla="*/ 209717 h 210958"/>
                <a:gd name="connsiteX1" fmla="*/ 21390 w 213252"/>
                <a:gd name="connsiteY1" fmla="*/ 186667 h 210958"/>
                <a:gd name="connsiteX2" fmla="*/ 40440 w 213252"/>
                <a:gd name="connsiteY2" fmla="*/ 165045 h 210958"/>
                <a:gd name="connsiteX3" fmla="*/ 79112 w 213252"/>
                <a:gd name="connsiteY3" fmla="*/ 124564 h 210958"/>
                <a:gd name="connsiteX4" fmla="*/ 161599 w 213252"/>
                <a:gd name="connsiteY4" fmla="*/ 47221 h 210958"/>
                <a:gd name="connsiteX5" fmla="*/ 186173 w 213252"/>
                <a:gd name="connsiteY5" fmla="*/ 26266 h 210958"/>
                <a:gd name="connsiteX6" fmla="*/ 210747 w 213252"/>
                <a:gd name="connsiteY6" fmla="*/ 5406 h 210958"/>
                <a:gd name="connsiteX7" fmla="*/ 211033 w 213252"/>
                <a:gd name="connsiteY7" fmla="*/ 834 h 210958"/>
                <a:gd name="connsiteX8" fmla="*/ 206843 w 213252"/>
                <a:gd name="connsiteY8" fmla="*/ 263 h 210958"/>
                <a:gd name="connsiteX9" fmla="*/ 184840 w 213252"/>
                <a:gd name="connsiteY9" fmla="*/ 17408 h 210958"/>
                <a:gd name="connsiteX10" fmla="*/ 163599 w 213252"/>
                <a:gd name="connsiteY10" fmla="*/ 35505 h 210958"/>
                <a:gd name="connsiteX11" fmla="*/ 120737 w 213252"/>
                <a:gd name="connsiteY11" fmla="*/ 74843 h 210958"/>
                <a:gd name="connsiteX12" fmla="*/ 41869 w 213252"/>
                <a:gd name="connsiteY12" fmla="*/ 157330 h 210958"/>
                <a:gd name="connsiteX13" fmla="*/ 20819 w 213252"/>
                <a:gd name="connsiteY13" fmla="*/ 181904 h 210958"/>
                <a:gd name="connsiteX14" fmla="*/ -803 w 213252"/>
                <a:gd name="connsiteY14" fmla="*/ 207336 h 210958"/>
                <a:gd name="connsiteX15" fmla="*/ 2340 w 213252"/>
                <a:gd name="connsiteY15" fmla="*/ 209717 h 210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3252" h="210958">
                  <a:moveTo>
                    <a:pt x="2340" y="209717"/>
                  </a:moveTo>
                  <a:cubicBezTo>
                    <a:pt x="8056" y="201497"/>
                    <a:pt x="14342" y="193782"/>
                    <a:pt x="21390" y="186667"/>
                  </a:cubicBezTo>
                  <a:cubicBezTo>
                    <a:pt x="27772" y="179428"/>
                    <a:pt x="34250" y="172189"/>
                    <a:pt x="40440" y="165045"/>
                  </a:cubicBezTo>
                  <a:cubicBezTo>
                    <a:pt x="53109" y="151329"/>
                    <a:pt x="65968" y="137899"/>
                    <a:pt x="79112" y="124564"/>
                  </a:cubicBezTo>
                  <a:cubicBezTo>
                    <a:pt x="105687" y="97799"/>
                    <a:pt x="133024" y="71891"/>
                    <a:pt x="161599" y="47221"/>
                  </a:cubicBezTo>
                  <a:cubicBezTo>
                    <a:pt x="169695" y="40172"/>
                    <a:pt x="177982" y="33219"/>
                    <a:pt x="186173" y="26266"/>
                  </a:cubicBezTo>
                  <a:cubicBezTo>
                    <a:pt x="194746" y="19779"/>
                    <a:pt x="202937" y="12817"/>
                    <a:pt x="210747" y="5406"/>
                  </a:cubicBezTo>
                  <a:cubicBezTo>
                    <a:pt x="212081" y="4215"/>
                    <a:pt x="212176" y="2168"/>
                    <a:pt x="211033" y="834"/>
                  </a:cubicBezTo>
                  <a:cubicBezTo>
                    <a:pt x="209986" y="-356"/>
                    <a:pt x="208177" y="-604"/>
                    <a:pt x="206843" y="263"/>
                  </a:cubicBezTo>
                  <a:cubicBezTo>
                    <a:pt x="199127" y="5425"/>
                    <a:pt x="191697" y="11159"/>
                    <a:pt x="184840" y="17408"/>
                  </a:cubicBezTo>
                  <a:cubicBezTo>
                    <a:pt x="177696" y="23313"/>
                    <a:pt x="170552" y="29409"/>
                    <a:pt x="163599" y="35505"/>
                  </a:cubicBezTo>
                  <a:cubicBezTo>
                    <a:pt x="149026" y="48364"/>
                    <a:pt x="135024" y="61413"/>
                    <a:pt x="120737" y="74843"/>
                  </a:cubicBezTo>
                  <a:cubicBezTo>
                    <a:pt x="93209" y="101132"/>
                    <a:pt x="66920" y="128631"/>
                    <a:pt x="41869" y="157330"/>
                  </a:cubicBezTo>
                  <a:cubicBezTo>
                    <a:pt x="34726" y="165426"/>
                    <a:pt x="27772" y="173618"/>
                    <a:pt x="20819" y="181904"/>
                  </a:cubicBezTo>
                  <a:cubicBezTo>
                    <a:pt x="14247" y="190877"/>
                    <a:pt x="7009" y="199373"/>
                    <a:pt x="-803" y="207336"/>
                  </a:cubicBezTo>
                  <a:cubicBezTo>
                    <a:pt x="-2898" y="209241"/>
                    <a:pt x="817" y="212289"/>
                    <a:pt x="2340" y="20971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4" name="任意多边形: 形状 253"/>
            <p:cNvSpPr/>
            <p:nvPr/>
          </p:nvSpPr>
          <p:spPr>
            <a:xfrm>
              <a:off x="11391936" y="4703280"/>
              <a:ext cx="224666" cy="216433"/>
            </a:xfrm>
            <a:custGeom>
              <a:avLst/>
              <a:gdLst>
                <a:gd name="connsiteX0" fmla="*/ 6819 w 224666"/>
                <a:gd name="connsiteY0" fmla="*/ 214556 h 216433"/>
                <a:gd name="connsiteX1" fmla="*/ 112832 w 224666"/>
                <a:gd name="connsiteY1" fmla="*/ 111781 h 216433"/>
                <a:gd name="connsiteX2" fmla="*/ 165695 w 224666"/>
                <a:gd name="connsiteY2" fmla="*/ 60346 h 216433"/>
                <a:gd name="connsiteX3" fmla="*/ 191223 w 224666"/>
                <a:gd name="connsiteY3" fmla="*/ 35390 h 216433"/>
                <a:gd name="connsiteX4" fmla="*/ 204843 w 224666"/>
                <a:gd name="connsiteY4" fmla="*/ 22056 h 216433"/>
                <a:gd name="connsiteX5" fmla="*/ 211606 w 224666"/>
                <a:gd name="connsiteY5" fmla="*/ 15388 h 216433"/>
                <a:gd name="connsiteX6" fmla="*/ 215417 w 224666"/>
                <a:gd name="connsiteY6" fmla="*/ 8721 h 216433"/>
                <a:gd name="connsiteX7" fmla="*/ 214083 w 224666"/>
                <a:gd name="connsiteY7" fmla="*/ 5291 h 216433"/>
                <a:gd name="connsiteX8" fmla="*/ 216178 w 224666"/>
                <a:gd name="connsiteY8" fmla="*/ 3386 h 216433"/>
                <a:gd name="connsiteX9" fmla="*/ 219702 w 224666"/>
                <a:gd name="connsiteY9" fmla="*/ 3863 h 216433"/>
                <a:gd name="connsiteX10" fmla="*/ 219130 w 224666"/>
                <a:gd name="connsiteY10" fmla="*/ 3863 h 216433"/>
                <a:gd name="connsiteX11" fmla="*/ 213511 w 224666"/>
                <a:gd name="connsiteY11" fmla="*/ 11102 h 216433"/>
                <a:gd name="connsiteX12" fmla="*/ 222084 w 224666"/>
                <a:gd name="connsiteY12" fmla="*/ 9568 h 216433"/>
                <a:gd name="connsiteX13" fmla="*/ 223036 w 224666"/>
                <a:gd name="connsiteY13" fmla="*/ 4434 h 216433"/>
                <a:gd name="connsiteX14" fmla="*/ 206463 w 224666"/>
                <a:gd name="connsiteY14" fmla="*/ 5958 h 216433"/>
                <a:gd name="connsiteX15" fmla="*/ 156170 w 224666"/>
                <a:gd name="connsiteY15" fmla="*/ 55012 h 216433"/>
                <a:gd name="connsiteX16" fmla="*/ 57016 w 224666"/>
                <a:gd name="connsiteY16" fmla="*/ 152643 h 216433"/>
                <a:gd name="connsiteX17" fmla="*/ -134 w 224666"/>
                <a:gd name="connsiteY17" fmla="*/ 208746 h 216433"/>
                <a:gd name="connsiteX18" fmla="*/ 6056 w 224666"/>
                <a:gd name="connsiteY18" fmla="*/ 214937 h 21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4666" h="216431">
                  <a:moveTo>
                    <a:pt x="6819" y="214556"/>
                  </a:moveTo>
                  <a:cubicBezTo>
                    <a:pt x="42156" y="180266"/>
                    <a:pt x="77589" y="146166"/>
                    <a:pt x="112832" y="111781"/>
                  </a:cubicBezTo>
                  <a:lnTo>
                    <a:pt x="165695" y="60346"/>
                  </a:lnTo>
                  <a:lnTo>
                    <a:pt x="191223" y="35390"/>
                  </a:lnTo>
                  <a:lnTo>
                    <a:pt x="204843" y="22056"/>
                  </a:lnTo>
                  <a:lnTo>
                    <a:pt x="211606" y="15388"/>
                  </a:lnTo>
                  <a:cubicBezTo>
                    <a:pt x="213416" y="13578"/>
                    <a:pt x="217893" y="11102"/>
                    <a:pt x="215417" y="8721"/>
                  </a:cubicBezTo>
                  <a:lnTo>
                    <a:pt x="214083" y="5291"/>
                  </a:lnTo>
                  <a:lnTo>
                    <a:pt x="216178" y="3386"/>
                  </a:lnTo>
                  <a:lnTo>
                    <a:pt x="219702" y="3863"/>
                  </a:lnTo>
                  <a:lnTo>
                    <a:pt x="219130" y="3863"/>
                  </a:lnTo>
                  <a:cubicBezTo>
                    <a:pt x="214940" y="624"/>
                    <a:pt x="209605" y="7577"/>
                    <a:pt x="213511" y="11102"/>
                  </a:cubicBezTo>
                  <a:cubicBezTo>
                    <a:pt x="216274" y="13054"/>
                    <a:pt x="220179" y="12369"/>
                    <a:pt x="222084" y="9568"/>
                  </a:cubicBezTo>
                  <a:cubicBezTo>
                    <a:pt x="223131" y="8073"/>
                    <a:pt x="223513" y="6196"/>
                    <a:pt x="223036" y="4434"/>
                  </a:cubicBezTo>
                  <a:cubicBezTo>
                    <a:pt x="220275" y="-5091"/>
                    <a:pt x="210273" y="2243"/>
                    <a:pt x="206463" y="5958"/>
                  </a:cubicBezTo>
                  <a:cubicBezTo>
                    <a:pt x="189508" y="22056"/>
                    <a:pt x="172934" y="38629"/>
                    <a:pt x="156170" y="55012"/>
                  </a:cubicBezTo>
                  <a:cubicBezTo>
                    <a:pt x="123119" y="87464"/>
                    <a:pt x="90067" y="120001"/>
                    <a:pt x="57016" y="152643"/>
                  </a:cubicBezTo>
                  <a:lnTo>
                    <a:pt x="-134" y="208746"/>
                  </a:lnTo>
                  <a:cubicBezTo>
                    <a:pt x="-4135" y="212651"/>
                    <a:pt x="2056" y="218842"/>
                    <a:pt x="6056" y="21493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5" name="任意多边形: 形状 254"/>
            <p:cNvSpPr/>
            <p:nvPr/>
          </p:nvSpPr>
          <p:spPr>
            <a:xfrm>
              <a:off x="11443275" y="4718813"/>
              <a:ext cx="215797" cy="214236"/>
            </a:xfrm>
            <a:custGeom>
              <a:avLst/>
              <a:gdLst>
                <a:gd name="connsiteX0" fmla="*/ 2153 w 215797"/>
                <a:gd name="connsiteY0" fmla="*/ 213882 h 214236"/>
                <a:gd name="connsiteX1" fmla="*/ 165696 w 215797"/>
                <a:gd name="connsiteY1" fmla="*/ 51957 h 214236"/>
                <a:gd name="connsiteX2" fmla="*/ 213321 w 215797"/>
                <a:gd name="connsiteY2" fmla="*/ 7095 h 214236"/>
                <a:gd name="connsiteX3" fmla="*/ 208273 w 215797"/>
                <a:gd name="connsiteY3" fmla="*/ 522 h 214236"/>
                <a:gd name="connsiteX4" fmla="*/ 165982 w 215797"/>
                <a:gd name="connsiteY4" fmla="*/ 38622 h 214236"/>
                <a:gd name="connsiteX5" fmla="*/ 124835 w 215797"/>
                <a:gd name="connsiteY5" fmla="*/ 78342 h 214236"/>
                <a:gd name="connsiteX6" fmla="*/ 44062 w 215797"/>
                <a:gd name="connsiteY6" fmla="*/ 161019 h 214236"/>
                <a:gd name="connsiteX7" fmla="*/ -801 w 215797"/>
                <a:gd name="connsiteY7" fmla="*/ 209882 h 214236"/>
                <a:gd name="connsiteX8" fmla="*/ 2533 w 215797"/>
                <a:gd name="connsiteY8" fmla="*/ 213216 h 214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797" h="214236">
                  <a:moveTo>
                    <a:pt x="2153" y="213882"/>
                  </a:moveTo>
                  <a:cubicBezTo>
                    <a:pt x="55492" y="158828"/>
                    <a:pt x="109975" y="104850"/>
                    <a:pt x="165696" y="51957"/>
                  </a:cubicBezTo>
                  <a:cubicBezTo>
                    <a:pt x="181413" y="37194"/>
                    <a:pt x="198367" y="23382"/>
                    <a:pt x="213321" y="7095"/>
                  </a:cubicBezTo>
                  <a:cubicBezTo>
                    <a:pt x="216370" y="3761"/>
                    <a:pt x="212178" y="-2430"/>
                    <a:pt x="208273" y="522"/>
                  </a:cubicBezTo>
                  <a:cubicBezTo>
                    <a:pt x="193510" y="12467"/>
                    <a:pt x="179413" y="25183"/>
                    <a:pt x="165982" y="38622"/>
                  </a:cubicBezTo>
                  <a:cubicBezTo>
                    <a:pt x="152171" y="51767"/>
                    <a:pt x="138359" y="64912"/>
                    <a:pt x="124835" y="78342"/>
                  </a:cubicBezTo>
                  <a:cubicBezTo>
                    <a:pt x="97498" y="105517"/>
                    <a:pt x="70541" y="133082"/>
                    <a:pt x="44062" y="161019"/>
                  </a:cubicBezTo>
                  <a:cubicBezTo>
                    <a:pt x="28917" y="177021"/>
                    <a:pt x="13964" y="193404"/>
                    <a:pt x="-801" y="209882"/>
                  </a:cubicBezTo>
                  <a:cubicBezTo>
                    <a:pt x="-2801" y="212168"/>
                    <a:pt x="438" y="215502"/>
                    <a:pt x="2533" y="21321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6" name="任意多边形: 形状 255"/>
            <p:cNvSpPr/>
            <p:nvPr/>
          </p:nvSpPr>
          <p:spPr>
            <a:xfrm>
              <a:off x="11502300" y="4736432"/>
              <a:ext cx="202293" cy="203223"/>
            </a:xfrm>
            <a:custGeom>
              <a:avLst/>
              <a:gdLst>
                <a:gd name="connsiteX0" fmla="*/ 4564 w 202293"/>
                <a:gd name="connsiteY0" fmla="*/ 201597 h 203223"/>
                <a:gd name="connsiteX1" fmla="*/ 98671 w 202293"/>
                <a:gd name="connsiteY1" fmla="*/ 101013 h 203223"/>
                <a:gd name="connsiteX2" fmla="*/ 148105 w 202293"/>
                <a:gd name="connsiteY2" fmla="*/ 53864 h 203223"/>
                <a:gd name="connsiteX3" fmla="*/ 199636 w 202293"/>
                <a:gd name="connsiteY3" fmla="*/ 7477 h 203223"/>
                <a:gd name="connsiteX4" fmla="*/ 194302 w 202293"/>
                <a:gd name="connsiteY4" fmla="*/ 524 h 203223"/>
                <a:gd name="connsiteX5" fmla="*/ 141915 w 202293"/>
                <a:gd name="connsiteY5" fmla="*/ 46149 h 203223"/>
                <a:gd name="connsiteX6" fmla="*/ 92766 w 202293"/>
                <a:gd name="connsiteY6" fmla="*/ 93774 h 203223"/>
                <a:gd name="connsiteX7" fmla="*/ -485 w 202293"/>
                <a:gd name="connsiteY7" fmla="*/ 196644 h 203223"/>
                <a:gd name="connsiteX8" fmla="*/ 4564 w 202293"/>
                <a:gd name="connsiteY8" fmla="*/ 201788 h 20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293" h="203223">
                  <a:moveTo>
                    <a:pt x="4564" y="201597"/>
                  </a:moveTo>
                  <a:cubicBezTo>
                    <a:pt x="34473" y="166735"/>
                    <a:pt x="66000" y="133398"/>
                    <a:pt x="98671" y="101013"/>
                  </a:cubicBezTo>
                  <a:cubicBezTo>
                    <a:pt x="114768" y="85011"/>
                    <a:pt x="131247" y="69295"/>
                    <a:pt x="148105" y="53864"/>
                  </a:cubicBezTo>
                  <a:cubicBezTo>
                    <a:pt x="165155" y="38243"/>
                    <a:pt x="183158" y="23670"/>
                    <a:pt x="199636" y="7477"/>
                  </a:cubicBezTo>
                  <a:cubicBezTo>
                    <a:pt x="203160" y="4144"/>
                    <a:pt x="198397" y="-2524"/>
                    <a:pt x="194302" y="524"/>
                  </a:cubicBezTo>
                  <a:cubicBezTo>
                    <a:pt x="176014" y="14754"/>
                    <a:pt x="158488" y="29985"/>
                    <a:pt x="141915" y="46149"/>
                  </a:cubicBezTo>
                  <a:cubicBezTo>
                    <a:pt x="125151" y="61646"/>
                    <a:pt x="108767" y="77515"/>
                    <a:pt x="92766" y="93774"/>
                  </a:cubicBezTo>
                  <a:cubicBezTo>
                    <a:pt x="60094" y="126635"/>
                    <a:pt x="29233" y="161211"/>
                    <a:pt x="-485" y="196644"/>
                  </a:cubicBezTo>
                  <a:cubicBezTo>
                    <a:pt x="-3532" y="200168"/>
                    <a:pt x="1516" y="205312"/>
                    <a:pt x="4564" y="20178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7" name="任意多边形: 形状 256"/>
            <p:cNvSpPr/>
            <p:nvPr/>
          </p:nvSpPr>
          <p:spPr>
            <a:xfrm>
              <a:off x="11540420" y="4755435"/>
              <a:ext cx="191029" cy="188521"/>
            </a:xfrm>
            <a:custGeom>
              <a:avLst/>
              <a:gdLst>
                <a:gd name="connsiteX0" fmla="*/ 3592 w 191029"/>
                <a:gd name="connsiteY0" fmla="*/ 187547 h 188521"/>
                <a:gd name="connsiteX1" fmla="*/ 94365 w 191029"/>
                <a:gd name="connsiteY1" fmla="*/ 98012 h 188521"/>
                <a:gd name="connsiteX2" fmla="*/ 139703 w 191029"/>
                <a:gd name="connsiteY2" fmla="*/ 53245 h 188521"/>
                <a:gd name="connsiteX3" fmla="*/ 161420 w 191029"/>
                <a:gd name="connsiteY3" fmla="*/ 31623 h 188521"/>
                <a:gd name="connsiteX4" fmla="*/ 173231 w 191029"/>
                <a:gd name="connsiteY4" fmla="*/ 20002 h 188521"/>
                <a:gd name="connsiteX5" fmla="*/ 178184 w 191029"/>
                <a:gd name="connsiteY5" fmla="*/ 15049 h 188521"/>
                <a:gd name="connsiteX6" fmla="*/ 184185 w 191029"/>
                <a:gd name="connsiteY6" fmla="*/ 9430 h 188521"/>
                <a:gd name="connsiteX7" fmla="*/ 180756 w 191029"/>
                <a:gd name="connsiteY7" fmla="*/ 8001 h 188521"/>
                <a:gd name="connsiteX8" fmla="*/ 181423 w 191029"/>
                <a:gd name="connsiteY8" fmla="*/ 8668 h 188521"/>
                <a:gd name="connsiteX9" fmla="*/ 179995 w 191029"/>
                <a:gd name="connsiteY9" fmla="*/ 5239 h 188521"/>
                <a:gd name="connsiteX10" fmla="*/ 179995 w 191029"/>
                <a:gd name="connsiteY10" fmla="*/ 5810 h 188521"/>
                <a:gd name="connsiteX11" fmla="*/ 182090 w 191029"/>
                <a:gd name="connsiteY11" fmla="*/ 3048 h 188521"/>
                <a:gd name="connsiteX12" fmla="*/ 181423 w 191029"/>
                <a:gd name="connsiteY12" fmla="*/ 3524 h 188521"/>
                <a:gd name="connsiteX13" fmla="*/ 185996 w 191029"/>
                <a:gd name="connsiteY13" fmla="*/ 3524 h 188521"/>
                <a:gd name="connsiteX14" fmla="*/ 185328 w 191029"/>
                <a:gd name="connsiteY14" fmla="*/ 3524 h 188521"/>
                <a:gd name="connsiteX15" fmla="*/ 179995 w 191029"/>
                <a:gd name="connsiteY15" fmla="*/ 10382 h 188521"/>
                <a:gd name="connsiteX16" fmla="*/ 180566 w 191029"/>
                <a:gd name="connsiteY16" fmla="*/ 10858 h 188521"/>
                <a:gd name="connsiteX17" fmla="*/ 185996 w 191029"/>
                <a:gd name="connsiteY17" fmla="*/ 11525 h 188521"/>
                <a:gd name="connsiteX18" fmla="*/ 181328 w 191029"/>
                <a:gd name="connsiteY18" fmla="*/ -95 h 188521"/>
                <a:gd name="connsiteX19" fmla="*/ 169422 w 191029"/>
                <a:gd name="connsiteY19" fmla="*/ 9430 h 188521"/>
                <a:gd name="connsiteX20" fmla="*/ 156278 w 191029"/>
                <a:gd name="connsiteY20" fmla="*/ 22860 h 188521"/>
                <a:gd name="connsiteX21" fmla="*/ 104175 w 191029"/>
                <a:gd name="connsiteY21" fmla="*/ 76009 h 188521"/>
                <a:gd name="connsiteX22" fmla="*/ -600 w 191029"/>
                <a:gd name="connsiteY22" fmla="*/ 183261 h 188521"/>
                <a:gd name="connsiteX23" fmla="*/ 3496 w 191029"/>
                <a:gd name="connsiteY23" fmla="*/ 187452 h 18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1029" h="188521">
                  <a:moveTo>
                    <a:pt x="3592" y="187547"/>
                  </a:moveTo>
                  <a:cubicBezTo>
                    <a:pt x="33691" y="157543"/>
                    <a:pt x="64075" y="127825"/>
                    <a:pt x="94365" y="98012"/>
                  </a:cubicBezTo>
                  <a:lnTo>
                    <a:pt x="139703" y="53245"/>
                  </a:lnTo>
                  <a:lnTo>
                    <a:pt x="161420" y="31623"/>
                  </a:lnTo>
                  <a:lnTo>
                    <a:pt x="173231" y="20002"/>
                  </a:lnTo>
                  <a:lnTo>
                    <a:pt x="178184" y="15049"/>
                  </a:lnTo>
                  <a:cubicBezTo>
                    <a:pt x="179423" y="13811"/>
                    <a:pt x="182471" y="9430"/>
                    <a:pt x="184185" y="9430"/>
                  </a:cubicBezTo>
                  <a:lnTo>
                    <a:pt x="180756" y="8001"/>
                  </a:lnTo>
                  <a:lnTo>
                    <a:pt x="181423" y="8668"/>
                  </a:lnTo>
                  <a:lnTo>
                    <a:pt x="179995" y="5239"/>
                  </a:lnTo>
                  <a:lnTo>
                    <a:pt x="179995" y="5810"/>
                  </a:lnTo>
                  <a:lnTo>
                    <a:pt x="182090" y="3048"/>
                  </a:lnTo>
                  <a:lnTo>
                    <a:pt x="181423" y="3524"/>
                  </a:lnTo>
                  <a:lnTo>
                    <a:pt x="185996" y="3524"/>
                  </a:lnTo>
                  <a:lnTo>
                    <a:pt x="185328" y="3524"/>
                  </a:lnTo>
                  <a:cubicBezTo>
                    <a:pt x="181138" y="1524"/>
                    <a:pt x="175803" y="7048"/>
                    <a:pt x="179995" y="10382"/>
                  </a:cubicBezTo>
                  <a:lnTo>
                    <a:pt x="180566" y="10858"/>
                  </a:lnTo>
                  <a:cubicBezTo>
                    <a:pt x="182090" y="12201"/>
                    <a:pt x="184185" y="12468"/>
                    <a:pt x="185996" y="11525"/>
                  </a:cubicBezTo>
                  <a:cubicBezTo>
                    <a:pt x="193139" y="8287"/>
                    <a:pt x="188662" y="-1619"/>
                    <a:pt x="181328" y="-95"/>
                  </a:cubicBezTo>
                  <a:cubicBezTo>
                    <a:pt x="176660" y="857"/>
                    <a:pt x="172660" y="6572"/>
                    <a:pt x="169422" y="9430"/>
                  </a:cubicBezTo>
                  <a:lnTo>
                    <a:pt x="156278" y="22860"/>
                  </a:lnTo>
                  <a:lnTo>
                    <a:pt x="104175" y="76009"/>
                  </a:lnTo>
                  <a:cubicBezTo>
                    <a:pt x="69219" y="111633"/>
                    <a:pt x="34643" y="147733"/>
                    <a:pt x="-600" y="183261"/>
                  </a:cubicBezTo>
                  <a:cubicBezTo>
                    <a:pt x="-3172" y="185928"/>
                    <a:pt x="829" y="190024"/>
                    <a:pt x="3496" y="18745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8" name="任意多边形: 形状 257"/>
            <p:cNvSpPr/>
            <p:nvPr/>
          </p:nvSpPr>
          <p:spPr>
            <a:xfrm>
              <a:off x="11604559" y="4779391"/>
              <a:ext cx="150529" cy="159582"/>
            </a:xfrm>
            <a:custGeom>
              <a:avLst/>
              <a:gdLst>
                <a:gd name="connsiteX0" fmla="*/ 2317 w 150529"/>
                <a:gd name="connsiteY0" fmla="*/ 158257 h 159582"/>
                <a:gd name="connsiteX1" fmla="*/ 75470 w 150529"/>
                <a:gd name="connsiteY1" fmla="*/ 83009 h 159582"/>
                <a:gd name="connsiteX2" fmla="*/ 111569 w 150529"/>
                <a:gd name="connsiteY2" fmla="*/ 45766 h 159582"/>
                <a:gd name="connsiteX3" fmla="*/ 147955 w 150529"/>
                <a:gd name="connsiteY3" fmla="*/ 7095 h 159582"/>
                <a:gd name="connsiteX4" fmla="*/ 147669 w 150529"/>
                <a:gd name="connsiteY4" fmla="*/ 904 h 159582"/>
                <a:gd name="connsiteX5" fmla="*/ 141763 w 150529"/>
                <a:gd name="connsiteY5" fmla="*/ 904 h 159582"/>
                <a:gd name="connsiteX6" fmla="*/ 106045 w 150529"/>
                <a:gd name="connsiteY6" fmla="*/ 39004 h 159582"/>
                <a:gd name="connsiteX7" fmla="*/ 70135 w 150529"/>
                <a:gd name="connsiteY7" fmla="*/ 78056 h 159582"/>
                <a:gd name="connsiteX8" fmla="*/ -826 w 150529"/>
                <a:gd name="connsiteY8" fmla="*/ 155495 h 159582"/>
                <a:gd name="connsiteX9" fmla="*/ 2317 w 150529"/>
                <a:gd name="connsiteY9" fmla="*/ 158638 h 159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529" h="159582">
                  <a:moveTo>
                    <a:pt x="2317" y="158257"/>
                  </a:moveTo>
                  <a:lnTo>
                    <a:pt x="75470" y="83009"/>
                  </a:lnTo>
                  <a:lnTo>
                    <a:pt x="111569" y="45766"/>
                  </a:lnTo>
                  <a:cubicBezTo>
                    <a:pt x="123666" y="33098"/>
                    <a:pt x="137001" y="20906"/>
                    <a:pt x="147955" y="7095"/>
                  </a:cubicBezTo>
                  <a:cubicBezTo>
                    <a:pt x="149573" y="5314"/>
                    <a:pt x="149478" y="2542"/>
                    <a:pt x="147669" y="904"/>
                  </a:cubicBezTo>
                  <a:cubicBezTo>
                    <a:pt x="146049" y="-639"/>
                    <a:pt x="143477" y="-639"/>
                    <a:pt x="141763" y="904"/>
                  </a:cubicBezTo>
                  <a:cubicBezTo>
                    <a:pt x="128905" y="12334"/>
                    <a:pt x="117760" y="26050"/>
                    <a:pt x="106045" y="39004"/>
                  </a:cubicBezTo>
                  <a:cubicBezTo>
                    <a:pt x="94329" y="51958"/>
                    <a:pt x="82137" y="65007"/>
                    <a:pt x="70135" y="78056"/>
                  </a:cubicBezTo>
                  <a:cubicBezTo>
                    <a:pt x="46513" y="103869"/>
                    <a:pt x="22510" y="129777"/>
                    <a:pt x="-826" y="155495"/>
                  </a:cubicBezTo>
                  <a:cubicBezTo>
                    <a:pt x="-2731" y="157590"/>
                    <a:pt x="317" y="160733"/>
                    <a:pt x="2317" y="15863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9" name="任意多边形: 形状 258"/>
            <p:cNvSpPr/>
            <p:nvPr/>
          </p:nvSpPr>
          <p:spPr>
            <a:xfrm>
              <a:off x="11660000" y="4796134"/>
              <a:ext cx="132272" cy="134821"/>
            </a:xfrm>
            <a:custGeom>
              <a:avLst/>
              <a:gdLst>
                <a:gd name="connsiteX0" fmla="*/ 3550 w 132272"/>
                <a:gd name="connsiteY0" fmla="*/ 133990 h 134821"/>
                <a:gd name="connsiteX1" fmla="*/ 67368 w 132272"/>
                <a:gd name="connsiteY1" fmla="*/ 69791 h 134821"/>
                <a:gd name="connsiteX2" fmla="*/ 98990 w 132272"/>
                <a:gd name="connsiteY2" fmla="*/ 38263 h 134821"/>
                <a:gd name="connsiteX3" fmla="*/ 129946 w 132272"/>
                <a:gd name="connsiteY3" fmla="*/ 6164 h 134821"/>
                <a:gd name="connsiteX4" fmla="*/ 122898 w 132272"/>
                <a:gd name="connsiteY4" fmla="*/ 735 h 134821"/>
                <a:gd name="connsiteX5" fmla="*/ 91656 w 132272"/>
                <a:gd name="connsiteY5" fmla="*/ 32548 h 134821"/>
                <a:gd name="connsiteX6" fmla="*/ 60890 w 132272"/>
                <a:gd name="connsiteY6" fmla="*/ 65028 h 134821"/>
                <a:gd name="connsiteX7" fmla="*/ -832 w 132272"/>
                <a:gd name="connsiteY7" fmla="*/ 129608 h 134821"/>
                <a:gd name="connsiteX8" fmla="*/ -70 w 132272"/>
                <a:gd name="connsiteY8" fmla="*/ 133990 h 134821"/>
                <a:gd name="connsiteX9" fmla="*/ 3550 w 132272"/>
                <a:gd name="connsiteY9" fmla="*/ 133990 h 134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2272" h="134821">
                  <a:moveTo>
                    <a:pt x="3550" y="133990"/>
                  </a:moveTo>
                  <a:cubicBezTo>
                    <a:pt x="24696" y="112463"/>
                    <a:pt x="45936" y="91060"/>
                    <a:pt x="67368" y="69791"/>
                  </a:cubicBezTo>
                  <a:cubicBezTo>
                    <a:pt x="77845" y="59314"/>
                    <a:pt x="88513" y="48836"/>
                    <a:pt x="98990" y="38263"/>
                  </a:cubicBezTo>
                  <a:cubicBezTo>
                    <a:pt x="110040" y="28300"/>
                    <a:pt x="120421" y="17575"/>
                    <a:pt x="129946" y="6164"/>
                  </a:cubicBezTo>
                  <a:cubicBezTo>
                    <a:pt x="133280" y="1687"/>
                    <a:pt x="126518" y="-2123"/>
                    <a:pt x="122898" y="735"/>
                  </a:cubicBezTo>
                  <a:cubicBezTo>
                    <a:pt x="111755" y="10622"/>
                    <a:pt x="101371" y="21252"/>
                    <a:pt x="91656" y="32548"/>
                  </a:cubicBezTo>
                  <a:cubicBezTo>
                    <a:pt x="81274" y="43311"/>
                    <a:pt x="71178" y="54265"/>
                    <a:pt x="60890" y="65028"/>
                  </a:cubicBezTo>
                  <a:cubicBezTo>
                    <a:pt x="40411" y="86622"/>
                    <a:pt x="19838" y="108148"/>
                    <a:pt x="-832" y="129608"/>
                  </a:cubicBezTo>
                  <a:cubicBezTo>
                    <a:pt x="-1879" y="131027"/>
                    <a:pt x="-1498" y="132989"/>
                    <a:pt x="-70" y="133990"/>
                  </a:cubicBezTo>
                  <a:cubicBezTo>
                    <a:pt x="979" y="134761"/>
                    <a:pt x="2502" y="134761"/>
                    <a:pt x="3550" y="13399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0" name="任意多边形: 形状 259"/>
            <p:cNvSpPr/>
            <p:nvPr/>
          </p:nvSpPr>
          <p:spPr>
            <a:xfrm>
              <a:off x="11723586" y="4817960"/>
              <a:ext cx="86401" cy="95166"/>
            </a:xfrm>
            <a:custGeom>
              <a:avLst/>
              <a:gdLst>
                <a:gd name="connsiteX0" fmla="*/ 6639 w 86401"/>
                <a:gd name="connsiteY0" fmla="*/ 93018 h 95166"/>
                <a:gd name="connsiteX1" fmla="*/ 42739 w 86401"/>
                <a:gd name="connsiteY1" fmla="*/ 47489 h 95166"/>
                <a:gd name="connsiteX2" fmla="*/ 62551 w 86401"/>
                <a:gd name="connsiteY2" fmla="*/ 27010 h 95166"/>
                <a:gd name="connsiteX3" fmla="*/ 83888 w 86401"/>
                <a:gd name="connsiteY3" fmla="*/ 7103 h 95166"/>
                <a:gd name="connsiteX4" fmla="*/ 78839 w 86401"/>
                <a:gd name="connsiteY4" fmla="*/ 530 h 95166"/>
                <a:gd name="connsiteX5" fmla="*/ 56645 w 86401"/>
                <a:gd name="connsiteY5" fmla="*/ 20056 h 95166"/>
                <a:gd name="connsiteX6" fmla="*/ 35881 w 86401"/>
                <a:gd name="connsiteY6" fmla="*/ 41678 h 95166"/>
                <a:gd name="connsiteX7" fmla="*/ -694 w 86401"/>
                <a:gd name="connsiteY7" fmla="*/ 88732 h 95166"/>
                <a:gd name="connsiteX8" fmla="*/ 6639 w 86401"/>
                <a:gd name="connsiteY8" fmla="*/ 93018 h 9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401" h="95166">
                  <a:moveTo>
                    <a:pt x="6639" y="93018"/>
                  </a:moveTo>
                  <a:cubicBezTo>
                    <a:pt x="17593" y="77016"/>
                    <a:pt x="29690" y="61805"/>
                    <a:pt x="42739" y="47489"/>
                  </a:cubicBezTo>
                  <a:cubicBezTo>
                    <a:pt x="49121" y="40440"/>
                    <a:pt x="55693" y="33677"/>
                    <a:pt x="62551" y="27010"/>
                  </a:cubicBezTo>
                  <a:cubicBezTo>
                    <a:pt x="69410" y="20342"/>
                    <a:pt x="77410" y="14246"/>
                    <a:pt x="83888" y="7103"/>
                  </a:cubicBezTo>
                  <a:cubicBezTo>
                    <a:pt x="86935" y="3673"/>
                    <a:pt x="83030" y="-2422"/>
                    <a:pt x="78839" y="530"/>
                  </a:cubicBezTo>
                  <a:cubicBezTo>
                    <a:pt x="70837" y="6283"/>
                    <a:pt x="63409" y="12827"/>
                    <a:pt x="56645" y="20056"/>
                  </a:cubicBezTo>
                  <a:cubicBezTo>
                    <a:pt x="49406" y="27010"/>
                    <a:pt x="42548" y="34249"/>
                    <a:pt x="35881" y="41678"/>
                  </a:cubicBezTo>
                  <a:cubicBezTo>
                    <a:pt x="22641" y="56537"/>
                    <a:pt x="10449" y="72254"/>
                    <a:pt x="-694" y="88732"/>
                  </a:cubicBezTo>
                  <a:cubicBezTo>
                    <a:pt x="-3743" y="93208"/>
                    <a:pt x="3496" y="97495"/>
                    <a:pt x="6639" y="9301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1" name="任意多边形: 形状 260"/>
            <p:cNvSpPr/>
            <p:nvPr/>
          </p:nvSpPr>
          <p:spPr>
            <a:xfrm>
              <a:off x="11769027" y="4844534"/>
              <a:ext cx="66684" cy="71626"/>
            </a:xfrm>
            <a:custGeom>
              <a:avLst/>
              <a:gdLst>
                <a:gd name="connsiteX0" fmla="*/ 4536 w 66684"/>
                <a:gd name="connsiteY0" fmla="*/ 69873 h 71626"/>
                <a:gd name="connsiteX1" fmla="*/ 29969 w 66684"/>
                <a:gd name="connsiteY1" fmla="*/ 33773 h 71626"/>
                <a:gd name="connsiteX2" fmla="*/ 45779 w 66684"/>
                <a:gd name="connsiteY2" fmla="*/ 19200 h 71626"/>
                <a:gd name="connsiteX3" fmla="*/ 63972 w 66684"/>
                <a:gd name="connsiteY3" fmla="*/ 5960 h 71626"/>
                <a:gd name="connsiteX4" fmla="*/ 59496 w 66684"/>
                <a:gd name="connsiteY4" fmla="*/ 54 h 71626"/>
                <a:gd name="connsiteX5" fmla="*/ 40446 w 66684"/>
                <a:gd name="connsiteY5" fmla="*/ 13485 h 71626"/>
                <a:gd name="connsiteX6" fmla="*/ 24348 w 66684"/>
                <a:gd name="connsiteY6" fmla="*/ 29296 h 71626"/>
                <a:gd name="connsiteX7" fmla="*/ -1083 w 66684"/>
                <a:gd name="connsiteY7" fmla="*/ 66729 h 71626"/>
                <a:gd name="connsiteX8" fmla="*/ 4155 w 66684"/>
                <a:gd name="connsiteY8" fmla="*/ 69873 h 7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684" h="71626">
                  <a:moveTo>
                    <a:pt x="4536" y="69873"/>
                  </a:moveTo>
                  <a:cubicBezTo>
                    <a:pt x="11203" y="56681"/>
                    <a:pt x="19776" y="44527"/>
                    <a:pt x="29969" y="33773"/>
                  </a:cubicBezTo>
                  <a:cubicBezTo>
                    <a:pt x="34921" y="28572"/>
                    <a:pt x="40160" y="23705"/>
                    <a:pt x="45779" y="19200"/>
                  </a:cubicBezTo>
                  <a:cubicBezTo>
                    <a:pt x="51589" y="14532"/>
                    <a:pt x="58258" y="10818"/>
                    <a:pt x="63972" y="5960"/>
                  </a:cubicBezTo>
                  <a:cubicBezTo>
                    <a:pt x="67497" y="3007"/>
                    <a:pt x="63020" y="-1470"/>
                    <a:pt x="59496" y="54"/>
                  </a:cubicBezTo>
                  <a:cubicBezTo>
                    <a:pt x="52543" y="3588"/>
                    <a:pt x="46161" y="8113"/>
                    <a:pt x="40446" y="13485"/>
                  </a:cubicBezTo>
                  <a:cubicBezTo>
                    <a:pt x="34731" y="18361"/>
                    <a:pt x="29301" y="23648"/>
                    <a:pt x="24348" y="29296"/>
                  </a:cubicBezTo>
                  <a:cubicBezTo>
                    <a:pt x="14252" y="40593"/>
                    <a:pt x="5679" y="53185"/>
                    <a:pt x="-1083" y="66729"/>
                  </a:cubicBezTo>
                  <a:cubicBezTo>
                    <a:pt x="-2798" y="70254"/>
                    <a:pt x="2346" y="73302"/>
                    <a:pt x="4155" y="6987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2" name="任意多边形: 形状 261"/>
            <p:cNvSpPr/>
            <p:nvPr/>
          </p:nvSpPr>
          <p:spPr>
            <a:xfrm>
              <a:off x="11805646" y="4880857"/>
              <a:ext cx="50012" cy="50481"/>
            </a:xfrm>
            <a:custGeom>
              <a:avLst/>
              <a:gdLst>
                <a:gd name="connsiteX0" fmla="*/ 2780 w 50012"/>
                <a:gd name="connsiteY0" fmla="*/ 49742 h 50481"/>
                <a:gd name="connsiteX1" fmla="*/ 47451 w 50012"/>
                <a:gd name="connsiteY1" fmla="*/ 6213 h 50481"/>
                <a:gd name="connsiteX2" fmla="*/ 42118 w 50012"/>
                <a:gd name="connsiteY2" fmla="*/ 879 h 50481"/>
                <a:gd name="connsiteX3" fmla="*/ -935 w 50012"/>
                <a:gd name="connsiteY3" fmla="*/ 46028 h 50481"/>
                <a:gd name="connsiteX4" fmla="*/ -269 w 50012"/>
                <a:gd name="connsiteY4" fmla="*/ 49742 h 50481"/>
                <a:gd name="connsiteX5" fmla="*/ 2780 w 50012"/>
                <a:gd name="connsiteY5" fmla="*/ 49742 h 5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012" h="50481">
                  <a:moveTo>
                    <a:pt x="2780" y="49742"/>
                  </a:moveTo>
                  <a:cubicBezTo>
                    <a:pt x="17447" y="34979"/>
                    <a:pt x="32498" y="20596"/>
                    <a:pt x="47451" y="6213"/>
                  </a:cubicBezTo>
                  <a:cubicBezTo>
                    <a:pt x="50976" y="2880"/>
                    <a:pt x="45452" y="-2645"/>
                    <a:pt x="42118" y="879"/>
                  </a:cubicBezTo>
                  <a:cubicBezTo>
                    <a:pt x="27830" y="16024"/>
                    <a:pt x="13543" y="31169"/>
                    <a:pt x="-935" y="46028"/>
                  </a:cubicBezTo>
                  <a:cubicBezTo>
                    <a:pt x="-1792" y="47237"/>
                    <a:pt x="-1507" y="48895"/>
                    <a:pt x="-269" y="49742"/>
                  </a:cubicBezTo>
                  <a:cubicBezTo>
                    <a:pt x="683" y="50390"/>
                    <a:pt x="1827" y="50390"/>
                    <a:pt x="2780" y="4974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3" name="任意多边形: 形状 262"/>
            <p:cNvSpPr/>
            <p:nvPr/>
          </p:nvSpPr>
          <p:spPr>
            <a:xfrm>
              <a:off x="11845737" y="4900853"/>
              <a:ext cx="41342" cy="39217"/>
            </a:xfrm>
            <a:custGeom>
              <a:avLst/>
              <a:gdLst>
                <a:gd name="connsiteX0" fmla="*/ 3075 w 41342"/>
                <a:gd name="connsiteY0" fmla="*/ 38033 h 39217"/>
                <a:gd name="connsiteX1" fmla="*/ 19839 w 41342"/>
                <a:gd name="connsiteY1" fmla="*/ 20508 h 39217"/>
                <a:gd name="connsiteX2" fmla="*/ 38889 w 41342"/>
                <a:gd name="connsiteY2" fmla="*/ 5267 h 39217"/>
                <a:gd name="connsiteX3" fmla="*/ 35079 w 41342"/>
                <a:gd name="connsiteY3" fmla="*/ 219 h 39217"/>
                <a:gd name="connsiteX4" fmla="*/ 16029 w 41342"/>
                <a:gd name="connsiteY4" fmla="*/ 16126 h 39217"/>
                <a:gd name="connsiteX5" fmla="*/ -735 w 41342"/>
                <a:gd name="connsiteY5" fmla="*/ 34033 h 39217"/>
                <a:gd name="connsiteX6" fmla="*/ 3265 w 41342"/>
                <a:gd name="connsiteY6" fmla="*/ 38033 h 39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42" h="39217">
                  <a:moveTo>
                    <a:pt x="3075" y="38033"/>
                  </a:moveTo>
                  <a:cubicBezTo>
                    <a:pt x="8313" y="31871"/>
                    <a:pt x="13933" y="26023"/>
                    <a:pt x="19839" y="20508"/>
                  </a:cubicBezTo>
                  <a:cubicBezTo>
                    <a:pt x="25840" y="14983"/>
                    <a:pt x="32221" y="10221"/>
                    <a:pt x="38889" y="5267"/>
                  </a:cubicBezTo>
                  <a:cubicBezTo>
                    <a:pt x="41746" y="3077"/>
                    <a:pt x="38031" y="-1781"/>
                    <a:pt x="35079" y="219"/>
                  </a:cubicBezTo>
                  <a:cubicBezTo>
                    <a:pt x="28316" y="4991"/>
                    <a:pt x="21934" y="10306"/>
                    <a:pt x="16029" y="16126"/>
                  </a:cubicBezTo>
                  <a:cubicBezTo>
                    <a:pt x="10123" y="21746"/>
                    <a:pt x="4504" y="27727"/>
                    <a:pt x="-735" y="34033"/>
                  </a:cubicBezTo>
                  <a:cubicBezTo>
                    <a:pt x="-3021" y="36795"/>
                    <a:pt x="884" y="40796"/>
                    <a:pt x="3265" y="3803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4" name="任意多边形: 形状 263"/>
            <p:cNvSpPr/>
            <p:nvPr/>
          </p:nvSpPr>
          <p:spPr>
            <a:xfrm>
              <a:off x="11865288" y="4925283"/>
              <a:ext cx="33719" cy="30232"/>
            </a:xfrm>
            <a:custGeom>
              <a:avLst/>
              <a:gdLst>
                <a:gd name="connsiteX0" fmla="*/ 3525 w 33719"/>
                <a:gd name="connsiteY0" fmla="*/ 29129 h 30232"/>
                <a:gd name="connsiteX1" fmla="*/ 31434 w 33719"/>
                <a:gd name="connsiteY1" fmla="*/ 4745 h 30232"/>
                <a:gd name="connsiteX2" fmla="*/ 31434 w 33719"/>
                <a:gd name="connsiteY2" fmla="*/ 554 h 30232"/>
                <a:gd name="connsiteX3" fmla="*/ 27147 w 33719"/>
                <a:gd name="connsiteY3" fmla="*/ 554 h 30232"/>
                <a:gd name="connsiteX4" fmla="*/ -571 w 33719"/>
                <a:gd name="connsiteY4" fmla="*/ 25033 h 30232"/>
                <a:gd name="connsiteX5" fmla="*/ -571 w 33719"/>
                <a:gd name="connsiteY5" fmla="*/ 29129 h 30232"/>
                <a:gd name="connsiteX6" fmla="*/ 3525 w 33719"/>
                <a:gd name="connsiteY6" fmla="*/ 29129 h 30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719" h="30232">
                  <a:moveTo>
                    <a:pt x="3525" y="29129"/>
                  </a:moveTo>
                  <a:lnTo>
                    <a:pt x="31434" y="4745"/>
                  </a:lnTo>
                  <a:cubicBezTo>
                    <a:pt x="32577" y="3573"/>
                    <a:pt x="32577" y="1726"/>
                    <a:pt x="31434" y="554"/>
                  </a:cubicBezTo>
                  <a:cubicBezTo>
                    <a:pt x="30196" y="-523"/>
                    <a:pt x="28386" y="-523"/>
                    <a:pt x="27147" y="554"/>
                  </a:cubicBezTo>
                  <a:lnTo>
                    <a:pt x="-571" y="25033"/>
                  </a:lnTo>
                  <a:cubicBezTo>
                    <a:pt x="-1714" y="26166"/>
                    <a:pt x="-1714" y="27995"/>
                    <a:pt x="-571" y="29129"/>
                  </a:cubicBezTo>
                  <a:cubicBezTo>
                    <a:pt x="572" y="30262"/>
                    <a:pt x="2383" y="30262"/>
                    <a:pt x="3525" y="2912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5" name="任意多边形: 形状 264"/>
            <p:cNvSpPr/>
            <p:nvPr/>
          </p:nvSpPr>
          <p:spPr>
            <a:xfrm>
              <a:off x="11729524" y="5121462"/>
              <a:ext cx="108680" cy="108968"/>
            </a:xfrm>
            <a:custGeom>
              <a:avLst/>
              <a:gdLst>
                <a:gd name="connsiteX0" fmla="*/ 4416 w 108680"/>
                <a:gd name="connsiteY0" fmla="*/ 107746 h 108968"/>
                <a:gd name="connsiteX1" fmla="*/ 56708 w 108680"/>
                <a:gd name="connsiteY1" fmla="*/ 57740 h 108968"/>
                <a:gd name="connsiteX2" fmla="*/ 106429 w 108680"/>
                <a:gd name="connsiteY2" fmla="*/ 5257 h 108968"/>
                <a:gd name="connsiteX3" fmla="*/ 101951 w 108680"/>
                <a:gd name="connsiteY3" fmla="*/ 685 h 108968"/>
                <a:gd name="connsiteX4" fmla="*/ 51660 w 108680"/>
                <a:gd name="connsiteY4" fmla="*/ 52692 h 108968"/>
                <a:gd name="connsiteX5" fmla="*/ -347 w 108680"/>
                <a:gd name="connsiteY5" fmla="*/ 102984 h 108968"/>
                <a:gd name="connsiteX6" fmla="*/ 4416 w 108680"/>
                <a:gd name="connsiteY6" fmla="*/ 107746 h 10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680" h="108968">
                  <a:moveTo>
                    <a:pt x="4416" y="107746"/>
                  </a:moveTo>
                  <a:cubicBezTo>
                    <a:pt x="22227" y="91487"/>
                    <a:pt x="39659" y="74818"/>
                    <a:pt x="56708" y="57740"/>
                  </a:cubicBezTo>
                  <a:cubicBezTo>
                    <a:pt x="74330" y="41233"/>
                    <a:pt x="90903" y="23707"/>
                    <a:pt x="106429" y="5257"/>
                  </a:cubicBezTo>
                  <a:cubicBezTo>
                    <a:pt x="109000" y="2114"/>
                    <a:pt x="105000" y="-2172"/>
                    <a:pt x="101951" y="685"/>
                  </a:cubicBezTo>
                  <a:cubicBezTo>
                    <a:pt x="84426" y="17259"/>
                    <a:pt x="68614" y="35642"/>
                    <a:pt x="51660" y="52692"/>
                  </a:cubicBezTo>
                  <a:cubicBezTo>
                    <a:pt x="34706" y="69742"/>
                    <a:pt x="17274" y="86601"/>
                    <a:pt x="-347" y="102984"/>
                  </a:cubicBezTo>
                  <a:cubicBezTo>
                    <a:pt x="-3585" y="105936"/>
                    <a:pt x="1177" y="110794"/>
                    <a:pt x="4416" y="1077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6" name="任意多边形: 形状 265"/>
            <p:cNvSpPr/>
            <p:nvPr/>
          </p:nvSpPr>
          <p:spPr>
            <a:xfrm>
              <a:off x="11708581" y="5121348"/>
              <a:ext cx="174454" cy="171755"/>
            </a:xfrm>
            <a:custGeom>
              <a:avLst/>
              <a:gdLst>
                <a:gd name="connsiteX0" fmla="*/ 3927 w 174454"/>
                <a:gd name="connsiteY0" fmla="*/ 170535 h 171755"/>
                <a:gd name="connsiteX1" fmla="*/ 86509 w 174454"/>
                <a:gd name="connsiteY1" fmla="*/ 86619 h 171755"/>
                <a:gd name="connsiteX2" fmla="*/ 128990 w 174454"/>
                <a:gd name="connsiteY2" fmla="*/ 45852 h 171755"/>
                <a:gd name="connsiteX3" fmla="*/ 171948 w 174454"/>
                <a:gd name="connsiteY3" fmla="*/ 5562 h 171755"/>
                <a:gd name="connsiteX4" fmla="*/ 166995 w 174454"/>
                <a:gd name="connsiteY4" fmla="*/ 609 h 171755"/>
                <a:gd name="connsiteX5" fmla="*/ 123275 w 174454"/>
                <a:gd name="connsiteY5" fmla="*/ 40137 h 171755"/>
                <a:gd name="connsiteX6" fmla="*/ 80985 w 174454"/>
                <a:gd name="connsiteY6" fmla="*/ 81095 h 171755"/>
                <a:gd name="connsiteX7" fmla="*/ -550 w 174454"/>
                <a:gd name="connsiteY7" fmla="*/ 166058 h 171755"/>
                <a:gd name="connsiteX8" fmla="*/ 3927 w 174454"/>
                <a:gd name="connsiteY8" fmla="*/ 170535 h 171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454" h="171755">
                  <a:moveTo>
                    <a:pt x="3927" y="170535"/>
                  </a:moveTo>
                  <a:cubicBezTo>
                    <a:pt x="30788" y="141960"/>
                    <a:pt x="58315" y="113985"/>
                    <a:pt x="86509" y="86619"/>
                  </a:cubicBezTo>
                  <a:cubicBezTo>
                    <a:pt x="100511" y="72903"/>
                    <a:pt x="114703" y="59311"/>
                    <a:pt x="128990" y="45852"/>
                  </a:cubicBezTo>
                  <a:cubicBezTo>
                    <a:pt x="143278" y="32422"/>
                    <a:pt x="158137" y="19468"/>
                    <a:pt x="171948" y="5562"/>
                  </a:cubicBezTo>
                  <a:cubicBezTo>
                    <a:pt x="175186" y="2323"/>
                    <a:pt x="170424" y="-2153"/>
                    <a:pt x="166995" y="609"/>
                  </a:cubicBezTo>
                  <a:cubicBezTo>
                    <a:pt x="151755" y="12991"/>
                    <a:pt x="137563" y="26707"/>
                    <a:pt x="123275" y="40137"/>
                  </a:cubicBezTo>
                  <a:cubicBezTo>
                    <a:pt x="108988" y="53568"/>
                    <a:pt x="94700" y="67284"/>
                    <a:pt x="80985" y="81095"/>
                  </a:cubicBezTo>
                  <a:cubicBezTo>
                    <a:pt x="53172" y="108841"/>
                    <a:pt x="26026" y="137169"/>
                    <a:pt x="-550" y="166058"/>
                  </a:cubicBezTo>
                  <a:cubicBezTo>
                    <a:pt x="-3312" y="169011"/>
                    <a:pt x="1070" y="173487"/>
                    <a:pt x="3927" y="17053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7" name="任意多边形: 形状 266"/>
            <p:cNvSpPr/>
            <p:nvPr/>
          </p:nvSpPr>
          <p:spPr>
            <a:xfrm>
              <a:off x="11705368" y="5112378"/>
              <a:ext cx="218533" cy="235114"/>
            </a:xfrm>
            <a:custGeom>
              <a:avLst/>
              <a:gdLst>
                <a:gd name="connsiteX0" fmla="*/ 5045 w 218533"/>
                <a:gd name="connsiteY0" fmla="*/ 233511 h 235114"/>
                <a:gd name="connsiteX1" fmla="*/ 169065 w 218533"/>
                <a:gd name="connsiteY1" fmla="*/ 57966 h 235114"/>
                <a:gd name="connsiteX2" fmla="*/ 215928 w 218533"/>
                <a:gd name="connsiteY2" fmla="*/ 7388 h 235114"/>
                <a:gd name="connsiteX3" fmla="*/ 209641 w 218533"/>
                <a:gd name="connsiteY3" fmla="*/ 1101 h 235114"/>
                <a:gd name="connsiteX4" fmla="*/ 127917 w 218533"/>
                <a:gd name="connsiteY4" fmla="*/ 89112 h 235114"/>
                <a:gd name="connsiteX5" fmla="*/ 46288 w 218533"/>
                <a:gd name="connsiteY5" fmla="*/ 177219 h 235114"/>
                <a:gd name="connsiteX6" fmla="*/ -384 w 218533"/>
                <a:gd name="connsiteY6" fmla="*/ 227987 h 235114"/>
                <a:gd name="connsiteX7" fmla="*/ 5045 w 218533"/>
                <a:gd name="connsiteY7" fmla="*/ 233511 h 235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8533" h="235114">
                  <a:moveTo>
                    <a:pt x="5045" y="233511"/>
                  </a:moveTo>
                  <a:cubicBezTo>
                    <a:pt x="59909" y="175152"/>
                    <a:pt x="114582" y="116640"/>
                    <a:pt x="169065" y="57966"/>
                  </a:cubicBezTo>
                  <a:cubicBezTo>
                    <a:pt x="184781" y="41202"/>
                    <a:pt x="200784" y="24628"/>
                    <a:pt x="215928" y="7388"/>
                  </a:cubicBezTo>
                  <a:cubicBezTo>
                    <a:pt x="219643" y="3102"/>
                    <a:pt x="213738" y="-2995"/>
                    <a:pt x="209641" y="1101"/>
                  </a:cubicBezTo>
                  <a:cubicBezTo>
                    <a:pt x="181639" y="29676"/>
                    <a:pt x="155063" y="59680"/>
                    <a:pt x="127917" y="89112"/>
                  </a:cubicBezTo>
                  <a:cubicBezTo>
                    <a:pt x="100771" y="118545"/>
                    <a:pt x="73435" y="147786"/>
                    <a:pt x="46288" y="177219"/>
                  </a:cubicBezTo>
                  <a:lnTo>
                    <a:pt x="-384" y="227987"/>
                  </a:lnTo>
                  <a:cubicBezTo>
                    <a:pt x="-3719" y="231702"/>
                    <a:pt x="1711" y="237512"/>
                    <a:pt x="5045" y="23351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8" name="任意多边形: 形状 267"/>
            <p:cNvSpPr/>
            <p:nvPr/>
          </p:nvSpPr>
          <p:spPr>
            <a:xfrm>
              <a:off x="11702131" y="5115787"/>
              <a:ext cx="268110" cy="289426"/>
            </a:xfrm>
            <a:custGeom>
              <a:avLst/>
              <a:gdLst>
                <a:gd name="connsiteX0" fmla="*/ 5615 w 268110"/>
                <a:gd name="connsiteY0" fmla="*/ 287824 h 289426"/>
                <a:gd name="connsiteX1" fmla="*/ 209641 w 268110"/>
                <a:gd name="connsiteY1" fmla="*/ 68177 h 289426"/>
                <a:gd name="connsiteX2" fmla="*/ 238216 w 268110"/>
                <a:gd name="connsiteY2" fmla="*/ 36745 h 289426"/>
                <a:gd name="connsiteX3" fmla="*/ 265934 w 268110"/>
                <a:gd name="connsiteY3" fmla="*/ 5789 h 289426"/>
                <a:gd name="connsiteX4" fmla="*/ 259361 w 268110"/>
                <a:gd name="connsiteY4" fmla="*/ 740 h 289426"/>
                <a:gd name="connsiteX5" fmla="*/ 233072 w 268110"/>
                <a:gd name="connsiteY5" fmla="*/ 28267 h 289426"/>
                <a:gd name="connsiteX6" fmla="*/ 208117 w 268110"/>
                <a:gd name="connsiteY6" fmla="*/ 55318 h 289426"/>
                <a:gd name="connsiteX7" fmla="*/ 157158 w 268110"/>
                <a:gd name="connsiteY7" fmla="*/ 110373 h 289426"/>
                <a:gd name="connsiteX8" fmla="*/ 56764 w 268110"/>
                <a:gd name="connsiteY8" fmla="*/ 220101 h 289426"/>
                <a:gd name="connsiteX9" fmla="*/ -386 w 268110"/>
                <a:gd name="connsiteY9" fmla="*/ 282299 h 289426"/>
                <a:gd name="connsiteX10" fmla="*/ 5140 w 268110"/>
                <a:gd name="connsiteY10" fmla="*/ 287824 h 28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8110" h="289426">
                  <a:moveTo>
                    <a:pt x="5615" y="287824"/>
                  </a:moveTo>
                  <a:cubicBezTo>
                    <a:pt x="73624" y="214576"/>
                    <a:pt x="141918" y="141710"/>
                    <a:pt x="209641" y="68177"/>
                  </a:cubicBezTo>
                  <a:lnTo>
                    <a:pt x="238216" y="36745"/>
                  </a:lnTo>
                  <a:cubicBezTo>
                    <a:pt x="248122" y="27001"/>
                    <a:pt x="257361" y="16666"/>
                    <a:pt x="265934" y="5789"/>
                  </a:cubicBezTo>
                  <a:cubicBezTo>
                    <a:pt x="268791" y="1693"/>
                    <a:pt x="262790" y="-2117"/>
                    <a:pt x="259361" y="740"/>
                  </a:cubicBezTo>
                  <a:cubicBezTo>
                    <a:pt x="250027" y="9398"/>
                    <a:pt x="241264" y="18590"/>
                    <a:pt x="233072" y="28267"/>
                  </a:cubicBezTo>
                  <a:lnTo>
                    <a:pt x="208117" y="55318"/>
                  </a:lnTo>
                  <a:cubicBezTo>
                    <a:pt x="191068" y="73702"/>
                    <a:pt x="174018" y="91894"/>
                    <a:pt x="157158" y="110373"/>
                  </a:cubicBezTo>
                  <a:cubicBezTo>
                    <a:pt x="123725" y="146949"/>
                    <a:pt x="90197" y="183525"/>
                    <a:pt x="56764" y="220101"/>
                  </a:cubicBezTo>
                  <a:lnTo>
                    <a:pt x="-386" y="282299"/>
                  </a:lnTo>
                  <a:cubicBezTo>
                    <a:pt x="-3719" y="286014"/>
                    <a:pt x="1711" y="291824"/>
                    <a:pt x="5140" y="28782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9" name="任意多边形: 形状 268"/>
            <p:cNvSpPr/>
            <p:nvPr/>
          </p:nvSpPr>
          <p:spPr>
            <a:xfrm>
              <a:off x="11738182" y="5147567"/>
              <a:ext cx="253158" cy="271893"/>
            </a:xfrm>
            <a:custGeom>
              <a:avLst/>
              <a:gdLst>
                <a:gd name="connsiteX0" fmla="*/ 4425 w 253158"/>
                <a:gd name="connsiteY0" fmla="*/ 270427 h 271893"/>
                <a:gd name="connsiteX1" fmla="*/ 99675 w 253158"/>
                <a:gd name="connsiteY1" fmla="*/ 166890 h 271893"/>
                <a:gd name="connsiteX2" fmla="*/ 195878 w 253158"/>
                <a:gd name="connsiteY2" fmla="*/ 64401 h 271893"/>
                <a:gd name="connsiteX3" fmla="*/ 250456 w 253158"/>
                <a:gd name="connsiteY3" fmla="*/ 7251 h 271893"/>
                <a:gd name="connsiteX4" fmla="*/ 250360 w 253158"/>
                <a:gd name="connsiteY4" fmla="*/ 1012 h 271893"/>
                <a:gd name="connsiteX5" fmla="*/ 244170 w 253158"/>
                <a:gd name="connsiteY5" fmla="*/ 1060 h 271893"/>
                <a:gd name="connsiteX6" fmla="*/ 146634 w 253158"/>
                <a:gd name="connsiteY6" fmla="*/ 102310 h 271893"/>
                <a:gd name="connsiteX7" fmla="*/ 51384 w 253158"/>
                <a:gd name="connsiteY7" fmla="*/ 205943 h 271893"/>
                <a:gd name="connsiteX8" fmla="*/ -528 w 253158"/>
                <a:gd name="connsiteY8" fmla="*/ 265569 h 271893"/>
                <a:gd name="connsiteX9" fmla="*/ 4425 w 253158"/>
                <a:gd name="connsiteY9" fmla="*/ 270522 h 271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3156" h="271893">
                  <a:moveTo>
                    <a:pt x="4425" y="270427"/>
                  </a:moveTo>
                  <a:cubicBezTo>
                    <a:pt x="36715" y="236518"/>
                    <a:pt x="67576" y="201275"/>
                    <a:pt x="99675" y="166890"/>
                  </a:cubicBezTo>
                  <a:cubicBezTo>
                    <a:pt x="131775" y="132505"/>
                    <a:pt x="163492" y="98215"/>
                    <a:pt x="195878" y="64401"/>
                  </a:cubicBezTo>
                  <a:cubicBezTo>
                    <a:pt x="214071" y="45351"/>
                    <a:pt x="232739" y="26301"/>
                    <a:pt x="250456" y="7251"/>
                  </a:cubicBezTo>
                  <a:cubicBezTo>
                    <a:pt x="252171" y="5518"/>
                    <a:pt x="252171" y="2727"/>
                    <a:pt x="250360" y="1012"/>
                  </a:cubicBezTo>
                  <a:cubicBezTo>
                    <a:pt x="248647" y="-693"/>
                    <a:pt x="245884" y="-674"/>
                    <a:pt x="244170" y="1060"/>
                  </a:cubicBezTo>
                  <a:cubicBezTo>
                    <a:pt x="210451" y="33445"/>
                    <a:pt x="178638" y="67735"/>
                    <a:pt x="146634" y="102310"/>
                  </a:cubicBezTo>
                  <a:cubicBezTo>
                    <a:pt x="114629" y="136886"/>
                    <a:pt x="82911" y="171081"/>
                    <a:pt x="51384" y="205943"/>
                  </a:cubicBezTo>
                  <a:cubicBezTo>
                    <a:pt x="33762" y="225564"/>
                    <a:pt x="16141" y="245185"/>
                    <a:pt x="-528" y="265569"/>
                  </a:cubicBezTo>
                  <a:cubicBezTo>
                    <a:pt x="-3385" y="268998"/>
                    <a:pt x="1187" y="273856"/>
                    <a:pt x="4425" y="27052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0" name="任意多边形: 形状 269"/>
            <p:cNvSpPr/>
            <p:nvPr/>
          </p:nvSpPr>
          <p:spPr>
            <a:xfrm>
              <a:off x="11781089" y="5210807"/>
              <a:ext cx="210329" cy="232444"/>
            </a:xfrm>
            <a:custGeom>
              <a:avLst/>
              <a:gdLst>
                <a:gd name="connsiteX0" fmla="*/ 2000 w 210329"/>
                <a:gd name="connsiteY0" fmla="*/ 231666 h 232444"/>
                <a:gd name="connsiteX1" fmla="*/ 42671 w 210329"/>
                <a:gd name="connsiteY1" fmla="*/ 187279 h 232444"/>
                <a:gd name="connsiteX2" fmla="*/ 83534 w 210329"/>
                <a:gd name="connsiteY2" fmla="*/ 141464 h 232444"/>
                <a:gd name="connsiteX3" fmla="*/ 162877 w 210329"/>
                <a:gd name="connsiteY3" fmla="*/ 51548 h 232444"/>
                <a:gd name="connsiteX4" fmla="*/ 207644 w 210329"/>
                <a:gd name="connsiteY4" fmla="*/ 6399 h 232444"/>
                <a:gd name="connsiteX5" fmla="*/ 207930 w 210329"/>
                <a:gd name="connsiteY5" fmla="*/ 1018 h 232444"/>
                <a:gd name="connsiteX6" fmla="*/ 202977 w 210329"/>
                <a:gd name="connsiteY6" fmla="*/ 399 h 232444"/>
                <a:gd name="connsiteX7" fmla="*/ 163068 w 210329"/>
                <a:gd name="connsiteY7" fmla="*/ 37927 h 232444"/>
                <a:gd name="connsiteX8" fmla="*/ 123634 w 210329"/>
                <a:gd name="connsiteY8" fmla="*/ 83171 h 232444"/>
                <a:gd name="connsiteX9" fmla="*/ 42481 w 210329"/>
                <a:gd name="connsiteY9" fmla="*/ 177183 h 232444"/>
                <a:gd name="connsiteX10" fmla="*/ -1048 w 210329"/>
                <a:gd name="connsiteY10" fmla="*/ 229284 h 232444"/>
                <a:gd name="connsiteX11" fmla="*/ 2000 w 210329"/>
                <a:gd name="connsiteY11" fmla="*/ 231666 h 23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329" h="232444">
                  <a:moveTo>
                    <a:pt x="2000" y="231666"/>
                  </a:moveTo>
                  <a:cubicBezTo>
                    <a:pt x="16287" y="217569"/>
                    <a:pt x="29241" y="202138"/>
                    <a:pt x="42671" y="187279"/>
                  </a:cubicBezTo>
                  <a:cubicBezTo>
                    <a:pt x="56102" y="172420"/>
                    <a:pt x="69913" y="156704"/>
                    <a:pt x="83534" y="141464"/>
                  </a:cubicBezTo>
                  <a:cubicBezTo>
                    <a:pt x="110013" y="111555"/>
                    <a:pt x="136397" y="81456"/>
                    <a:pt x="162877" y="51548"/>
                  </a:cubicBezTo>
                  <a:cubicBezTo>
                    <a:pt x="176974" y="35451"/>
                    <a:pt x="192118" y="20973"/>
                    <a:pt x="207644" y="6399"/>
                  </a:cubicBezTo>
                  <a:cubicBezTo>
                    <a:pt x="209168" y="4999"/>
                    <a:pt x="209359" y="2589"/>
                    <a:pt x="207930" y="1018"/>
                  </a:cubicBezTo>
                  <a:cubicBezTo>
                    <a:pt x="206692" y="-401"/>
                    <a:pt x="204596" y="-668"/>
                    <a:pt x="202977" y="399"/>
                  </a:cubicBezTo>
                  <a:cubicBezTo>
                    <a:pt x="187928" y="10952"/>
                    <a:pt x="174497" y="23592"/>
                    <a:pt x="163068" y="37927"/>
                  </a:cubicBezTo>
                  <a:cubicBezTo>
                    <a:pt x="149732" y="52881"/>
                    <a:pt x="136683" y="68121"/>
                    <a:pt x="123634" y="83171"/>
                  </a:cubicBezTo>
                  <a:cubicBezTo>
                    <a:pt x="96488" y="114413"/>
                    <a:pt x="69247" y="145560"/>
                    <a:pt x="42481" y="177183"/>
                  </a:cubicBezTo>
                  <a:cubicBezTo>
                    <a:pt x="27907" y="194423"/>
                    <a:pt x="12572" y="211187"/>
                    <a:pt x="-1048" y="229284"/>
                  </a:cubicBezTo>
                  <a:cubicBezTo>
                    <a:pt x="-2477" y="231094"/>
                    <a:pt x="475" y="233190"/>
                    <a:pt x="2000" y="23166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1" name="任意多边形: 形状 270"/>
            <p:cNvSpPr/>
            <p:nvPr/>
          </p:nvSpPr>
          <p:spPr>
            <a:xfrm>
              <a:off x="11807105" y="5286965"/>
              <a:ext cx="154152" cy="169848"/>
            </a:xfrm>
            <a:custGeom>
              <a:avLst/>
              <a:gdLst>
                <a:gd name="connsiteX0" fmla="*/ 4559 w 154152"/>
                <a:gd name="connsiteY0" fmla="*/ 168271 h 169848"/>
                <a:gd name="connsiteX1" fmla="*/ 77996 w 154152"/>
                <a:gd name="connsiteY1" fmla="*/ 85689 h 169848"/>
                <a:gd name="connsiteX2" fmla="*/ 115525 w 154152"/>
                <a:gd name="connsiteY2" fmla="*/ 45113 h 169848"/>
                <a:gd name="connsiteX3" fmla="*/ 133718 w 154152"/>
                <a:gd name="connsiteY3" fmla="*/ 26063 h 169848"/>
                <a:gd name="connsiteX4" fmla="*/ 152196 w 154152"/>
                <a:gd name="connsiteY4" fmla="*/ 5679 h 169848"/>
                <a:gd name="connsiteX5" fmla="*/ 146862 w 154152"/>
                <a:gd name="connsiteY5" fmla="*/ 345 h 169848"/>
                <a:gd name="connsiteX6" fmla="*/ 127812 w 154152"/>
                <a:gd name="connsiteY6" fmla="*/ 18824 h 169848"/>
                <a:gd name="connsiteX7" fmla="*/ 108762 w 154152"/>
                <a:gd name="connsiteY7" fmla="*/ 38922 h 169848"/>
                <a:gd name="connsiteX8" fmla="*/ 71615 w 154152"/>
                <a:gd name="connsiteY8" fmla="*/ 79879 h 169848"/>
                <a:gd name="connsiteX9" fmla="*/ -585 w 154152"/>
                <a:gd name="connsiteY9" fmla="*/ 163699 h 169848"/>
                <a:gd name="connsiteX10" fmla="*/ 4177 w 154152"/>
                <a:gd name="connsiteY10" fmla="*/ 168462 h 16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152" h="169848">
                  <a:moveTo>
                    <a:pt x="4559" y="168271"/>
                  </a:moveTo>
                  <a:cubicBezTo>
                    <a:pt x="28562" y="140334"/>
                    <a:pt x="53041" y="112807"/>
                    <a:pt x="77996" y="85689"/>
                  </a:cubicBezTo>
                  <a:cubicBezTo>
                    <a:pt x="90665" y="72097"/>
                    <a:pt x="103238" y="58572"/>
                    <a:pt x="115525" y="45113"/>
                  </a:cubicBezTo>
                  <a:lnTo>
                    <a:pt x="133718" y="26063"/>
                  </a:lnTo>
                  <a:cubicBezTo>
                    <a:pt x="140481" y="19824"/>
                    <a:pt x="146672" y="13004"/>
                    <a:pt x="152196" y="5679"/>
                  </a:cubicBezTo>
                  <a:cubicBezTo>
                    <a:pt x="154196" y="2441"/>
                    <a:pt x="150101" y="-1845"/>
                    <a:pt x="146862" y="345"/>
                  </a:cubicBezTo>
                  <a:cubicBezTo>
                    <a:pt x="139909" y="5851"/>
                    <a:pt x="133528" y="12042"/>
                    <a:pt x="127812" y="18824"/>
                  </a:cubicBezTo>
                  <a:cubicBezTo>
                    <a:pt x="121526" y="25491"/>
                    <a:pt x="115144" y="32159"/>
                    <a:pt x="108762" y="38922"/>
                  </a:cubicBezTo>
                  <a:cubicBezTo>
                    <a:pt x="96094" y="52447"/>
                    <a:pt x="83712" y="66096"/>
                    <a:pt x="71615" y="79879"/>
                  </a:cubicBezTo>
                  <a:cubicBezTo>
                    <a:pt x="47040" y="107378"/>
                    <a:pt x="22942" y="135314"/>
                    <a:pt x="-585" y="163699"/>
                  </a:cubicBezTo>
                  <a:cubicBezTo>
                    <a:pt x="-3347" y="167033"/>
                    <a:pt x="1321" y="171795"/>
                    <a:pt x="4177" y="16846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2" name="任意多边形: 形状 271"/>
            <p:cNvSpPr/>
            <p:nvPr/>
          </p:nvSpPr>
          <p:spPr>
            <a:xfrm>
              <a:off x="11831896" y="5337375"/>
              <a:ext cx="131109" cy="151369"/>
            </a:xfrm>
            <a:custGeom>
              <a:avLst/>
              <a:gdLst>
                <a:gd name="connsiteX0" fmla="*/ 5200 w 131109"/>
                <a:gd name="connsiteY0" fmla="*/ 150246 h 151369"/>
                <a:gd name="connsiteX1" fmla="*/ 65207 w 131109"/>
                <a:gd name="connsiteY1" fmla="*/ 74046 h 151369"/>
                <a:gd name="connsiteX2" fmla="*/ 97402 w 131109"/>
                <a:gd name="connsiteY2" fmla="*/ 38804 h 151369"/>
                <a:gd name="connsiteX3" fmla="*/ 113213 w 131109"/>
                <a:gd name="connsiteY3" fmla="*/ 22421 h 151369"/>
                <a:gd name="connsiteX4" fmla="*/ 129310 w 131109"/>
                <a:gd name="connsiteY4" fmla="*/ 4990 h 151369"/>
                <a:gd name="connsiteX5" fmla="*/ 127692 w 131109"/>
                <a:gd name="connsiteY5" fmla="*/ 132 h 151369"/>
                <a:gd name="connsiteX6" fmla="*/ 124452 w 131109"/>
                <a:gd name="connsiteY6" fmla="*/ 132 h 151369"/>
                <a:gd name="connsiteX7" fmla="*/ 106927 w 131109"/>
                <a:gd name="connsiteY7" fmla="*/ 16134 h 151369"/>
                <a:gd name="connsiteX8" fmla="*/ 90353 w 131109"/>
                <a:gd name="connsiteY8" fmla="*/ 33374 h 151369"/>
                <a:gd name="connsiteX9" fmla="*/ 57968 w 131109"/>
                <a:gd name="connsiteY9" fmla="*/ 69855 h 151369"/>
                <a:gd name="connsiteX10" fmla="*/ -801 w 131109"/>
                <a:gd name="connsiteY10" fmla="*/ 146055 h 151369"/>
                <a:gd name="connsiteX11" fmla="*/ 5200 w 131109"/>
                <a:gd name="connsiteY11" fmla="*/ 149579 h 15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1109" h="151369">
                  <a:moveTo>
                    <a:pt x="5200" y="150246"/>
                  </a:moveTo>
                  <a:cubicBezTo>
                    <a:pt x="24250" y="124081"/>
                    <a:pt x="44252" y="98687"/>
                    <a:pt x="65207" y="74046"/>
                  </a:cubicBezTo>
                  <a:cubicBezTo>
                    <a:pt x="75684" y="62045"/>
                    <a:pt x="86352" y="50329"/>
                    <a:pt x="97402" y="38804"/>
                  </a:cubicBezTo>
                  <a:cubicBezTo>
                    <a:pt x="102641" y="33279"/>
                    <a:pt x="107879" y="27850"/>
                    <a:pt x="113213" y="22421"/>
                  </a:cubicBezTo>
                  <a:cubicBezTo>
                    <a:pt x="119119" y="17172"/>
                    <a:pt x="124548" y="11333"/>
                    <a:pt x="129310" y="4990"/>
                  </a:cubicBezTo>
                  <a:cubicBezTo>
                    <a:pt x="130168" y="3199"/>
                    <a:pt x="129501" y="1027"/>
                    <a:pt x="127692" y="132"/>
                  </a:cubicBezTo>
                  <a:cubicBezTo>
                    <a:pt x="126644" y="-382"/>
                    <a:pt x="125501" y="-382"/>
                    <a:pt x="124452" y="132"/>
                  </a:cubicBezTo>
                  <a:cubicBezTo>
                    <a:pt x="117976" y="4723"/>
                    <a:pt x="112070" y="10095"/>
                    <a:pt x="106927" y="16134"/>
                  </a:cubicBezTo>
                  <a:cubicBezTo>
                    <a:pt x="101307" y="21754"/>
                    <a:pt x="95783" y="27469"/>
                    <a:pt x="90353" y="33374"/>
                  </a:cubicBezTo>
                  <a:cubicBezTo>
                    <a:pt x="79304" y="45281"/>
                    <a:pt x="68446" y="57473"/>
                    <a:pt x="57968" y="69855"/>
                  </a:cubicBezTo>
                  <a:cubicBezTo>
                    <a:pt x="37204" y="94430"/>
                    <a:pt x="17582" y="119833"/>
                    <a:pt x="-801" y="146055"/>
                  </a:cubicBezTo>
                  <a:cubicBezTo>
                    <a:pt x="-3373" y="149770"/>
                    <a:pt x="2628" y="153199"/>
                    <a:pt x="5200" y="14957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3" name="任意多边形: 形状 272"/>
            <p:cNvSpPr/>
            <p:nvPr/>
          </p:nvSpPr>
          <p:spPr>
            <a:xfrm>
              <a:off x="11857770" y="5399340"/>
              <a:ext cx="110602" cy="110305"/>
            </a:xfrm>
            <a:custGeom>
              <a:avLst/>
              <a:gdLst>
                <a:gd name="connsiteX0" fmla="*/ 3043 w 110602"/>
                <a:gd name="connsiteY0" fmla="*/ 109046 h 110305"/>
                <a:gd name="connsiteX1" fmla="*/ 53145 w 110602"/>
                <a:gd name="connsiteY1" fmla="*/ 54944 h 110305"/>
                <a:gd name="connsiteX2" fmla="*/ 79434 w 110602"/>
                <a:gd name="connsiteY2" fmla="*/ 30369 h 110305"/>
                <a:gd name="connsiteX3" fmla="*/ 108009 w 110602"/>
                <a:gd name="connsiteY3" fmla="*/ 5033 h 110305"/>
                <a:gd name="connsiteX4" fmla="*/ 108580 w 110602"/>
                <a:gd name="connsiteY4" fmla="*/ 889 h 110305"/>
                <a:gd name="connsiteX5" fmla="*/ 104389 w 110602"/>
                <a:gd name="connsiteY5" fmla="*/ 366 h 110305"/>
                <a:gd name="connsiteX6" fmla="*/ 75814 w 110602"/>
                <a:gd name="connsiteY6" fmla="*/ 23607 h 110305"/>
                <a:gd name="connsiteX7" fmla="*/ 49144 w 110602"/>
                <a:gd name="connsiteY7" fmla="*/ 49038 h 110305"/>
                <a:gd name="connsiteX8" fmla="*/ -672 w 110602"/>
                <a:gd name="connsiteY8" fmla="*/ 104759 h 110305"/>
                <a:gd name="connsiteX9" fmla="*/ 3519 w 110602"/>
                <a:gd name="connsiteY9" fmla="*/ 109046 h 110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602" h="110303">
                  <a:moveTo>
                    <a:pt x="3043" y="109046"/>
                  </a:moveTo>
                  <a:cubicBezTo>
                    <a:pt x="18760" y="90129"/>
                    <a:pt x="35522" y="72070"/>
                    <a:pt x="53145" y="54944"/>
                  </a:cubicBezTo>
                  <a:cubicBezTo>
                    <a:pt x="61812" y="46562"/>
                    <a:pt x="70575" y="38370"/>
                    <a:pt x="79434" y="30369"/>
                  </a:cubicBezTo>
                  <a:cubicBezTo>
                    <a:pt x="88959" y="21892"/>
                    <a:pt x="98484" y="13986"/>
                    <a:pt x="108009" y="5033"/>
                  </a:cubicBezTo>
                  <a:cubicBezTo>
                    <a:pt x="109341" y="4033"/>
                    <a:pt x="109532" y="2175"/>
                    <a:pt x="108580" y="889"/>
                  </a:cubicBezTo>
                  <a:cubicBezTo>
                    <a:pt x="107532" y="-396"/>
                    <a:pt x="105722" y="-635"/>
                    <a:pt x="104389" y="366"/>
                  </a:cubicBezTo>
                  <a:cubicBezTo>
                    <a:pt x="94292" y="7367"/>
                    <a:pt x="84767" y="15129"/>
                    <a:pt x="75814" y="23607"/>
                  </a:cubicBezTo>
                  <a:cubicBezTo>
                    <a:pt x="66289" y="31798"/>
                    <a:pt x="57716" y="40275"/>
                    <a:pt x="49144" y="49038"/>
                  </a:cubicBezTo>
                  <a:cubicBezTo>
                    <a:pt x="31618" y="66755"/>
                    <a:pt x="15045" y="85519"/>
                    <a:pt x="-672" y="104759"/>
                  </a:cubicBezTo>
                  <a:cubicBezTo>
                    <a:pt x="-3148" y="107807"/>
                    <a:pt x="1042" y="111999"/>
                    <a:pt x="3519" y="1090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4" name="任意多边形: 形状 273"/>
            <p:cNvSpPr/>
            <p:nvPr/>
          </p:nvSpPr>
          <p:spPr>
            <a:xfrm>
              <a:off x="11876601" y="5475876"/>
              <a:ext cx="62470" cy="72981"/>
            </a:xfrm>
            <a:custGeom>
              <a:avLst/>
              <a:gdLst>
                <a:gd name="connsiteX0" fmla="*/ 3833 w 62470"/>
                <a:gd name="connsiteY0" fmla="*/ 71467 h 72981"/>
                <a:gd name="connsiteX1" fmla="*/ 30026 w 62470"/>
                <a:gd name="connsiteY1" fmla="*/ 35843 h 72981"/>
                <a:gd name="connsiteX2" fmla="*/ 44409 w 62470"/>
                <a:gd name="connsiteY2" fmla="*/ 20222 h 72981"/>
                <a:gd name="connsiteX3" fmla="*/ 60412 w 62470"/>
                <a:gd name="connsiteY3" fmla="*/ 4411 h 72981"/>
                <a:gd name="connsiteX4" fmla="*/ 57078 w 62470"/>
                <a:gd name="connsiteY4" fmla="*/ 220 h 72981"/>
                <a:gd name="connsiteX5" fmla="*/ 40790 w 62470"/>
                <a:gd name="connsiteY5" fmla="*/ 14984 h 72981"/>
                <a:gd name="connsiteX6" fmla="*/ 25359 w 62470"/>
                <a:gd name="connsiteY6" fmla="*/ 32128 h 72981"/>
                <a:gd name="connsiteX7" fmla="*/ -1025 w 62470"/>
                <a:gd name="connsiteY7" fmla="*/ 68609 h 72981"/>
                <a:gd name="connsiteX8" fmla="*/ 3833 w 62470"/>
                <a:gd name="connsiteY8" fmla="*/ 71467 h 72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470" h="72981">
                  <a:moveTo>
                    <a:pt x="3833" y="71467"/>
                  </a:moveTo>
                  <a:cubicBezTo>
                    <a:pt x="11644" y="58941"/>
                    <a:pt x="20406" y="47035"/>
                    <a:pt x="30026" y="35843"/>
                  </a:cubicBezTo>
                  <a:cubicBezTo>
                    <a:pt x="34598" y="30509"/>
                    <a:pt x="39551" y="25270"/>
                    <a:pt x="44409" y="20222"/>
                  </a:cubicBezTo>
                  <a:cubicBezTo>
                    <a:pt x="49267" y="15174"/>
                    <a:pt x="55554" y="10126"/>
                    <a:pt x="60412" y="4411"/>
                  </a:cubicBezTo>
                  <a:cubicBezTo>
                    <a:pt x="62221" y="2220"/>
                    <a:pt x="59840" y="-1590"/>
                    <a:pt x="57078" y="220"/>
                  </a:cubicBezTo>
                  <a:cubicBezTo>
                    <a:pt x="51172" y="4554"/>
                    <a:pt x="45647" y="9497"/>
                    <a:pt x="40790" y="14984"/>
                  </a:cubicBezTo>
                  <a:cubicBezTo>
                    <a:pt x="35456" y="20508"/>
                    <a:pt x="30312" y="26223"/>
                    <a:pt x="25359" y="32128"/>
                  </a:cubicBezTo>
                  <a:cubicBezTo>
                    <a:pt x="15739" y="43673"/>
                    <a:pt x="6977" y="55865"/>
                    <a:pt x="-1025" y="68609"/>
                  </a:cubicBezTo>
                  <a:cubicBezTo>
                    <a:pt x="-2834" y="71657"/>
                    <a:pt x="1928" y="74420"/>
                    <a:pt x="3833" y="7146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5" name="任意多边形: 形状 274"/>
            <p:cNvSpPr/>
            <p:nvPr/>
          </p:nvSpPr>
          <p:spPr>
            <a:xfrm>
              <a:off x="11909517" y="5503984"/>
              <a:ext cx="32467" cy="44718"/>
            </a:xfrm>
            <a:custGeom>
              <a:avLst/>
              <a:gdLst>
                <a:gd name="connsiteX0" fmla="*/ 3112 w 32467"/>
                <a:gd name="connsiteY0" fmla="*/ 43359 h 44718"/>
                <a:gd name="connsiteX1" fmla="*/ 30639 w 32467"/>
                <a:gd name="connsiteY1" fmla="*/ 2973 h 44718"/>
                <a:gd name="connsiteX2" fmla="*/ 26924 w 32467"/>
                <a:gd name="connsiteY2" fmla="*/ 687 h 44718"/>
                <a:gd name="connsiteX3" fmla="*/ -983 w 32467"/>
                <a:gd name="connsiteY3" fmla="*/ 40978 h 44718"/>
                <a:gd name="connsiteX4" fmla="*/ 3112 w 32467"/>
                <a:gd name="connsiteY4" fmla="*/ 43359 h 4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66" h="44718">
                  <a:moveTo>
                    <a:pt x="3112" y="43359"/>
                  </a:moveTo>
                  <a:cubicBezTo>
                    <a:pt x="12637" y="29929"/>
                    <a:pt x="22162" y="16689"/>
                    <a:pt x="30639" y="2973"/>
                  </a:cubicBezTo>
                  <a:cubicBezTo>
                    <a:pt x="32259" y="496"/>
                    <a:pt x="28544" y="-1504"/>
                    <a:pt x="26924" y="687"/>
                  </a:cubicBezTo>
                  <a:cubicBezTo>
                    <a:pt x="17399" y="13831"/>
                    <a:pt x="7874" y="27547"/>
                    <a:pt x="-983" y="40978"/>
                  </a:cubicBezTo>
                  <a:cubicBezTo>
                    <a:pt x="-2794" y="43549"/>
                    <a:pt x="1398" y="45931"/>
                    <a:pt x="3112" y="4335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6" name="任意多边形: 形状 275"/>
            <p:cNvSpPr/>
            <p:nvPr/>
          </p:nvSpPr>
          <p:spPr>
            <a:xfrm>
              <a:off x="11913375" y="5539953"/>
              <a:ext cx="26612" cy="34135"/>
            </a:xfrm>
            <a:custGeom>
              <a:avLst/>
              <a:gdLst>
                <a:gd name="connsiteX0" fmla="*/ 4588 w 26612"/>
                <a:gd name="connsiteY0" fmla="*/ 32345 h 34135"/>
                <a:gd name="connsiteX1" fmla="*/ 24781 w 26612"/>
                <a:gd name="connsiteY1" fmla="*/ 4342 h 34135"/>
                <a:gd name="connsiteX2" fmla="*/ 23638 w 26612"/>
                <a:gd name="connsiteY2" fmla="*/ 151 h 34135"/>
                <a:gd name="connsiteX3" fmla="*/ 19447 w 26612"/>
                <a:gd name="connsiteY3" fmla="*/ 1294 h 34135"/>
                <a:gd name="connsiteX4" fmla="*/ -937 w 26612"/>
                <a:gd name="connsiteY4" fmla="*/ 29107 h 34135"/>
                <a:gd name="connsiteX5" fmla="*/ 111 w 26612"/>
                <a:gd name="connsiteY5" fmla="*/ 33431 h 34135"/>
                <a:gd name="connsiteX6" fmla="*/ 206 w 26612"/>
                <a:gd name="connsiteY6" fmla="*/ 33488 h 34135"/>
                <a:gd name="connsiteX7" fmla="*/ 4588 w 26612"/>
                <a:gd name="connsiteY7" fmla="*/ 32345 h 34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612" h="34135">
                  <a:moveTo>
                    <a:pt x="4588" y="32345"/>
                  </a:moveTo>
                  <a:lnTo>
                    <a:pt x="24781" y="4342"/>
                  </a:lnTo>
                  <a:cubicBezTo>
                    <a:pt x="25638" y="2865"/>
                    <a:pt x="25067" y="989"/>
                    <a:pt x="23638" y="151"/>
                  </a:cubicBezTo>
                  <a:cubicBezTo>
                    <a:pt x="22209" y="-687"/>
                    <a:pt x="20305" y="-182"/>
                    <a:pt x="19447" y="1294"/>
                  </a:cubicBezTo>
                  <a:cubicBezTo>
                    <a:pt x="12684" y="10819"/>
                    <a:pt x="5827" y="19773"/>
                    <a:pt x="-937" y="29107"/>
                  </a:cubicBezTo>
                  <a:cubicBezTo>
                    <a:pt x="-1889" y="30583"/>
                    <a:pt x="-1412" y="32526"/>
                    <a:pt x="111" y="33431"/>
                  </a:cubicBezTo>
                  <a:cubicBezTo>
                    <a:pt x="111" y="33450"/>
                    <a:pt x="206" y="33469"/>
                    <a:pt x="206" y="33488"/>
                  </a:cubicBezTo>
                  <a:cubicBezTo>
                    <a:pt x="1730" y="34307"/>
                    <a:pt x="3636" y="33812"/>
                    <a:pt x="4588" y="3234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7" name="任意多边形: 形状 276"/>
            <p:cNvSpPr/>
            <p:nvPr/>
          </p:nvSpPr>
          <p:spPr>
            <a:xfrm>
              <a:off x="11675474" y="5852051"/>
              <a:ext cx="10652" cy="66907"/>
            </a:xfrm>
            <a:custGeom>
              <a:avLst/>
              <a:gdLst>
                <a:gd name="connsiteX0" fmla="*/ 2839 w 10652"/>
                <a:gd name="connsiteY0" fmla="*/ 2092 h 66907"/>
                <a:gd name="connsiteX1" fmla="*/ 1315 w 10652"/>
                <a:gd name="connsiteY1" fmla="*/ 64481 h 66907"/>
                <a:gd name="connsiteX2" fmla="*/ 7125 w 10652"/>
                <a:gd name="connsiteY2" fmla="*/ 62861 h 66907"/>
                <a:gd name="connsiteX3" fmla="*/ 9126 w 10652"/>
                <a:gd name="connsiteY3" fmla="*/ 3807 h 66907"/>
                <a:gd name="connsiteX4" fmla="*/ 2839 w 10652"/>
                <a:gd name="connsiteY4" fmla="*/ 2092 h 66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52" h="66907">
                  <a:moveTo>
                    <a:pt x="2839" y="2092"/>
                  </a:moveTo>
                  <a:cubicBezTo>
                    <a:pt x="-2304" y="22523"/>
                    <a:pt x="-2780" y="43831"/>
                    <a:pt x="1315" y="64481"/>
                  </a:cubicBezTo>
                  <a:cubicBezTo>
                    <a:pt x="2078" y="68291"/>
                    <a:pt x="7697" y="66671"/>
                    <a:pt x="7125" y="62861"/>
                  </a:cubicBezTo>
                  <a:cubicBezTo>
                    <a:pt x="3792" y="43240"/>
                    <a:pt x="4459" y="23152"/>
                    <a:pt x="9126" y="3807"/>
                  </a:cubicBezTo>
                  <a:cubicBezTo>
                    <a:pt x="10078" y="-289"/>
                    <a:pt x="3792" y="-2004"/>
                    <a:pt x="2839" y="209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8" name="任意多边形: 形状 277"/>
            <p:cNvSpPr/>
            <p:nvPr/>
          </p:nvSpPr>
          <p:spPr>
            <a:xfrm>
              <a:off x="11696136" y="5844749"/>
              <a:ext cx="7323" cy="94134"/>
            </a:xfrm>
            <a:custGeom>
              <a:avLst/>
              <a:gdLst>
                <a:gd name="connsiteX0" fmla="*/ -962 w 7323"/>
                <a:gd name="connsiteY0" fmla="*/ 2346 h 94134"/>
                <a:gd name="connsiteX1" fmla="*/ -962 w 7323"/>
                <a:gd name="connsiteY1" fmla="*/ 90643 h 94134"/>
                <a:gd name="connsiteX2" fmla="*/ 2276 w 7323"/>
                <a:gd name="connsiteY2" fmla="*/ 93881 h 94134"/>
                <a:gd name="connsiteX3" fmla="*/ 5514 w 7323"/>
                <a:gd name="connsiteY3" fmla="*/ 90643 h 94134"/>
                <a:gd name="connsiteX4" fmla="*/ 5514 w 7323"/>
                <a:gd name="connsiteY4" fmla="*/ 2346 h 94134"/>
                <a:gd name="connsiteX5" fmla="*/ 1894 w 7323"/>
                <a:gd name="connsiteY5" fmla="*/ -207 h 94134"/>
                <a:gd name="connsiteX6" fmla="*/ -676 w 7323"/>
                <a:gd name="connsiteY6" fmla="*/ 2346 h 9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22" h="94134">
                  <a:moveTo>
                    <a:pt x="-962" y="2346"/>
                  </a:moveTo>
                  <a:cubicBezTo>
                    <a:pt x="-962" y="31778"/>
                    <a:pt x="-2010" y="61210"/>
                    <a:pt x="-962" y="90643"/>
                  </a:cubicBezTo>
                  <a:cubicBezTo>
                    <a:pt x="-962" y="92434"/>
                    <a:pt x="467" y="93881"/>
                    <a:pt x="2276" y="93881"/>
                  </a:cubicBezTo>
                  <a:cubicBezTo>
                    <a:pt x="4086" y="93881"/>
                    <a:pt x="5514" y="92434"/>
                    <a:pt x="5514" y="90643"/>
                  </a:cubicBezTo>
                  <a:cubicBezTo>
                    <a:pt x="6372" y="61210"/>
                    <a:pt x="5514" y="31778"/>
                    <a:pt x="5514" y="2346"/>
                  </a:cubicBezTo>
                  <a:cubicBezTo>
                    <a:pt x="5229" y="632"/>
                    <a:pt x="3609" y="-502"/>
                    <a:pt x="1894" y="-207"/>
                  </a:cubicBezTo>
                  <a:cubicBezTo>
                    <a:pt x="562" y="22"/>
                    <a:pt x="-487" y="1041"/>
                    <a:pt x="-676" y="23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9" name="任意多边形: 形状 278"/>
            <p:cNvSpPr/>
            <p:nvPr/>
          </p:nvSpPr>
          <p:spPr>
            <a:xfrm>
              <a:off x="11712793" y="5832632"/>
              <a:ext cx="10763" cy="114335"/>
            </a:xfrm>
            <a:custGeom>
              <a:avLst/>
              <a:gdLst>
                <a:gd name="connsiteX0" fmla="*/ 3621 w 10763"/>
                <a:gd name="connsiteY0" fmla="*/ 2461 h 114335"/>
                <a:gd name="connsiteX1" fmla="*/ 1049 w 10763"/>
                <a:gd name="connsiteY1" fmla="*/ 56658 h 114335"/>
                <a:gd name="connsiteX2" fmla="*/ -1428 w 10763"/>
                <a:gd name="connsiteY2" fmla="*/ 110760 h 114335"/>
                <a:gd name="connsiteX3" fmla="*/ 5430 w 10763"/>
                <a:gd name="connsiteY3" fmla="*/ 110760 h 114335"/>
                <a:gd name="connsiteX4" fmla="*/ 7431 w 10763"/>
                <a:gd name="connsiteY4" fmla="*/ 56658 h 114335"/>
                <a:gd name="connsiteX5" fmla="*/ 9335 w 10763"/>
                <a:gd name="connsiteY5" fmla="*/ 2461 h 114335"/>
                <a:gd name="connsiteX6" fmla="*/ 3621 w 10763"/>
                <a:gd name="connsiteY6" fmla="*/ 2461 h 114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63" h="114335">
                  <a:moveTo>
                    <a:pt x="3621" y="2461"/>
                  </a:moveTo>
                  <a:lnTo>
                    <a:pt x="1049" y="56658"/>
                  </a:lnTo>
                  <a:cubicBezTo>
                    <a:pt x="192" y="74661"/>
                    <a:pt x="-1237" y="92758"/>
                    <a:pt x="-1428" y="110760"/>
                  </a:cubicBezTo>
                  <a:cubicBezTo>
                    <a:pt x="-1428" y="115237"/>
                    <a:pt x="5050" y="115142"/>
                    <a:pt x="5430" y="110760"/>
                  </a:cubicBezTo>
                  <a:cubicBezTo>
                    <a:pt x="6763" y="92758"/>
                    <a:pt x="6763" y="74661"/>
                    <a:pt x="7431" y="56658"/>
                  </a:cubicBezTo>
                  <a:cubicBezTo>
                    <a:pt x="8097" y="38656"/>
                    <a:pt x="8669" y="20559"/>
                    <a:pt x="9335" y="2461"/>
                  </a:cubicBezTo>
                  <a:cubicBezTo>
                    <a:pt x="9335" y="-1158"/>
                    <a:pt x="3811" y="-1158"/>
                    <a:pt x="3621" y="246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0" name="任意多边形: 形状 279"/>
            <p:cNvSpPr/>
            <p:nvPr/>
          </p:nvSpPr>
          <p:spPr>
            <a:xfrm>
              <a:off x="11728510" y="5869125"/>
              <a:ext cx="10763" cy="94024"/>
            </a:xfrm>
            <a:custGeom>
              <a:avLst/>
              <a:gdLst>
                <a:gd name="connsiteX0" fmla="*/ 4382 w 10763"/>
                <a:gd name="connsiteY0" fmla="*/ 2068 h 94024"/>
                <a:gd name="connsiteX1" fmla="*/ 1525 w 10763"/>
                <a:gd name="connsiteY1" fmla="*/ 46169 h 94024"/>
                <a:gd name="connsiteX2" fmla="*/ -1428 w 10763"/>
                <a:gd name="connsiteY2" fmla="*/ 90270 h 94024"/>
                <a:gd name="connsiteX3" fmla="*/ 5811 w 10763"/>
                <a:gd name="connsiteY3" fmla="*/ 90270 h 94024"/>
                <a:gd name="connsiteX4" fmla="*/ 7526 w 10763"/>
                <a:gd name="connsiteY4" fmla="*/ 46169 h 94024"/>
                <a:gd name="connsiteX5" fmla="*/ 9335 w 10763"/>
                <a:gd name="connsiteY5" fmla="*/ 2068 h 94024"/>
                <a:gd name="connsiteX6" fmla="*/ 4382 w 10763"/>
                <a:gd name="connsiteY6" fmla="*/ 2068 h 9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63" h="94024">
                  <a:moveTo>
                    <a:pt x="4382" y="2068"/>
                  </a:moveTo>
                  <a:lnTo>
                    <a:pt x="1525" y="46169"/>
                  </a:lnTo>
                  <a:cubicBezTo>
                    <a:pt x="477" y="60838"/>
                    <a:pt x="-1047" y="75601"/>
                    <a:pt x="-1428" y="90270"/>
                  </a:cubicBezTo>
                  <a:cubicBezTo>
                    <a:pt x="-1428" y="95032"/>
                    <a:pt x="5430" y="94842"/>
                    <a:pt x="5811" y="90270"/>
                  </a:cubicBezTo>
                  <a:cubicBezTo>
                    <a:pt x="6954" y="75697"/>
                    <a:pt x="7049" y="60838"/>
                    <a:pt x="7526" y="46169"/>
                  </a:cubicBezTo>
                  <a:cubicBezTo>
                    <a:pt x="8002" y="31501"/>
                    <a:pt x="8669" y="16832"/>
                    <a:pt x="9335" y="2068"/>
                  </a:cubicBezTo>
                  <a:cubicBezTo>
                    <a:pt x="9335" y="-1075"/>
                    <a:pt x="4573" y="-980"/>
                    <a:pt x="4382" y="206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1" name="任意多边形: 形状 280"/>
            <p:cNvSpPr/>
            <p:nvPr/>
          </p:nvSpPr>
          <p:spPr>
            <a:xfrm>
              <a:off x="11751845" y="5912774"/>
              <a:ext cx="6572" cy="29824"/>
            </a:xfrm>
            <a:custGeom>
              <a:avLst/>
              <a:gdLst>
                <a:gd name="connsiteX0" fmla="*/ -761 w 6572"/>
                <a:gd name="connsiteY0" fmla="*/ 2520 h 29824"/>
                <a:gd name="connsiteX1" fmla="*/ -761 w 6572"/>
                <a:gd name="connsiteY1" fmla="*/ 26618 h 29824"/>
                <a:gd name="connsiteX2" fmla="*/ 2192 w 6572"/>
                <a:gd name="connsiteY2" fmla="*/ 29571 h 29824"/>
                <a:gd name="connsiteX3" fmla="*/ 5145 w 6572"/>
                <a:gd name="connsiteY3" fmla="*/ 26618 h 29824"/>
                <a:gd name="connsiteX4" fmla="*/ 5145 w 6572"/>
                <a:gd name="connsiteY4" fmla="*/ 2520 h 29824"/>
                <a:gd name="connsiteX5" fmla="*/ 1335 w 6572"/>
                <a:gd name="connsiteY5" fmla="*/ -204 h 29824"/>
                <a:gd name="connsiteX6" fmla="*/ -1428 w 6572"/>
                <a:gd name="connsiteY6" fmla="*/ 2520 h 2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72" h="29824">
                  <a:moveTo>
                    <a:pt x="-761" y="2520"/>
                  </a:moveTo>
                  <a:cubicBezTo>
                    <a:pt x="-761" y="10521"/>
                    <a:pt x="-761" y="18617"/>
                    <a:pt x="-761" y="26618"/>
                  </a:cubicBezTo>
                  <a:cubicBezTo>
                    <a:pt x="-761" y="28247"/>
                    <a:pt x="573" y="29571"/>
                    <a:pt x="2192" y="29571"/>
                  </a:cubicBezTo>
                  <a:cubicBezTo>
                    <a:pt x="3811" y="29571"/>
                    <a:pt x="5145" y="28247"/>
                    <a:pt x="5145" y="26618"/>
                  </a:cubicBezTo>
                  <a:cubicBezTo>
                    <a:pt x="5145" y="18617"/>
                    <a:pt x="5145" y="10521"/>
                    <a:pt x="5145" y="2520"/>
                  </a:cubicBezTo>
                  <a:cubicBezTo>
                    <a:pt x="4859" y="701"/>
                    <a:pt x="3145" y="-518"/>
                    <a:pt x="1335" y="-204"/>
                  </a:cubicBezTo>
                  <a:cubicBezTo>
                    <a:pt x="-94" y="34"/>
                    <a:pt x="-1142" y="1129"/>
                    <a:pt x="-1428" y="252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2" name="任意多边形: 形状 281"/>
            <p:cNvSpPr/>
            <p:nvPr/>
          </p:nvSpPr>
          <p:spPr>
            <a:xfrm>
              <a:off x="11767086" y="5938789"/>
              <a:ext cx="9525" cy="9525"/>
            </a:xfrm>
            <a:custGeom>
              <a:avLst/>
              <a:gdLst>
                <a:gd name="connsiteX0" fmla="*/ 3335 w 9525"/>
                <a:gd name="connsiteY0" fmla="*/ 9271 h 9525"/>
                <a:gd name="connsiteX1" fmla="*/ 8097 w 9525"/>
                <a:gd name="connsiteY1" fmla="*/ 4509 h 9525"/>
                <a:gd name="connsiteX2" fmla="*/ 3335 w 9525"/>
                <a:gd name="connsiteY2" fmla="*/ -254 h 9525"/>
                <a:gd name="connsiteX3" fmla="*/ -1428 w 9525"/>
                <a:gd name="connsiteY3" fmla="*/ 4509 h 9525"/>
                <a:gd name="connsiteX4" fmla="*/ 3335 w 9525"/>
                <a:gd name="connsiteY4" fmla="*/ 927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3335" y="9271"/>
                  </a:moveTo>
                  <a:cubicBezTo>
                    <a:pt x="6001" y="9271"/>
                    <a:pt x="8097" y="7138"/>
                    <a:pt x="8097" y="4509"/>
                  </a:cubicBezTo>
                  <a:cubicBezTo>
                    <a:pt x="8097" y="1880"/>
                    <a:pt x="6001" y="-254"/>
                    <a:pt x="3335" y="-254"/>
                  </a:cubicBezTo>
                  <a:cubicBezTo>
                    <a:pt x="667" y="-254"/>
                    <a:pt x="-1428" y="1880"/>
                    <a:pt x="-1428" y="4509"/>
                  </a:cubicBezTo>
                  <a:cubicBezTo>
                    <a:pt x="-1428" y="7138"/>
                    <a:pt x="667" y="9271"/>
                    <a:pt x="3335" y="927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3" name="任意多边形: 形状 282"/>
            <p:cNvSpPr/>
            <p:nvPr/>
          </p:nvSpPr>
          <p:spPr>
            <a:xfrm>
              <a:off x="10919963" y="4557616"/>
              <a:ext cx="14890" cy="71406"/>
            </a:xfrm>
            <a:custGeom>
              <a:avLst/>
              <a:gdLst>
                <a:gd name="connsiteX0" fmla="*/ 1495 w 14890"/>
                <a:gd name="connsiteY0" fmla="*/ 2747 h 71406"/>
                <a:gd name="connsiteX1" fmla="*/ -982 w 14890"/>
                <a:gd name="connsiteY1" fmla="*/ 49038 h 71406"/>
                <a:gd name="connsiteX2" fmla="*/ 732 w 14890"/>
                <a:gd name="connsiteY2" fmla="*/ 65898 h 71406"/>
                <a:gd name="connsiteX3" fmla="*/ 10639 w 14890"/>
                <a:gd name="connsiteY3" fmla="*/ 70717 h 71406"/>
                <a:gd name="connsiteX4" fmla="*/ 11877 w 14890"/>
                <a:gd name="connsiteY4" fmla="*/ 70184 h 71406"/>
                <a:gd name="connsiteX5" fmla="*/ 8353 w 14890"/>
                <a:gd name="connsiteY5" fmla="*/ 64278 h 71406"/>
                <a:gd name="connsiteX6" fmla="*/ 8353 w 14890"/>
                <a:gd name="connsiteY6" fmla="*/ 64278 h 71406"/>
                <a:gd name="connsiteX7" fmla="*/ 7591 w 14890"/>
                <a:gd name="connsiteY7" fmla="*/ 63516 h 71406"/>
                <a:gd name="connsiteX8" fmla="*/ 6542 w 14890"/>
                <a:gd name="connsiteY8" fmla="*/ 61802 h 71406"/>
                <a:gd name="connsiteX9" fmla="*/ 5495 w 14890"/>
                <a:gd name="connsiteY9" fmla="*/ 56468 h 71406"/>
                <a:gd name="connsiteX10" fmla="*/ 6162 w 14890"/>
                <a:gd name="connsiteY10" fmla="*/ 38466 h 71406"/>
                <a:gd name="connsiteX11" fmla="*/ 7210 w 14890"/>
                <a:gd name="connsiteY11" fmla="*/ 2461 h 71406"/>
                <a:gd name="connsiteX12" fmla="*/ 1495 w 14890"/>
                <a:gd name="connsiteY12" fmla="*/ 2461 h 71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890" h="71406">
                  <a:moveTo>
                    <a:pt x="1495" y="2747"/>
                  </a:moveTo>
                  <a:cubicBezTo>
                    <a:pt x="637" y="18177"/>
                    <a:pt x="-220" y="33608"/>
                    <a:pt x="-982" y="49038"/>
                  </a:cubicBezTo>
                  <a:cubicBezTo>
                    <a:pt x="-1934" y="54706"/>
                    <a:pt x="-1363" y="60535"/>
                    <a:pt x="732" y="65898"/>
                  </a:cubicBezTo>
                  <a:cubicBezTo>
                    <a:pt x="2161" y="69974"/>
                    <a:pt x="6638" y="72137"/>
                    <a:pt x="10639" y="70717"/>
                  </a:cubicBezTo>
                  <a:cubicBezTo>
                    <a:pt x="11115" y="70574"/>
                    <a:pt x="11496" y="70393"/>
                    <a:pt x="11877" y="70184"/>
                  </a:cubicBezTo>
                  <a:cubicBezTo>
                    <a:pt x="15687" y="68088"/>
                    <a:pt x="11877" y="62278"/>
                    <a:pt x="8353" y="64278"/>
                  </a:cubicBezTo>
                  <a:cubicBezTo>
                    <a:pt x="7876" y="64278"/>
                    <a:pt x="7876" y="64278"/>
                    <a:pt x="8353" y="64278"/>
                  </a:cubicBezTo>
                  <a:cubicBezTo>
                    <a:pt x="8067" y="64078"/>
                    <a:pt x="7781" y="63821"/>
                    <a:pt x="7591" y="63516"/>
                  </a:cubicBezTo>
                  <a:cubicBezTo>
                    <a:pt x="7210" y="62964"/>
                    <a:pt x="6828" y="62392"/>
                    <a:pt x="6542" y="61802"/>
                  </a:cubicBezTo>
                  <a:cubicBezTo>
                    <a:pt x="5876" y="60106"/>
                    <a:pt x="5495" y="58297"/>
                    <a:pt x="5495" y="56468"/>
                  </a:cubicBezTo>
                  <a:cubicBezTo>
                    <a:pt x="5495" y="50467"/>
                    <a:pt x="5495" y="44466"/>
                    <a:pt x="6162" y="38466"/>
                  </a:cubicBezTo>
                  <a:cubicBezTo>
                    <a:pt x="6162" y="26464"/>
                    <a:pt x="6924" y="14463"/>
                    <a:pt x="7210" y="2461"/>
                  </a:cubicBezTo>
                  <a:cubicBezTo>
                    <a:pt x="7210" y="-1158"/>
                    <a:pt x="1780" y="-1158"/>
                    <a:pt x="1495" y="246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4" name="任意多边形: 形状 283"/>
            <p:cNvSpPr/>
            <p:nvPr/>
          </p:nvSpPr>
          <p:spPr>
            <a:xfrm>
              <a:off x="10941235" y="4549826"/>
              <a:ext cx="13368" cy="81548"/>
            </a:xfrm>
            <a:custGeom>
              <a:avLst/>
              <a:gdLst>
                <a:gd name="connsiteX0" fmla="*/ 8130 w 13368"/>
                <a:gd name="connsiteY0" fmla="*/ 1202 h 81548"/>
                <a:gd name="connsiteX1" fmla="*/ -1395 w 13368"/>
                <a:gd name="connsiteY1" fmla="*/ 77973 h 81548"/>
                <a:gd name="connsiteX2" fmla="*/ 5463 w 13368"/>
                <a:gd name="connsiteY2" fmla="*/ 77973 h 81548"/>
                <a:gd name="connsiteX3" fmla="*/ 11940 w 13368"/>
                <a:gd name="connsiteY3" fmla="*/ 1773 h 81548"/>
                <a:gd name="connsiteX4" fmla="*/ 7844 w 13368"/>
                <a:gd name="connsiteY4" fmla="*/ 1202 h 81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67" h="81548">
                  <a:moveTo>
                    <a:pt x="8130" y="1202"/>
                  </a:moveTo>
                  <a:cubicBezTo>
                    <a:pt x="4701" y="26824"/>
                    <a:pt x="1938" y="52446"/>
                    <a:pt x="-1395" y="77973"/>
                  </a:cubicBezTo>
                  <a:cubicBezTo>
                    <a:pt x="-1966" y="82355"/>
                    <a:pt x="5082" y="82450"/>
                    <a:pt x="5463" y="77973"/>
                  </a:cubicBezTo>
                  <a:cubicBezTo>
                    <a:pt x="7750" y="52637"/>
                    <a:pt x="10225" y="27205"/>
                    <a:pt x="11940" y="1773"/>
                  </a:cubicBezTo>
                  <a:cubicBezTo>
                    <a:pt x="11940" y="-513"/>
                    <a:pt x="8130" y="-1084"/>
                    <a:pt x="7844" y="120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5" name="任意多边形: 形状 284"/>
            <p:cNvSpPr/>
            <p:nvPr/>
          </p:nvSpPr>
          <p:spPr>
            <a:xfrm>
              <a:off x="10955842" y="4537470"/>
              <a:ext cx="21431" cy="142721"/>
            </a:xfrm>
            <a:custGeom>
              <a:avLst/>
              <a:gdLst>
                <a:gd name="connsiteX0" fmla="*/ 14575 w 21431"/>
                <a:gd name="connsiteY0" fmla="*/ 2319 h 142721"/>
                <a:gd name="connsiteX1" fmla="*/ 6382 w 21431"/>
                <a:gd name="connsiteY1" fmla="*/ 70327 h 142721"/>
                <a:gd name="connsiteX2" fmla="*/ -1428 w 21431"/>
                <a:gd name="connsiteY2" fmla="*/ 138431 h 142721"/>
                <a:gd name="connsiteX3" fmla="*/ 7049 w 21431"/>
                <a:gd name="connsiteY3" fmla="*/ 138431 h 142721"/>
                <a:gd name="connsiteX4" fmla="*/ 13621 w 21431"/>
                <a:gd name="connsiteY4" fmla="*/ 70327 h 142721"/>
                <a:gd name="connsiteX5" fmla="*/ 20003 w 21431"/>
                <a:gd name="connsiteY5" fmla="*/ 2319 h 142721"/>
                <a:gd name="connsiteX6" fmla="*/ 14575 w 21431"/>
                <a:gd name="connsiteY6" fmla="*/ 2319 h 14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431" h="142721">
                  <a:moveTo>
                    <a:pt x="14575" y="2319"/>
                  </a:moveTo>
                  <a:cubicBezTo>
                    <a:pt x="11907" y="24988"/>
                    <a:pt x="9145" y="47658"/>
                    <a:pt x="6382" y="70327"/>
                  </a:cubicBezTo>
                  <a:cubicBezTo>
                    <a:pt x="3716" y="92997"/>
                    <a:pt x="381" y="115666"/>
                    <a:pt x="-1428" y="138431"/>
                  </a:cubicBezTo>
                  <a:cubicBezTo>
                    <a:pt x="-1428" y="143955"/>
                    <a:pt x="6288" y="143670"/>
                    <a:pt x="7049" y="138431"/>
                  </a:cubicBezTo>
                  <a:cubicBezTo>
                    <a:pt x="10097" y="115857"/>
                    <a:pt x="11526" y="92997"/>
                    <a:pt x="13621" y="70327"/>
                  </a:cubicBezTo>
                  <a:cubicBezTo>
                    <a:pt x="15717" y="47658"/>
                    <a:pt x="17908" y="24988"/>
                    <a:pt x="20003" y="2319"/>
                  </a:cubicBezTo>
                  <a:cubicBezTo>
                    <a:pt x="20003" y="-1205"/>
                    <a:pt x="15050" y="-1015"/>
                    <a:pt x="14575" y="231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6" name="任意多边形: 形状 285"/>
            <p:cNvSpPr/>
            <p:nvPr/>
          </p:nvSpPr>
          <p:spPr>
            <a:xfrm>
              <a:off x="10968414" y="4536422"/>
              <a:ext cx="22764" cy="124175"/>
            </a:xfrm>
            <a:custGeom>
              <a:avLst/>
              <a:gdLst>
                <a:gd name="connsiteX0" fmla="*/ 13908 w 22764"/>
                <a:gd name="connsiteY0" fmla="*/ 2414 h 124175"/>
                <a:gd name="connsiteX1" fmla="*/ 6002 w 22764"/>
                <a:gd name="connsiteY1" fmla="*/ 61374 h 124175"/>
                <a:gd name="connsiteX2" fmla="*/ 2002 w 22764"/>
                <a:gd name="connsiteY2" fmla="*/ 90902 h 124175"/>
                <a:gd name="connsiteX3" fmla="*/ -1428 w 22764"/>
                <a:gd name="connsiteY3" fmla="*/ 119477 h 124175"/>
                <a:gd name="connsiteX4" fmla="*/ 4002 w 22764"/>
                <a:gd name="connsiteY4" fmla="*/ 123896 h 124175"/>
                <a:gd name="connsiteX5" fmla="*/ 8097 w 22764"/>
                <a:gd name="connsiteY5" fmla="*/ 120810 h 124175"/>
                <a:gd name="connsiteX6" fmla="*/ 11621 w 22764"/>
                <a:gd name="connsiteY6" fmla="*/ 92235 h 124175"/>
                <a:gd name="connsiteX7" fmla="*/ 14861 w 22764"/>
                <a:gd name="connsiteY7" fmla="*/ 62612 h 124175"/>
                <a:gd name="connsiteX8" fmla="*/ 21337 w 22764"/>
                <a:gd name="connsiteY8" fmla="*/ 3462 h 124175"/>
                <a:gd name="connsiteX9" fmla="*/ 13813 w 22764"/>
                <a:gd name="connsiteY9" fmla="*/ 2414 h 12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64" h="124175">
                  <a:moveTo>
                    <a:pt x="13908" y="2414"/>
                  </a:moveTo>
                  <a:cubicBezTo>
                    <a:pt x="11241" y="22131"/>
                    <a:pt x="8669" y="41753"/>
                    <a:pt x="6002" y="61374"/>
                  </a:cubicBezTo>
                  <a:lnTo>
                    <a:pt x="2002" y="90902"/>
                  </a:lnTo>
                  <a:cubicBezTo>
                    <a:pt x="192" y="100331"/>
                    <a:pt x="-951" y="109885"/>
                    <a:pt x="-1428" y="119477"/>
                  </a:cubicBezTo>
                  <a:cubicBezTo>
                    <a:pt x="-1142" y="122201"/>
                    <a:pt x="1239" y="124173"/>
                    <a:pt x="4002" y="123896"/>
                  </a:cubicBezTo>
                  <a:cubicBezTo>
                    <a:pt x="5811" y="123706"/>
                    <a:pt x="7431" y="122515"/>
                    <a:pt x="8097" y="120810"/>
                  </a:cubicBezTo>
                  <a:cubicBezTo>
                    <a:pt x="10003" y="111390"/>
                    <a:pt x="11146" y="101837"/>
                    <a:pt x="11621" y="92235"/>
                  </a:cubicBezTo>
                  <a:lnTo>
                    <a:pt x="14861" y="62612"/>
                  </a:lnTo>
                  <a:cubicBezTo>
                    <a:pt x="17051" y="42896"/>
                    <a:pt x="19146" y="23179"/>
                    <a:pt x="21337" y="3462"/>
                  </a:cubicBezTo>
                  <a:cubicBezTo>
                    <a:pt x="21337" y="-729"/>
                    <a:pt x="14384" y="-1777"/>
                    <a:pt x="13813" y="241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7" name="任意多边形: 形状 286"/>
            <p:cNvSpPr/>
            <p:nvPr/>
          </p:nvSpPr>
          <p:spPr>
            <a:xfrm>
              <a:off x="10977477" y="4616147"/>
              <a:ext cx="20654" cy="60464"/>
            </a:xfrm>
            <a:custGeom>
              <a:avLst/>
              <a:gdLst>
                <a:gd name="connsiteX0" fmla="*/ 10940 w 20654"/>
                <a:gd name="connsiteY0" fmla="*/ 3747 h 60464"/>
                <a:gd name="connsiteX1" fmla="*/ -871 w 20654"/>
                <a:gd name="connsiteY1" fmla="*/ 53658 h 60464"/>
                <a:gd name="connsiteX2" fmla="*/ 654 w 20654"/>
                <a:gd name="connsiteY2" fmla="*/ 59563 h 60464"/>
                <a:gd name="connsiteX3" fmla="*/ 6464 w 20654"/>
                <a:gd name="connsiteY3" fmla="*/ 58249 h 60464"/>
                <a:gd name="connsiteX4" fmla="*/ 6559 w 20654"/>
                <a:gd name="connsiteY4" fmla="*/ 58040 h 60464"/>
                <a:gd name="connsiteX5" fmla="*/ 19227 w 20654"/>
                <a:gd name="connsiteY5" fmla="*/ 3747 h 60464"/>
                <a:gd name="connsiteX6" fmla="*/ 10940 w 20654"/>
                <a:gd name="connsiteY6" fmla="*/ 3747 h 60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54" h="60464">
                  <a:moveTo>
                    <a:pt x="10940" y="3747"/>
                  </a:moveTo>
                  <a:cubicBezTo>
                    <a:pt x="9893" y="20940"/>
                    <a:pt x="5893" y="37827"/>
                    <a:pt x="-871" y="53658"/>
                  </a:cubicBezTo>
                  <a:cubicBezTo>
                    <a:pt x="-2014" y="55715"/>
                    <a:pt x="-1346" y="58325"/>
                    <a:pt x="654" y="59563"/>
                  </a:cubicBezTo>
                  <a:cubicBezTo>
                    <a:pt x="2653" y="60802"/>
                    <a:pt x="5225" y="60211"/>
                    <a:pt x="6464" y="58249"/>
                  </a:cubicBezTo>
                  <a:cubicBezTo>
                    <a:pt x="6464" y="58182"/>
                    <a:pt x="6559" y="58116"/>
                    <a:pt x="6559" y="58040"/>
                  </a:cubicBezTo>
                  <a:cubicBezTo>
                    <a:pt x="14275" y="40942"/>
                    <a:pt x="18561" y="22492"/>
                    <a:pt x="19227" y="3747"/>
                  </a:cubicBezTo>
                  <a:cubicBezTo>
                    <a:pt x="19227" y="-1587"/>
                    <a:pt x="11131" y="-1587"/>
                    <a:pt x="10940" y="374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8" name="任意多边形: 形状 287"/>
            <p:cNvSpPr/>
            <p:nvPr/>
          </p:nvSpPr>
          <p:spPr>
            <a:xfrm>
              <a:off x="10993333" y="4581464"/>
              <a:ext cx="13467" cy="63234"/>
            </a:xfrm>
            <a:custGeom>
              <a:avLst/>
              <a:gdLst>
                <a:gd name="connsiteX0" fmla="*/ 5277 w 13467"/>
                <a:gd name="connsiteY0" fmla="*/ 2997 h 63234"/>
                <a:gd name="connsiteX1" fmla="*/ -1391 w 13467"/>
                <a:gd name="connsiteY1" fmla="*/ 58909 h 63234"/>
                <a:gd name="connsiteX2" fmla="*/ 7086 w 13467"/>
                <a:gd name="connsiteY2" fmla="*/ 58909 h 63234"/>
                <a:gd name="connsiteX3" fmla="*/ 12039 w 13467"/>
                <a:gd name="connsiteY3" fmla="*/ 2997 h 63234"/>
                <a:gd name="connsiteX4" fmla="*/ 5277 w 13467"/>
                <a:gd name="connsiteY4" fmla="*/ 2997 h 6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67" h="63234">
                  <a:moveTo>
                    <a:pt x="5277" y="2997"/>
                  </a:moveTo>
                  <a:cubicBezTo>
                    <a:pt x="3181" y="22047"/>
                    <a:pt x="896" y="40335"/>
                    <a:pt x="-1391" y="58909"/>
                  </a:cubicBezTo>
                  <a:cubicBezTo>
                    <a:pt x="-2058" y="64243"/>
                    <a:pt x="6610" y="64433"/>
                    <a:pt x="7086" y="58909"/>
                  </a:cubicBezTo>
                  <a:cubicBezTo>
                    <a:pt x="8610" y="39859"/>
                    <a:pt x="10230" y="21666"/>
                    <a:pt x="12039" y="2997"/>
                  </a:cubicBezTo>
                  <a:cubicBezTo>
                    <a:pt x="12039" y="-1384"/>
                    <a:pt x="5752" y="-1289"/>
                    <a:pt x="5277" y="299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9" name="任意多边形: 形状 288"/>
            <p:cNvSpPr/>
            <p:nvPr/>
          </p:nvSpPr>
          <p:spPr>
            <a:xfrm>
              <a:off x="11010396" y="4616571"/>
              <a:ext cx="16624" cy="38818"/>
            </a:xfrm>
            <a:custGeom>
              <a:avLst/>
              <a:gdLst>
                <a:gd name="connsiteX0" fmla="*/ 11169 w 16624"/>
                <a:gd name="connsiteY0" fmla="*/ 656 h 38818"/>
                <a:gd name="connsiteX1" fmla="*/ 1644 w 16624"/>
                <a:gd name="connsiteY1" fmla="*/ 17229 h 38818"/>
                <a:gd name="connsiteX2" fmla="*/ -547 w 16624"/>
                <a:gd name="connsiteY2" fmla="*/ 25992 h 38818"/>
                <a:gd name="connsiteX3" fmla="*/ -1213 w 16624"/>
                <a:gd name="connsiteY3" fmla="*/ 31041 h 38818"/>
                <a:gd name="connsiteX4" fmla="*/ -1213 w 16624"/>
                <a:gd name="connsiteY4" fmla="*/ 36279 h 38818"/>
                <a:gd name="connsiteX5" fmla="*/ 2787 w 16624"/>
                <a:gd name="connsiteY5" fmla="*/ 38422 h 38818"/>
                <a:gd name="connsiteX6" fmla="*/ 4978 w 16624"/>
                <a:gd name="connsiteY6" fmla="*/ 36279 h 38818"/>
                <a:gd name="connsiteX7" fmla="*/ 4978 w 16624"/>
                <a:gd name="connsiteY7" fmla="*/ 31517 h 38818"/>
                <a:gd name="connsiteX8" fmla="*/ 4978 w 16624"/>
                <a:gd name="connsiteY8" fmla="*/ 27516 h 38818"/>
                <a:gd name="connsiteX9" fmla="*/ 6883 w 16624"/>
                <a:gd name="connsiteY9" fmla="*/ 19230 h 38818"/>
                <a:gd name="connsiteX10" fmla="*/ 14694 w 16624"/>
                <a:gd name="connsiteY10" fmla="*/ 4180 h 38818"/>
                <a:gd name="connsiteX11" fmla="*/ 10121 w 16624"/>
                <a:gd name="connsiteY11" fmla="*/ 656 h 38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24" h="38818">
                  <a:moveTo>
                    <a:pt x="11169" y="656"/>
                  </a:moveTo>
                  <a:cubicBezTo>
                    <a:pt x="7073" y="5609"/>
                    <a:pt x="3835" y="11210"/>
                    <a:pt x="1644" y="17229"/>
                  </a:cubicBezTo>
                  <a:cubicBezTo>
                    <a:pt x="596" y="20077"/>
                    <a:pt x="-71" y="23011"/>
                    <a:pt x="-547" y="25992"/>
                  </a:cubicBezTo>
                  <a:cubicBezTo>
                    <a:pt x="-547" y="27707"/>
                    <a:pt x="-547" y="29326"/>
                    <a:pt x="-1213" y="31041"/>
                  </a:cubicBezTo>
                  <a:cubicBezTo>
                    <a:pt x="-1499" y="32774"/>
                    <a:pt x="-1499" y="34546"/>
                    <a:pt x="-1213" y="36279"/>
                  </a:cubicBezTo>
                  <a:cubicBezTo>
                    <a:pt x="-641" y="37984"/>
                    <a:pt x="1168" y="38946"/>
                    <a:pt x="2787" y="38422"/>
                  </a:cubicBezTo>
                  <a:cubicBezTo>
                    <a:pt x="3835" y="38108"/>
                    <a:pt x="4692" y="37308"/>
                    <a:pt x="4978" y="36279"/>
                  </a:cubicBezTo>
                  <a:cubicBezTo>
                    <a:pt x="5169" y="34698"/>
                    <a:pt x="5169" y="33098"/>
                    <a:pt x="4978" y="31517"/>
                  </a:cubicBezTo>
                  <a:cubicBezTo>
                    <a:pt x="4978" y="30183"/>
                    <a:pt x="4978" y="28850"/>
                    <a:pt x="4978" y="27516"/>
                  </a:cubicBezTo>
                  <a:cubicBezTo>
                    <a:pt x="5358" y="24706"/>
                    <a:pt x="6026" y="21935"/>
                    <a:pt x="6883" y="19230"/>
                  </a:cubicBezTo>
                  <a:cubicBezTo>
                    <a:pt x="8598" y="13810"/>
                    <a:pt x="11265" y="8723"/>
                    <a:pt x="14694" y="4180"/>
                  </a:cubicBezTo>
                  <a:cubicBezTo>
                    <a:pt x="16694" y="1513"/>
                    <a:pt x="12217" y="-1916"/>
                    <a:pt x="10121" y="65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0" name="任意多边形: 形状 289"/>
            <p:cNvSpPr/>
            <p:nvPr/>
          </p:nvSpPr>
          <p:spPr>
            <a:xfrm>
              <a:off x="10982583" y="4524106"/>
              <a:ext cx="50659" cy="125436"/>
            </a:xfrm>
            <a:custGeom>
              <a:avLst/>
              <a:gdLst>
                <a:gd name="connsiteX0" fmla="*/ -1023 w 50659"/>
                <a:gd name="connsiteY0" fmla="*/ 4252 h 125436"/>
                <a:gd name="connsiteX1" fmla="*/ 18027 w 50659"/>
                <a:gd name="connsiteY1" fmla="*/ 62545 h 125436"/>
                <a:gd name="connsiteX2" fmla="*/ 37077 w 50659"/>
                <a:gd name="connsiteY2" fmla="*/ 121029 h 125436"/>
                <a:gd name="connsiteX3" fmla="*/ 48888 w 50659"/>
                <a:gd name="connsiteY3" fmla="*/ 117790 h 125436"/>
                <a:gd name="connsiteX4" fmla="*/ 27172 w 50659"/>
                <a:gd name="connsiteY4" fmla="*/ 60069 h 125436"/>
                <a:gd name="connsiteX5" fmla="*/ 5930 w 50659"/>
                <a:gd name="connsiteY5" fmla="*/ 2252 h 125436"/>
                <a:gd name="connsiteX6" fmla="*/ -1214 w 50659"/>
                <a:gd name="connsiteY6" fmla="*/ 4252 h 125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659" h="125434">
                  <a:moveTo>
                    <a:pt x="-1023" y="4252"/>
                  </a:moveTo>
                  <a:cubicBezTo>
                    <a:pt x="5454" y="23302"/>
                    <a:pt x="12026" y="43114"/>
                    <a:pt x="18027" y="62545"/>
                  </a:cubicBezTo>
                  <a:cubicBezTo>
                    <a:pt x="24028" y="81976"/>
                    <a:pt x="29838" y="101883"/>
                    <a:pt x="37077" y="121029"/>
                  </a:cubicBezTo>
                  <a:cubicBezTo>
                    <a:pt x="39744" y="128268"/>
                    <a:pt x="51364" y="125315"/>
                    <a:pt x="48888" y="117790"/>
                  </a:cubicBezTo>
                  <a:cubicBezTo>
                    <a:pt x="42411" y="98740"/>
                    <a:pt x="34315" y="79690"/>
                    <a:pt x="27172" y="60069"/>
                  </a:cubicBezTo>
                  <a:cubicBezTo>
                    <a:pt x="20028" y="40447"/>
                    <a:pt x="13074" y="21969"/>
                    <a:pt x="5930" y="2252"/>
                  </a:cubicBezTo>
                  <a:cubicBezTo>
                    <a:pt x="4311" y="-2129"/>
                    <a:pt x="-2737" y="-320"/>
                    <a:pt x="-1214" y="425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205" name="组合 204"/>
          <p:cNvGrpSpPr/>
          <p:nvPr userDrawn="1"/>
        </p:nvGrpSpPr>
        <p:grpSpPr>
          <a:xfrm>
            <a:off x="-7" y="4260556"/>
            <a:ext cx="3771825" cy="2475643"/>
            <a:chOff x="-7" y="4260556"/>
            <a:chExt cx="3771825" cy="2475643"/>
          </a:xfrm>
        </p:grpSpPr>
        <p:sp>
          <p:nvSpPr>
            <p:cNvPr id="117" name="任意多边形: 形状 116"/>
            <p:cNvSpPr/>
            <p:nvPr/>
          </p:nvSpPr>
          <p:spPr>
            <a:xfrm>
              <a:off x="1524039" y="5002738"/>
              <a:ext cx="1262632" cy="250246"/>
            </a:xfrm>
            <a:custGeom>
              <a:avLst/>
              <a:gdLst>
                <a:gd name="connsiteX0" fmla="*/ 4520 w 1262632"/>
                <a:gd name="connsiteY0" fmla="*/ 249867 h 250246"/>
                <a:gd name="connsiteX1" fmla="*/ 259980 w 1262632"/>
                <a:gd name="connsiteY1" fmla="*/ 201289 h 250246"/>
                <a:gd name="connsiteX2" fmla="*/ 499534 w 1262632"/>
                <a:gd name="connsiteY2" fmla="*/ 156617 h 250246"/>
                <a:gd name="connsiteX3" fmla="*/ 733373 w 1262632"/>
                <a:gd name="connsiteY3" fmla="*/ 113564 h 250246"/>
                <a:gd name="connsiteX4" fmla="*/ 971498 w 1262632"/>
                <a:gd name="connsiteY4" fmla="*/ 68892 h 250246"/>
                <a:gd name="connsiteX5" fmla="*/ 1224102 w 1262632"/>
                <a:gd name="connsiteY5" fmla="*/ 19553 h 250246"/>
                <a:gd name="connsiteX6" fmla="*/ 1256867 w 1262632"/>
                <a:gd name="connsiteY6" fmla="*/ 12409 h 250246"/>
                <a:gd name="connsiteX7" fmla="*/ 1253438 w 1262632"/>
                <a:gd name="connsiteY7" fmla="*/ -164 h 250246"/>
                <a:gd name="connsiteX8" fmla="*/ 1122565 w 1262632"/>
                <a:gd name="connsiteY8" fmla="*/ 25363 h 250246"/>
                <a:gd name="connsiteX9" fmla="*/ 998168 w 1262632"/>
                <a:gd name="connsiteY9" fmla="*/ 49461 h 250246"/>
                <a:gd name="connsiteX10" fmla="*/ 758804 w 1262632"/>
                <a:gd name="connsiteY10" fmla="*/ 94895 h 250246"/>
                <a:gd name="connsiteX11" fmla="*/ 525157 w 1262632"/>
                <a:gd name="connsiteY11" fmla="*/ 138615 h 250246"/>
                <a:gd name="connsiteX12" fmla="*/ 287032 w 1262632"/>
                <a:gd name="connsiteY12" fmla="*/ 183954 h 250246"/>
                <a:gd name="connsiteX13" fmla="*/ 34904 w 1262632"/>
                <a:gd name="connsiteY13" fmla="*/ 234722 h 250246"/>
                <a:gd name="connsiteX14" fmla="*/ 2044 w 1262632"/>
                <a:gd name="connsiteY14" fmla="*/ 241580 h 250246"/>
                <a:gd name="connsiteX15" fmla="*/ 4330 w 1262632"/>
                <a:gd name="connsiteY15" fmla="*/ 249867 h 25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62632" h="250246">
                  <a:moveTo>
                    <a:pt x="4520" y="249867"/>
                  </a:moveTo>
                  <a:cubicBezTo>
                    <a:pt x="89579" y="233294"/>
                    <a:pt x="174827" y="217291"/>
                    <a:pt x="259980" y="201289"/>
                  </a:cubicBezTo>
                  <a:cubicBezTo>
                    <a:pt x="339800" y="186364"/>
                    <a:pt x="419619" y="171476"/>
                    <a:pt x="499534" y="156617"/>
                  </a:cubicBezTo>
                  <a:cubicBezTo>
                    <a:pt x="577545" y="142235"/>
                    <a:pt x="655458" y="128042"/>
                    <a:pt x="733373" y="113564"/>
                  </a:cubicBezTo>
                  <a:cubicBezTo>
                    <a:pt x="812812" y="98896"/>
                    <a:pt x="892154" y="84008"/>
                    <a:pt x="971498" y="68892"/>
                  </a:cubicBezTo>
                  <a:cubicBezTo>
                    <a:pt x="1055795" y="52890"/>
                    <a:pt x="1139995" y="36440"/>
                    <a:pt x="1224102" y="19553"/>
                  </a:cubicBezTo>
                  <a:cubicBezTo>
                    <a:pt x="1235055" y="17362"/>
                    <a:pt x="1246008" y="15076"/>
                    <a:pt x="1256867" y="12409"/>
                  </a:cubicBezTo>
                  <a:cubicBezTo>
                    <a:pt x="1265154" y="10409"/>
                    <a:pt x="1261534" y="-1403"/>
                    <a:pt x="1253438" y="-164"/>
                  </a:cubicBezTo>
                  <a:cubicBezTo>
                    <a:pt x="1209624" y="6694"/>
                    <a:pt x="1166094" y="16790"/>
                    <a:pt x="1122565" y="25363"/>
                  </a:cubicBezTo>
                  <a:lnTo>
                    <a:pt x="998168" y="49461"/>
                  </a:lnTo>
                  <a:cubicBezTo>
                    <a:pt x="918444" y="64891"/>
                    <a:pt x="838719" y="80036"/>
                    <a:pt x="758804" y="94895"/>
                  </a:cubicBezTo>
                  <a:lnTo>
                    <a:pt x="525157" y="138615"/>
                  </a:lnTo>
                  <a:cubicBezTo>
                    <a:pt x="445813" y="153598"/>
                    <a:pt x="366470" y="168714"/>
                    <a:pt x="287032" y="183954"/>
                  </a:cubicBezTo>
                  <a:cubicBezTo>
                    <a:pt x="202830" y="200146"/>
                    <a:pt x="118820" y="217072"/>
                    <a:pt x="34904" y="234722"/>
                  </a:cubicBezTo>
                  <a:lnTo>
                    <a:pt x="2044" y="241580"/>
                  </a:lnTo>
                  <a:cubicBezTo>
                    <a:pt x="-3385" y="242723"/>
                    <a:pt x="-1099" y="251105"/>
                    <a:pt x="4330" y="24986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8" name="任意多边形: 形状 117"/>
            <p:cNvSpPr/>
            <p:nvPr/>
          </p:nvSpPr>
          <p:spPr>
            <a:xfrm>
              <a:off x="1506083" y="5255591"/>
              <a:ext cx="1022467" cy="485093"/>
            </a:xfrm>
            <a:custGeom>
              <a:avLst/>
              <a:gdLst>
                <a:gd name="connsiteX0" fmla="*/ 17523 w 1022467"/>
                <a:gd name="connsiteY0" fmla="*/ 9492 h 485093"/>
                <a:gd name="connsiteX1" fmla="*/ 468436 w 1022467"/>
                <a:gd name="connsiteY1" fmla="*/ 109695 h 485093"/>
                <a:gd name="connsiteX2" fmla="*/ 693893 w 1022467"/>
                <a:gd name="connsiteY2" fmla="*/ 159511 h 485093"/>
                <a:gd name="connsiteX3" fmla="*/ 805526 w 1022467"/>
                <a:gd name="connsiteY3" fmla="*/ 184180 h 485093"/>
                <a:gd name="connsiteX4" fmla="*/ 906967 w 1022467"/>
                <a:gd name="connsiteY4" fmla="*/ 210469 h 485093"/>
                <a:gd name="connsiteX5" fmla="*/ 976024 w 1022467"/>
                <a:gd name="connsiteY5" fmla="*/ 259237 h 485093"/>
                <a:gd name="connsiteX6" fmla="*/ 1006028 w 1022467"/>
                <a:gd name="connsiteY6" fmla="*/ 329818 h 485093"/>
                <a:gd name="connsiteX7" fmla="*/ 997741 w 1022467"/>
                <a:gd name="connsiteY7" fmla="*/ 407161 h 485093"/>
                <a:gd name="connsiteX8" fmla="*/ 937924 w 1022467"/>
                <a:gd name="connsiteY8" fmla="*/ 468216 h 485093"/>
                <a:gd name="connsiteX9" fmla="*/ 834673 w 1022467"/>
                <a:gd name="connsiteY9" fmla="*/ 456595 h 485093"/>
                <a:gd name="connsiteX10" fmla="*/ 724849 w 1022467"/>
                <a:gd name="connsiteY10" fmla="*/ 425639 h 485093"/>
                <a:gd name="connsiteX11" fmla="*/ 502916 w 1022467"/>
                <a:gd name="connsiteY11" fmla="*/ 363060 h 485093"/>
                <a:gd name="connsiteX12" fmla="*/ 61528 w 1022467"/>
                <a:gd name="connsiteY12" fmla="*/ 238187 h 485093"/>
                <a:gd name="connsiteX13" fmla="*/ 6569 w 1022467"/>
                <a:gd name="connsiteY13" fmla="*/ 222757 h 485093"/>
                <a:gd name="connsiteX14" fmla="*/ -955 w 1022467"/>
                <a:gd name="connsiteY14" fmla="*/ 227786 h 485093"/>
                <a:gd name="connsiteX15" fmla="*/ 3235 w 1022467"/>
                <a:gd name="connsiteY15" fmla="*/ 235044 h 485093"/>
                <a:gd name="connsiteX16" fmla="*/ 458435 w 1022467"/>
                <a:gd name="connsiteY16" fmla="*/ 363536 h 485093"/>
                <a:gd name="connsiteX17" fmla="*/ 684845 w 1022467"/>
                <a:gd name="connsiteY17" fmla="*/ 427639 h 485093"/>
                <a:gd name="connsiteX18" fmla="*/ 796954 w 1022467"/>
                <a:gd name="connsiteY18" fmla="*/ 459358 h 485093"/>
                <a:gd name="connsiteX19" fmla="*/ 852960 w 1022467"/>
                <a:gd name="connsiteY19" fmla="*/ 475074 h 485093"/>
                <a:gd name="connsiteX20" fmla="*/ 904872 w 1022467"/>
                <a:gd name="connsiteY20" fmla="*/ 484599 h 485093"/>
                <a:gd name="connsiteX21" fmla="*/ 989454 w 1022467"/>
                <a:gd name="connsiteY21" fmla="*/ 447356 h 485093"/>
                <a:gd name="connsiteX22" fmla="*/ 1020315 w 1022467"/>
                <a:gd name="connsiteY22" fmla="*/ 371632 h 485093"/>
                <a:gd name="connsiteX23" fmla="*/ 965642 w 1022467"/>
                <a:gd name="connsiteY23" fmla="*/ 226852 h 485093"/>
                <a:gd name="connsiteX24" fmla="*/ 877917 w 1022467"/>
                <a:gd name="connsiteY24" fmla="*/ 185037 h 485093"/>
                <a:gd name="connsiteX25" fmla="*/ 769998 w 1022467"/>
                <a:gd name="connsiteY25" fmla="*/ 161130 h 485093"/>
                <a:gd name="connsiteX26" fmla="*/ 539493 w 1022467"/>
                <a:gd name="connsiteY26" fmla="*/ 111409 h 485093"/>
                <a:gd name="connsiteX27" fmla="*/ 76197 w 1022467"/>
                <a:gd name="connsiteY27" fmla="*/ 11587 h 485093"/>
                <a:gd name="connsiteX28" fmla="*/ 20285 w 1022467"/>
                <a:gd name="connsiteY28" fmla="*/ -129 h 485093"/>
                <a:gd name="connsiteX29" fmla="*/ 17523 w 1022467"/>
                <a:gd name="connsiteY29" fmla="*/ 9396 h 48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22467" h="485093">
                  <a:moveTo>
                    <a:pt x="17523" y="9492"/>
                  </a:moveTo>
                  <a:cubicBezTo>
                    <a:pt x="167637" y="43591"/>
                    <a:pt x="318132" y="76167"/>
                    <a:pt x="468436" y="109695"/>
                  </a:cubicBezTo>
                  <a:lnTo>
                    <a:pt x="693893" y="159511"/>
                  </a:lnTo>
                  <a:lnTo>
                    <a:pt x="805526" y="184180"/>
                  </a:lnTo>
                  <a:cubicBezTo>
                    <a:pt x="839911" y="190391"/>
                    <a:pt x="873821" y="199182"/>
                    <a:pt x="906967" y="210469"/>
                  </a:cubicBezTo>
                  <a:cubicBezTo>
                    <a:pt x="934113" y="219975"/>
                    <a:pt x="958021" y="236863"/>
                    <a:pt x="976024" y="259237"/>
                  </a:cubicBezTo>
                  <a:cubicBezTo>
                    <a:pt x="991645" y="279935"/>
                    <a:pt x="1002027" y="304176"/>
                    <a:pt x="1006028" y="329818"/>
                  </a:cubicBezTo>
                  <a:cubicBezTo>
                    <a:pt x="1010218" y="355878"/>
                    <a:pt x="1007361" y="382586"/>
                    <a:pt x="997741" y="407161"/>
                  </a:cubicBezTo>
                  <a:cubicBezTo>
                    <a:pt x="986978" y="434116"/>
                    <a:pt x="966499" y="459643"/>
                    <a:pt x="937924" y="468216"/>
                  </a:cubicBezTo>
                  <a:cubicBezTo>
                    <a:pt x="903920" y="478408"/>
                    <a:pt x="867438" y="465835"/>
                    <a:pt x="834673" y="456595"/>
                  </a:cubicBezTo>
                  <a:lnTo>
                    <a:pt x="724849" y="425639"/>
                  </a:lnTo>
                  <a:lnTo>
                    <a:pt x="502916" y="363060"/>
                  </a:lnTo>
                  <a:cubicBezTo>
                    <a:pt x="355756" y="321531"/>
                    <a:pt x="208595" y="279907"/>
                    <a:pt x="61528" y="238187"/>
                  </a:cubicBezTo>
                  <a:lnTo>
                    <a:pt x="6569" y="222757"/>
                  </a:lnTo>
                  <a:cubicBezTo>
                    <a:pt x="3140" y="222080"/>
                    <a:pt x="-289" y="224328"/>
                    <a:pt x="-955" y="227786"/>
                  </a:cubicBezTo>
                  <a:cubicBezTo>
                    <a:pt x="-1527" y="230900"/>
                    <a:pt x="283" y="233996"/>
                    <a:pt x="3235" y="235044"/>
                  </a:cubicBezTo>
                  <a:lnTo>
                    <a:pt x="458435" y="363536"/>
                  </a:lnTo>
                  <a:lnTo>
                    <a:pt x="684845" y="427639"/>
                  </a:lnTo>
                  <a:lnTo>
                    <a:pt x="796954" y="459358"/>
                  </a:lnTo>
                  <a:cubicBezTo>
                    <a:pt x="816004" y="464596"/>
                    <a:pt x="834196" y="470026"/>
                    <a:pt x="852960" y="475074"/>
                  </a:cubicBezTo>
                  <a:cubicBezTo>
                    <a:pt x="869820" y="480141"/>
                    <a:pt x="887251" y="483342"/>
                    <a:pt x="904872" y="484599"/>
                  </a:cubicBezTo>
                  <a:cubicBezTo>
                    <a:pt x="937448" y="486866"/>
                    <a:pt x="969071" y="472940"/>
                    <a:pt x="989454" y="447356"/>
                  </a:cubicBezTo>
                  <a:cubicBezTo>
                    <a:pt x="1006599" y="425496"/>
                    <a:pt x="1017266" y="399264"/>
                    <a:pt x="1020315" y="371632"/>
                  </a:cubicBezTo>
                  <a:cubicBezTo>
                    <a:pt x="1026507" y="317378"/>
                    <a:pt x="1006123" y="263457"/>
                    <a:pt x="965642" y="226852"/>
                  </a:cubicBezTo>
                  <a:cubicBezTo>
                    <a:pt x="940019" y="206298"/>
                    <a:pt x="910016" y="191981"/>
                    <a:pt x="877917" y="185037"/>
                  </a:cubicBezTo>
                  <a:cubicBezTo>
                    <a:pt x="842292" y="175512"/>
                    <a:pt x="805907" y="168845"/>
                    <a:pt x="769998" y="161130"/>
                  </a:cubicBezTo>
                  <a:lnTo>
                    <a:pt x="539493" y="111409"/>
                  </a:lnTo>
                  <a:cubicBezTo>
                    <a:pt x="385092" y="78072"/>
                    <a:pt x="230788" y="43972"/>
                    <a:pt x="76197" y="11587"/>
                  </a:cubicBezTo>
                  <a:lnTo>
                    <a:pt x="20285" y="-129"/>
                  </a:lnTo>
                  <a:cubicBezTo>
                    <a:pt x="13903" y="-1462"/>
                    <a:pt x="10760" y="8158"/>
                    <a:pt x="17523" y="9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9" name="任意多边形: 形状 118"/>
            <p:cNvSpPr/>
            <p:nvPr/>
          </p:nvSpPr>
          <p:spPr>
            <a:xfrm>
              <a:off x="1511776" y="5251908"/>
              <a:ext cx="17392" cy="228601"/>
            </a:xfrm>
            <a:custGeom>
              <a:avLst/>
              <a:gdLst>
                <a:gd name="connsiteX0" fmla="*/ 16116 w 17392"/>
                <a:gd name="connsiteY0" fmla="*/ 224059 h 228601"/>
                <a:gd name="connsiteX1" fmla="*/ 12306 w 17392"/>
                <a:gd name="connsiteY1" fmla="*/ 114998 h 228601"/>
                <a:gd name="connsiteX2" fmla="*/ 11639 w 17392"/>
                <a:gd name="connsiteY2" fmla="*/ 60419 h 228601"/>
                <a:gd name="connsiteX3" fmla="*/ 11639 w 17392"/>
                <a:gd name="connsiteY3" fmla="*/ 5841 h 228601"/>
                <a:gd name="connsiteX4" fmla="*/ 5543 w 17392"/>
                <a:gd name="connsiteY4" fmla="*/ -255 h 228601"/>
                <a:gd name="connsiteX5" fmla="*/ -552 w 17392"/>
                <a:gd name="connsiteY5" fmla="*/ 5841 h 228601"/>
                <a:gd name="connsiteX6" fmla="*/ -552 w 17392"/>
                <a:gd name="connsiteY6" fmla="*/ 60419 h 228601"/>
                <a:gd name="connsiteX7" fmla="*/ 875 w 17392"/>
                <a:gd name="connsiteY7" fmla="*/ 114998 h 228601"/>
                <a:gd name="connsiteX8" fmla="*/ 7353 w 17392"/>
                <a:gd name="connsiteY8" fmla="*/ 224059 h 228601"/>
                <a:gd name="connsiteX9" fmla="*/ 16306 w 17392"/>
                <a:gd name="connsiteY9" fmla="*/ 224059 h 228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392" h="228601">
                  <a:moveTo>
                    <a:pt x="16116" y="224059"/>
                  </a:moveTo>
                  <a:cubicBezTo>
                    <a:pt x="15354" y="187673"/>
                    <a:pt x="13068" y="151383"/>
                    <a:pt x="12306" y="114998"/>
                  </a:cubicBezTo>
                  <a:cubicBezTo>
                    <a:pt x="12306" y="96805"/>
                    <a:pt x="11639" y="78612"/>
                    <a:pt x="11639" y="60419"/>
                  </a:cubicBezTo>
                  <a:cubicBezTo>
                    <a:pt x="11639" y="42227"/>
                    <a:pt x="12306" y="23939"/>
                    <a:pt x="11639" y="5841"/>
                  </a:cubicBezTo>
                  <a:cubicBezTo>
                    <a:pt x="11639" y="2479"/>
                    <a:pt x="8877" y="-255"/>
                    <a:pt x="5543" y="-255"/>
                  </a:cubicBezTo>
                  <a:cubicBezTo>
                    <a:pt x="2209" y="-255"/>
                    <a:pt x="-552" y="2479"/>
                    <a:pt x="-552" y="5841"/>
                  </a:cubicBezTo>
                  <a:cubicBezTo>
                    <a:pt x="-1695" y="23939"/>
                    <a:pt x="-552" y="42227"/>
                    <a:pt x="-552" y="60419"/>
                  </a:cubicBezTo>
                  <a:cubicBezTo>
                    <a:pt x="-552" y="78612"/>
                    <a:pt x="209" y="96805"/>
                    <a:pt x="875" y="114998"/>
                  </a:cubicBezTo>
                  <a:cubicBezTo>
                    <a:pt x="2114" y="151288"/>
                    <a:pt x="3352" y="187864"/>
                    <a:pt x="7353" y="224059"/>
                  </a:cubicBezTo>
                  <a:cubicBezTo>
                    <a:pt x="8019" y="229583"/>
                    <a:pt x="16878" y="229964"/>
                    <a:pt x="16306" y="22405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0" name="任意多边形: 形状 119"/>
            <p:cNvSpPr/>
            <p:nvPr/>
          </p:nvSpPr>
          <p:spPr>
            <a:xfrm>
              <a:off x="2429059" y="5003206"/>
              <a:ext cx="1099647" cy="740555"/>
            </a:xfrm>
            <a:custGeom>
              <a:avLst/>
              <a:gdLst>
                <a:gd name="connsiteX0" fmla="*/ 5136 w 1099647"/>
                <a:gd name="connsiteY0" fmla="*/ 739747 h 740555"/>
                <a:gd name="connsiteX1" fmla="*/ 430332 w 1099647"/>
                <a:gd name="connsiteY1" fmla="*/ 616493 h 740555"/>
                <a:gd name="connsiteX2" fmla="*/ 854672 w 1099647"/>
                <a:gd name="connsiteY2" fmla="*/ 491716 h 740555"/>
                <a:gd name="connsiteX3" fmla="*/ 1018692 w 1099647"/>
                <a:gd name="connsiteY3" fmla="*/ 421707 h 740555"/>
                <a:gd name="connsiteX4" fmla="*/ 1074033 w 1099647"/>
                <a:gd name="connsiteY4" fmla="*/ 362557 h 740555"/>
                <a:gd name="connsiteX5" fmla="*/ 1097941 w 1099647"/>
                <a:gd name="connsiteY5" fmla="*/ 287976 h 740555"/>
                <a:gd name="connsiteX6" fmla="*/ 1084510 w 1099647"/>
                <a:gd name="connsiteY6" fmla="*/ 216443 h 740555"/>
                <a:gd name="connsiteX7" fmla="*/ 1024693 w 1099647"/>
                <a:gd name="connsiteY7" fmla="*/ 162817 h 740555"/>
                <a:gd name="connsiteX8" fmla="*/ 941730 w 1099647"/>
                <a:gd name="connsiteY8" fmla="*/ 136624 h 740555"/>
                <a:gd name="connsiteX9" fmla="*/ 835240 w 1099647"/>
                <a:gd name="connsiteY9" fmla="*/ 111954 h 740555"/>
                <a:gd name="connsiteX10" fmla="*/ 404615 w 1099647"/>
                <a:gd name="connsiteY10" fmla="*/ 12323 h 740555"/>
                <a:gd name="connsiteX11" fmla="*/ 351371 w 1099647"/>
                <a:gd name="connsiteY11" fmla="*/ -60 h 740555"/>
                <a:gd name="connsiteX12" fmla="*/ 348132 w 1099647"/>
                <a:gd name="connsiteY12" fmla="*/ 11465 h 740555"/>
                <a:gd name="connsiteX13" fmla="*/ 769708 w 1099647"/>
                <a:gd name="connsiteY13" fmla="*/ 108525 h 740555"/>
                <a:gd name="connsiteX14" fmla="*/ 973067 w 1099647"/>
                <a:gd name="connsiteY14" fmla="*/ 155578 h 740555"/>
                <a:gd name="connsiteX15" fmla="*/ 1050887 w 1099647"/>
                <a:gd name="connsiteY15" fmla="*/ 191297 h 740555"/>
                <a:gd name="connsiteX16" fmla="*/ 1085272 w 1099647"/>
                <a:gd name="connsiteY16" fmla="*/ 255496 h 740555"/>
                <a:gd name="connsiteX17" fmla="*/ 1032598 w 1099647"/>
                <a:gd name="connsiteY17" fmla="*/ 393037 h 740555"/>
                <a:gd name="connsiteX18" fmla="*/ 877151 w 1099647"/>
                <a:gd name="connsiteY18" fmla="*/ 471046 h 740555"/>
                <a:gd name="connsiteX19" fmla="*/ 675792 w 1099647"/>
                <a:gd name="connsiteY19" fmla="*/ 530483 h 740555"/>
                <a:gd name="connsiteX20" fmla="*/ 467957 w 1099647"/>
                <a:gd name="connsiteY20" fmla="*/ 591728 h 740555"/>
                <a:gd name="connsiteX21" fmla="*/ 260216 w 1099647"/>
                <a:gd name="connsiteY21" fmla="*/ 652974 h 740555"/>
                <a:gd name="connsiteX22" fmla="*/ 52572 w 1099647"/>
                <a:gd name="connsiteY22" fmla="*/ 714886 h 740555"/>
                <a:gd name="connsiteX23" fmla="*/ 2566 w 1099647"/>
                <a:gd name="connsiteY23" fmla="*/ 730603 h 740555"/>
                <a:gd name="connsiteX24" fmla="*/ -864 w 1099647"/>
                <a:gd name="connsiteY24" fmla="*/ 736651 h 740555"/>
                <a:gd name="connsiteX25" fmla="*/ 5136 w 1099647"/>
                <a:gd name="connsiteY25" fmla="*/ 740128 h 740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99647" h="740555">
                  <a:moveTo>
                    <a:pt x="5136" y="739747"/>
                  </a:moveTo>
                  <a:cubicBezTo>
                    <a:pt x="147440" y="700694"/>
                    <a:pt x="288791" y="658117"/>
                    <a:pt x="430332" y="616493"/>
                  </a:cubicBezTo>
                  <a:cubicBezTo>
                    <a:pt x="571874" y="574869"/>
                    <a:pt x="713321" y="533435"/>
                    <a:pt x="854672" y="491716"/>
                  </a:cubicBezTo>
                  <a:cubicBezTo>
                    <a:pt x="911822" y="474952"/>
                    <a:pt x="970305" y="457235"/>
                    <a:pt x="1018692" y="421707"/>
                  </a:cubicBezTo>
                  <a:cubicBezTo>
                    <a:pt x="1040980" y="405924"/>
                    <a:pt x="1059745" y="385798"/>
                    <a:pt x="1074033" y="362557"/>
                  </a:cubicBezTo>
                  <a:cubicBezTo>
                    <a:pt x="1087462" y="339811"/>
                    <a:pt x="1095654" y="314322"/>
                    <a:pt x="1097941" y="287976"/>
                  </a:cubicBezTo>
                  <a:cubicBezTo>
                    <a:pt x="1100416" y="263335"/>
                    <a:pt x="1095749" y="238522"/>
                    <a:pt x="1084510" y="216443"/>
                  </a:cubicBezTo>
                  <a:cubicBezTo>
                    <a:pt x="1070984" y="192497"/>
                    <a:pt x="1049934" y="173657"/>
                    <a:pt x="1024693" y="162817"/>
                  </a:cubicBezTo>
                  <a:cubicBezTo>
                    <a:pt x="998022" y="151254"/>
                    <a:pt x="970210" y="142472"/>
                    <a:pt x="941730" y="136624"/>
                  </a:cubicBezTo>
                  <a:lnTo>
                    <a:pt x="835240" y="111954"/>
                  </a:lnTo>
                  <a:cubicBezTo>
                    <a:pt x="691699" y="78683"/>
                    <a:pt x="548157" y="45469"/>
                    <a:pt x="404615" y="12323"/>
                  </a:cubicBezTo>
                  <a:lnTo>
                    <a:pt x="351371" y="-60"/>
                  </a:lnTo>
                  <a:cubicBezTo>
                    <a:pt x="343846" y="-1870"/>
                    <a:pt x="340608" y="9465"/>
                    <a:pt x="348132" y="11465"/>
                  </a:cubicBezTo>
                  <a:cubicBezTo>
                    <a:pt x="488721" y="43660"/>
                    <a:pt x="629215" y="76016"/>
                    <a:pt x="769708" y="108525"/>
                  </a:cubicBezTo>
                  <a:cubicBezTo>
                    <a:pt x="837431" y="124241"/>
                    <a:pt x="905535" y="138815"/>
                    <a:pt x="973067" y="155578"/>
                  </a:cubicBezTo>
                  <a:cubicBezTo>
                    <a:pt x="1001452" y="161122"/>
                    <a:pt x="1028122" y="173362"/>
                    <a:pt x="1050887" y="191297"/>
                  </a:cubicBezTo>
                  <a:cubicBezTo>
                    <a:pt x="1069650" y="207899"/>
                    <a:pt x="1081843" y="230673"/>
                    <a:pt x="1085272" y="255496"/>
                  </a:cubicBezTo>
                  <a:cubicBezTo>
                    <a:pt x="1092511" y="305978"/>
                    <a:pt x="1068984" y="358842"/>
                    <a:pt x="1032598" y="393037"/>
                  </a:cubicBezTo>
                  <a:cubicBezTo>
                    <a:pt x="989546" y="433423"/>
                    <a:pt x="932490" y="454092"/>
                    <a:pt x="877151" y="471046"/>
                  </a:cubicBezTo>
                  <a:cubicBezTo>
                    <a:pt x="810476" y="491525"/>
                    <a:pt x="742848" y="510670"/>
                    <a:pt x="675792" y="530483"/>
                  </a:cubicBezTo>
                  <a:lnTo>
                    <a:pt x="467957" y="591728"/>
                  </a:lnTo>
                  <a:lnTo>
                    <a:pt x="260216" y="652974"/>
                  </a:lnTo>
                  <a:cubicBezTo>
                    <a:pt x="190969" y="673358"/>
                    <a:pt x="121533" y="693360"/>
                    <a:pt x="52572" y="714886"/>
                  </a:cubicBezTo>
                  <a:lnTo>
                    <a:pt x="2566" y="730603"/>
                  </a:lnTo>
                  <a:cubicBezTo>
                    <a:pt x="-102" y="731317"/>
                    <a:pt x="-1626" y="734022"/>
                    <a:pt x="-864" y="736651"/>
                  </a:cubicBezTo>
                  <a:cubicBezTo>
                    <a:pt x="-197" y="739280"/>
                    <a:pt x="2470" y="740842"/>
                    <a:pt x="5136" y="74012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1" name="任意多边形: 形状 120"/>
            <p:cNvSpPr/>
            <p:nvPr/>
          </p:nvSpPr>
          <p:spPr>
            <a:xfrm>
              <a:off x="2525683" y="5183358"/>
              <a:ext cx="928333" cy="268271"/>
            </a:xfrm>
            <a:custGeom>
              <a:avLst/>
              <a:gdLst>
                <a:gd name="connsiteX0" fmla="*/ 921116 w 928333"/>
                <a:gd name="connsiteY0" fmla="*/ 1143 h 268271"/>
                <a:gd name="connsiteX1" fmla="*/ 561452 w 928333"/>
                <a:gd name="connsiteY1" fmla="*/ 101727 h 268271"/>
                <a:gd name="connsiteX2" fmla="*/ 204169 w 928333"/>
                <a:gd name="connsiteY2" fmla="*/ 201835 h 268271"/>
                <a:gd name="connsiteX3" fmla="*/ 2620 w 928333"/>
                <a:gd name="connsiteY3" fmla="*/ 258318 h 268271"/>
                <a:gd name="connsiteX4" fmla="*/ -905 w 928333"/>
                <a:gd name="connsiteY4" fmla="*/ 264367 h 268271"/>
                <a:gd name="connsiteX5" fmla="*/ 5192 w 928333"/>
                <a:gd name="connsiteY5" fmla="*/ 267843 h 268271"/>
                <a:gd name="connsiteX6" fmla="*/ 185024 w 928333"/>
                <a:gd name="connsiteY6" fmla="*/ 217551 h 268271"/>
                <a:gd name="connsiteX7" fmla="*/ 364760 w 928333"/>
                <a:gd name="connsiteY7" fmla="*/ 167069 h 268271"/>
                <a:gd name="connsiteX8" fmla="*/ 722139 w 928333"/>
                <a:gd name="connsiteY8" fmla="*/ 66580 h 268271"/>
                <a:gd name="connsiteX9" fmla="*/ 923593 w 928333"/>
                <a:gd name="connsiteY9" fmla="*/ 9430 h 268271"/>
                <a:gd name="connsiteX10" fmla="*/ 927117 w 928333"/>
                <a:gd name="connsiteY10" fmla="*/ 3429 h 268271"/>
                <a:gd name="connsiteX11" fmla="*/ 921116 w 928333"/>
                <a:gd name="connsiteY11" fmla="*/ -95 h 26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28332" h="268271">
                  <a:moveTo>
                    <a:pt x="921116" y="1143"/>
                  </a:moveTo>
                  <a:cubicBezTo>
                    <a:pt x="801197" y="34481"/>
                    <a:pt x="681276" y="68009"/>
                    <a:pt x="561452" y="101727"/>
                  </a:cubicBezTo>
                  <a:lnTo>
                    <a:pt x="204169" y="201835"/>
                  </a:lnTo>
                  <a:cubicBezTo>
                    <a:pt x="137494" y="220885"/>
                    <a:pt x="69581" y="238697"/>
                    <a:pt x="2620" y="258318"/>
                  </a:cubicBezTo>
                  <a:cubicBezTo>
                    <a:pt x="-46" y="259033"/>
                    <a:pt x="-1571" y="261738"/>
                    <a:pt x="-905" y="264367"/>
                  </a:cubicBezTo>
                  <a:cubicBezTo>
                    <a:pt x="-142" y="266995"/>
                    <a:pt x="2524" y="268558"/>
                    <a:pt x="5192" y="267843"/>
                  </a:cubicBezTo>
                  <a:cubicBezTo>
                    <a:pt x="65295" y="251746"/>
                    <a:pt x="125111" y="234315"/>
                    <a:pt x="185024" y="217551"/>
                  </a:cubicBezTo>
                  <a:lnTo>
                    <a:pt x="364760" y="167069"/>
                  </a:lnTo>
                  <a:lnTo>
                    <a:pt x="722139" y="66580"/>
                  </a:lnTo>
                  <a:cubicBezTo>
                    <a:pt x="789290" y="47530"/>
                    <a:pt x="856441" y="28480"/>
                    <a:pt x="923593" y="9430"/>
                  </a:cubicBezTo>
                  <a:cubicBezTo>
                    <a:pt x="926260" y="8744"/>
                    <a:pt x="927783" y="6058"/>
                    <a:pt x="927117" y="3429"/>
                  </a:cubicBezTo>
                  <a:cubicBezTo>
                    <a:pt x="926449" y="800"/>
                    <a:pt x="923783" y="-781"/>
                    <a:pt x="921116" y="-9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2" name="任意多边形: 形状 121"/>
            <p:cNvSpPr/>
            <p:nvPr/>
          </p:nvSpPr>
          <p:spPr>
            <a:xfrm>
              <a:off x="1584987" y="5392051"/>
              <a:ext cx="817702" cy="250862"/>
            </a:xfrm>
            <a:custGeom>
              <a:avLst/>
              <a:gdLst>
                <a:gd name="connsiteX0" fmla="*/ 1578 w 817702"/>
                <a:gd name="connsiteY0" fmla="*/ 6478 h 250862"/>
                <a:gd name="connsiteX1" fmla="*/ 157027 w 817702"/>
                <a:gd name="connsiteY1" fmla="*/ 62294 h 250862"/>
                <a:gd name="connsiteX2" fmla="*/ 314189 w 817702"/>
                <a:gd name="connsiteY2" fmla="*/ 112586 h 250862"/>
                <a:gd name="connsiteX3" fmla="*/ 628514 w 817702"/>
                <a:gd name="connsiteY3" fmla="*/ 203931 h 250862"/>
                <a:gd name="connsiteX4" fmla="*/ 808442 w 817702"/>
                <a:gd name="connsiteY4" fmla="*/ 250508 h 250862"/>
                <a:gd name="connsiteX5" fmla="*/ 816538 w 817702"/>
                <a:gd name="connsiteY5" fmla="*/ 244736 h 250862"/>
                <a:gd name="connsiteX6" fmla="*/ 812156 w 817702"/>
                <a:gd name="connsiteY6" fmla="*/ 236982 h 250862"/>
                <a:gd name="connsiteX7" fmla="*/ 493545 w 817702"/>
                <a:gd name="connsiteY7" fmla="*/ 151257 h 250862"/>
                <a:gd name="connsiteX8" fmla="*/ 180172 w 817702"/>
                <a:gd name="connsiteY8" fmla="*/ 56007 h 250862"/>
                <a:gd name="connsiteX9" fmla="*/ 3103 w 817702"/>
                <a:gd name="connsiteY9" fmla="*/ -95 h 250862"/>
                <a:gd name="connsiteX10" fmla="*/ 1293 w 817702"/>
                <a:gd name="connsiteY10" fmla="*/ 6573 h 250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7702" h="250862">
                  <a:moveTo>
                    <a:pt x="1578" y="6478"/>
                  </a:moveTo>
                  <a:cubicBezTo>
                    <a:pt x="52632" y="27242"/>
                    <a:pt x="104735" y="44578"/>
                    <a:pt x="157027" y="62294"/>
                  </a:cubicBezTo>
                  <a:cubicBezTo>
                    <a:pt x="209319" y="80011"/>
                    <a:pt x="261802" y="96298"/>
                    <a:pt x="314189" y="112586"/>
                  </a:cubicBezTo>
                  <a:cubicBezTo>
                    <a:pt x="418488" y="144847"/>
                    <a:pt x="523263" y="175289"/>
                    <a:pt x="628514" y="203931"/>
                  </a:cubicBezTo>
                  <a:cubicBezTo>
                    <a:pt x="688331" y="220057"/>
                    <a:pt x="748339" y="235583"/>
                    <a:pt x="808442" y="250508"/>
                  </a:cubicBezTo>
                  <a:cubicBezTo>
                    <a:pt x="812251" y="251156"/>
                    <a:pt x="815870" y="248574"/>
                    <a:pt x="816538" y="244736"/>
                  </a:cubicBezTo>
                  <a:cubicBezTo>
                    <a:pt x="817109" y="241431"/>
                    <a:pt x="815300" y="238192"/>
                    <a:pt x="812156" y="236982"/>
                  </a:cubicBezTo>
                  <a:cubicBezTo>
                    <a:pt x="705476" y="210246"/>
                    <a:pt x="599272" y="181671"/>
                    <a:pt x="493545" y="151257"/>
                  </a:cubicBezTo>
                  <a:cubicBezTo>
                    <a:pt x="387817" y="120844"/>
                    <a:pt x="283329" y="89088"/>
                    <a:pt x="180172" y="56007"/>
                  </a:cubicBezTo>
                  <a:cubicBezTo>
                    <a:pt x="121213" y="36957"/>
                    <a:pt x="62634" y="17050"/>
                    <a:pt x="3103" y="-95"/>
                  </a:cubicBezTo>
                  <a:cubicBezTo>
                    <a:pt x="-1279" y="-1333"/>
                    <a:pt x="-2708" y="4954"/>
                    <a:pt x="1293" y="657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3" name="任意多边形: 形状 122"/>
            <p:cNvSpPr/>
            <p:nvPr/>
          </p:nvSpPr>
          <p:spPr>
            <a:xfrm>
              <a:off x="2611330" y="5408768"/>
              <a:ext cx="66590" cy="280785"/>
            </a:xfrm>
            <a:custGeom>
              <a:avLst/>
              <a:gdLst>
                <a:gd name="connsiteX0" fmla="*/ 17938 w 66590"/>
                <a:gd name="connsiteY0" fmla="*/ 5858 h 280785"/>
                <a:gd name="connsiteX1" fmla="*/ 34701 w 66590"/>
                <a:gd name="connsiteY1" fmla="*/ 219885 h 280785"/>
                <a:gd name="connsiteX2" fmla="*/ -64 w 66590"/>
                <a:gd name="connsiteY2" fmla="*/ 272748 h 280785"/>
                <a:gd name="connsiteX3" fmla="*/ 888 w 66590"/>
                <a:gd name="connsiteY3" fmla="*/ 279549 h 280785"/>
                <a:gd name="connsiteX4" fmla="*/ 6794 w 66590"/>
                <a:gd name="connsiteY4" fmla="*/ 279511 h 280785"/>
                <a:gd name="connsiteX5" fmla="*/ 60324 w 66590"/>
                <a:gd name="connsiteY5" fmla="*/ 177117 h 280785"/>
                <a:gd name="connsiteX6" fmla="*/ 55562 w 66590"/>
                <a:gd name="connsiteY6" fmla="*/ 60817 h 280785"/>
                <a:gd name="connsiteX7" fmla="*/ 25272 w 66590"/>
                <a:gd name="connsiteY7" fmla="*/ 1476 h 280785"/>
                <a:gd name="connsiteX8" fmla="*/ 17938 w 66590"/>
                <a:gd name="connsiteY8" fmla="*/ 5858 h 280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590" h="280785">
                  <a:moveTo>
                    <a:pt x="17938" y="5858"/>
                  </a:moveTo>
                  <a:cubicBezTo>
                    <a:pt x="59943" y="69561"/>
                    <a:pt x="66325" y="150409"/>
                    <a:pt x="34701" y="219885"/>
                  </a:cubicBezTo>
                  <a:cubicBezTo>
                    <a:pt x="25462" y="238944"/>
                    <a:pt x="13747" y="256708"/>
                    <a:pt x="-64" y="272748"/>
                  </a:cubicBezTo>
                  <a:cubicBezTo>
                    <a:pt x="-1684" y="274891"/>
                    <a:pt x="-1302" y="277939"/>
                    <a:pt x="888" y="279549"/>
                  </a:cubicBezTo>
                  <a:cubicBezTo>
                    <a:pt x="2602" y="280873"/>
                    <a:pt x="5079" y="280854"/>
                    <a:pt x="6794" y="279511"/>
                  </a:cubicBezTo>
                  <a:cubicBezTo>
                    <a:pt x="34416" y="251450"/>
                    <a:pt x="52990" y="215808"/>
                    <a:pt x="60324" y="177117"/>
                  </a:cubicBezTo>
                  <a:cubicBezTo>
                    <a:pt x="68611" y="138569"/>
                    <a:pt x="66991" y="98555"/>
                    <a:pt x="55562" y="60817"/>
                  </a:cubicBezTo>
                  <a:cubicBezTo>
                    <a:pt x="48989" y="39414"/>
                    <a:pt x="38798" y="19335"/>
                    <a:pt x="25272" y="1476"/>
                  </a:cubicBezTo>
                  <a:cubicBezTo>
                    <a:pt x="22033" y="-2715"/>
                    <a:pt x="14794" y="1476"/>
                    <a:pt x="17938" y="585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4" name="任意多边形: 形状 123"/>
            <p:cNvSpPr/>
            <p:nvPr/>
          </p:nvSpPr>
          <p:spPr>
            <a:xfrm>
              <a:off x="2732454" y="5385979"/>
              <a:ext cx="60037" cy="263377"/>
            </a:xfrm>
            <a:custGeom>
              <a:avLst/>
              <a:gdLst>
                <a:gd name="connsiteX0" fmla="*/ -602 w 60037"/>
                <a:gd name="connsiteY0" fmla="*/ 5596 h 263377"/>
                <a:gd name="connsiteX1" fmla="*/ 43308 w 60037"/>
                <a:gd name="connsiteY1" fmla="*/ 110848 h 263377"/>
                <a:gd name="connsiteX2" fmla="*/ 34832 w 60037"/>
                <a:gd name="connsiteY2" fmla="*/ 209622 h 263377"/>
                <a:gd name="connsiteX3" fmla="*/ 2256 w 60037"/>
                <a:gd name="connsiteY3" fmla="*/ 253342 h 263377"/>
                <a:gd name="connsiteX4" fmla="*/ 10638 w 60037"/>
                <a:gd name="connsiteY4" fmla="*/ 261724 h 263377"/>
                <a:gd name="connsiteX5" fmla="*/ 57596 w 60037"/>
                <a:gd name="connsiteY5" fmla="*/ 173141 h 263377"/>
                <a:gd name="connsiteX6" fmla="*/ 40070 w 60037"/>
                <a:gd name="connsiteY6" fmla="*/ 62461 h 263377"/>
                <a:gd name="connsiteX7" fmla="*/ 6257 w 60037"/>
                <a:gd name="connsiteY7" fmla="*/ 1501 h 263377"/>
                <a:gd name="connsiteX8" fmla="*/ 732 w 60037"/>
                <a:gd name="connsiteY8" fmla="*/ 434 h 263377"/>
                <a:gd name="connsiteX9" fmla="*/ -602 w 60037"/>
                <a:gd name="connsiteY9" fmla="*/ 5596 h 263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037" h="263377">
                  <a:moveTo>
                    <a:pt x="-602" y="5596"/>
                  </a:moveTo>
                  <a:cubicBezTo>
                    <a:pt x="17401" y="39505"/>
                    <a:pt x="35308" y="72843"/>
                    <a:pt x="43308" y="110848"/>
                  </a:cubicBezTo>
                  <a:cubicBezTo>
                    <a:pt x="50833" y="143852"/>
                    <a:pt x="47881" y="178370"/>
                    <a:pt x="34832" y="209622"/>
                  </a:cubicBezTo>
                  <a:cubicBezTo>
                    <a:pt x="27402" y="226481"/>
                    <a:pt x="16258" y="241435"/>
                    <a:pt x="2256" y="253342"/>
                  </a:cubicBezTo>
                  <a:cubicBezTo>
                    <a:pt x="-3554" y="258295"/>
                    <a:pt x="4828" y="266391"/>
                    <a:pt x="10638" y="261724"/>
                  </a:cubicBezTo>
                  <a:cubicBezTo>
                    <a:pt x="36832" y="239130"/>
                    <a:pt x="53596" y="207517"/>
                    <a:pt x="57596" y="173141"/>
                  </a:cubicBezTo>
                  <a:cubicBezTo>
                    <a:pt x="61978" y="135336"/>
                    <a:pt x="55882" y="97074"/>
                    <a:pt x="40070" y="62461"/>
                  </a:cubicBezTo>
                  <a:cubicBezTo>
                    <a:pt x="31022" y="40991"/>
                    <a:pt x="19686" y="20551"/>
                    <a:pt x="6257" y="1501"/>
                  </a:cubicBezTo>
                  <a:cubicBezTo>
                    <a:pt x="5019" y="-328"/>
                    <a:pt x="2542" y="-804"/>
                    <a:pt x="732" y="434"/>
                  </a:cubicBezTo>
                  <a:cubicBezTo>
                    <a:pt x="-982" y="1577"/>
                    <a:pt x="-1554" y="3796"/>
                    <a:pt x="-602" y="55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5" name="任意多边形: 形状 124"/>
            <p:cNvSpPr/>
            <p:nvPr/>
          </p:nvSpPr>
          <p:spPr>
            <a:xfrm>
              <a:off x="3240647" y="5247321"/>
              <a:ext cx="58877" cy="253398"/>
            </a:xfrm>
            <a:custGeom>
              <a:avLst/>
              <a:gdLst>
                <a:gd name="connsiteX0" fmla="*/ 1651 w 58877"/>
                <a:gd name="connsiteY0" fmla="*/ 3951 h 253398"/>
                <a:gd name="connsiteX1" fmla="*/ 5080 w 58877"/>
                <a:gd name="connsiteY1" fmla="*/ 9666 h 253398"/>
                <a:gd name="connsiteX2" fmla="*/ 9461 w 58877"/>
                <a:gd name="connsiteY2" fmla="*/ 15095 h 253398"/>
                <a:gd name="connsiteX3" fmla="*/ 16891 w 58877"/>
                <a:gd name="connsiteY3" fmla="*/ 25572 h 253398"/>
                <a:gd name="connsiteX4" fmla="*/ 28987 w 58877"/>
                <a:gd name="connsiteY4" fmla="*/ 47289 h 253398"/>
                <a:gd name="connsiteX5" fmla="*/ 43370 w 58877"/>
                <a:gd name="connsiteY5" fmla="*/ 95867 h 253398"/>
                <a:gd name="connsiteX6" fmla="*/ 31654 w 58877"/>
                <a:gd name="connsiteY6" fmla="*/ 195594 h 253398"/>
                <a:gd name="connsiteX7" fmla="*/ 222 w 58877"/>
                <a:gd name="connsiteY7" fmla="*/ 243981 h 253398"/>
                <a:gd name="connsiteX8" fmla="*/ 1079 w 58877"/>
                <a:gd name="connsiteY8" fmla="*/ 251887 h 253398"/>
                <a:gd name="connsiteX9" fmla="*/ 8127 w 58877"/>
                <a:gd name="connsiteY9" fmla="*/ 251887 h 253398"/>
                <a:gd name="connsiteX10" fmla="*/ 39655 w 58877"/>
                <a:gd name="connsiteY10" fmla="*/ 207595 h 253398"/>
                <a:gd name="connsiteX11" fmla="*/ 55561 w 58877"/>
                <a:gd name="connsiteY11" fmla="*/ 155493 h 253398"/>
                <a:gd name="connsiteX12" fmla="*/ 41465 w 58877"/>
                <a:gd name="connsiteY12" fmla="*/ 49195 h 253398"/>
                <a:gd name="connsiteX13" fmla="*/ 26416 w 58877"/>
                <a:gd name="connsiteY13" fmla="*/ 22810 h 253398"/>
                <a:gd name="connsiteX14" fmla="*/ 16891 w 58877"/>
                <a:gd name="connsiteY14" fmla="*/ 11095 h 253398"/>
                <a:gd name="connsiteX15" fmla="*/ 11461 w 58877"/>
                <a:gd name="connsiteY15" fmla="*/ 5189 h 253398"/>
                <a:gd name="connsiteX16" fmla="*/ 4889 w 58877"/>
                <a:gd name="connsiteY16" fmla="*/ 331 h 253398"/>
                <a:gd name="connsiteX17" fmla="*/ 1269 w 58877"/>
                <a:gd name="connsiteY17" fmla="*/ 684 h 253398"/>
                <a:gd name="connsiteX18" fmla="*/ 1269 w 58877"/>
                <a:gd name="connsiteY18" fmla="*/ 3951 h 25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876" h="253398">
                  <a:moveTo>
                    <a:pt x="1651" y="3951"/>
                  </a:moveTo>
                  <a:cubicBezTo>
                    <a:pt x="2889" y="5789"/>
                    <a:pt x="4032" y="7694"/>
                    <a:pt x="5080" y="9666"/>
                  </a:cubicBezTo>
                  <a:cubicBezTo>
                    <a:pt x="6509" y="11475"/>
                    <a:pt x="8127" y="13285"/>
                    <a:pt x="9461" y="15095"/>
                  </a:cubicBezTo>
                  <a:cubicBezTo>
                    <a:pt x="12128" y="18524"/>
                    <a:pt x="14509" y="22048"/>
                    <a:pt x="16891" y="25572"/>
                  </a:cubicBezTo>
                  <a:cubicBezTo>
                    <a:pt x="21367" y="32535"/>
                    <a:pt x="25463" y="39784"/>
                    <a:pt x="28987" y="47289"/>
                  </a:cubicBezTo>
                  <a:cubicBezTo>
                    <a:pt x="36131" y="62710"/>
                    <a:pt x="40894" y="79065"/>
                    <a:pt x="43370" y="95867"/>
                  </a:cubicBezTo>
                  <a:cubicBezTo>
                    <a:pt x="48704" y="129557"/>
                    <a:pt x="44609" y="164056"/>
                    <a:pt x="31654" y="195594"/>
                  </a:cubicBezTo>
                  <a:cubicBezTo>
                    <a:pt x="23558" y="213177"/>
                    <a:pt x="12985" y="229474"/>
                    <a:pt x="222" y="243981"/>
                  </a:cubicBezTo>
                  <a:cubicBezTo>
                    <a:pt x="-1778" y="246390"/>
                    <a:pt x="-1398" y="249924"/>
                    <a:pt x="1079" y="251887"/>
                  </a:cubicBezTo>
                  <a:cubicBezTo>
                    <a:pt x="3079" y="253563"/>
                    <a:pt x="6032" y="253563"/>
                    <a:pt x="8127" y="251887"/>
                  </a:cubicBezTo>
                  <a:cubicBezTo>
                    <a:pt x="21462" y="239361"/>
                    <a:pt x="32226" y="224302"/>
                    <a:pt x="39655" y="207595"/>
                  </a:cubicBezTo>
                  <a:cubicBezTo>
                    <a:pt x="47465" y="191107"/>
                    <a:pt x="52895" y="173553"/>
                    <a:pt x="55561" y="155493"/>
                  </a:cubicBezTo>
                  <a:cubicBezTo>
                    <a:pt x="61182" y="119441"/>
                    <a:pt x="56229" y="82551"/>
                    <a:pt x="41465" y="49195"/>
                  </a:cubicBezTo>
                  <a:cubicBezTo>
                    <a:pt x="37274" y="39936"/>
                    <a:pt x="32321" y="31097"/>
                    <a:pt x="26416" y="22810"/>
                  </a:cubicBezTo>
                  <a:cubicBezTo>
                    <a:pt x="23462" y="18733"/>
                    <a:pt x="20319" y="14819"/>
                    <a:pt x="16891" y="11095"/>
                  </a:cubicBezTo>
                  <a:cubicBezTo>
                    <a:pt x="15176" y="9094"/>
                    <a:pt x="13366" y="7094"/>
                    <a:pt x="11461" y="5189"/>
                  </a:cubicBezTo>
                  <a:cubicBezTo>
                    <a:pt x="9556" y="3284"/>
                    <a:pt x="6793" y="2236"/>
                    <a:pt x="4889" y="331"/>
                  </a:cubicBezTo>
                  <a:cubicBezTo>
                    <a:pt x="3746" y="-574"/>
                    <a:pt x="2126" y="-412"/>
                    <a:pt x="1269" y="684"/>
                  </a:cubicBezTo>
                  <a:cubicBezTo>
                    <a:pt x="508" y="1636"/>
                    <a:pt x="508" y="2998"/>
                    <a:pt x="1269" y="39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6" name="任意多边形: 形状 125"/>
            <p:cNvSpPr/>
            <p:nvPr/>
          </p:nvSpPr>
          <p:spPr>
            <a:xfrm>
              <a:off x="3321557" y="5217898"/>
              <a:ext cx="67165" cy="267496"/>
            </a:xfrm>
            <a:custGeom>
              <a:avLst/>
              <a:gdLst>
                <a:gd name="connsiteX0" fmla="*/ 17990 w 67165"/>
                <a:gd name="connsiteY0" fmla="*/ 6609 h 267496"/>
                <a:gd name="connsiteX1" fmla="*/ 20657 w 67165"/>
                <a:gd name="connsiteY1" fmla="*/ 8990 h 267496"/>
                <a:gd name="connsiteX2" fmla="*/ 20657 w 67165"/>
                <a:gd name="connsiteY2" fmla="*/ 8990 h 267496"/>
                <a:gd name="connsiteX3" fmla="*/ 17038 w 67165"/>
                <a:gd name="connsiteY3" fmla="*/ 8514 h 267496"/>
                <a:gd name="connsiteX4" fmla="*/ 17038 w 67165"/>
                <a:gd name="connsiteY4" fmla="*/ 8990 h 267496"/>
                <a:gd name="connsiteX5" fmla="*/ 18656 w 67165"/>
                <a:gd name="connsiteY5" fmla="*/ 11847 h 267496"/>
                <a:gd name="connsiteX6" fmla="*/ 22466 w 67165"/>
                <a:gd name="connsiteY6" fmla="*/ 17086 h 267496"/>
                <a:gd name="connsiteX7" fmla="*/ 29991 w 67165"/>
                <a:gd name="connsiteY7" fmla="*/ 28707 h 267496"/>
                <a:gd name="connsiteX8" fmla="*/ 41707 w 67165"/>
                <a:gd name="connsiteY8" fmla="*/ 52805 h 267496"/>
                <a:gd name="connsiteX9" fmla="*/ 53995 w 67165"/>
                <a:gd name="connsiteY9" fmla="*/ 104907 h 267496"/>
                <a:gd name="connsiteX10" fmla="*/ 34945 w 67165"/>
                <a:gd name="connsiteY10" fmla="*/ 209682 h 267496"/>
                <a:gd name="connsiteX11" fmla="*/ 369 w 67165"/>
                <a:gd name="connsiteY11" fmla="*/ 258735 h 267496"/>
                <a:gd name="connsiteX12" fmla="*/ 369 w 67165"/>
                <a:gd name="connsiteY12" fmla="*/ 265784 h 267496"/>
                <a:gd name="connsiteX13" fmla="*/ 7417 w 67165"/>
                <a:gd name="connsiteY13" fmla="*/ 265784 h 267496"/>
                <a:gd name="connsiteX14" fmla="*/ 43327 w 67165"/>
                <a:gd name="connsiteY14" fmla="*/ 219207 h 267496"/>
                <a:gd name="connsiteX15" fmla="*/ 62377 w 67165"/>
                <a:gd name="connsiteY15" fmla="*/ 163390 h 267496"/>
                <a:gd name="connsiteX16" fmla="*/ 51041 w 67165"/>
                <a:gd name="connsiteY16" fmla="*/ 46804 h 267496"/>
                <a:gd name="connsiteX17" fmla="*/ 36183 w 67165"/>
                <a:gd name="connsiteY17" fmla="*/ 18229 h 267496"/>
                <a:gd name="connsiteX18" fmla="*/ 16275 w 67165"/>
                <a:gd name="connsiteY18" fmla="*/ 703 h 267496"/>
                <a:gd name="connsiteX19" fmla="*/ 14084 w 67165"/>
                <a:gd name="connsiteY19" fmla="*/ 5942 h 267496"/>
                <a:gd name="connsiteX20" fmla="*/ 22562 w 67165"/>
                <a:gd name="connsiteY20" fmla="*/ 9275 h 267496"/>
                <a:gd name="connsiteX21" fmla="*/ 17799 w 67165"/>
                <a:gd name="connsiteY21" fmla="*/ 6513 h 267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7165" h="267496">
                  <a:moveTo>
                    <a:pt x="17990" y="6609"/>
                  </a:moveTo>
                  <a:cubicBezTo>
                    <a:pt x="21609" y="7466"/>
                    <a:pt x="22466" y="8228"/>
                    <a:pt x="20657" y="8990"/>
                  </a:cubicBezTo>
                  <a:cubicBezTo>
                    <a:pt x="18847" y="9752"/>
                    <a:pt x="19799" y="9466"/>
                    <a:pt x="20657" y="8990"/>
                  </a:cubicBezTo>
                  <a:lnTo>
                    <a:pt x="17038" y="8514"/>
                  </a:lnTo>
                  <a:cubicBezTo>
                    <a:pt x="15227" y="7561"/>
                    <a:pt x="16275" y="7656"/>
                    <a:pt x="17038" y="8990"/>
                  </a:cubicBezTo>
                  <a:cubicBezTo>
                    <a:pt x="17513" y="9980"/>
                    <a:pt x="18085" y="10933"/>
                    <a:pt x="18656" y="11847"/>
                  </a:cubicBezTo>
                  <a:cubicBezTo>
                    <a:pt x="19894" y="13657"/>
                    <a:pt x="21228" y="15276"/>
                    <a:pt x="22466" y="17086"/>
                  </a:cubicBezTo>
                  <a:cubicBezTo>
                    <a:pt x="25134" y="20896"/>
                    <a:pt x="27610" y="24706"/>
                    <a:pt x="29991" y="28707"/>
                  </a:cubicBezTo>
                  <a:cubicBezTo>
                    <a:pt x="34468" y="36431"/>
                    <a:pt x="38469" y="44490"/>
                    <a:pt x="41707" y="52805"/>
                  </a:cubicBezTo>
                  <a:cubicBezTo>
                    <a:pt x="48185" y="69512"/>
                    <a:pt x="52375" y="87047"/>
                    <a:pt x="53995" y="104907"/>
                  </a:cubicBezTo>
                  <a:cubicBezTo>
                    <a:pt x="57233" y="140911"/>
                    <a:pt x="50661" y="177116"/>
                    <a:pt x="34945" y="209682"/>
                  </a:cubicBezTo>
                  <a:cubicBezTo>
                    <a:pt x="25610" y="227493"/>
                    <a:pt x="13989" y="243991"/>
                    <a:pt x="369" y="258735"/>
                  </a:cubicBezTo>
                  <a:cubicBezTo>
                    <a:pt x="-1537" y="260678"/>
                    <a:pt x="-1537" y="263841"/>
                    <a:pt x="369" y="265784"/>
                  </a:cubicBezTo>
                  <a:cubicBezTo>
                    <a:pt x="2273" y="267727"/>
                    <a:pt x="5512" y="267727"/>
                    <a:pt x="7417" y="265784"/>
                  </a:cubicBezTo>
                  <a:cubicBezTo>
                    <a:pt x="22371" y="252820"/>
                    <a:pt x="34563" y="236980"/>
                    <a:pt x="43327" y="219207"/>
                  </a:cubicBezTo>
                  <a:cubicBezTo>
                    <a:pt x="52375" y="201623"/>
                    <a:pt x="58757" y="182821"/>
                    <a:pt x="62377" y="163390"/>
                  </a:cubicBezTo>
                  <a:cubicBezTo>
                    <a:pt x="69901" y="124252"/>
                    <a:pt x="65996" y="83761"/>
                    <a:pt x="51041" y="46804"/>
                  </a:cubicBezTo>
                  <a:cubicBezTo>
                    <a:pt x="46946" y="36851"/>
                    <a:pt x="41993" y="27287"/>
                    <a:pt x="36183" y="18229"/>
                  </a:cubicBezTo>
                  <a:cubicBezTo>
                    <a:pt x="33420" y="13848"/>
                    <a:pt x="23514" y="-4631"/>
                    <a:pt x="16275" y="703"/>
                  </a:cubicBezTo>
                  <a:cubicBezTo>
                    <a:pt x="14466" y="1751"/>
                    <a:pt x="13513" y="3903"/>
                    <a:pt x="14084" y="5942"/>
                  </a:cubicBezTo>
                  <a:cubicBezTo>
                    <a:pt x="15227" y="9657"/>
                    <a:pt x="19610" y="14229"/>
                    <a:pt x="22562" y="9275"/>
                  </a:cubicBezTo>
                  <a:cubicBezTo>
                    <a:pt x="24372" y="6132"/>
                    <a:pt x="19894" y="3751"/>
                    <a:pt x="17799" y="651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7" name="任意多边形: 形状 126"/>
            <p:cNvSpPr/>
            <p:nvPr/>
          </p:nvSpPr>
          <p:spPr>
            <a:xfrm>
              <a:off x="3267267" y="5237452"/>
              <a:ext cx="25165" cy="59745"/>
            </a:xfrm>
            <a:custGeom>
              <a:avLst/>
              <a:gdLst>
                <a:gd name="connsiteX0" fmla="*/ 18273 w 25165"/>
                <a:gd name="connsiteY0" fmla="*/ 675 h 59745"/>
                <a:gd name="connsiteX1" fmla="*/ 1890 w 25165"/>
                <a:gd name="connsiteY1" fmla="*/ 26488 h 59745"/>
                <a:gd name="connsiteX2" fmla="*/ 652 w 25165"/>
                <a:gd name="connsiteY2" fmla="*/ 57158 h 59745"/>
                <a:gd name="connsiteX3" fmla="*/ 7320 w 25165"/>
                <a:gd name="connsiteY3" fmla="*/ 56206 h 59745"/>
                <a:gd name="connsiteX4" fmla="*/ 6176 w 25165"/>
                <a:gd name="connsiteY4" fmla="*/ 42395 h 59745"/>
                <a:gd name="connsiteX5" fmla="*/ 8557 w 25165"/>
                <a:gd name="connsiteY5" fmla="*/ 28774 h 59745"/>
                <a:gd name="connsiteX6" fmla="*/ 23035 w 25165"/>
                <a:gd name="connsiteY6" fmla="*/ 5437 h 59745"/>
                <a:gd name="connsiteX7" fmla="*/ 18273 w 25165"/>
                <a:gd name="connsiteY7" fmla="*/ 675 h 5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65" h="59745">
                  <a:moveTo>
                    <a:pt x="18273" y="675"/>
                  </a:moveTo>
                  <a:cubicBezTo>
                    <a:pt x="10653" y="7714"/>
                    <a:pt x="5033" y="16610"/>
                    <a:pt x="1890" y="26488"/>
                  </a:cubicBezTo>
                  <a:cubicBezTo>
                    <a:pt x="-1539" y="36365"/>
                    <a:pt x="-2016" y="47042"/>
                    <a:pt x="652" y="57158"/>
                  </a:cubicBezTo>
                  <a:cubicBezTo>
                    <a:pt x="1795" y="60587"/>
                    <a:pt x="7795" y="60206"/>
                    <a:pt x="7320" y="56206"/>
                  </a:cubicBezTo>
                  <a:cubicBezTo>
                    <a:pt x="6652" y="51633"/>
                    <a:pt x="6271" y="47024"/>
                    <a:pt x="6176" y="42395"/>
                  </a:cubicBezTo>
                  <a:cubicBezTo>
                    <a:pt x="6366" y="37765"/>
                    <a:pt x="7129" y="33184"/>
                    <a:pt x="8557" y="28774"/>
                  </a:cubicBezTo>
                  <a:cubicBezTo>
                    <a:pt x="11224" y="19839"/>
                    <a:pt x="16177" y="11781"/>
                    <a:pt x="23035" y="5437"/>
                  </a:cubicBezTo>
                  <a:cubicBezTo>
                    <a:pt x="26275" y="2485"/>
                    <a:pt x="21417" y="-2278"/>
                    <a:pt x="18273" y="67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8" name="任意多边形: 形状 127"/>
            <p:cNvSpPr/>
            <p:nvPr/>
          </p:nvSpPr>
          <p:spPr>
            <a:xfrm>
              <a:off x="3284874" y="5230329"/>
              <a:ext cx="33560" cy="79356"/>
            </a:xfrm>
            <a:custGeom>
              <a:avLst/>
              <a:gdLst>
                <a:gd name="connsiteX0" fmla="*/ 27622 w 33560"/>
                <a:gd name="connsiteY0" fmla="*/ 1130 h 79356"/>
                <a:gd name="connsiteX1" fmla="*/ -953 w 33560"/>
                <a:gd name="connsiteY1" fmla="*/ 73711 h 79356"/>
                <a:gd name="connsiteX2" fmla="*/ 7430 w 33560"/>
                <a:gd name="connsiteY2" fmla="*/ 75997 h 79356"/>
                <a:gd name="connsiteX3" fmla="*/ 32194 w 33560"/>
                <a:gd name="connsiteY3" fmla="*/ 3893 h 79356"/>
                <a:gd name="connsiteX4" fmla="*/ 27432 w 33560"/>
                <a:gd name="connsiteY4" fmla="*/ 1130 h 7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560" h="79356">
                  <a:moveTo>
                    <a:pt x="27622" y="1130"/>
                  </a:moveTo>
                  <a:cubicBezTo>
                    <a:pt x="14669" y="23809"/>
                    <a:pt x="5048" y="48260"/>
                    <a:pt x="-953" y="73711"/>
                  </a:cubicBezTo>
                  <a:cubicBezTo>
                    <a:pt x="-2095" y="79140"/>
                    <a:pt x="6191" y="81426"/>
                    <a:pt x="7430" y="75997"/>
                  </a:cubicBezTo>
                  <a:cubicBezTo>
                    <a:pt x="12763" y="51041"/>
                    <a:pt x="21050" y="26829"/>
                    <a:pt x="32194" y="3893"/>
                  </a:cubicBezTo>
                  <a:cubicBezTo>
                    <a:pt x="33719" y="749"/>
                    <a:pt x="29146" y="-2013"/>
                    <a:pt x="27432" y="113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9" name="任意多边形: 形状 128"/>
            <p:cNvSpPr/>
            <p:nvPr/>
          </p:nvSpPr>
          <p:spPr>
            <a:xfrm>
              <a:off x="3295475" y="5229266"/>
              <a:ext cx="51056" cy="121398"/>
            </a:xfrm>
            <a:custGeom>
              <a:avLst/>
              <a:gdLst>
                <a:gd name="connsiteX0" fmla="*/ 40262 w 51056"/>
                <a:gd name="connsiteY0" fmla="*/ 3146 h 121398"/>
                <a:gd name="connsiteX1" fmla="*/ 19308 w 51056"/>
                <a:gd name="connsiteY1" fmla="*/ 59058 h 121398"/>
                <a:gd name="connsiteX2" fmla="*/ -885 w 51056"/>
                <a:gd name="connsiteY2" fmla="*/ 115160 h 121398"/>
                <a:gd name="connsiteX3" fmla="*/ 7782 w 51056"/>
                <a:gd name="connsiteY3" fmla="*/ 118779 h 121398"/>
                <a:gd name="connsiteX4" fmla="*/ 28928 w 51056"/>
                <a:gd name="connsiteY4" fmla="*/ 62773 h 121398"/>
                <a:gd name="connsiteX5" fmla="*/ 49692 w 51056"/>
                <a:gd name="connsiteY5" fmla="*/ 5623 h 121398"/>
                <a:gd name="connsiteX6" fmla="*/ 40167 w 51056"/>
                <a:gd name="connsiteY6" fmla="*/ 3051 h 121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056" h="121398">
                  <a:moveTo>
                    <a:pt x="40262" y="3146"/>
                  </a:moveTo>
                  <a:lnTo>
                    <a:pt x="19308" y="59058"/>
                  </a:lnTo>
                  <a:cubicBezTo>
                    <a:pt x="12450" y="77536"/>
                    <a:pt x="4353" y="96110"/>
                    <a:pt x="-885" y="115160"/>
                  </a:cubicBezTo>
                  <a:cubicBezTo>
                    <a:pt x="-2314" y="120113"/>
                    <a:pt x="5400" y="123733"/>
                    <a:pt x="7782" y="118779"/>
                  </a:cubicBezTo>
                  <a:cubicBezTo>
                    <a:pt x="16164" y="100777"/>
                    <a:pt x="22164" y="81442"/>
                    <a:pt x="28928" y="62773"/>
                  </a:cubicBezTo>
                  <a:cubicBezTo>
                    <a:pt x="35690" y="44103"/>
                    <a:pt x="42739" y="24673"/>
                    <a:pt x="49692" y="5623"/>
                  </a:cubicBezTo>
                  <a:cubicBezTo>
                    <a:pt x="51787" y="-283"/>
                    <a:pt x="42453" y="-2759"/>
                    <a:pt x="40167" y="30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0" name="任意多边形: 形状 129"/>
            <p:cNvSpPr/>
            <p:nvPr/>
          </p:nvSpPr>
          <p:spPr>
            <a:xfrm>
              <a:off x="3292236" y="5242859"/>
              <a:ext cx="72429" cy="155402"/>
            </a:xfrm>
            <a:custGeom>
              <a:avLst/>
              <a:gdLst>
                <a:gd name="connsiteX0" fmla="*/ 65122 w 72429"/>
                <a:gd name="connsiteY0" fmla="*/ 1364 h 155402"/>
                <a:gd name="connsiteX1" fmla="*/ 31594 w 72429"/>
                <a:gd name="connsiteY1" fmla="*/ 75754 h 155402"/>
                <a:gd name="connsiteX2" fmla="*/ -791 w 72429"/>
                <a:gd name="connsiteY2" fmla="*/ 149383 h 155402"/>
                <a:gd name="connsiteX3" fmla="*/ 7591 w 72429"/>
                <a:gd name="connsiteY3" fmla="*/ 152907 h 155402"/>
                <a:gd name="connsiteX4" fmla="*/ 39976 w 72429"/>
                <a:gd name="connsiteY4" fmla="*/ 77945 h 155402"/>
                <a:gd name="connsiteX5" fmla="*/ 71123 w 72429"/>
                <a:gd name="connsiteY5" fmla="*/ 3936 h 155402"/>
                <a:gd name="connsiteX6" fmla="*/ 65122 w 72429"/>
                <a:gd name="connsiteY6" fmla="*/ 1364 h 155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429" h="155402">
                  <a:moveTo>
                    <a:pt x="65122" y="1364"/>
                  </a:moveTo>
                  <a:cubicBezTo>
                    <a:pt x="53882" y="26129"/>
                    <a:pt x="42548" y="50894"/>
                    <a:pt x="31594" y="75754"/>
                  </a:cubicBezTo>
                  <a:cubicBezTo>
                    <a:pt x="20640" y="100615"/>
                    <a:pt x="8639" y="124427"/>
                    <a:pt x="-791" y="149383"/>
                  </a:cubicBezTo>
                  <a:cubicBezTo>
                    <a:pt x="-2600" y="154241"/>
                    <a:pt x="5210" y="157574"/>
                    <a:pt x="7591" y="152907"/>
                  </a:cubicBezTo>
                  <a:cubicBezTo>
                    <a:pt x="19593" y="128618"/>
                    <a:pt x="29308" y="102901"/>
                    <a:pt x="39976" y="77945"/>
                  </a:cubicBezTo>
                  <a:cubicBezTo>
                    <a:pt x="50644" y="52990"/>
                    <a:pt x="60837" y="28606"/>
                    <a:pt x="71123" y="3936"/>
                  </a:cubicBezTo>
                  <a:cubicBezTo>
                    <a:pt x="72647" y="507"/>
                    <a:pt x="66647" y="-2065"/>
                    <a:pt x="65122" y="136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1" name="任意多边形: 形状 130"/>
            <p:cNvSpPr/>
            <p:nvPr/>
          </p:nvSpPr>
          <p:spPr>
            <a:xfrm>
              <a:off x="3272932" y="5302360"/>
              <a:ext cx="93688" cy="171210"/>
            </a:xfrm>
            <a:custGeom>
              <a:avLst/>
              <a:gdLst>
                <a:gd name="connsiteX0" fmla="*/ 85665 w 93688"/>
                <a:gd name="connsiteY0" fmla="*/ 1395 h 171210"/>
                <a:gd name="connsiteX1" fmla="*/ 40326 w 93688"/>
                <a:gd name="connsiteY1" fmla="*/ 83024 h 171210"/>
                <a:gd name="connsiteX2" fmla="*/ 18990 w 93688"/>
                <a:gd name="connsiteY2" fmla="*/ 123886 h 171210"/>
                <a:gd name="connsiteX3" fmla="*/ -821 w 93688"/>
                <a:gd name="connsiteY3" fmla="*/ 165606 h 171210"/>
                <a:gd name="connsiteX4" fmla="*/ 7179 w 93688"/>
                <a:gd name="connsiteY4" fmla="*/ 168940 h 171210"/>
                <a:gd name="connsiteX5" fmla="*/ 28134 w 93688"/>
                <a:gd name="connsiteY5" fmla="*/ 127887 h 171210"/>
                <a:gd name="connsiteX6" fmla="*/ 48899 w 93688"/>
                <a:gd name="connsiteY6" fmla="*/ 86739 h 171210"/>
                <a:gd name="connsiteX7" fmla="*/ 92237 w 93688"/>
                <a:gd name="connsiteY7" fmla="*/ 5205 h 171210"/>
                <a:gd name="connsiteX8" fmla="*/ 90428 w 93688"/>
                <a:gd name="connsiteY8" fmla="*/ 118 h 171210"/>
                <a:gd name="connsiteX9" fmla="*/ 85665 w 93688"/>
                <a:gd name="connsiteY9" fmla="*/ 1395 h 171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688" h="171210">
                  <a:moveTo>
                    <a:pt x="85665" y="1395"/>
                  </a:moveTo>
                  <a:cubicBezTo>
                    <a:pt x="70044" y="28379"/>
                    <a:pt x="54900" y="55592"/>
                    <a:pt x="40326" y="83024"/>
                  </a:cubicBezTo>
                  <a:cubicBezTo>
                    <a:pt x="33182" y="96616"/>
                    <a:pt x="26134" y="110237"/>
                    <a:pt x="18990" y="123886"/>
                  </a:cubicBezTo>
                  <a:cubicBezTo>
                    <a:pt x="11465" y="137355"/>
                    <a:pt x="4893" y="151290"/>
                    <a:pt x="-821" y="165606"/>
                  </a:cubicBezTo>
                  <a:cubicBezTo>
                    <a:pt x="-2441" y="170368"/>
                    <a:pt x="4607" y="173035"/>
                    <a:pt x="7179" y="168940"/>
                  </a:cubicBezTo>
                  <a:cubicBezTo>
                    <a:pt x="14894" y="155624"/>
                    <a:pt x="21848" y="141917"/>
                    <a:pt x="28134" y="127887"/>
                  </a:cubicBezTo>
                  <a:cubicBezTo>
                    <a:pt x="34897" y="114047"/>
                    <a:pt x="41850" y="100331"/>
                    <a:pt x="48899" y="86739"/>
                  </a:cubicBezTo>
                  <a:cubicBezTo>
                    <a:pt x="62900" y="59307"/>
                    <a:pt x="77283" y="32132"/>
                    <a:pt x="92237" y="5205"/>
                  </a:cubicBezTo>
                  <a:cubicBezTo>
                    <a:pt x="93190" y="3309"/>
                    <a:pt x="92332" y="1033"/>
                    <a:pt x="90428" y="118"/>
                  </a:cubicBezTo>
                  <a:cubicBezTo>
                    <a:pt x="88713" y="-691"/>
                    <a:pt x="86713" y="-148"/>
                    <a:pt x="85665" y="139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2" name="任意多边形: 形状 131"/>
            <p:cNvSpPr/>
            <p:nvPr/>
          </p:nvSpPr>
          <p:spPr>
            <a:xfrm>
              <a:off x="3289489" y="5331395"/>
              <a:ext cx="79999" cy="142299"/>
            </a:xfrm>
            <a:custGeom>
              <a:avLst/>
              <a:gdLst>
                <a:gd name="connsiteX0" fmla="*/ 74062 w 79999"/>
                <a:gd name="connsiteY0" fmla="*/ 934 h 142299"/>
                <a:gd name="connsiteX1" fmla="*/ 35962 w 79999"/>
                <a:gd name="connsiteY1" fmla="*/ 67609 h 142299"/>
                <a:gd name="connsiteX2" fmla="*/ -520 w 79999"/>
                <a:gd name="connsiteY2" fmla="*/ 134855 h 142299"/>
                <a:gd name="connsiteX3" fmla="*/ 7767 w 79999"/>
                <a:gd name="connsiteY3" fmla="*/ 139713 h 142299"/>
                <a:gd name="connsiteX4" fmla="*/ 43867 w 79999"/>
                <a:gd name="connsiteY4" fmla="*/ 72276 h 142299"/>
                <a:gd name="connsiteX5" fmla="*/ 78633 w 79999"/>
                <a:gd name="connsiteY5" fmla="*/ 4077 h 142299"/>
                <a:gd name="connsiteX6" fmla="*/ 73680 w 79999"/>
                <a:gd name="connsiteY6" fmla="*/ 1125 h 142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999" h="142299">
                  <a:moveTo>
                    <a:pt x="74062" y="934"/>
                  </a:moveTo>
                  <a:cubicBezTo>
                    <a:pt x="60822" y="22746"/>
                    <a:pt x="48725" y="45130"/>
                    <a:pt x="35962" y="67609"/>
                  </a:cubicBezTo>
                  <a:cubicBezTo>
                    <a:pt x="23198" y="90088"/>
                    <a:pt x="11006" y="112091"/>
                    <a:pt x="-520" y="134855"/>
                  </a:cubicBezTo>
                  <a:cubicBezTo>
                    <a:pt x="-3186" y="140285"/>
                    <a:pt x="4719" y="145047"/>
                    <a:pt x="7767" y="139713"/>
                  </a:cubicBezTo>
                  <a:cubicBezTo>
                    <a:pt x="20531" y="117615"/>
                    <a:pt x="32151" y="94851"/>
                    <a:pt x="43867" y="72276"/>
                  </a:cubicBezTo>
                  <a:cubicBezTo>
                    <a:pt x="55582" y="49702"/>
                    <a:pt x="67679" y="27128"/>
                    <a:pt x="78633" y="4077"/>
                  </a:cubicBezTo>
                  <a:cubicBezTo>
                    <a:pt x="80158" y="744"/>
                    <a:pt x="75586" y="-2019"/>
                    <a:pt x="73680" y="112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3" name="任意多边形: 形状 132"/>
            <p:cNvSpPr/>
            <p:nvPr/>
          </p:nvSpPr>
          <p:spPr>
            <a:xfrm>
              <a:off x="3312714" y="5395244"/>
              <a:ext cx="46290" cy="74170"/>
            </a:xfrm>
            <a:custGeom>
              <a:avLst/>
              <a:gdLst>
                <a:gd name="connsiteX0" fmla="*/ 38168 w 46290"/>
                <a:gd name="connsiteY0" fmla="*/ 1093 h 74170"/>
                <a:gd name="connsiteX1" fmla="*/ -694 w 46290"/>
                <a:gd name="connsiteY1" fmla="*/ 67768 h 74170"/>
                <a:gd name="connsiteX2" fmla="*/ 1592 w 46290"/>
                <a:gd name="connsiteY2" fmla="*/ 73541 h 74170"/>
                <a:gd name="connsiteX3" fmla="*/ 6831 w 46290"/>
                <a:gd name="connsiteY3" fmla="*/ 72150 h 74170"/>
                <a:gd name="connsiteX4" fmla="*/ 44931 w 46290"/>
                <a:gd name="connsiteY4" fmla="*/ 5475 h 74170"/>
                <a:gd name="connsiteX5" fmla="*/ 42550 w 46290"/>
                <a:gd name="connsiteY5" fmla="*/ 36 h 74170"/>
                <a:gd name="connsiteX6" fmla="*/ 37788 w 46290"/>
                <a:gd name="connsiteY6" fmla="*/ 1284 h 7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290" h="74170">
                  <a:moveTo>
                    <a:pt x="38168" y="1093"/>
                  </a:moveTo>
                  <a:cubicBezTo>
                    <a:pt x="25119" y="23191"/>
                    <a:pt x="11974" y="45194"/>
                    <a:pt x="-694" y="67768"/>
                  </a:cubicBezTo>
                  <a:cubicBezTo>
                    <a:pt x="-1646" y="69988"/>
                    <a:pt x="-694" y="72569"/>
                    <a:pt x="1592" y="73541"/>
                  </a:cubicBezTo>
                  <a:cubicBezTo>
                    <a:pt x="3402" y="74369"/>
                    <a:pt x="5593" y="73788"/>
                    <a:pt x="6831" y="72150"/>
                  </a:cubicBezTo>
                  <a:cubicBezTo>
                    <a:pt x="19976" y="50147"/>
                    <a:pt x="32548" y="27858"/>
                    <a:pt x="44931" y="5475"/>
                  </a:cubicBezTo>
                  <a:cubicBezTo>
                    <a:pt x="45788" y="3322"/>
                    <a:pt x="44741" y="884"/>
                    <a:pt x="42550" y="36"/>
                  </a:cubicBezTo>
                  <a:cubicBezTo>
                    <a:pt x="40835" y="-631"/>
                    <a:pt x="38930" y="-126"/>
                    <a:pt x="37788" y="128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4" name="任意多边形: 形状 133"/>
            <p:cNvSpPr/>
            <p:nvPr/>
          </p:nvSpPr>
          <p:spPr>
            <a:xfrm>
              <a:off x="2650546" y="5411409"/>
              <a:ext cx="24814" cy="47375"/>
            </a:xfrm>
            <a:custGeom>
              <a:avLst/>
              <a:gdLst>
                <a:gd name="connsiteX0" fmla="*/ 17870 w 24814"/>
                <a:gd name="connsiteY0" fmla="*/ 1121 h 47375"/>
                <a:gd name="connsiteX1" fmla="*/ 8345 w 24814"/>
                <a:gd name="connsiteY1" fmla="*/ 21695 h 47375"/>
                <a:gd name="connsiteX2" fmla="*/ 3772 w 24814"/>
                <a:gd name="connsiteY2" fmla="*/ 32077 h 47375"/>
                <a:gd name="connsiteX3" fmla="*/ -895 w 24814"/>
                <a:gd name="connsiteY3" fmla="*/ 42650 h 47375"/>
                <a:gd name="connsiteX4" fmla="*/ 1296 w 24814"/>
                <a:gd name="connsiteY4" fmla="*/ 46955 h 47375"/>
                <a:gd name="connsiteX5" fmla="*/ 5392 w 24814"/>
                <a:gd name="connsiteY5" fmla="*/ 45317 h 47375"/>
                <a:gd name="connsiteX6" fmla="*/ 10154 w 24814"/>
                <a:gd name="connsiteY6" fmla="*/ 34935 h 47375"/>
                <a:gd name="connsiteX7" fmla="*/ 14821 w 24814"/>
                <a:gd name="connsiteY7" fmla="*/ 24552 h 47375"/>
                <a:gd name="connsiteX8" fmla="*/ 23585 w 24814"/>
                <a:gd name="connsiteY8" fmla="*/ 3407 h 47375"/>
                <a:gd name="connsiteX9" fmla="*/ 18250 w 24814"/>
                <a:gd name="connsiteY9" fmla="*/ 1121 h 4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14" h="47375">
                  <a:moveTo>
                    <a:pt x="17870" y="1121"/>
                  </a:moveTo>
                  <a:cubicBezTo>
                    <a:pt x="14346" y="7884"/>
                    <a:pt x="11106" y="14742"/>
                    <a:pt x="8345" y="21695"/>
                  </a:cubicBezTo>
                  <a:lnTo>
                    <a:pt x="3772" y="32077"/>
                  </a:lnTo>
                  <a:cubicBezTo>
                    <a:pt x="2153" y="35602"/>
                    <a:pt x="438" y="39030"/>
                    <a:pt x="-895" y="42650"/>
                  </a:cubicBezTo>
                  <a:cubicBezTo>
                    <a:pt x="-1466" y="44450"/>
                    <a:pt x="-514" y="46384"/>
                    <a:pt x="1296" y="46955"/>
                  </a:cubicBezTo>
                  <a:cubicBezTo>
                    <a:pt x="2915" y="47460"/>
                    <a:pt x="4630" y="46774"/>
                    <a:pt x="5392" y="45317"/>
                  </a:cubicBezTo>
                  <a:cubicBezTo>
                    <a:pt x="7202" y="41983"/>
                    <a:pt x="8630" y="38364"/>
                    <a:pt x="10154" y="34935"/>
                  </a:cubicBezTo>
                  <a:lnTo>
                    <a:pt x="14821" y="24552"/>
                  </a:lnTo>
                  <a:cubicBezTo>
                    <a:pt x="17965" y="17504"/>
                    <a:pt x="20917" y="10551"/>
                    <a:pt x="23585" y="3407"/>
                  </a:cubicBezTo>
                  <a:cubicBezTo>
                    <a:pt x="24728" y="264"/>
                    <a:pt x="19774" y="-1737"/>
                    <a:pt x="18250" y="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5" name="任意多边形: 形状 134"/>
            <p:cNvSpPr/>
            <p:nvPr/>
          </p:nvSpPr>
          <p:spPr>
            <a:xfrm>
              <a:off x="2664524" y="5404471"/>
              <a:ext cx="39234" cy="79603"/>
            </a:xfrm>
            <a:custGeom>
              <a:avLst/>
              <a:gdLst>
                <a:gd name="connsiteX0" fmla="*/ 32562 w 39234"/>
                <a:gd name="connsiteY0" fmla="*/ 1391 h 79603"/>
                <a:gd name="connsiteX1" fmla="*/ -776 w 39234"/>
                <a:gd name="connsiteY1" fmla="*/ 74162 h 79603"/>
                <a:gd name="connsiteX2" fmla="*/ 6748 w 39234"/>
                <a:gd name="connsiteY2" fmla="*/ 77305 h 79603"/>
                <a:gd name="connsiteX3" fmla="*/ 37895 w 39234"/>
                <a:gd name="connsiteY3" fmla="*/ 4534 h 79603"/>
                <a:gd name="connsiteX4" fmla="*/ 32562 w 39234"/>
                <a:gd name="connsiteY4" fmla="*/ 1391 h 79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34" h="79603">
                  <a:moveTo>
                    <a:pt x="32562" y="1391"/>
                  </a:moveTo>
                  <a:cubicBezTo>
                    <a:pt x="21322" y="25585"/>
                    <a:pt x="9511" y="49587"/>
                    <a:pt x="-776" y="74162"/>
                  </a:cubicBezTo>
                  <a:cubicBezTo>
                    <a:pt x="-2586" y="78448"/>
                    <a:pt x="4748" y="81592"/>
                    <a:pt x="6748" y="77305"/>
                  </a:cubicBezTo>
                  <a:cubicBezTo>
                    <a:pt x="17893" y="53397"/>
                    <a:pt x="27609" y="28823"/>
                    <a:pt x="37895" y="4534"/>
                  </a:cubicBezTo>
                  <a:cubicBezTo>
                    <a:pt x="39420" y="915"/>
                    <a:pt x="34276" y="-2324"/>
                    <a:pt x="32562" y="139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6" name="任意多边形: 形状 135"/>
            <p:cNvSpPr/>
            <p:nvPr/>
          </p:nvSpPr>
          <p:spPr>
            <a:xfrm>
              <a:off x="2667049" y="5398432"/>
              <a:ext cx="66976" cy="136927"/>
            </a:xfrm>
            <a:custGeom>
              <a:avLst/>
              <a:gdLst>
                <a:gd name="connsiteX0" fmla="*/ 58898 w 66976"/>
                <a:gd name="connsiteY0" fmla="*/ 1906 h 136927"/>
                <a:gd name="connsiteX1" fmla="*/ 33276 w 66976"/>
                <a:gd name="connsiteY1" fmla="*/ 68581 h 136927"/>
                <a:gd name="connsiteX2" fmla="*/ -348 w 66976"/>
                <a:gd name="connsiteY2" fmla="*/ 130017 h 136927"/>
                <a:gd name="connsiteX3" fmla="*/ 7177 w 66976"/>
                <a:gd name="connsiteY3" fmla="*/ 134494 h 136927"/>
                <a:gd name="connsiteX4" fmla="*/ 65851 w 66976"/>
                <a:gd name="connsiteY4" fmla="*/ 4002 h 136927"/>
                <a:gd name="connsiteX5" fmla="*/ 62898 w 66976"/>
                <a:gd name="connsiteY5" fmla="*/ -199 h 136927"/>
                <a:gd name="connsiteX6" fmla="*/ 58898 w 66976"/>
                <a:gd name="connsiteY6" fmla="*/ 2097 h 136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976" h="136927">
                  <a:moveTo>
                    <a:pt x="58898" y="1906"/>
                  </a:moveTo>
                  <a:cubicBezTo>
                    <a:pt x="51658" y="24614"/>
                    <a:pt x="43087" y="46873"/>
                    <a:pt x="33276" y="68581"/>
                  </a:cubicBezTo>
                  <a:cubicBezTo>
                    <a:pt x="23274" y="89698"/>
                    <a:pt x="12035" y="110215"/>
                    <a:pt x="-348" y="130017"/>
                  </a:cubicBezTo>
                  <a:cubicBezTo>
                    <a:pt x="-3395" y="134875"/>
                    <a:pt x="4129" y="139542"/>
                    <a:pt x="7177" y="134494"/>
                  </a:cubicBezTo>
                  <a:cubicBezTo>
                    <a:pt x="33657" y="94432"/>
                    <a:pt x="53469" y="50369"/>
                    <a:pt x="65851" y="4002"/>
                  </a:cubicBezTo>
                  <a:cubicBezTo>
                    <a:pt x="66232" y="2030"/>
                    <a:pt x="64898" y="153"/>
                    <a:pt x="62898" y="-199"/>
                  </a:cubicBezTo>
                  <a:cubicBezTo>
                    <a:pt x="61183" y="-504"/>
                    <a:pt x="59470" y="458"/>
                    <a:pt x="58898" y="209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7" name="任意多边形: 形状 136"/>
            <p:cNvSpPr/>
            <p:nvPr/>
          </p:nvSpPr>
          <p:spPr>
            <a:xfrm>
              <a:off x="2670561" y="5416588"/>
              <a:ext cx="77828" cy="173351"/>
            </a:xfrm>
            <a:custGeom>
              <a:avLst/>
              <a:gdLst>
                <a:gd name="connsiteX0" fmla="*/ 70245 w 77828"/>
                <a:gd name="connsiteY0" fmla="*/ 1467 h 173351"/>
                <a:gd name="connsiteX1" fmla="*/ 34145 w 77828"/>
                <a:gd name="connsiteY1" fmla="*/ 84810 h 173351"/>
                <a:gd name="connsiteX2" fmla="*/ -811 w 77828"/>
                <a:gd name="connsiteY2" fmla="*/ 167487 h 173351"/>
                <a:gd name="connsiteX3" fmla="*/ 7285 w 77828"/>
                <a:gd name="connsiteY3" fmla="*/ 170916 h 173351"/>
                <a:gd name="connsiteX4" fmla="*/ 42051 w 77828"/>
                <a:gd name="connsiteY4" fmla="*/ 88144 h 173351"/>
                <a:gd name="connsiteX5" fmla="*/ 76532 w 77828"/>
                <a:gd name="connsiteY5" fmla="*/ 4134 h 173351"/>
                <a:gd name="connsiteX6" fmla="*/ 70245 w 77828"/>
                <a:gd name="connsiteY6" fmla="*/ 1467 h 17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828" h="173351">
                  <a:moveTo>
                    <a:pt x="70245" y="1467"/>
                  </a:moveTo>
                  <a:cubicBezTo>
                    <a:pt x="58243" y="29280"/>
                    <a:pt x="46242" y="57064"/>
                    <a:pt x="34145" y="84810"/>
                  </a:cubicBezTo>
                  <a:cubicBezTo>
                    <a:pt x="22239" y="112242"/>
                    <a:pt x="9475" y="139484"/>
                    <a:pt x="-811" y="167487"/>
                  </a:cubicBezTo>
                  <a:cubicBezTo>
                    <a:pt x="-2526" y="172155"/>
                    <a:pt x="5094" y="175489"/>
                    <a:pt x="7285" y="170916"/>
                  </a:cubicBezTo>
                  <a:cubicBezTo>
                    <a:pt x="20143" y="143961"/>
                    <a:pt x="30811" y="115862"/>
                    <a:pt x="42051" y="88144"/>
                  </a:cubicBezTo>
                  <a:cubicBezTo>
                    <a:pt x="53290" y="60426"/>
                    <a:pt x="65006" y="32137"/>
                    <a:pt x="76532" y="4134"/>
                  </a:cubicBezTo>
                  <a:cubicBezTo>
                    <a:pt x="78055" y="514"/>
                    <a:pt x="71769" y="-2153"/>
                    <a:pt x="70245" y="146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8" name="任意多边形: 形状 137"/>
            <p:cNvSpPr/>
            <p:nvPr/>
          </p:nvSpPr>
          <p:spPr>
            <a:xfrm>
              <a:off x="2646088" y="5480993"/>
              <a:ext cx="100341" cy="160424"/>
            </a:xfrm>
            <a:custGeom>
              <a:avLst/>
              <a:gdLst>
                <a:gd name="connsiteX0" fmla="*/ 94241 w 100341"/>
                <a:gd name="connsiteY0" fmla="*/ 1355 h 160424"/>
                <a:gd name="connsiteX1" fmla="*/ 48426 w 100341"/>
                <a:gd name="connsiteY1" fmla="*/ 78793 h 160424"/>
                <a:gd name="connsiteX2" fmla="*/ -437 w 100341"/>
                <a:gd name="connsiteY2" fmla="*/ 154422 h 160424"/>
                <a:gd name="connsiteX3" fmla="*/ 6421 w 100341"/>
                <a:gd name="connsiteY3" fmla="*/ 158422 h 160424"/>
                <a:gd name="connsiteX4" fmla="*/ 54712 w 100341"/>
                <a:gd name="connsiteY4" fmla="*/ 82222 h 160424"/>
                <a:gd name="connsiteX5" fmla="*/ 98908 w 100341"/>
                <a:gd name="connsiteY5" fmla="*/ 3832 h 160424"/>
                <a:gd name="connsiteX6" fmla="*/ 94241 w 100341"/>
                <a:gd name="connsiteY6" fmla="*/ 1069 h 160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341" h="160424">
                  <a:moveTo>
                    <a:pt x="94241" y="1355"/>
                  </a:moveTo>
                  <a:cubicBezTo>
                    <a:pt x="79573" y="27577"/>
                    <a:pt x="64332" y="53390"/>
                    <a:pt x="48426" y="78793"/>
                  </a:cubicBezTo>
                  <a:cubicBezTo>
                    <a:pt x="32519" y="104225"/>
                    <a:pt x="15089" y="128799"/>
                    <a:pt x="-437" y="154422"/>
                  </a:cubicBezTo>
                  <a:cubicBezTo>
                    <a:pt x="-3104" y="158899"/>
                    <a:pt x="3468" y="162423"/>
                    <a:pt x="6421" y="158422"/>
                  </a:cubicBezTo>
                  <a:cubicBezTo>
                    <a:pt x="23851" y="133867"/>
                    <a:pt x="39949" y="108435"/>
                    <a:pt x="54712" y="82222"/>
                  </a:cubicBezTo>
                  <a:cubicBezTo>
                    <a:pt x="70048" y="56381"/>
                    <a:pt x="84811" y="30244"/>
                    <a:pt x="98908" y="3832"/>
                  </a:cubicBezTo>
                  <a:cubicBezTo>
                    <a:pt x="100623" y="783"/>
                    <a:pt x="95956" y="-1979"/>
                    <a:pt x="94241" y="10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9" name="任意多边形: 形状 138"/>
            <p:cNvSpPr/>
            <p:nvPr/>
          </p:nvSpPr>
          <p:spPr>
            <a:xfrm>
              <a:off x="2662775" y="5488261"/>
              <a:ext cx="95422" cy="176658"/>
            </a:xfrm>
            <a:custGeom>
              <a:avLst/>
              <a:gdLst>
                <a:gd name="connsiteX0" fmla="*/ 90318 w 95422"/>
                <a:gd name="connsiteY0" fmla="*/ 373 h 176658"/>
                <a:gd name="connsiteX1" fmla="*/ 43359 w 95422"/>
                <a:gd name="connsiteY1" fmla="*/ 85622 h 176658"/>
                <a:gd name="connsiteX2" fmla="*/ 20880 w 95422"/>
                <a:gd name="connsiteY2" fmla="*/ 127532 h 176658"/>
                <a:gd name="connsiteX3" fmla="*/ -741 w 95422"/>
                <a:gd name="connsiteY3" fmla="*/ 171252 h 176658"/>
                <a:gd name="connsiteX4" fmla="*/ 6974 w 95422"/>
                <a:gd name="connsiteY4" fmla="*/ 174490 h 176658"/>
                <a:gd name="connsiteX5" fmla="*/ 29358 w 95422"/>
                <a:gd name="connsiteY5" fmla="*/ 132580 h 176658"/>
                <a:gd name="connsiteX6" fmla="*/ 51360 w 95422"/>
                <a:gd name="connsiteY6" fmla="*/ 89147 h 176658"/>
                <a:gd name="connsiteX7" fmla="*/ 94127 w 95422"/>
                <a:gd name="connsiteY7" fmla="*/ 2755 h 176658"/>
                <a:gd name="connsiteX8" fmla="*/ 90698 w 95422"/>
                <a:gd name="connsiteY8" fmla="*/ 755 h 176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422" h="176658">
                  <a:moveTo>
                    <a:pt x="90318" y="373"/>
                  </a:moveTo>
                  <a:cubicBezTo>
                    <a:pt x="74316" y="28634"/>
                    <a:pt x="58694" y="57047"/>
                    <a:pt x="43359" y="85622"/>
                  </a:cubicBezTo>
                  <a:lnTo>
                    <a:pt x="20880" y="127532"/>
                  </a:lnTo>
                  <a:cubicBezTo>
                    <a:pt x="12880" y="141715"/>
                    <a:pt x="5736" y="156307"/>
                    <a:pt x="-741" y="171252"/>
                  </a:cubicBezTo>
                  <a:cubicBezTo>
                    <a:pt x="-2646" y="175824"/>
                    <a:pt x="4498" y="178396"/>
                    <a:pt x="6974" y="174490"/>
                  </a:cubicBezTo>
                  <a:cubicBezTo>
                    <a:pt x="15451" y="161251"/>
                    <a:pt x="22214" y="146582"/>
                    <a:pt x="29358" y="132580"/>
                  </a:cubicBezTo>
                  <a:lnTo>
                    <a:pt x="51360" y="89147"/>
                  </a:lnTo>
                  <a:cubicBezTo>
                    <a:pt x="65934" y="60505"/>
                    <a:pt x="80126" y="31711"/>
                    <a:pt x="94127" y="2755"/>
                  </a:cubicBezTo>
                  <a:cubicBezTo>
                    <a:pt x="95270" y="469"/>
                    <a:pt x="91937" y="-1532"/>
                    <a:pt x="90698" y="75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0" name="任意多边形: 形状 139"/>
            <p:cNvSpPr/>
            <p:nvPr/>
          </p:nvSpPr>
          <p:spPr>
            <a:xfrm>
              <a:off x="2696937" y="5515923"/>
              <a:ext cx="70381" cy="127230"/>
            </a:xfrm>
            <a:custGeom>
              <a:avLst/>
              <a:gdLst>
                <a:gd name="connsiteX0" fmla="*/ 65776 w 70381"/>
                <a:gd name="connsiteY0" fmla="*/ 715 h 127230"/>
                <a:gd name="connsiteX1" fmla="*/ 31963 w 70381"/>
                <a:gd name="connsiteY1" fmla="*/ 60342 h 127230"/>
                <a:gd name="connsiteX2" fmla="*/ -613 w 70381"/>
                <a:gd name="connsiteY2" fmla="*/ 120921 h 127230"/>
                <a:gd name="connsiteX3" fmla="*/ 1292 w 70381"/>
                <a:gd name="connsiteY3" fmla="*/ 126540 h 127230"/>
                <a:gd name="connsiteX4" fmla="*/ 6626 w 70381"/>
                <a:gd name="connsiteY4" fmla="*/ 125112 h 127230"/>
                <a:gd name="connsiteX5" fmla="*/ 38534 w 70381"/>
                <a:gd name="connsiteY5" fmla="*/ 64247 h 127230"/>
                <a:gd name="connsiteX6" fmla="*/ 69110 w 70381"/>
                <a:gd name="connsiteY6" fmla="*/ 2620 h 127230"/>
                <a:gd name="connsiteX7" fmla="*/ 65776 w 70381"/>
                <a:gd name="connsiteY7" fmla="*/ 715 h 127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381" h="127230">
                  <a:moveTo>
                    <a:pt x="65776" y="715"/>
                  </a:moveTo>
                  <a:cubicBezTo>
                    <a:pt x="54251" y="20460"/>
                    <a:pt x="42917" y="40339"/>
                    <a:pt x="31963" y="60342"/>
                  </a:cubicBezTo>
                  <a:cubicBezTo>
                    <a:pt x="20056" y="79982"/>
                    <a:pt x="9198" y="100194"/>
                    <a:pt x="-613" y="120921"/>
                  </a:cubicBezTo>
                  <a:cubicBezTo>
                    <a:pt x="-1661" y="122997"/>
                    <a:pt x="-804" y="125512"/>
                    <a:pt x="1292" y="126540"/>
                  </a:cubicBezTo>
                  <a:cubicBezTo>
                    <a:pt x="3197" y="127474"/>
                    <a:pt x="5483" y="126864"/>
                    <a:pt x="6626" y="125112"/>
                  </a:cubicBezTo>
                  <a:cubicBezTo>
                    <a:pt x="18246" y="105366"/>
                    <a:pt x="28914" y="85059"/>
                    <a:pt x="38534" y="64247"/>
                  </a:cubicBezTo>
                  <a:cubicBezTo>
                    <a:pt x="48917" y="43768"/>
                    <a:pt x="59109" y="23289"/>
                    <a:pt x="69110" y="2620"/>
                  </a:cubicBezTo>
                  <a:cubicBezTo>
                    <a:pt x="70158" y="429"/>
                    <a:pt x="67014" y="-1476"/>
                    <a:pt x="65776" y="71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1" name="任意多边形: 形状 140"/>
            <p:cNvSpPr/>
            <p:nvPr/>
          </p:nvSpPr>
          <p:spPr>
            <a:xfrm>
              <a:off x="2707468" y="5557748"/>
              <a:ext cx="53765" cy="96436"/>
            </a:xfrm>
            <a:custGeom>
              <a:avLst/>
              <a:gdLst>
                <a:gd name="connsiteX0" fmla="*/ 46387 w 53765"/>
                <a:gd name="connsiteY0" fmla="*/ 1467 h 96436"/>
                <a:gd name="connsiteX1" fmla="*/ -571 w 53765"/>
                <a:gd name="connsiteY1" fmla="*/ 89954 h 96436"/>
                <a:gd name="connsiteX2" fmla="*/ 6572 w 53765"/>
                <a:gd name="connsiteY2" fmla="*/ 94145 h 96436"/>
                <a:gd name="connsiteX3" fmla="*/ 52293 w 53765"/>
                <a:gd name="connsiteY3" fmla="*/ 4896 h 96436"/>
                <a:gd name="connsiteX4" fmla="*/ 46387 w 53765"/>
                <a:gd name="connsiteY4" fmla="*/ 1467 h 9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64" h="96436">
                  <a:moveTo>
                    <a:pt x="46387" y="1467"/>
                  </a:moveTo>
                  <a:cubicBezTo>
                    <a:pt x="30576" y="30804"/>
                    <a:pt x="14193" y="60045"/>
                    <a:pt x="-571" y="89954"/>
                  </a:cubicBezTo>
                  <a:cubicBezTo>
                    <a:pt x="-2953" y="94621"/>
                    <a:pt x="4000" y="98812"/>
                    <a:pt x="6572" y="94145"/>
                  </a:cubicBezTo>
                  <a:cubicBezTo>
                    <a:pt x="22575" y="64808"/>
                    <a:pt x="37148" y="34614"/>
                    <a:pt x="52293" y="4896"/>
                  </a:cubicBezTo>
                  <a:cubicBezTo>
                    <a:pt x="54293" y="991"/>
                    <a:pt x="48483" y="-2439"/>
                    <a:pt x="46387" y="146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2" name="任意多边形: 形状 141"/>
            <p:cNvSpPr/>
            <p:nvPr/>
          </p:nvSpPr>
          <p:spPr>
            <a:xfrm>
              <a:off x="2741962" y="5580997"/>
              <a:ext cx="6667" cy="6667"/>
            </a:xfrm>
            <a:custGeom>
              <a:avLst/>
              <a:gdLst>
                <a:gd name="connsiteX0" fmla="*/ 2273 w 6667"/>
                <a:gd name="connsiteY0" fmla="*/ 6412 h 6667"/>
                <a:gd name="connsiteX1" fmla="*/ 5607 w 6667"/>
                <a:gd name="connsiteY1" fmla="*/ 3078 h 6667"/>
                <a:gd name="connsiteX2" fmla="*/ 2273 w 6667"/>
                <a:gd name="connsiteY2" fmla="*/ -255 h 6667"/>
                <a:gd name="connsiteX3" fmla="*/ -1060 w 6667"/>
                <a:gd name="connsiteY3" fmla="*/ 3078 h 6667"/>
                <a:gd name="connsiteX4" fmla="*/ 2273 w 6667"/>
                <a:gd name="connsiteY4" fmla="*/ 6412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5" h="6665">
                  <a:moveTo>
                    <a:pt x="2273" y="6412"/>
                  </a:moveTo>
                  <a:cubicBezTo>
                    <a:pt x="4082" y="6412"/>
                    <a:pt x="5607" y="4917"/>
                    <a:pt x="5607" y="3078"/>
                  </a:cubicBezTo>
                  <a:cubicBezTo>
                    <a:pt x="5607" y="1240"/>
                    <a:pt x="4082" y="-255"/>
                    <a:pt x="2273" y="-255"/>
                  </a:cubicBezTo>
                  <a:cubicBezTo>
                    <a:pt x="463" y="-255"/>
                    <a:pt x="-1060" y="1240"/>
                    <a:pt x="-1060" y="3078"/>
                  </a:cubicBezTo>
                  <a:cubicBezTo>
                    <a:pt x="-1060" y="4917"/>
                    <a:pt x="463" y="6412"/>
                    <a:pt x="2273" y="641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3" name="任意多边形: 形状 142"/>
            <p:cNvSpPr/>
            <p:nvPr/>
          </p:nvSpPr>
          <p:spPr>
            <a:xfrm>
              <a:off x="1997381" y="5250574"/>
              <a:ext cx="452306" cy="113878"/>
            </a:xfrm>
            <a:custGeom>
              <a:avLst/>
              <a:gdLst>
                <a:gd name="connsiteX0" fmla="*/ 950 w 452306"/>
                <a:gd name="connsiteY0" fmla="*/ 5079 h 113878"/>
                <a:gd name="connsiteX1" fmla="*/ 175353 w 452306"/>
                <a:gd name="connsiteY1" fmla="*/ 39559 h 113878"/>
                <a:gd name="connsiteX2" fmla="*/ 347946 w 452306"/>
                <a:gd name="connsiteY2" fmla="*/ 84898 h 113878"/>
                <a:gd name="connsiteX3" fmla="*/ 444435 w 452306"/>
                <a:gd name="connsiteY3" fmla="*/ 113473 h 113878"/>
                <a:gd name="connsiteX4" fmla="*/ 451102 w 452306"/>
                <a:gd name="connsiteY4" fmla="*/ 109368 h 113878"/>
                <a:gd name="connsiteX5" fmla="*/ 447293 w 452306"/>
                <a:gd name="connsiteY5" fmla="*/ 102805 h 113878"/>
                <a:gd name="connsiteX6" fmla="*/ 361568 w 452306"/>
                <a:gd name="connsiteY6" fmla="*/ 75469 h 113878"/>
                <a:gd name="connsiteX7" fmla="*/ 275080 w 452306"/>
                <a:gd name="connsiteY7" fmla="*/ 50608 h 113878"/>
                <a:gd name="connsiteX8" fmla="*/ 100963 w 452306"/>
                <a:gd name="connsiteY8" fmla="*/ 12508 h 113878"/>
                <a:gd name="connsiteX9" fmla="*/ 1713 w 452306"/>
                <a:gd name="connsiteY9" fmla="*/ -255 h 113878"/>
                <a:gd name="connsiteX10" fmla="*/ 950 w 452306"/>
                <a:gd name="connsiteY10" fmla="*/ 5365 h 11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2306" h="113878">
                  <a:moveTo>
                    <a:pt x="950" y="5079"/>
                  </a:moveTo>
                  <a:cubicBezTo>
                    <a:pt x="59243" y="15842"/>
                    <a:pt x="117537" y="26319"/>
                    <a:pt x="175353" y="39559"/>
                  </a:cubicBezTo>
                  <a:cubicBezTo>
                    <a:pt x="233170" y="52799"/>
                    <a:pt x="290892" y="68134"/>
                    <a:pt x="347946" y="84898"/>
                  </a:cubicBezTo>
                  <a:cubicBezTo>
                    <a:pt x="380046" y="94423"/>
                    <a:pt x="412049" y="104710"/>
                    <a:pt x="444435" y="113473"/>
                  </a:cubicBezTo>
                  <a:cubicBezTo>
                    <a:pt x="447387" y="114178"/>
                    <a:pt x="450340" y="112340"/>
                    <a:pt x="451102" y="109368"/>
                  </a:cubicBezTo>
                  <a:cubicBezTo>
                    <a:pt x="451769" y="106520"/>
                    <a:pt x="450054" y="103644"/>
                    <a:pt x="447293" y="102805"/>
                  </a:cubicBezTo>
                  <a:cubicBezTo>
                    <a:pt x="418718" y="93280"/>
                    <a:pt x="390143" y="83755"/>
                    <a:pt x="361568" y="75469"/>
                  </a:cubicBezTo>
                  <a:cubicBezTo>
                    <a:pt x="332993" y="67182"/>
                    <a:pt x="304418" y="58419"/>
                    <a:pt x="275080" y="50608"/>
                  </a:cubicBezTo>
                  <a:cubicBezTo>
                    <a:pt x="217739" y="34959"/>
                    <a:pt x="159637" y="22243"/>
                    <a:pt x="100963" y="12508"/>
                  </a:cubicBezTo>
                  <a:cubicBezTo>
                    <a:pt x="68006" y="7079"/>
                    <a:pt x="35050" y="2983"/>
                    <a:pt x="1713" y="-255"/>
                  </a:cubicBezTo>
                  <a:cubicBezTo>
                    <a:pt x="-1431" y="-255"/>
                    <a:pt x="-2193" y="4793"/>
                    <a:pt x="950" y="536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4" name="任意多边形: 形状 143"/>
            <p:cNvSpPr/>
            <p:nvPr/>
          </p:nvSpPr>
          <p:spPr>
            <a:xfrm>
              <a:off x="2294812" y="5183627"/>
              <a:ext cx="363289" cy="176864"/>
            </a:xfrm>
            <a:custGeom>
              <a:avLst/>
              <a:gdLst>
                <a:gd name="connsiteX0" fmla="*/ 158529 w 363289"/>
                <a:gd name="connsiteY0" fmla="*/ 175849 h 176864"/>
                <a:gd name="connsiteX1" fmla="*/ 256637 w 363289"/>
                <a:gd name="connsiteY1" fmla="*/ 137749 h 176864"/>
                <a:gd name="connsiteX2" fmla="*/ 357888 w 363289"/>
                <a:gd name="connsiteY2" fmla="*/ 108126 h 176864"/>
                <a:gd name="connsiteX3" fmla="*/ 361983 w 363289"/>
                <a:gd name="connsiteY3" fmla="*/ 100687 h 176864"/>
                <a:gd name="connsiteX4" fmla="*/ 357888 w 363289"/>
                <a:gd name="connsiteY4" fmla="*/ 96601 h 176864"/>
                <a:gd name="connsiteX5" fmla="*/ 84615 w 363289"/>
                <a:gd name="connsiteY5" fmla="*/ 18972 h 176864"/>
                <a:gd name="connsiteX6" fmla="*/ 6415 w 363289"/>
                <a:gd name="connsiteY6" fmla="*/ -78 h 176864"/>
                <a:gd name="connsiteX7" fmla="*/ 3177 w 363289"/>
                <a:gd name="connsiteY7" fmla="*/ 11447 h 176864"/>
                <a:gd name="connsiteX8" fmla="*/ 277591 w 363289"/>
                <a:gd name="connsiteY8" fmla="*/ 84980 h 176864"/>
                <a:gd name="connsiteX9" fmla="*/ 354744 w 363289"/>
                <a:gd name="connsiteY9" fmla="*/ 108602 h 176864"/>
                <a:gd name="connsiteX10" fmla="*/ 354744 w 363289"/>
                <a:gd name="connsiteY10" fmla="*/ 97077 h 176864"/>
                <a:gd name="connsiteX11" fmla="*/ 252445 w 363289"/>
                <a:gd name="connsiteY11" fmla="*/ 127176 h 176864"/>
                <a:gd name="connsiteX12" fmla="*/ 155291 w 363289"/>
                <a:gd name="connsiteY12" fmla="*/ 168610 h 176864"/>
                <a:gd name="connsiteX13" fmla="*/ 158529 w 363289"/>
                <a:gd name="connsiteY13" fmla="*/ 176325 h 176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289" h="176864">
                  <a:moveTo>
                    <a:pt x="158529" y="175849"/>
                  </a:moveTo>
                  <a:cubicBezTo>
                    <a:pt x="191105" y="162609"/>
                    <a:pt x="223395" y="149084"/>
                    <a:pt x="256637" y="137749"/>
                  </a:cubicBezTo>
                  <a:cubicBezTo>
                    <a:pt x="289879" y="126414"/>
                    <a:pt x="323312" y="116603"/>
                    <a:pt x="357888" y="108126"/>
                  </a:cubicBezTo>
                  <a:cubicBezTo>
                    <a:pt x="361031" y="107202"/>
                    <a:pt x="362936" y="103868"/>
                    <a:pt x="361983" y="100687"/>
                  </a:cubicBezTo>
                  <a:cubicBezTo>
                    <a:pt x="361412" y="98716"/>
                    <a:pt x="359888" y="97172"/>
                    <a:pt x="357888" y="96601"/>
                  </a:cubicBezTo>
                  <a:cubicBezTo>
                    <a:pt x="267400" y="68407"/>
                    <a:pt x="176341" y="42527"/>
                    <a:pt x="84615" y="18972"/>
                  </a:cubicBezTo>
                  <a:cubicBezTo>
                    <a:pt x="58612" y="12305"/>
                    <a:pt x="32513" y="5542"/>
                    <a:pt x="6415" y="-78"/>
                  </a:cubicBezTo>
                  <a:cubicBezTo>
                    <a:pt x="-1110" y="-1792"/>
                    <a:pt x="-4253" y="9447"/>
                    <a:pt x="3177" y="11447"/>
                  </a:cubicBezTo>
                  <a:cubicBezTo>
                    <a:pt x="95187" y="34022"/>
                    <a:pt x="186724" y="57834"/>
                    <a:pt x="277591" y="84980"/>
                  </a:cubicBezTo>
                  <a:cubicBezTo>
                    <a:pt x="303310" y="92696"/>
                    <a:pt x="329122" y="100506"/>
                    <a:pt x="354744" y="108602"/>
                  </a:cubicBezTo>
                  <a:lnTo>
                    <a:pt x="354744" y="97077"/>
                  </a:lnTo>
                  <a:cubicBezTo>
                    <a:pt x="320074" y="105097"/>
                    <a:pt x="285878" y="115146"/>
                    <a:pt x="252445" y="127176"/>
                  </a:cubicBezTo>
                  <a:cubicBezTo>
                    <a:pt x="219108" y="138635"/>
                    <a:pt x="186628" y="152484"/>
                    <a:pt x="155291" y="168610"/>
                  </a:cubicBezTo>
                  <a:cubicBezTo>
                    <a:pt x="151195" y="170801"/>
                    <a:pt x="154052" y="178135"/>
                    <a:pt x="158529" y="17632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5" name="任意多边形: 形状 144"/>
            <p:cNvSpPr/>
            <p:nvPr/>
          </p:nvSpPr>
          <p:spPr>
            <a:xfrm>
              <a:off x="2004028" y="5185179"/>
              <a:ext cx="308091" cy="71028"/>
            </a:xfrm>
            <a:custGeom>
              <a:avLst/>
              <a:gdLst>
                <a:gd name="connsiteX0" fmla="*/ 1258 w 308091"/>
                <a:gd name="connsiteY0" fmla="*/ 70760 h 71028"/>
                <a:gd name="connsiteX1" fmla="*/ 118796 w 308091"/>
                <a:gd name="connsiteY1" fmla="*/ 51710 h 71028"/>
                <a:gd name="connsiteX2" fmla="*/ 235572 w 308091"/>
                <a:gd name="connsiteY2" fmla="*/ 27516 h 71028"/>
                <a:gd name="connsiteX3" fmla="*/ 302818 w 308091"/>
                <a:gd name="connsiteY3" fmla="*/ 11800 h 71028"/>
                <a:gd name="connsiteX4" fmla="*/ 306724 w 308091"/>
                <a:gd name="connsiteY4" fmla="*/ 3942 h 71028"/>
                <a:gd name="connsiteX5" fmla="*/ 299485 w 308091"/>
                <a:gd name="connsiteY5" fmla="*/ -106 h 71028"/>
                <a:gd name="connsiteX6" fmla="*/ 183185 w 308091"/>
                <a:gd name="connsiteY6" fmla="*/ 26468 h 71028"/>
                <a:gd name="connsiteX7" fmla="*/ 66599 w 308091"/>
                <a:gd name="connsiteY7" fmla="*/ 51138 h 71028"/>
                <a:gd name="connsiteX8" fmla="*/ 590 w 308091"/>
                <a:gd name="connsiteY8" fmla="*/ 66188 h 71028"/>
                <a:gd name="connsiteX9" fmla="*/ 1258 w 308091"/>
                <a:gd name="connsiteY9" fmla="*/ 70760 h 71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8091" h="71028">
                  <a:moveTo>
                    <a:pt x="1258" y="70760"/>
                  </a:moveTo>
                  <a:cubicBezTo>
                    <a:pt x="40785" y="66549"/>
                    <a:pt x="80028" y="60187"/>
                    <a:pt x="118796" y="51710"/>
                  </a:cubicBezTo>
                  <a:cubicBezTo>
                    <a:pt x="157753" y="44090"/>
                    <a:pt x="196615" y="36022"/>
                    <a:pt x="235572" y="27516"/>
                  </a:cubicBezTo>
                  <a:cubicBezTo>
                    <a:pt x="258051" y="22563"/>
                    <a:pt x="280530" y="17991"/>
                    <a:pt x="302818" y="11800"/>
                  </a:cubicBezTo>
                  <a:cubicBezTo>
                    <a:pt x="306058" y="10705"/>
                    <a:pt x="307771" y="7180"/>
                    <a:pt x="306724" y="3942"/>
                  </a:cubicBezTo>
                  <a:cubicBezTo>
                    <a:pt x="305676" y="951"/>
                    <a:pt x="302533" y="-792"/>
                    <a:pt x="299485" y="-106"/>
                  </a:cubicBezTo>
                  <a:cubicBezTo>
                    <a:pt x="260623" y="8085"/>
                    <a:pt x="222046" y="17896"/>
                    <a:pt x="183185" y="26468"/>
                  </a:cubicBezTo>
                  <a:cubicBezTo>
                    <a:pt x="144322" y="35041"/>
                    <a:pt x="105461" y="43137"/>
                    <a:pt x="66599" y="51138"/>
                  </a:cubicBezTo>
                  <a:cubicBezTo>
                    <a:pt x="44405" y="55615"/>
                    <a:pt x="22403" y="60187"/>
                    <a:pt x="590" y="66188"/>
                  </a:cubicBezTo>
                  <a:cubicBezTo>
                    <a:pt x="-1886" y="66854"/>
                    <a:pt x="-1505" y="71045"/>
                    <a:pt x="1258" y="7076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6" name="任意多边形: 形状 145"/>
            <p:cNvSpPr/>
            <p:nvPr/>
          </p:nvSpPr>
          <p:spPr>
            <a:xfrm>
              <a:off x="2245486" y="5252006"/>
              <a:ext cx="184488" cy="63524"/>
            </a:xfrm>
            <a:custGeom>
              <a:avLst/>
              <a:gdLst>
                <a:gd name="connsiteX0" fmla="*/ 401 w 184488"/>
                <a:gd name="connsiteY0" fmla="*/ 5267 h 63524"/>
                <a:gd name="connsiteX1" fmla="*/ 177756 w 184488"/>
                <a:gd name="connsiteY1" fmla="*/ 63179 h 63524"/>
                <a:gd name="connsiteX2" fmla="*/ 180137 w 184488"/>
                <a:gd name="connsiteY2" fmla="*/ 54416 h 63524"/>
                <a:gd name="connsiteX3" fmla="*/ 90221 w 184488"/>
                <a:gd name="connsiteY3" fmla="*/ 30984 h 63524"/>
                <a:gd name="connsiteX4" fmla="*/ 2687 w 184488"/>
                <a:gd name="connsiteY4" fmla="*/ -67 h 63524"/>
                <a:gd name="connsiteX5" fmla="*/ 401 w 184488"/>
                <a:gd name="connsiteY5" fmla="*/ 5267 h 63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488" h="63524">
                  <a:moveTo>
                    <a:pt x="401" y="5267"/>
                  </a:moveTo>
                  <a:cubicBezTo>
                    <a:pt x="56883" y="31784"/>
                    <a:pt x="116510" y="51235"/>
                    <a:pt x="177756" y="63179"/>
                  </a:cubicBezTo>
                  <a:cubicBezTo>
                    <a:pt x="183376" y="64227"/>
                    <a:pt x="185948" y="55845"/>
                    <a:pt x="180137" y="54416"/>
                  </a:cubicBezTo>
                  <a:cubicBezTo>
                    <a:pt x="149943" y="47272"/>
                    <a:pt x="119939" y="40033"/>
                    <a:pt x="90221" y="30984"/>
                  </a:cubicBezTo>
                  <a:cubicBezTo>
                    <a:pt x="60503" y="21936"/>
                    <a:pt x="31357" y="11934"/>
                    <a:pt x="2687" y="-67"/>
                  </a:cubicBezTo>
                  <a:cubicBezTo>
                    <a:pt x="-457" y="-1305"/>
                    <a:pt x="-2648" y="3933"/>
                    <a:pt x="401" y="526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7" name="任意多边形: 形状 146"/>
            <p:cNvSpPr/>
            <p:nvPr/>
          </p:nvSpPr>
          <p:spPr>
            <a:xfrm>
              <a:off x="2324925" y="5249714"/>
              <a:ext cx="74101" cy="27340"/>
            </a:xfrm>
            <a:custGeom>
              <a:avLst/>
              <a:gdLst>
                <a:gd name="connsiteX0" fmla="*/ 687 w 74101"/>
                <a:gd name="connsiteY0" fmla="*/ 4987 h 27340"/>
                <a:gd name="connsiteX1" fmla="*/ 35167 w 74101"/>
                <a:gd name="connsiteY1" fmla="*/ 17560 h 27340"/>
                <a:gd name="connsiteX2" fmla="*/ 52693 w 74101"/>
                <a:gd name="connsiteY2" fmla="*/ 22990 h 27340"/>
                <a:gd name="connsiteX3" fmla="*/ 70028 w 74101"/>
                <a:gd name="connsiteY3" fmla="*/ 27085 h 27340"/>
                <a:gd name="connsiteX4" fmla="*/ 70886 w 74101"/>
                <a:gd name="connsiteY4" fmla="*/ 20894 h 27340"/>
                <a:gd name="connsiteX5" fmla="*/ 53168 w 74101"/>
                <a:gd name="connsiteY5" fmla="*/ 16132 h 27340"/>
                <a:gd name="connsiteX6" fmla="*/ 36119 w 74101"/>
                <a:gd name="connsiteY6" fmla="*/ 11369 h 27340"/>
                <a:gd name="connsiteX7" fmla="*/ 2114 w 74101"/>
                <a:gd name="connsiteY7" fmla="*/ -61 h 27340"/>
                <a:gd name="connsiteX8" fmla="*/ 687 w 74101"/>
                <a:gd name="connsiteY8" fmla="*/ 4987 h 27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101" h="27339">
                  <a:moveTo>
                    <a:pt x="687" y="4987"/>
                  </a:moveTo>
                  <a:cubicBezTo>
                    <a:pt x="12021" y="9559"/>
                    <a:pt x="23546" y="13845"/>
                    <a:pt x="35167" y="17560"/>
                  </a:cubicBezTo>
                  <a:cubicBezTo>
                    <a:pt x="40977" y="19465"/>
                    <a:pt x="46787" y="21275"/>
                    <a:pt x="52693" y="22990"/>
                  </a:cubicBezTo>
                  <a:cubicBezTo>
                    <a:pt x="58312" y="24885"/>
                    <a:pt x="64122" y="26247"/>
                    <a:pt x="70028" y="27085"/>
                  </a:cubicBezTo>
                  <a:cubicBezTo>
                    <a:pt x="73838" y="27085"/>
                    <a:pt x="73933" y="22037"/>
                    <a:pt x="70886" y="20894"/>
                  </a:cubicBezTo>
                  <a:cubicBezTo>
                    <a:pt x="65075" y="18989"/>
                    <a:pt x="59169" y="17398"/>
                    <a:pt x="53168" y="16132"/>
                  </a:cubicBezTo>
                  <a:cubicBezTo>
                    <a:pt x="47454" y="14607"/>
                    <a:pt x="41834" y="13083"/>
                    <a:pt x="36119" y="11369"/>
                  </a:cubicBezTo>
                  <a:cubicBezTo>
                    <a:pt x="24689" y="7940"/>
                    <a:pt x="13354" y="4130"/>
                    <a:pt x="2114" y="-61"/>
                  </a:cubicBezTo>
                  <a:cubicBezTo>
                    <a:pt x="-1124" y="-1299"/>
                    <a:pt x="-2362" y="3749"/>
                    <a:pt x="687" y="498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8" name="任意多边形: 形状 147"/>
            <p:cNvSpPr/>
            <p:nvPr/>
          </p:nvSpPr>
          <p:spPr>
            <a:xfrm>
              <a:off x="2389867" y="5250183"/>
              <a:ext cx="24042" cy="14700"/>
            </a:xfrm>
            <a:custGeom>
              <a:avLst/>
              <a:gdLst>
                <a:gd name="connsiteX0" fmla="*/ 418 w 24042"/>
                <a:gd name="connsiteY0" fmla="*/ 5184 h 14700"/>
                <a:gd name="connsiteX1" fmla="*/ 18134 w 24042"/>
                <a:gd name="connsiteY1" fmla="*/ 13852 h 14700"/>
                <a:gd name="connsiteX2" fmla="*/ 22421 w 24042"/>
                <a:gd name="connsiteY2" fmla="*/ 13204 h 14700"/>
                <a:gd name="connsiteX3" fmla="*/ 21754 w 24042"/>
                <a:gd name="connsiteY3" fmla="*/ 8937 h 14700"/>
                <a:gd name="connsiteX4" fmla="*/ 21183 w 24042"/>
                <a:gd name="connsiteY4" fmla="*/ 8613 h 14700"/>
                <a:gd name="connsiteX5" fmla="*/ 3371 w 24042"/>
                <a:gd name="connsiteY5" fmla="*/ 136 h 14700"/>
                <a:gd name="connsiteX6" fmla="*/ -630 w 24042"/>
                <a:gd name="connsiteY6" fmla="*/ 1184 h 14700"/>
                <a:gd name="connsiteX7" fmla="*/ 322 w 24042"/>
                <a:gd name="connsiteY7" fmla="*/ 5117 h 14700"/>
                <a:gd name="connsiteX8" fmla="*/ 418 w 24042"/>
                <a:gd name="connsiteY8" fmla="*/ 5184 h 1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42" h="14700">
                  <a:moveTo>
                    <a:pt x="418" y="5184"/>
                  </a:moveTo>
                  <a:lnTo>
                    <a:pt x="18134" y="13852"/>
                  </a:lnTo>
                  <a:cubicBezTo>
                    <a:pt x="19468" y="14852"/>
                    <a:pt x="21374" y="14557"/>
                    <a:pt x="22421" y="13204"/>
                  </a:cubicBezTo>
                  <a:cubicBezTo>
                    <a:pt x="23373" y="11851"/>
                    <a:pt x="23087" y="9937"/>
                    <a:pt x="21754" y="8937"/>
                  </a:cubicBezTo>
                  <a:cubicBezTo>
                    <a:pt x="21563" y="8813"/>
                    <a:pt x="21374" y="8699"/>
                    <a:pt x="21183" y="8613"/>
                  </a:cubicBezTo>
                  <a:lnTo>
                    <a:pt x="3371" y="136"/>
                  </a:lnTo>
                  <a:cubicBezTo>
                    <a:pt x="1942" y="-664"/>
                    <a:pt x="227" y="-197"/>
                    <a:pt x="-630" y="1184"/>
                  </a:cubicBezTo>
                  <a:cubicBezTo>
                    <a:pt x="-1487" y="2526"/>
                    <a:pt x="-1011" y="4289"/>
                    <a:pt x="322" y="5117"/>
                  </a:cubicBezTo>
                  <a:cubicBezTo>
                    <a:pt x="322" y="5136"/>
                    <a:pt x="418" y="5165"/>
                    <a:pt x="418" y="518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9" name="任意多边形: 形状 148"/>
            <p:cNvSpPr/>
            <p:nvPr/>
          </p:nvSpPr>
          <p:spPr>
            <a:xfrm>
              <a:off x="1617525" y="5426703"/>
              <a:ext cx="1844636" cy="552002"/>
            </a:xfrm>
            <a:custGeom>
              <a:avLst/>
              <a:gdLst>
                <a:gd name="connsiteX0" fmla="*/ -955 w 1844636"/>
                <a:gd name="connsiteY0" fmla="*/ 99460 h 552002"/>
                <a:gd name="connsiteX1" fmla="*/ 10474 w 1844636"/>
                <a:gd name="connsiteY1" fmla="*/ 303200 h 552002"/>
                <a:gd name="connsiteX2" fmla="*/ 15809 w 1844636"/>
                <a:gd name="connsiteY2" fmla="*/ 310248 h 552002"/>
                <a:gd name="connsiteX3" fmla="*/ 425384 w 1844636"/>
                <a:gd name="connsiteY3" fmla="*/ 446741 h 552002"/>
                <a:gd name="connsiteX4" fmla="*/ 629599 w 1844636"/>
                <a:gd name="connsiteY4" fmla="*/ 514369 h 552002"/>
                <a:gd name="connsiteX5" fmla="*/ 728279 w 1844636"/>
                <a:gd name="connsiteY5" fmla="*/ 544944 h 552002"/>
                <a:gd name="connsiteX6" fmla="*/ 826100 w 1844636"/>
                <a:gd name="connsiteY6" fmla="*/ 548849 h 552002"/>
                <a:gd name="connsiteX7" fmla="*/ 926494 w 1844636"/>
                <a:gd name="connsiteY7" fmla="*/ 524180 h 552002"/>
                <a:gd name="connsiteX8" fmla="*/ 1030317 w 1844636"/>
                <a:gd name="connsiteY8" fmla="*/ 494747 h 552002"/>
                <a:gd name="connsiteX9" fmla="*/ 1239867 w 1844636"/>
                <a:gd name="connsiteY9" fmla="*/ 435692 h 552002"/>
                <a:gd name="connsiteX10" fmla="*/ 1655633 w 1844636"/>
                <a:gd name="connsiteY10" fmla="*/ 318535 h 552002"/>
                <a:gd name="connsiteX11" fmla="*/ 1759550 w 1844636"/>
                <a:gd name="connsiteY11" fmla="*/ 289388 h 552002"/>
                <a:gd name="connsiteX12" fmla="*/ 1808700 w 1844636"/>
                <a:gd name="connsiteY12" fmla="*/ 275291 h 552002"/>
                <a:gd name="connsiteX13" fmla="*/ 1836704 w 1844636"/>
                <a:gd name="connsiteY13" fmla="*/ 253384 h 552002"/>
                <a:gd name="connsiteX14" fmla="*/ 1843371 w 1844636"/>
                <a:gd name="connsiteY14" fmla="*/ 216332 h 552002"/>
                <a:gd name="connsiteX15" fmla="*/ 1840894 w 1844636"/>
                <a:gd name="connsiteY15" fmla="*/ 164801 h 552002"/>
                <a:gd name="connsiteX16" fmla="*/ 1835465 w 1844636"/>
                <a:gd name="connsiteY16" fmla="*/ 58121 h 552002"/>
                <a:gd name="connsiteX17" fmla="*/ 1832703 w 1844636"/>
                <a:gd name="connsiteY17" fmla="*/ 5639 h 552002"/>
                <a:gd name="connsiteX18" fmla="*/ 1820606 w 1844636"/>
                <a:gd name="connsiteY18" fmla="*/ 5639 h 552002"/>
                <a:gd name="connsiteX19" fmla="*/ 1829274 w 1844636"/>
                <a:gd name="connsiteY19" fmla="*/ 213569 h 552002"/>
                <a:gd name="connsiteX20" fmla="*/ 1821369 w 1844636"/>
                <a:gd name="connsiteY20" fmla="*/ 251193 h 552002"/>
                <a:gd name="connsiteX21" fmla="*/ 1778886 w 1844636"/>
                <a:gd name="connsiteY21" fmla="*/ 270243 h 552002"/>
                <a:gd name="connsiteX22" fmla="*/ 1678494 w 1844636"/>
                <a:gd name="connsiteY22" fmla="*/ 298342 h 552002"/>
                <a:gd name="connsiteX23" fmla="*/ 1271489 w 1844636"/>
                <a:gd name="connsiteY23" fmla="*/ 411975 h 552002"/>
                <a:gd name="connsiteX24" fmla="*/ 1067179 w 1844636"/>
                <a:gd name="connsiteY24" fmla="*/ 469125 h 552002"/>
                <a:gd name="connsiteX25" fmla="*/ 866297 w 1844636"/>
                <a:gd name="connsiteY25" fmla="*/ 524656 h 552002"/>
                <a:gd name="connsiteX26" fmla="*/ 766093 w 1844636"/>
                <a:gd name="connsiteY26" fmla="*/ 535229 h 552002"/>
                <a:gd name="connsiteX27" fmla="*/ 668938 w 1844636"/>
                <a:gd name="connsiteY27" fmla="*/ 510464 h 552002"/>
                <a:gd name="connsiteX28" fmla="*/ 469961 w 1844636"/>
                <a:gd name="connsiteY28" fmla="*/ 444646 h 552002"/>
                <a:gd name="connsiteX29" fmla="*/ 69911 w 1844636"/>
                <a:gd name="connsiteY29" fmla="*/ 312915 h 552002"/>
                <a:gd name="connsiteX30" fmla="*/ 19619 w 1844636"/>
                <a:gd name="connsiteY30" fmla="*/ 296532 h 552002"/>
                <a:gd name="connsiteX31" fmla="*/ 24953 w 1844636"/>
                <a:gd name="connsiteY31" fmla="*/ 303581 h 552002"/>
                <a:gd name="connsiteX32" fmla="*/ 9999 w 1844636"/>
                <a:gd name="connsiteY32" fmla="*/ 99841 h 552002"/>
                <a:gd name="connsiteX33" fmla="*/ -1051 w 1844636"/>
                <a:gd name="connsiteY33" fmla="*/ 99841 h 552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844636" h="552002">
                  <a:moveTo>
                    <a:pt x="-955" y="99460"/>
                  </a:moveTo>
                  <a:cubicBezTo>
                    <a:pt x="2188" y="167373"/>
                    <a:pt x="6379" y="235286"/>
                    <a:pt x="10474" y="303200"/>
                  </a:cubicBezTo>
                  <a:cubicBezTo>
                    <a:pt x="10665" y="306429"/>
                    <a:pt x="12761" y="309229"/>
                    <a:pt x="15809" y="310248"/>
                  </a:cubicBezTo>
                  <a:cubicBezTo>
                    <a:pt x="152397" y="356159"/>
                    <a:pt x="289081" y="401307"/>
                    <a:pt x="425384" y="446741"/>
                  </a:cubicBezTo>
                  <a:lnTo>
                    <a:pt x="629599" y="514369"/>
                  </a:lnTo>
                  <a:cubicBezTo>
                    <a:pt x="662271" y="525228"/>
                    <a:pt x="694751" y="537229"/>
                    <a:pt x="728279" y="544944"/>
                  </a:cubicBezTo>
                  <a:cubicBezTo>
                    <a:pt x="760379" y="552421"/>
                    <a:pt x="793525" y="553755"/>
                    <a:pt x="826100" y="548849"/>
                  </a:cubicBezTo>
                  <a:cubicBezTo>
                    <a:pt x="860010" y="542763"/>
                    <a:pt x="893633" y="534524"/>
                    <a:pt x="926494" y="524180"/>
                  </a:cubicBezTo>
                  <a:lnTo>
                    <a:pt x="1030317" y="494747"/>
                  </a:lnTo>
                  <a:lnTo>
                    <a:pt x="1239867" y="435692"/>
                  </a:lnTo>
                  <a:lnTo>
                    <a:pt x="1655633" y="318535"/>
                  </a:lnTo>
                  <a:lnTo>
                    <a:pt x="1759550" y="289388"/>
                  </a:lnTo>
                  <a:cubicBezTo>
                    <a:pt x="1775934" y="284721"/>
                    <a:pt x="1792603" y="280816"/>
                    <a:pt x="1808700" y="275291"/>
                  </a:cubicBezTo>
                  <a:cubicBezTo>
                    <a:pt x="1820510" y="271881"/>
                    <a:pt x="1830512" y="264023"/>
                    <a:pt x="1836704" y="253384"/>
                  </a:cubicBezTo>
                  <a:cubicBezTo>
                    <a:pt x="1841942" y="241782"/>
                    <a:pt x="1844323" y="229048"/>
                    <a:pt x="1843371" y="216332"/>
                  </a:cubicBezTo>
                  <a:cubicBezTo>
                    <a:pt x="1843371" y="199091"/>
                    <a:pt x="1841751" y="181946"/>
                    <a:pt x="1840894" y="164801"/>
                  </a:cubicBezTo>
                  <a:lnTo>
                    <a:pt x="1835465" y="58121"/>
                  </a:lnTo>
                  <a:cubicBezTo>
                    <a:pt x="1834512" y="40595"/>
                    <a:pt x="1833655" y="23069"/>
                    <a:pt x="1832703" y="5639"/>
                  </a:cubicBezTo>
                  <a:cubicBezTo>
                    <a:pt x="1832703" y="-2172"/>
                    <a:pt x="1820224" y="-2267"/>
                    <a:pt x="1820606" y="5639"/>
                  </a:cubicBezTo>
                  <a:cubicBezTo>
                    <a:pt x="1823464" y="74886"/>
                    <a:pt x="1827559" y="144228"/>
                    <a:pt x="1829274" y="213569"/>
                  </a:cubicBezTo>
                  <a:cubicBezTo>
                    <a:pt x="1829274" y="226047"/>
                    <a:pt x="1829274" y="240906"/>
                    <a:pt x="1821369" y="251193"/>
                  </a:cubicBezTo>
                  <a:cubicBezTo>
                    <a:pt x="1811844" y="263385"/>
                    <a:pt x="1792794" y="265957"/>
                    <a:pt x="1778886" y="270243"/>
                  </a:cubicBezTo>
                  <a:lnTo>
                    <a:pt x="1678494" y="298342"/>
                  </a:lnTo>
                  <a:cubicBezTo>
                    <a:pt x="1542856" y="336442"/>
                    <a:pt x="1407221" y="374323"/>
                    <a:pt x="1271489" y="411975"/>
                  </a:cubicBezTo>
                  <a:lnTo>
                    <a:pt x="1067179" y="469125"/>
                  </a:lnTo>
                  <a:cubicBezTo>
                    <a:pt x="1000504" y="488175"/>
                    <a:pt x="933829" y="507892"/>
                    <a:pt x="866297" y="524656"/>
                  </a:cubicBezTo>
                  <a:cubicBezTo>
                    <a:pt x="833721" y="533962"/>
                    <a:pt x="799812" y="537534"/>
                    <a:pt x="766093" y="535229"/>
                  </a:cubicBezTo>
                  <a:cubicBezTo>
                    <a:pt x="732851" y="530600"/>
                    <a:pt x="700275" y="522294"/>
                    <a:pt x="668938" y="510464"/>
                  </a:cubicBezTo>
                  <a:lnTo>
                    <a:pt x="469961" y="444646"/>
                  </a:lnTo>
                  <a:lnTo>
                    <a:pt x="69911" y="312915"/>
                  </a:lnTo>
                  <a:lnTo>
                    <a:pt x="19619" y="296532"/>
                  </a:lnTo>
                  <a:lnTo>
                    <a:pt x="24953" y="303581"/>
                  </a:lnTo>
                  <a:cubicBezTo>
                    <a:pt x="20285" y="235667"/>
                    <a:pt x="15428" y="167659"/>
                    <a:pt x="9999" y="99841"/>
                  </a:cubicBezTo>
                  <a:cubicBezTo>
                    <a:pt x="9331" y="92888"/>
                    <a:pt x="-1432" y="92697"/>
                    <a:pt x="-1051" y="9984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0" name="任意多边形: 形状 149"/>
            <p:cNvSpPr/>
            <p:nvPr/>
          </p:nvSpPr>
          <p:spPr>
            <a:xfrm>
              <a:off x="2387442" y="5738920"/>
              <a:ext cx="17355" cy="242126"/>
            </a:xfrm>
            <a:custGeom>
              <a:avLst/>
              <a:gdLst>
                <a:gd name="connsiteX0" fmla="*/ 5987 w 17355"/>
                <a:gd name="connsiteY0" fmla="*/ 4604 h 242126"/>
                <a:gd name="connsiteX1" fmla="*/ -776 w 17355"/>
                <a:gd name="connsiteY1" fmla="*/ 119666 h 242126"/>
                <a:gd name="connsiteX2" fmla="*/ 1605 w 17355"/>
                <a:gd name="connsiteY2" fmla="*/ 234728 h 242126"/>
                <a:gd name="connsiteX3" fmla="*/ 16274 w 17355"/>
                <a:gd name="connsiteY3" fmla="*/ 234728 h 242126"/>
                <a:gd name="connsiteX4" fmla="*/ 12368 w 17355"/>
                <a:gd name="connsiteY4" fmla="*/ 119666 h 242126"/>
                <a:gd name="connsiteX5" fmla="*/ 16083 w 17355"/>
                <a:gd name="connsiteY5" fmla="*/ 4604 h 242126"/>
                <a:gd name="connsiteX6" fmla="*/ 5987 w 17355"/>
                <a:gd name="connsiteY6" fmla="*/ 4604 h 242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55" h="242126">
                  <a:moveTo>
                    <a:pt x="5987" y="4604"/>
                  </a:moveTo>
                  <a:cubicBezTo>
                    <a:pt x="1700" y="42818"/>
                    <a:pt x="-490" y="81223"/>
                    <a:pt x="-776" y="119666"/>
                  </a:cubicBezTo>
                  <a:cubicBezTo>
                    <a:pt x="-1538" y="157766"/>
                    <a:pt x="-776" y="196123"/>
                    <a:pt x="1605" y="234728"/>
                  </a:cubicBezTo>
                  <a:cubicBezTo>
                    <a:pt x="2082" y="244253"/>
                    <a:pt x="16940" y="244253"/>
                    <a:pt x="16274" y="234728"/>
                  </a:cubicBezTo>
                  <a:cubicBezTo>
                    <a:pt x="13797" y="196628"/>
                    <a:pt x="12464" y="158271"/>
                    <a:pt x="12368" y="119666"/>
                  </a:cubicBezTo>
                  <a:cubicBezTo>
                    <a:pt x="12368" y="81566"/>
                    <a:pt x="14654" y="43466"/>
                    <a:pt x="16083" y="4604"/>
                  </a:cubicBezTo>
                  <a:cubicBezTo>
                    <a:pt x="16083" y="-2064"/>
                    <a:pt x="6558" y="-1683"/>
                    <a:pt x="5987" y="460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1" name="任意多边形: 形状 150"/>
            <p:cNvSpPr/>
            <p:nvPr/>
          </p:nvSpPr>
          <p:spPr>
            <a:xfrm>
              <a:off x="1434435" y="5543248"/>
              <a:ext cx="2314652" cy="552193"/>
            </a:xfrm>
            <a:custGeom>
              <a:avLst/>
              <a:gdLst>
                <a:gd name="connsiteX0" fmla="*/ 178706 w 2314652"/>
                <a:gd name="connsiteY0" fmla="*/ 122742 h 552193"/>
                <a:gd name="connsiteX1" fmla="*/ 2399 w 2314652"/>
                <a:gd name="connsiteY1" fmla="*/ 217421 h 552193"/>
                <a:gd name="connsiteX2" fmla="*/ 17 w 2314652"/>
                <a:gd name="connsiteY2" fmla="*/ 227517 h 552193"/>
                <a:gd name="connsiteX3" fmla="*/ 2399 w 2314652"/>
                <a:gd name="connsiteY3" fmla="*/ 229899 h 552193"/>
                <a:gd name="connsiteX4" fmla="*/ 410354 w 2314652"/>
                <a:gd name="connsiteY4" fmla="*/ 396015 h 552193"/>
                <a:gd name="connsiteX5" fmla="*/ 888796 w 2314652"/>
                <a:gd name="connsiteY5" fmla="*/ 529365 h 552193"/>
                <a:gd name="connsiteX6" fmla="*/ 1006620 w 2314652"/>
                <a:gd name="connsiteY6" fmla="*/ 551939 h 552193"/>
                <a:gd name="connsiteX7" fmla="*/ 1121872 w 2314652"/>
                <a:gd name="connsiteY7" fmla="*/ 532889 h 552193"/>
                <a:gd name="connsiteX8" fmla="*/ 1349615 w 2314652"/>
                <a:gd name="connsiteY8" fmla="*/ 464976 h 552193"/>
                <a:gd name="connsiteX9" fmla="*/ 1810053 w 2314652"/>
                <a:gd name="connsiteY9" fmla="*/ 319053 h 552193"/>
                <a:gd name="connsiteX10" fmla="*/ 2256395 w 2314652"/>
                <a:gd name="connsiteY10" fmla="*/ 149222 h 552193"/>
                <a:gd name="connsiteX11" fmla="*/ 2310687 w 2314652"/>
                <a:gd name="connsiteY11" fmla="*/ 125219 h 552193"/>
                <a:gd name="connsiteX12" fmla="*/ 2309353 w 2314652"/>
                <a:gd name="connsiteY12" fmla="*/ 114551 h 552193"/>
                <a:gd name="connsiteX13" fmla="*/ 2018079 w 2314652"/>
                <a:gd name="connsiteY13" fmla="*/ 251 h 552193"/>
                <a:gd name="connsiteX14" fmla="*/ 2014459 w 2314652"/>
                <a:gd name="connsiteY14" fmla="*/ 13396 h 552193"/>
                <a:gd name="connsiteX15" fmla="*/ 2306210 w 2314652"/>
                <a:gd name="connsiteY15" fmla="*/ 126076 h 552193"/>
                <a:gd name="connsiteX16" fmla="*/ 2304877 w 2314652"/>
                <a:gd name="connsiteY16" fmla="*/ 115504 h 552193"/>
                <a:gd name="connsiteX17" fmla="*/ 1860155 w 2314652"/>
                <a:gd name="connsiteY17" fmla="*/ 285810 h 552193"/>
                <a:gd name="connsiteX18" fmla="*/ 1408574 w 2314652"/>
                <a:gd name="connsiteY18" fmla="*/ 430591 h 552193"/>
                <a:gd name="connsiteX19" fmla="*/ 1179974 w 2314652"/>
                <a:gd name="connsiteY19" fmla="*/ 498599 h 552193"/>
                <a:gd name="connsiteX20" fmla="*/ 1068246 w 2314652"/>
                <a:gd name="connsiteY20" fmla="*/ 528793 h 552193"/>
                <a:gd name="connsiteX21" fmla="*/ 947184 w 2314652"/>
                <a:gd name="connsiteY21" fmla="*/ 525936 h 552193"/>
                <a:gd name="connsiteX22" fmla="*/ 828978 w 2314652"/>
                <a:gd name="connsiteY22" fmla="*/ 494217 h 552193"/>
                <a:gd name="connsiteX23" fmla="*/ 709248 w 2314652"/>
                <a:gd name="connsiteY23" fmla="*/ 461166 h 552193"/>
                <a:gd name="connsiteX24" fmla="*/ 471981 w 2314652"/>
                <a:gd name="connsiteY24" fmla="*/ 395919 h 552193"/>
                <a:gd name="connsiteX25" fmla="*/ 56215 w 2314652"/>
                <a:gd name="connsiteY25" fmla="*/ 246187 h 552193"/>
                <a:gd name="connsiteX26" fmla="*/ 9256 w 2314652"/>
                <a:gd name="connsiteY26" fmla="*/ 217612 h 552193"/>
                <a:gd name="connsiteX27" fmla="*/ 9256 w 2314652"/>
                <a:gd name="connsiteY27" fmla="*/ 230089 h 552193"/>
                <a:gd name="connsiteX28" fmla="*/ 184230 w 2314652"/>
                <a:gd name="connsiteY28" fmla="*/ 133220 h 552193"/>
                <a:gd name="connsiteX29" fmla="*/ 178230 w 2314652"/>
                <a:gd name="connsiteY29" fmla="*/ 122933 h 552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14652" h="552193">
                  <a:moveTo>
                    <a:pt x="178706" y="122742"/>
                  </a:moveTo>
                  <a:cubicBezTo>
                    <a:pt x="119652" y="153794"/>
                    <a:pt x="61073" y="185703"/>
                    <a:pt x="2399" y="217421"/>
                  </a:cubicBezTo>
                  <a:cubicBezTo>
                    <a:pt x="-1030" y="219555"/>
                    <a:pt x="-2078" y="224069"/>
                    <a:pt x="17" y="227517"/>
                  </a:cubicBezTo>
                  <a:cubicBezTo>
                    <a:pt x="589" y="228480"/>
                    <a:pt x="1446" y="229299"/>
                    <a:pt x="2399" y="229899"/>
                  </a:cubicBezTo>
                  <a:cubicBezTo>
                    <a:pt x="126224" y="312195"/>
                    <a:pt x="269099" y="356200"/>
                    <a:pt x="410354" y="396015"/>
                  </a:cubicBezTo>
                  <a:cubicBezTo>
                    <a:pt x="569708" y="440973"/>
                    <a:pt x="729252" y="485426"/>
                    <a:pt x="888796" y="529365"/>
                  </a:cubicBezTo>
                  <a:cubicBezTo>
                    <a:pt x="926896" y="540033"/>
                    <a:pt x="966328" y="551272"/>
                    <a:pt x="1006620" y="551939"/>
                  </a:cubicBezTo>
                  <a:cubicBezTo>
                    <a:pt x="1045767" y="551215"/>
                    <a:pt x="1084629" y="544795"/>
                    <a:pt x="1121872" y="532889"/>
                  </a:cubicBezTo>
                  <a:cubicBezTo>
                    <a:pt x="1198072" y="511363"/>
                    <a:pt x="1273795" y="487741"/>
                    <a:pt x="1349615" y="464976"/>
                  </a:cubicBezTo>
                  <a:cubicBezTo>
                    <a:pt x="1503824" y="418589"/>
                    <a:pt x="1657653" y="370869"/>
                    <a:pt x="1810053" y="319053"/>
                  </a:cubicBezTo>
                  <a:cubicBezTo>
                    <a:pt x="1960548" y="267904"/>
                    <a:pt x="2110757" y="213421"/>
                    <a:pt x="2256395" y="149222"/>
                  </a:cubicBezTo>
                  <a:cubicBezTo>
                    <a:pt x="2274493" y="141316"/>
                    <a:pt x="2292590" y="133125"/>
                    <a:pt x="2310687" y="125219"/>
                  </a:cubicBezTo>
                  <a:cubicBezTo>
                    <a:pt x="2315831" y="123028"/>
                    <a:pt x="2313354" y="116170"/>
                    <a:pt x="2309353" y="114551"/>
                  </a:cubicBezTo>
                  <a:cubicBezTo>
                    <a:pt x="2212199" y="76451"/>
                    <a:pt x="2115234" y="38351"/>
                    <a:pt x="2018079" y="251"/>
                  </a:cubicBezTo>
                  <a:cubicBezTo>
                    <a:pt x="2009983" y="-2987"/>
                    <a:pt x="2006363" y="10252"/>
                    <a:pt x="2014459" y="13396"/>
                  </a:cubicBezTo>
                  <a:cubicBezTo>
                    <a:pt x="2111615" y="51115"/>
                    <a:pt x="2208865" y="88672"/>
                    <a:pt x="2306210" y="126076"/>
                  </a:cubicBezTo>
                  <a:lnTo>
                    <a:pt x="2304877" y="115504"/>
                  </a:lnTo>
                  <a:cubicBezTo>
                    <a:pt x="2159716" y="179226"/>
                    <a:pt x="2009602" y="233994"/>
                    <a:pt x="1860155" y="285810"/>
                  </a:cubicBezTo>
                  <a:cubicBezTo>
                    <a:pt x="1710707" y="337626"/>
                    <a:pt x="1560022" y="384490"/>
                    <a:pt x="1408574" y="430591"/>
                  </a:cubicBezTo>
                  <a:cubicBezTo>
                    <a:pt x="1332374" y="453641"/>
                    <a:pt x="1256174" y="476310"/>
                    <a:pt x="1179974" y="498599"/>
                  </a:cubicBezTo>
                  <a:cubicBezTo>
                    <a:pt x="1143303" y="510562"/>
                    <a:pt x="1105965" y="520640"/>
                    <a:pt x="1068246" y="528793"/>
                  </a:cubicBezTo>
                  <a:cubicBezTo>
                    <a:pt x="1028146" y="536089"/>
                    <a:pt x="986902" y="535118"/>
                    <a:pt x="947184" y="525936"/>
                  </a:cubicBezTo>
                  <a:cubicBezTo>
                    <a:pt x="907369" y="517173"/>
                    <a:pt x="868221" y="505076"/>
                    <a:pt x="828978" y="494217"/>
                  </a:cubicBezTo>
                  <a:lnTo>
                    <a:pt x="709248" y="461166"/>
                  </a:lnTo>
                  <a:lnTo>
                    <a:pt x="471981" y="395919"/>
                  </a:lnTo>
                  <a:cubicBezTo>
                    <a:pt x="329963" y="356867"/>
                    <a:pt x="185564" y="318767"/>
                    <a:pt x="56215" y="246187"/>
                  </a:cubicBezTo>
                  <a:cubicBezTo>
                    <a:pt x="40212" y="237233"/>
                    <a:pt x="24591" y="227708"/>
                    <a:pt x="9256" y="217612"/>
                  </a:cubicBezTo>
                  <a:lnTo>
                    <a:pt x="9256" y="230089"/>
                  </a:lnTo>
                  <a:cubicBezTo>
                    <a:pt x="67645" y="197990"/>
                    <a:pt x="126224" y="166081"/>
                    <a:pt x="184230" y="133220"/>
                  </a:cubicBezTo>
                  <a:cubicBezTo>
                    <a:pt x="190994" y="129505"/>
                    <a:pt x="184993" y="119409"/>
                    <a:pt x="178230" y="12293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2" name="任意多边形: 形状 151"/>
            <p:cNvSpPr/>
            <p:nvPr/>
          </p:nvSpPr>
          <p:spPr>
            <a:xfrm>
              <a:off x="1425797" y="5773628"/>
              <a:ext cx="1000887" cy="688255"/>
            </a:xfrm>
            <a:custGeom>
              <a:avLst/>
              <a:gdLst>
                <a:gd name="connsiteX0" fmla="*/ -1060 w 1000887"/>
                <a:gd name="connsiteY0" fmla="*/ 5996 h 688255"/>
                <a:gd name="connsiteX1" fmla="*/ 6940 w 1000887"/>
                <a:gd name="connsiteY1" fmla="*/ 272696 h 688255"/>
                <a:gd name="connsiteX2" fmla="*/ 10750 w 1000887"/>
                <a:gd name="connsiteY2" fmla="*/ 279363 h 688255"/>
                <a:gd name="connsiteX3" fmla="*/ 389274 w 1000887"/>
                <a:gd name="connsiteY3" fmla="*/ 445479 h 688255"/>
                <a:gd name="connsiteX4" fmla="*/ 768846 w 1000887"/>
                <a:gd name="connsiteY4" fmla="*/ 603213 h 688255"/>
                <a:gd name="connsiteX5" fmla="*/ 984016 w 1000887"/>
                <a:gd name="connsiteY5" fmla="*/ 687700 h 688255"/>
                <a:gd name="connsiteX6" fmla="*/ 994111 w 1000887"/>
                <a:gd name="connsiteY6" fmla="*/ 681995 h 688255"/>
                <a:gd name="connsiteX7" fmla="*/ 994397 w 1000887"/>
                <a:gd name="connsiteY7" fmla="*/ 679794 h 688255"/>
                <a:gd name="connsiteX8" fmla="*/ 998303 w 1000887"/>
                <a:gd name="connsiteY8" fmla="*/ 392806 h 688255"/>
                <a:gd name="connsiteX9" fmla="*/ 999827 w 1000887"/>
                <a:gd name="connsiteY9" fmla="*/ 312129 h 688255"/>
                <a:gd name="connsiteX10" fmla="*/ 993064 w 1000887"/>
                <a:gd name="connsiteY10" fmla="*/ 305367 h 688255"/>
                <a:gd name="connsiteX11" fmla="*/ 986301 w 1000887"/>
                <a:gd name="connsiteY11" fmla="*/ 312129 h 688255"/>
                <a:gd name="connsiteX12" fmla="*/ 980205 w 1000887"/>
                <a:gd name="connsiteY12" fmla="*/ 599118 h 688255"/>
                <a:gd name="connsiteX13" fmla="*/ 978015 w 1000887"/>
                <a:gd name="connsiteY13" fmla="*/ 679794 h 688255"/>
                <a:gd name="connsiteX14" fmla="*/ 988397 w 1000887"/>
                <a:gd name="connsiteY14" fmla="*/ 671888 h 688255"/>
                <a:gd name="connsiteX15" fmla="*/ 607397 w 1000887"/>
                <a:gd name="connsiteY15" fmla="*/ 518060 h 688255"/>
                <a:gd name="connsiteX16" fmla="*/ 230684 w 1000887"/>
                <a:gd name="connsiteY16" fmla="*/ 359088 h 688255"/>
                <a:gd name="connsiteX17" fmla="*/ 18942 w 1000887"/>
                <a:gd name="connsiteY17" fmla="*/ 266028 h 688255"/>
                <a:gd name="connsiteX18" fmla="*/ 22847 w 1000887"/>
                <a:gd name="connsiteY18" fmla="*/ 272696 h 688255"/>
                <a:gd name="connsiteX19" fmla="*/ 12275 w 1000887"/>
                <a:gd name="connsiteY19" fmla="*/ 5996 h 688255"/>
                <a:gd name="connsiteX20" fmla="*/ -679 w 1000887"/>
                <a:gd name="connsiteY20" fmla="*/ 5996 h 68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00887" h="688255">
                  <a:moveTo>
                    <a:pt x="-1060" y="5996"/>
                  </a:moveTo>
                  <a:cubicBezTo>
                    <a:pt x="1035" y="94959"/>
                    <a:pt x="4179" y="183828"/>
                    <a:pt x="6940" y="272696"/>
                  </a:cubicBezTo>
                  <a:cubicBezTo>
                    <a:pt x="6846" y="275458"/>
                    <a:pt x="8369" y="278039"/>
                    <a:pt x="10750" y="279363"/>
                  </a:cubicBezTo>
                  <a:cubicBezTo>
                    <a:pt x="136100" y="336513"/>
                    <a:pt x="262592" y="391377"/>
                    <a:pt x="389274" y="445479"/>
                  </a:cubicBezTo>
                  <a:cubicBezTo>
                    <a:pt x="515957" y="499581"/>
                    <a:pt x="641782" y="551969"/>
                    <a:pt x="768846" y="603213"/>
                  </a:cubicBezTo>
                  <a:cubicBezTo>
                    <a:pt x="840378" y="632046"/>
                    <a:pt x="912101" y="660201"/>
                    <a:pt x="984016" y="687700"/>
                  </a:cubicBezTo>
                  <a:cubicBezTo>
                    <a:pt x="988397" y="688910"/>
                    <a:pt x="992873" y="686357"/>
                    <a:pt x="994111" y="681995"/>
                  </a:cubicBezTo>
                  <a:cubicBezTo>
                    <a:pt x="994302" y="681280"/>
                    <a:pt x="994397" y="680537"/>
                    <a:pt x="994397" y="679794"/>
                  </a:cubicBezTo>
                  <a:cubicBezTo>
                    <a:pt x="995350" y="584163"/>
                    <a:pt x="996683" y="488504"/>
                    <a:pt x="998303" y="392806"/>
                  </a:cubicBezTo>
                  <a:cubicBezTo>
                    <a:pt x="998779" y="365822"/>
                    <a:pt x="999255" y="338923"/>
                    <a:pt x="999827" y="312129"/>
                  </a:cubicBezTo>
                  <a:cubicBezTo>
                    <a:pt x="999827" y="308396"/>
                    <a:pt x="996779" y="305367"/>
                    <a:pt x="993064" y="305367"/>
                  </a:cubicBezTo>
                  <a:cubicBezTo>
                    <a:pt x="989349" y="305367"/>
                    <a:pt x="986301" y="308396"/>
                    <a:pt x="986301" y="312129"/>
                  </a:cubicBezTo>
                  <a:cubicBezTo>
                    <a:pt x="984682" y="407884"/>
                    <a:pt x="982587" y="503553"/>
                    <a:pt x="980205" y="599118"/>
                  </a:cubicBezTo>
                  <a:cubicBezTo>
                    <a:pt x="979539" y="626102"/>
                    <a:pt x="978776" y="653000"/>
                    <a:pt x="978015" y="679794"/>
                  </a:cubicBezTo>
                  <a:lnTo>
                    <a:pt x="988397" y="671888"/>
                  </a:lnTo>
                  <a:cubicBezTo>
                    <a:pt x="861143" y="620930"/>
                    <a:pt x="733889" y="570162"/>
                    <a:pt x="607397" y="518060"/>
                  </a:cubicBezTo>
                  <a:cubicBezTo>
                    <a:pt x="480904" y="465958"/>
                    <a:pt x="355747" y="413285"/>
                    <a:pt x="230684" y="359088"/>
                  </a:cubicBezTo>
                  <a:cubicBezTo>
                    <a:pt x="159912" y="328417"/>
                    <a:pt x="89522" y="297080"/>
                    <a:pt x="18942" y="266028"/>
                  </a:cubicBezTo>
                  <a:lnTo>
                    <a:pt x="22847" y="272696"/>
                  </a:lnTo>
                  <a:cubicBezTo>
                    <a:pt x="19323" y="183828"/>
                    <a:pt x="16276" y="94864"/>
                    <a:pt x="12275" y="5996"/>
                  </a:cubicBezTo>
                  <a:cubicBezTo>
                    <a:pt x="12275" y="-2291"/>
                    <a:pt x="-870" y="-2386"/>
                    <a:pt x="-679" y="59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3" name="任意多边形: 形状 152"/>
            <p:cNvSpPr/>
            <p:nvPr/>
          </p:nvSpPr>
          <p:spPr>
            <a:xfrm>
              <a:off x="2411789" y="5666912"/>
              <a:ext cx="1313265" cy="802019"/>
            </a:xfrm>
            <a:custGeom>
              <a:avLst/>
              <a:gdLst>
                <a:gd name="connsiteX0" fmla="*/ 5167 w 1313265"/>
                <a:gd name="connsiteY0" fmla="*/ 801559 h 802019"/>
                <a:gd name="connsiteX1" fmla="*/ 253483 w 1313265"/>
                <a:gd name="connsiteY1" fmla="*/ 702214 h 802019"/>
                <a:gd name="connsiteX2" fmla="*/ 503705 w 1313265"/>
                <a:gd name="connsiteY2" fmla="*/ 603821 h 802019"/>
                <a:gd name="connsiteX3" fmla="*/ 753832 w 1313265"/>
                <a:gd name="connsiteY3" fmla="*/ 508571 h 802019"/>
                <a:gd name="connsiteX4" fmla="*/ 1005101 w 1313265"/>
                <a:gd name="connsiteY4" fmla="*/ 416464 h 802019"/>
                <a:gd name="connsiteX5" fmla="*/ 1258466 w 1313265"/>
                <a:gd name="connsiteY5" fmla="*/ 326452 h 802019"/>
                <a:gd name="connsiteX6" fmla="*/ 1289899 w 1313265"/>
                <a:gd name="connsiteY6" fmla="*/ 315880 h 802019"/>
                <a:gd name="connsiteX7" fmla="*/ 1295423 w 1313265"/>
                <a:gd name="connsiteY7" fmla="*/ 308546 h 802019"/>
                <a:gd name="connsiteX8" fmla="*/ 1312187 w 1313265"/>
                <a:gd name="connsiteY8" fmla="*/ 6031 h 802019"/>
                <a:gd name="connsiteX9" fmla="*/ 1299138 w 1313265"/>
                <a:gd name="connsiteY9" fmla="*/ 6031 h 802019"/>
                <a:gd name="connsiteX10" fmla="*/ 1280088 w 1313265"/>
                <a:gd name="connsiteY10" fmla="*/ 308546 h 802019"/>
                <a:gd name="connsiteX11" fmla="*/ 1285612 w 1313265"/>
                <a:gd name="connsiteY11" fmla="*/ 301307 h 802019"/>
                <a:gd name="connsiteX12" fmla="*/ 1159406 w 1313265"/>
                <a:gd name="connsiteY12" fmla="*/ 345502 h 802019"/>
                <a:gd name="connsiteX13" fmla="*/ 1032056 w 1313265"/>
                <a:gd name="connsiteY13" fmla="*/ 390746 h 802019"/>
                <a:gd name="connsiteX14" fmla="*/ 779549 w 1313265"/>
                <a:gd name="connsiteY14" fmla="*/ 483329 h 802019"/>
                <a:gd name="connsiteX15" fmla="*/ 529423 w 1313265"/>
                <a:gd name="connsiteY15" fmla="*/ 578579 h 802019"/>
                <a:gd name="connsiteX16" fmla="*/ 279297 w 1313265"/>
                <a:gd name="connsiteY16" fmla="*/ 677258 h 802019"/>
                <a:gd name="connsiteX17" fmla="*/ 31647 w 1313265"/>
                <a:gd name="connsiteY17" fmla="*/ 779652 h 802019"/>
                <a:gd name="connsiteX18" fmla="*/ 1261 w 1313265"/>
                <a:gd name="connsiteY18" fmla="*/ 792797 h 802019"/>
                <a:gd name="connsiteX19" fmla="*/ 4881 w 1313265"/>
                <a:gd name="connsiteY19" fmla="*/ 801464 h 802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13265" h="802019">
                  <a:moveTo>
                    <a:pt x="5167" y="801559"/>
                  </a:moveTo>
                  <a:cubicBezTo>
                    <a:pt x="88034" y="768603"/>
                    <a:pt x="170616" y="734884"/>
                    <a:pt x="253483" y="702214"/>
                  </a:cubicBezTo>
                  <a:cubicBezTo>
                    <a:pt x="336351" y="669543"/>
                    <a:pt x="420075" y="636110"/>
                    <a:pt x="503705" y="603821"/>
                  </a:cubicBezTo>
                  <a:cubicBezTo>
                    <a:pt x="587335" y="571531"/>
                    <a:pt x="670297" y="539908"/>
                    <a:pt x="753832" y="508571"/>
                  </a:cubicBezTo>
                  <a:cubicBezTo>
                    <a:pt x="837366" y="477233"/>
                    <a:pt x="921185" y="446753"/>
                    <a:pt x="1005101" y="416464"/>
                  </a:cubicBezTo>
                  <a:cubicBezTo>
                    <a:pt x="1089017" y="386174"/>
                    <a:pt x="1173884" y="355980"/>
                    <a:pt x="1258466" y="326452"/>
                  </a:cubicBezTo>
                  <a:cubicBezTo>
                    <a:pt x="1268943" y="322833"/>
                    <a:pt x="1279326" y="319214"/>
                    <a:pt x="1289899" y="315880"/>
                  </a:cubicBezTo>
                  <a:cubicBezTo>
                    <a:pt x="1293137" y="314861"/>
                    <a:pt x="1295328" y="311917"/>
                    <a:pt x="1295423" y="308546"/>
                  </a:cubicBezTo>
                  <a:cubicBezTo>
                    <a:pt x="1301614" y="207771"/>
                    <a:pt x="1304948" y="106806"/>
                    <a:pt x="1312187" y="6031"/>
                  </a:cubicBezTo>
                  <a:cubicBezTo>
                    <a:pt x="1312759" y="-2351"/>
                    <a:pt x="1299615" y="-2351"/>
                    <a:pt x="1299138" y="6031"/>
                  </a:cubicBezTo>
                  <a:cubicBezTo>
                    <a:pt x="1293994" y="106997"/>
                    <a:pt x="1285993" y="207676"/>
                    <a:pt x="1280088" y="308546"/>
                  </a:cubicBezTo>
                  <a:lnTo>
                    <a:pt x="1285612" y="301307"/>
                  </a:lnTo>
                  <a:cubicBezTo>
                    <a:pt x="1243798" y="316642"/>
                    <a:pt x="1201411" y="330739"/>
                    <a:pt x="1159406" y="345502"/>
                  </a:cubicBezTo>
                  <a:cubicBezTo>
                    <a:pt x="1117401" y="360266"/>
                    <a:pt x="1074443" y="375506"/>
                    <a:pt x="1032056" y="390746"/>
                  </a:cubicBezTo>
                  <a:cubicBezTo>
                    <a:pt x="947665" y="420969"/>
                    <a:pt x="863464" y="451830"/>
                    <a:pt x="779549" y="483329"/>
                  </a:cubicBezTo>
                  <a:cubicBezTo>
                    <a:pt x="695634" y="514828"/>
                    <a:pt x="612195" y="546575"/>
                    <a:pt x="529423" y="578579"/>
                  </a:cubicBezTo>
                  <a:cubicBezTo>
                    <a:pt x="445889" y="610964"/>
                    <a:pt x="362354" y="643635"/>
                    <a:pt x="279297" y="677258"/>
                  </a:cubicBezTo>
                  <a:cubicBezTo>
                    <a:pt x="196238" y="710882"/>
                    <a:pt x="113847" y="744695"/>
                    <a:pt x="31647" y="779652"/>
                  </a:cubicBezTo>
                  <a:lnTo>
                    <a:pt x="1261" y="792797"/>
                  </a:lnTo>
                  <a:cubicBezTo>
                    <a:pt x="-3597" y="794892"/>
                    <a:pt x="-72" y="803465"/>
                    <a:pt x="4881" y="80146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4" name="任意多边形: 形状 153"/>
            <p:cNvSpPr/>
            <p:nvPr/>
          </p:nvSpPr>
          <p:spPr>
            <a:xfrm>
              <a:off x="2545374" y="5848986"/>
              <a:ext cx="980563" cy="330650"/>
            </a:xfrm>
            <a:custGeom>
              <a:avLst/>
              <a:gdLst>
                <a:gd name="connsiteX0" fmla="*/ 2932 w 980563"/>
                <a:gd name="connsiteY0" fmla="*/ 330211 h 330650"/>
                <a:gd name="connsiteX1" fmla="*/ 382503 w 980563"/>
                <a:gd name="connsiteY1" fmla="*/ 205148 h 330650"/>
                <a:gd name="connsiteX2" fmla="*/ 762074 w 980563"/>
                <a:gd name="connsiteY2" fmla="*/ 79704 h 330650"/>
                <a:gd name="connsiteX3" fmla="*/ 976482 w 980563"/>
                <a:gd name="connsiteY3" fmla="*/ 8361 h 330650"/>
                <a:gd name="connsiteX4" fmla="*/ 974196 w 980563"/>
                <a:gd name="connsiteY4" fmla="*/ -21 h 330650"/>
                <a:gd name="connsiteX5" fmla="*/ 784457 w 980563"/>
                <a:gd name="connsiteY5" fmla="*/ 62654 h 330650"/>
                <a:gd name="connsiteX6" fmla="*/ 594814 w 980563"/>
                <a:gd name="connsiteY6" fmla="*/ 125805 h 330650"/>
                <a:gd name="connsiteX7" fmla="*/ 215625 w 980563"/>
                <a:gd name="connsiteY7" fmla="*/ 252297 h 330650"/>
                <a:gd name="connsiteX8" fmla="*/ 1217 w 980563"/>
                <a:gd name="connsiteY8" fmla="*/ 323924 h 330650"/>
                <a:gd name="connsiteX9" fmla="*/ 2932 w 980563"/>
                <a:gd name="connsiteY9" fmla="*/ 330211 h 33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80562" h="330650">
                  <a:moveTo>
                    <a:pt x="2932" y="330211"/>
                  </a:moveTo>
                  <a:lnTo>
                    <a:pt x="382503" y="205148"/>
                  </a:lnTo>
                  <a:lnTo>
                    <a:pt x="762074" y="79704"/>
                  </a:lnTo>
                  <a:cubicBezTo>
                    <a:pt x="833511" y="56081"/>
                    <a:pt x="905615" y="33888"/>
                    <a:pt x="976482" y="8361"/>
                  </a:cubicBezTo>
                  <a:cubicBezTo>
                    <a:pt x="981720" y="6456"/>
                    <a:pt x="979624" y="-1735"/>
                    <a:pt x="974196" y="-21"/>
                  </a:cubicBezTo>
                  <a:cubicBezTo>
                    <a:pt x="910473" y="19029"/>
                    <a:pt x="847608" y="41604"/>
                    <a:pt x="784457" y="62654"/>
                  </a:cubicBezTo>
                  <a:lnTo>
                    <a:pt x="594814" y="125805"/>
                  </a:lnTo>
                  <a:lnTo>
                    <a:pt x="215625" y="252297"/>
                  </a:lnTo>
                  <a:lnTo>
                    <a:pt x="1217" y="323924"/>
                  </a:lnTo>
                  <a:cubicBezTo>
                    <a:pt x="-2784" y="325258"/>
                    <a:pt x="-1069" y="331545"/>
                    <a:pt x="2932" y="33021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5" name="任意多边形: 形状 154"/>
            <p:cNvSpPr/>
            <p:nvPr/>
          </p:nvSpPr>
          <p:spPr>
            <a:xfrm>
              <a:off x="2871641" y="6036064"/>
              <a:ext cx="246322" cy="99894"/>
            </a:xfrm>
            <a:custGeom>
              <a:avLst/>
              <a:gdLst>
                <a:gd name="connsiteX0" fmla="*/ 2610 w 246322"/>
                <a:gd name="connsiteY0" fmla="*/ 99032 h 99894"/>
                <a:gd name="connsiteX1" fmla="*/ 243687 w 246322"/>
                <a:gd name="connsiteY1" fmla="*/ 4449 h 99894"/>
                <a:gd name="connsiteX2" fmla="*/ 242353 w 246322"/>
                <a:gd name="connsiteY2" fmla="*/ -123 h 99894"/>
                <a:gd name="connsiteX3" fmla="*/ 133 w 246322"/>
                <a:gd name="connsiteY3" fmla="*/ 95127 h 99894"/>
                <a:gd name="connsiteX4" fmla="*/ 2610 w 246322"/>
                <a:gd name="connsiteY4" fmla="*/ 99413 h 9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320" h="99894">
                  <a:moveTo>
                    <a:pt x="2610" y="99032"/>
                  </a:moveTo>
                  <a:cubicBezTo>
                    <a:pt x="81762" y="64266"/>
                    <a:pt x="162440" y="34072"/>
                    <a:pt x="243687" y="4449"/>
                  </a:cubicBezTo>
                  <a:cubicBezTo>
                    <a:pt x="246450" y="3401"/>
                    <a:pt x="245307" y="-1075"/>
                    <a:pt x="242353" y="-123"/>
                  </a:cubicBezTo>
                  <a:cubicBezTo>
                    <a:pt x="160058" y="27538"/>
                    <a:pt x="79190" y="59322"/>
                    <a:pt x="133" y="95127"/>
                  </a:cubicBezTo>
                  <a:cubicBezTo>
                    <a:pt x="-2725" y="96461"/>
                    <a:pt x="133" y="100652"/>
                    <a:pt x="2610" y="9941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6" name="任意多边形: 形状 155"/>
            <p:cNvSpPr/>
            <p:nvPr/>
          </p:nvSpPr>
          <p:spPr>
            <a:xfrm>
              <a:off x="3100924" y="6059945"/>
              <a:ext cx="65647" cy="30408"/>
            </a:xfrm>
            <a:custGeom>
              <a:avLst/>
              <a:gdLst>
                <a:gd name="connsiteX0" fmla="*/ 3261 w 65647"/>
                <a:gd name="connsiteY0" fmla="*/ 29908 h 30408"/>
                <a:gd name="connsiteX1" fmla="*/ 62316 w 65647"/>
                <a:gd name="connsiteY1" fmla="*/ 6477 h 30408"/>
                <a:gd name="connsiteX2" fmla="*/ 60506 w 65647"/>
                <a:gd name="connsiteY2" fmla="*/ 0 h 30408"/>
                <a:gd name="connsiteX3" fmla="*/ 1355 w 65647"/>
                <a:gd name="connsiteY3" fmla="*/ 22955 h 30408"/>
                <a:gd name="connsiteX4" fmla="*/ 3261 w 65647"/>
                <a:gd name="connsiteY4" fmla="*/ 29908 h 3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647" h="30407">
                  <a:moveTo>
                    <a:pt x="3261" y="29908"/>
                  </a:moveTo>
                  <a:lnTo>
                    <a:pt x="62316" y="6477"/>
                  </a:lnTo>
                  <a:cubicBezTo>
                    <a:pt x="66317" y="4953"/>
                    <a:pt x="64602" y="-1620"/>
                    <a:pt x="60506" y="0"/>
                  </a:cubicBezTo>
                  <a:lnTo>
                    <a:pt x="1355" y="22955"/>
                  </a:lnTo>
                  <a:cubicBezTo>
                    <a:pt x="-2930" y="24669"/>
                    <a:pt x="-1026" y="31527"/>
                    <a:pt x="3261" y="299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7" name="任意多边形: 形状 156"/>
            <p:cNvSpPr/>
            <p:nvPr/>
          </p:nvSpPr>
          <p:spPr>
            <a:xfrm>
              <a:off x="3362226" y="5973047"/>
              <a:ext cx="32223" cy="20311"/>
            </a:xfrm>
            <a:custGeom>
              <a:avLst/>
              <a:gdLst>
                <a:gd name="connsiteX0" fmla="*/ 1134 w 32223"/>
                <a:gd name="connsiteY0" fmla="*/ 19841 h 20311"/>
                <a:gd name="connsiteX1" fmla="*/ 30566 w 32223"/>
                <a:gd name="connsiteY1" fmla="*/ 2220 h 20311"/>
                <a:gd name="connsiteX2" fmla="*/ 29328 w 32223"/>
                <a:gd name="connsiteY2" fmla="*/ -66 h 20311"/>
                <a:gd name="connsiteX3" fmla="*/ -390 w 32223"/>
                <a:gd name="connsiteY3" fmla="*/ 17365 h 20311"/>
                <a:gd name="connsiteX4" fmla="*/ -866 w 32223"/>
                <a:gd name="connsiteY4" fmla="*/ 19365 h 20311"/>
                <a:gd name="connsiteX5" fmla="*/ 1134 w 32223"/>
                <a:gd name="connsiteY5" fmla="*/ 19841 h 2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223" h="20311">
                  <a:moveTo>
                    <a:pt x="1134" y="19841"/>
                  </a:moveTo>
                  <a:lnTo>
                    <a:pt x="30566" y="2220"/>
                  </a:lnTo>
                  <a:cubicBezTo>
                    <a:pt x="31995" y="1363"/>
                    <a:pt x="30566" y="-923"/>
                    <a:pt x="29328" y="-66"/>
                  </a:cubicBezTo>
                  <a:lnTo>
                    <a:pt x="-390" y="17365"/>
                  </a:lnTo>
                  <a:cubicBezTo>
                    <a:pt x="-1057" y="17784"/>
                    <a:pt x="-1247" y="18679"/>
                    <a:pt x="-866" y="19365"/>
                  </a:cubicBezTo>
                  <a:cubicBezTo>
                    <a:pt x="-486" y="20051"/>
                    <a:pt x="468" y="20260"/>
                    <a:pt x="1134" y="1984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8" name="任意多边形: 形状 157"/>
            <p:cNvSpPr/>
            <p:nvPr/>
          </p:nvSpPr>
          <p:spPr>
            <a:xfrm>
              <a:off x="2653506" y="6212470"/>
              <a:ext cx="117216" cy="48713"/>
            </a:xfrm>
            <a:custGeom>
              <a:avLst/>
              <a:gdLst>
                <a:gd name="connsiteX0" fmla="*/ 2623 w 117216"/>
                <a:gd name="connsiteY0" fmla="*/ 48261 h 48713"/>
                <a:gd name="connsiteX1" fmla="*/ 114160 w 117216"/>
                <a:gd name="connsiteY1" fmla="*/ 5684 h 48713"/>
                <a:gd name="connsiteX2" fmla="*/ 112542 w 117216"/>
                <a:gd name="connsiteY2" fmla="*/ -31 h 48713"/>
                <a:gd name="connsiteX3" fmla="*/ 1003 w 117216"/>
                <a:gd name="connsiteY3" fmla="*/ 42451 h 48713"/>
                <a:gd name="connsiteX4" fmla="*/ 2623 w 117216"/>
                <a:gd name="connsiteY4" fmla="*/ 48261 h 48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216" h="48713">
                  <a:moveTo>
                    <a:pt x="2623" y="48261"/>
                  </a:moveTo>
                  <a:lnTo>
                    <a:pt x="114160" y="5684"/>
                  </a:lnTo>
                  <a:cubicBezTo>
                    <a:pt x="117684" y="4351"/>
                    <a:pt x="116161" y="-1459"/>
                    <a:pt x="112542" y="-31"/>
                  </a:cubicBezTo>
                  <a:lnTo>
                    <a:pt x="1003" y="42451"/>
                  </a:lnTo>
                  <a:cubicBezTo>
                    <a:pt x="-2616" y="43784"/>
                    <a:pt x="-1092" y="49595"/>
                    <a:pt x="2623" y="4826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9" name="任意多边形: 形状 158"/>
            <p:cNvSpPr/>
            <p:nvPr/>
          </p:nvSpPr>
          <p:spPr>
            <a:xfrm>
              <a:off x="1616104" y="6012202"/>
              <a:ext cx="376118" cy="170480"/>
            </a:xfrm>
            <a:custGeom>
              <a:avLst/>
              <a:gdLst>
                <a:gd name="connsiteX0" fmla="*/ 562 w 376118"/>
                <a:gd name="connsiteY0" fmla="*/ 4880 h 170480"/>
                <a:gd name="connsiteX1" fmla="*/ 290979 w 376118"/>
                <a:gd name="connsiteY1" fmla="*/ 131848 h 170480"/>
                <a:gd name="connsiteX2" fmla="*/ 371180 w 376118"/>
                <a:gd name="connsiteY2" fmla="*/ 169948 h 170480"/>
                <a:gd name="connsiteX3" fmla="*/ 373752 w 376118"/>
                <a:gd name="connsiteY3" fmla="*/ 165471 h 170480"/>
                <a:gd name="connsiteX4" fmla="*/ 85048 w 376118"/>
                <a:gd name="connsiteY4" fmla="*/ 34312 h 170480"/>
                <a:gd name="connsiteX5" fmla="*/ 1800 w 376118"/>
                <a:gd name="connsiteY5" fmla="*/ -73 h 170480"/>
                <a:gd name="connsiteX6" fmla="*/ 562 w 376118"/>
                <a:gd name="connsiteY6" fmla="*/ 4499 h 170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6118" h="170480">
                  <a:moveTo>
                    <a:pt x="562" y="4880"/>
                  </a:moveTo>
                  <a:cubicBezTo>
                    <a:pt x="98479" y="44504"/>
                    <a:pt x="195252" y="86824"/>
                    <a:pt x="290979" y="131848"/>
                  </a:cubicBezTo>
                  <a:cubicBezTo>
                    <a:pt x="317840" y="144545"/>
                    <a:pt x="344605" y="157251"/>
                    <a:pt x="371180" y="169948"/>
                  </a:cubicBezTo>
                  <a:cubicBezTo>
                    <a:pt x="374132" y="171377"/>
                    <a:pt x="376704" y="166900"/>
                    <a:pt x="373752" y="165471"/>
                  </a:cubicBezTo>
                  <a:cubicBezTo>
                    <a:pt x="278502" y="119180"/>
                    <a:pt x="182298" y="75460"/>
                    <a:pt x="85048" y="34312"/>
                  </a:cubicBezTo>
                  <a:cubicBezTo>
                    <a:pt x="57426" y="22568"/>
                    <a:pt x="29709" y="11100"/>
                    <a:pt x="1800" y="-73"/>
                  </a:cubicBezTo>
                  <a:cubicBezTo>
                    <a:pt x="-1058" y="-1216"/>
                    <a:pt x="-2296" y="3356"/>
                    <a:pt x="562" y="449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0" name="任意多边形: 形状 159"/>
            <p:cNvSpPr/>
            <p:nvPr/>
          </p:nvSpPr>
          <p:spPr>
            <a:xfrm>
              <a:off x="1917763" y="6073175"/>
              <a:ext cx="13904" cy="7789"/>
            </a:xfrm>
            <a:custGeom>
              <a:avLst/>
              <a:gdLst>
                <a:gd name="connsiteX0" fmla="*/ -299 w 13904"/>
                <a:gd name="connsiteY0" fmla="*/ 1629 h 7789"/>
                <a:gd name="connsiteX1" fmla="*/ 11418 w 13904"/>
                <a:gd name="connsiteY1" fmla="*/ 7534 h 7789"/>
                <a:gd name="connsiteX2" fmla="*/ 12370 w 13904"/>
                <a:gd name="connsiteY2" fmla="*/ 5915 h 7789"/>
                <a:gd name="connsiteX3" fmla="*/ 559 w 13904"/>
                <a:gd name="connsiteY3" fmla="*/ 9 h 7789"/>
                <a:gd name="connsiteX4" fmla="*/ -774 w 13904"/>
                <a:gd name="connsiteY4" fmla="*/ 38 h 7789"/>
                <a:gd name="connsiteX5" fmla="*/ -774 w 13904"/>
                <a:gd name="connsiteY5" fmla="*/ 1381 h 7789"/>
                <a:gd name="connsiteX6" fmla="*/ -299 w 13904"/>
                <a:gd name="connsiteY6" fmla="*/ 1629 h 7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04" h="7789">
                  <a:moveTo>
                    <a:pt x="-299" y="1629"/>
                  </a:moveTo>
                  <a:lnTo>
                    <a:pt x="11418" y="7534"/>
                  </a:lnTo>
                  <a:cubicBezTo>
                    <a:pt x="12561" y="7534"/>
                    <a:pt x="13418" y="6391"/>
                    <a:pt x="12370" y="5915"/>
                  </a:cubicBezTo>
                  <a:lnTo>
                    <a:pt x="559" y="9"/>
                  </a:lnTo>
                  <a:cubicBezTo>
                    <a:pt x="178" y="-353"/>
                    <a:pt x="-394" y="-343"/>
                    <a:pt x="-774" y="38"/>
                  </a:cubicBezTo>
                  <a:cubicBezTo>
                    <a:pt x="-1156" y="419"/>
                    <a:pt x="-1156" y="1019"/>
                    <a:pt x="-774" y="1381"/>
                  </a:cubicBezTo>
                  <a:cubicBezTo>
                    <a:pt x="-584" y="1505"/>
                    <a:pt x="-488" y="1591"/>
                    <a:pt x="-299" y="162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1" name="任意多边形: 形状 160"/>
            <p:cNvSpPr/>
            <p:nvPr/>
          </p:nvSpPr>
          <p:spPr>
            <a:xfrm>
              <a:off x="2086547" y="6088789"/>
              <a:ext cx="65455" cy="24485"/>
            </a:xfrm>
            <a:custGeom>
              <a:avLst/>
              <a:gdLst>
                <a:gd name="connsiteX0" fmla="*/ 1320 w 65455"/>
                <a:gd name="connsiteY0" fmla="*/ 6493 h 24485"/>
                <a:gd name="connsiteX1" fmla="*/ 60280 w 65455"/>
                <a:gd name="connsiteY1" fmla="*/ 24114 h 24485"/>
                <a:gd name="connsiteX2" fmla="*/ 64280 w 65455"/>
                <a:gd name="connsiteY2" fmla="*/ 21828 h 24485"/>
                <a:gd name="connsiteX3" fmla="*/ 61994 w 65455"/>
                <a:gd name="connsiteY3" fmla="*/ 17827 h 24485"/>
                <a:gd name="connsiteX4" fmla="*/ 3130 w 65455"/>
                <a:gd name="connsiteY4" fmla="*/ -80 h 24485"/>
                <a:gd name="connsiteX5" fmla="*/ 1320 w 65455"/>
                <a:gd name="connsiteY5" fmla="*/ 6493 h 2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455" h="24485">
                  <a:moveTo>
                    <a:pt x="1320" y="6493"/>
                  </a:moveTo>
                  <a:lnTo>
                    <a:pt x="60280" y="24114"/>
                  </a:lnTo>
                  <a:cubicBezTo>
                    <a:pt x="61994" y="24590"/>
                    <a:pt x="63805" y="23561"/>
                    <a:pt x="64280" y="21828"/>
                  </a:cubicBezTo>
                  <a:cubicBezTo>
                    <a:pt x="64757" y="20094"/>
                    <a:pt x="63709" y="18304"/>
                    <a:pt x="61994" y="17827"/>
                  </a:cubicBezTo>
                  <a:lnTo>
                    <a:pt x="3130" y="-80"/>
                  </a:lnTo>
                  <a:cubicBezTo>
                    <a:pt x="-1061" y="-1413"/>
                    <a:pt x="-2870" y="5254"/>
                    <a:pt x="1320" y="649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2" name="任意多边形: 形状 161"/>
            <p:cNvSpPr/>
            <p:nvPr/>
          </p:nvSpPr>
          <p:spPr>
            <a:xfrm>
              <a:off x="1711285" y="5956917"/>
              <a:ext cx="162675" cy="73900"/>
            </a:xfrm>
            <a:custGeom>
              <a:avLst/>
              <a:gdLst>
                <a:gd name="connsiteX0" fmla="*/ 249 w 162675"/>
                <a:gd name="connsiteY0" fmla="*/ 4348 h 73900"/>
                <a:gd name="connsiteX1" fmla="*/ 157602 w 162675"/>
                <a:gd name="connsiteY1" fmla="*/ 73405 h 73900"/>
                <a:gd name="connsiteX2" fmla="*/ 160269 w 162675"/>
                <a:gd name="connsiteY2" fmla="*/ 68833 h 73900"/>
                <a:gd name="connsiteX3" fmla="*/ 2725 w 162675"/>
                <a:gd name="connsiteY3" fmla="*/ -33 h 73900"/>
                <a:gd name="connsiteX4" fmla="*/ 249 w 162675"/>
                <a:gd name="connsiteY4" fmla="*/ 4348 h 7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675" h="73900">
                  <a:moveTo>
                    <a:pt x="249" y="4348"/>
                  </a:moveTo>
                  <a:lnTo>
                    <a:pt x="157602" y="73405"/>
                  </a:lnTo>
                  <a:cubicBezTo>
                    <a:pt x="160651" y="74738"/>
                    <a:pt x="163317" y="70166"/>
                    <a:pt x="160269" y="68833"/>
                  </a:cubicBezTo>
                  <a:lnTo>
                    <a:pt x="2725" y="-33"/>
                  </a:lnTo>
                  <a:cubicBezTo>
                    <a:pt x="-131" y="-1271"/>
                    <a:pt x="-2703" y="3015"/>
                    <a:pt x="249" y="434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3" name="任意多边形: 形状 162"/>
            <p:cNvSpPr/>
            <p:nvPr/>
          </p:nvSpPr>
          <p:spPr>
            <a:xfrm>
              <a:off x="2045474" y="6141617"/>
              <a:ext cx="183457" cy="63663"/>
            </a:xfrm>
            <a:custGeom>
              <a:avLst/>
              <a:gdLst>
                <a:gd name="connsiteX0" fmla="*/ 1341 w 183457"/>
                <a:gd name="connsiteY0" fmla="*/ 6053 h 63663"/>
                <a:gd name="connsiteX1" fmla="*/ 178982 w 183457"/>
                <a:gd name="connsiteY1" fmla="*/ 63203 h 63663"/>
                <a:gd name="connsiteX2" fmla="*/ 180505 w 183457"/>
                <a:gd name="connsiteY2" fmla="*/ 57678 h 63663"/>
                <a:gd name="connsiteX3" fmla="*/ 3055 w 183457"/>
                <a:gd name="connsiteY3" fmla="*/ -139 h 63663"/>
                <a:gd name="connsiteX4" fmla="*/ -945 w 183457"/>
                <a:gd name="connsiteY4" fmla="*/ 2147 h 63663"/>
                <a:gd name="connsiteX5" fmla="*/ 1341 w 183457"/>
                <a:gd name="connsiteY5" fmla="*/ 6148 h 63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3457" h="63663">
                  <a:moveTo>
                    <a:pt x="1341" y="6053"/>
                  </a:moveTo>
                  <a:cubicBezTo>
                    <a:pt x="61634" y="21426"/>
                    <a:pt x="120974" y="40514"/>
                    <a:pt x="178982" y="63203"/>
                  </a:cubicBezTo>
                  <a:cubicBezTo>
                    <a:pt x="182411" y="64536"/>
                    <a:pt x="183839" y="59012"/>
                    <a:pt x="180505" y="57678"/>
                  </a:cubicBezTo>
                  <a:cubicBezTo>
                    <a:pt x="122689" y="34532"/>
                    <a:pt x="63444" y="15216"/>
                    <a:pt x="3055" y="-139"/>
                  </a:cubicBezTo>
                  <a:cubicBezTo>
                    <a:pt x="1341" y="-615"/>
                    <a:pt x="-470" y="414"/>
                    <a:pt x="-945" y="2147"/>
                  </a:cubicBezTo>
                  <a:cubicBezTo>
                    <a:pt x="-1422" y="3881"/>
                    <a:pt x="-374" y="5672"/>
                    <a:pt x="1341" y="614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4" name="任意多边形: 形状 163"/>
            <p:cNvSpPr/>
            <p:nvPr/>
          </p:nvSpPr>
          <p:spPr>
            <a:xfrm>
              <a:off x="1558903" y="6102395"/>
              <a:ext cx="958156" cy="626931"/>
            </a:xfrm>
            <a:custGeom>
              <a:avLst/>
              <a:gdLst>
                <a:gd name="connsiteX0" fmla="*/ -722 w 958156"/>
                <a:gd name="connsiteY0" fmla="*/ 4793 h 626931"/>
                <a:gd name="connsiteX1" fmla="*/ -722 w 958156"/>
                <a:gd name="connsiteY1" fmla="*/ 165956 h 626931"/>
                <a:gd name="connsiteX2" fmla="*/ -150 w 958156"/>
                <a:gd name="connsiteY2" fmla="*/ 206247 h 626931"/>
                <a:gd name="connsiteX3" fmla="*/ 1088 w 958156"/>
                <a:gd name="connsiteY3" fmla="*/ 243775 h 626931"/>
                <a:gd name="connsiteX4" fmla="*/ 20138 w 958156"/>
                <a:gd name="connsiteY4" fmla="*/ 267112 h 626931"/>
                <a:gd name="connsiteX5" fmla="*/ 55476 w 958156"/>
                <a:gd name="connsiteY5" fmla="*/ 283399 h 626931"/>
                <a:gd name="connsiteX6" fmla="*/ 348940 w 958156"/>
                <a:gd name="connsiteY6" fmla="*/ 418655 h 626931"/>
                <a:gd name="connsiteX7" fmla="*/ 643454 w 958156"/>
                <a:gd name="connsiteY7" fmla="*/ 554386 h 626931"/>
                <a:gd name="connsiteX8" fmla="*/ 716796 w 958156"/>
                <a:gd name="connsiteY8" fmla="*/ 588199 h 626931"/>
                <a:gd name="connsiteX9" fmla="*/ 788329 w 958156"/>
                <a:gd name="connsiteY9" fmla="*/ 620775 h 626931"/>
                <a:gd name="connsiteX10" fmla="*/ 822620 w 958156"/>
                <a:gd name="connsiteY10" fmla="*/ 626395 h 626931"/>
                <a:gd name="connsiteX11" fmla="*/ 855480 w 958156"/>
                <a:gd name="connsiteY11" fmla="*/ 614393 h 626931"/>
                <a:gd name="connsiteX12" fmla="*/ 905105 w 958156"/>
                <a:gd name="connsiteY12" fmla="*/ 575626 h 626931"/>
                <a:gd name="connsiteX13" fmla="*/ 956636 w 958156"/>
                <a:gd name="connsiteY13" fmla="*/ 467041 h 626931"/>
                <a:gd name="connsiteX14" fmla="*/ 920631 w 958156"/>
                <a:gd name="connsiteY14" fmla="*/ 360171 h 626931"/>
                <a:gd name="connsiteX15" fmla="*/ 898724 w 958156"/>
                <a:gd name="connsiteY15" fmla="*/ 341788 h 626931"/>
                <a:gd name="connsiteX16" fmla="*/ 892342 w 958156"/>
                <a:gd name="connsiteY16" fmla="*/ 352646 h 626931"/>
                <a:gd name="connsiteX17" fmla="*/ 943205 w 958156"/>
                <a:gd name="connsiteY17" fmla="*/ 446467 h 626931"/>
                <a:gd name="connsiteX18" fmla="*/ 906248 w 958156"/>
                <a:gd name="connsiteY18" fmla="*/ 553528 h 626931"/>
                <a:gd name="connsiteX19" fmla="*/ 862243 w 958156"/>
                <a:gd name="connsiteY19" fmla="*/ 593629 h 626931"/>
                <a:gd name="connsiteX20" fmla="*/ 800140 w 958156"/>
                <a:gd name="connsiteY20" fmla="*/ 609917 h 626931"/>
                <a:gd name="connsiteX21" fmla="*/ 767374 w 958156"/>
                <a:gd name="connsiteY21" fmla="*/ 595629 h 626931"/>
                <a:gd name="connsiteX22" fmla="*/ 731751 w 958156"/>
                <a:gd name="connsiteY22" fmla="*/ 579246 h 626931"/>
                <a:gd name="connsiteX23" fmla="*/ 661647 w 958156"/>
                <a:gd name="connsiteY23" fmla="*/ 546956 h 626931"/>
                <a:gd name="connsiteX24" fmla="*/ 381040 w 958156"/>
                <a:gd name="connsiteY24" fmla="*/ 417797 h 626931"/>
                <a:gd name="connsiteX25" fmla="*/ 100529 w 958156"/>
                <a:gd name="connsiteY25" fmla="*/ 288638 h 626931"/>
                <a:gd name="connsiteX26" fmla="*/ 30711 w 958156"/>
                <a:gd name="connsiteY26" fmla="*/ 256348 h 626931"/>
                <a:gd name="connsiteX27" fmla="*/ 19280 w 958156"/>
                <a:gd name="connsiteY27" fmla="*/ 249681 h 626931"/>
                <a:gd name="connsiteX28" fmla="*/ 13280 w 958156"/>
                <a:gd name="connsiteY28" fmla="*/ 234250 h 626931"/>
                <a:gd name="connsiteX29" fmla="*/ 13280 w 958156"/>
                <a:gd name="connsiteY29" fmla="*/ 196722 h 626931"/>
                <a:gd name="connsiteX30" fmla="*/ 10803 w 958156"/>
                <a:gd name="connsiteY30" fmla="*/ 42607 h 626931"/>
                <a:gd name="connsiteX31" fmla="*/ 9470 w 958156"/>
                <a:gd name="connsiteY31" fmla="*/ 4507 h 626931"/>
                <a:gd name="connsiteX32" fmla="*/ 4708 w 958156"/>
                <a:gd name="connsiteY32" fmla="*/ -255 h 626931"/>
                <a:gd name="connsiteX33" fmla="*/ -55 w 958156"/>
                <a:gd name="connsiteY33" fmla="*/ 4507 h 62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56" h="626931">
                  <a:moveTo>
                    <a:pt x="-722" y="4793"/>
                  </a:moveTo>
                  <a:cubicBezTo>
                    <a:pt x="-1484" y="58514"/>
                    <a:pt x="-722" y="112235"/>
                    <a:pt x="-722" y="165956"/>
                  </a:cubicBezTo>
                  <a:cubicBezTo>
                    <a:pt x="-722" y="179386"/>
                    <a:pt x="-722" y="192817"/>
                    <a:pt x="-150" y="206247"/>
                  </a:cubicBezTo>
                  <a:cubicBezTo>
                    <a:pt x="-627" y="218772"/>
                    <a:pt x="-245" y="231317"/>
                    <a:pt x="1088" y="243775"/>
                  </a:cubicBezTo>
                  <a:cubicBezTo>
                    <a:pt x="2993" y="254339"/>
                    <a:pt x="10137" y="263168"/>
                    <a:pt x="20138" y="267112"/>
                  </a:cubicBezTo>
                  <a:cubicBezTo>
                    <a:pt x="31759" y="272922"/>
                    <a:pt x="43665" y="278065"/>
                    <a:pt x="55476" y="283399"/>
                  </a:cubicBezTo>
                  <a:cubicBezTo>
                    <a:pt x="153393" y="328357"/>
                    <a:pt x="251215" y="373439"/>
                    <a:pt x="348940" y="418655"/>
                  </a:cubicBezTo>
                  <a:lnTo>
                    <a:pt x="643454" y="554386"/>
                  </a:lnTo>
                  <a:lnTo>
                    <a:pt x="716796" y="588199"/>
                  </a:lnTo>
                  <a:cubicBezTo>
                    <a:pt x="740514" y="599153"/>
                    <a:pt x="764421" y="611060"/>
                    <a:pt x="788329" y="620775"/>
                  </a:cubicBezTo>
                  <a:cubicBezTo>
                    <a:pt x="799092" y="625519"/>
                    <a:pt x="810903" y="627452"/>
                    <a:pt x="822620" y="626395"/>
                  </a:cubicBezTo>
                  <a:cubicBezTo>
                    <a:pt x="834240" y="624575"/>
                    <a:pt x="845383" y="620499"/>
                    <a:pt x="855480" y="614393"/>
                  </a:cubicBezTo>
                  <a:cubicBezTo>
                    <a:pt x="873769" y="603859"/>
                    <a:pt x="890438" y="590809"/>
                    <a:pt x="905105" y="575626"/>
                  </a:cubicBezTo>
                  <a:cubicBezTo>
                    <a:pt x="934348" y="546528"/>
                    <a:pt x="952635" y="508123"/>
                    <a:pt x="956636" y="467041"/>
                  </a:cubicBezTo>
                  <a:cubicBezTo>
                    <a:pt x="959779" y="427989"/>
                    <a:pt x="946730" y="389355"/>
                    <a:pt x="920631" y="360171"/>
                  </a:cubicBezTo>
                  <a:cubicBezTo>
                    <a:pt x="914059" y="353208"/>
                    <a:pt x="906725" y="347036"/>
                    <a:pt x="898724" y="341788"/>
                  </a:cubicBezTo>
                  <a:cubicBezTo>
                    <a:pt x="891865" y="337216"/>
                    <a:pt x="885580" y="348169"/>
                    <a:pt x="892342" y="352646"/>
                  </a:cubicBezTo>
                  <a:cubicBezTo>
                    <a:pt x="922728" y="374506"/>
                    <a:pt x="941492" y="409063"/>
                    <a:pt x="943205" y="446467"/>
                  </a:cubicBezTo>
                  <a:cubicBezTo>
                    <a:pt x="944825" y="485539"/>
                    <a:pt x="931585" y="523772"/>
                    <a:pt x="906248" y="553528"/>
                  </a:cubicBezTo>
                  <a:cubicBezTo>
                    <a:pt x="893580" y="568892"/>
                    <a:pt x="878721" y="582399"/>
                    <a:pt x="862243" y="593629"/>
                  </a:cubicBezTo>
                  <a:cubicBezTo>
                    <a:pt x="843193" y="606392"/>
                    <a:pt x="823095" y="617346"/>
                    <a:pt x="800140" y="609917"/>
                  </a:cubicBezTo>
                  <a:cubicBezTo>
                    <a:pt x="788901" y="605820"/>
                    <a:pt x="778042" y="601049"/>
                    <a:pt x="767374" y="595629"/>
                  </a:cubicBezTo>
                  <a:lnTo>
                    <a:pt x="731751" y="579246"/>
                  </a:lnTo>
                  <a:lnTo>
                    <a:pt x="661647" y="546956"/>
                  </a:lnTo>
                  <a:lnTo>
                    <a:pt x="381040" y="417797"/>
                  </a:lnTo>
                  <a:cubicBezTo>
                    <a:pt x="287505" y="374744"/>
                    <a:pt x="193970" y="331691"/>
                    <a:pt x="100529" y="288638"/>
                  </a:cubicBezTo>
                  <a:cubicBezTo>
                    <a:pt x="77288" y="277875"/>
                    <a:pt x="53951" y="267207"/>
                    <a:pt x="30711" y="256348"/>
                  </a:cubicBezTo>
                  <a:cubicBezTo>
                    <a:pt x="26615" y="254615"/>
                    <a:pt x="22805" y="252377"/>
                    <a:pt x="19280" y="249681"/>
                  </a:cubicBezTo>
                  <a:cubicBezTo>
                    <a:pt x="14899" y="245804"/>
                    <a:pt x="12709" y="240061"/>
                    <a:pt x="13280" y="234250"/>
                  </a:cubicBezTo>
                  <a:cubicBezTo>
                    <a:pt x="13280" y="221677"/>
                    <a:pt x="13280" y="209200"/>
                    <a:pt x="13280" y="196722"/>
                  </a:cubicBezTo>
                  <a:cubicBezTo>
                    <a:pt x="12899" y="145287"/>
                    <a:pt x="12041" y="93919"/>
                    <a:pt x="10803" y="42607"/>
                  </a:cubicBezTo>
                  <a:cubicBezTo>
                    <a:pt x="10803" y="29939"/>
                    <a:pt x="9946" y="17271"/>
                    <a:pt x="9470" y="4507"/>
                  </a:cubicBezTo>
                  <a:cubicBezTo>
                    <a:pt x="9470" y="1879"/>
                    <a:pt x="7374" y="-255"/>
                    <a:pt x="4708" y="-255"/>
                  </a:cubicBezTo>
                  <a:cubicBezTo>
                    <a:pt x="2041" y="-255"/>
                    <a:pt x="-55" y="1879"/>
                    <a:pt x="-55" y="450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5" name="任意多边形: 形状 164"/>
            <p:cNvSpPr/>
            <p:nvPr/>
          </p:nvSpPr>
          <p:spPr>
            <a:xfrm>
              <a:off x="2390717" y="5968432"/>
              <a:ext cx="1381101" cy="767767"/>
            </a:xfrm>
            <a:custGeom>
              <a:avLst/>
              <a:gdLst>
                <a:gd name="connsiteX0" fmla="*/ 4617 w 1381101"/>
                <a:gd name="connsiteY0" fmla="*/ 766835 h 767767"/>
                <a:gd name="connsiteX1" fmla="*/ 179401 w 1381101"/>
                <a:gd name="connsiteY1" fmla="*/ 701684 h 767767"/>
                <a:gd name="connsiteX2" fmla="*/ 353899 w 1381101"/>
                <a:gd name="connsiteY2" fmla="*/ 635009 h 767767"/>
                <a:gd name="connsiteX3" fmla="*/ 702896 w 1381101"/>
                <a:gd name="connsiteY3" fmla="*/ 502421 h 767767"/>
                <a:gd name="connsiteX4" fmla="*/ 1050558 w 1381101"/>
                <a:gd name="connsiteY4" fmla="*/ 370023 h 767767"/>
                <a:gd name="connsiteX5" fmla="*/ 1222008 w 1381101"/>
                <a:gd name="connsiteY5" fmla="*/ 304777 h 767767"/>
                <a:gd name="connsiteX6" fmla="*/ 1344880 w 1381101"/>
                <a:gd name="connsiteY6" fmla="*/ 232006 h 767767"/>
                <a:gd name="connsiteX7" fmla="*/ 1327735 w 1381101"/>
                <a:gd name="connsiteY7" fmla="*/ 16931 h 767767"/>
                <a:gd name="connsiteX8" fmla="*/ 1304208 w 1381101"/>
                <a:gd name="connsiteY8" fmla="*/ 548 h 767767"/>
                <a:gd name="connsiteX9" fmla="*/ 1297922 w 1381101"/>
                <a:gd name="connsiteY9" fmla="*/ 11407 h 767767"/>
                <a:gd name="connsiteX10" fmla="*/ 1343070 w 1381101"/>
                <a:gd name="connsiteY10" fmla="*/ 211432 h 767767"/>
                <a:gd name="connsiteX11" fmla="*/ 1226103 w 1381101"/>
                <a:gd name="connsiteY11" fmla="*/ 288489 h 767767"/>
                <a:gd name="connsiteX12" fmla="*/ 1061606 w 1381101"/>
                <a:gd name="connsiteY12" fmla="*/ 351545 h 767767"/>
                <a:gd name="connsiteX13" fmla="*/ 721850 w 1381101"/>
                <a:gd name="connsiteY13" fmla="*/ 481656 h 767767"/>
                <a:gd name="connsiteX14" fmla="*/ 383141 w 1381101"/>
                <a:gd name="connsiteY14" fmla="*/ 611196 h 767767"/>
                <a:gd name="connsiteX15" fmla="*/ 44432 w 1381101"/>
                <a:gd name="connsiteY15" fmla="*/ 741022 h 767767"/>
                <a:gd name="connsiteX16" fmla="*/ 2045 w 1381101"/>
                <a:gd name="connsiteY16" fmla="*/ 758262 h 767767"/>
                <a:gd name="connsiteX17" fmla="*/ 4522 w 1381101"/>
                <a:gd name="connsiteY17" fmla="*/ 767216 h 76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1101" h="767767">
                  <a:moveTo>
                    <a:pt x="4617" y="766835"/>
                  </a:moveTo>
                  <a:cubicBezTo>
                    <a:pt x="63387" y="746451"/>
                    <a:pt x="121298" y="723782"/>
                    <a:pt x="179401" y="701684"/>
                  </a:cubicBezTo>
                  <a:lnTo>
                    <a:pt x="353899" y="635009"/>
                  </a:lnTo>
                  <a:lnTo>
                    <a:pt x="702896" y="502421"/>
                  </a:lnTo>
                  <a:lnTo>
                    <a:pt x="1050558" y="370023"/>
                  </a:lnTo>
                  <a:cubicBezTo>
                    <a:pt x="1107708" y="348211"/>
                    <a:pt x="1164858" y="326685"/>
                    <a:pt x="1222008" y="304777"/>
                  </a:cubicBezTo>
                  <a:cubicBezTo>
                    <a:pt x="1266298" y="287823"/>
                    <a:pt x="1312780" y="268391"/>
                    <a:pt x="1344880" y="232006"/>
                  </a:cubicBezTo>
                  <a:cubicBezTo>
                    <a:pt x="1398696" y="170856"/>
                    <a:pt x="1388980" y="70081"/>
                    <a:pt x="1327735" y="16931"/>
                  </a:cubicBezTo>
                  <a:cubicBezTo>
                    <a:pt x="1320496" y="10674"/>
                    <a:pt x="1312590" y="5178"/>
                    <a:pt x="1304208" y="548"/>
                  </a:cubicBezTo>
                  <a:cubicBezTo>
                    <a:pt x="1297159" y="-3261"/>
                    <a:pt x="1290778" y="7502"/>
                    <a:pt x="1297922" y="11407"/>
                  </a:cubicBezTo>
                  <a:cubicBezTo>
                    <a:pt x="1366026" y="48840"/>
                    <a:pt x="1388314" y="147900"/>
                    <a:pt x="1343070" y="211432"/>
                  </a:cubicBezTo>
                  <a:cubicBezTo>
                    <a:pt x="1315352" y="250294"/>
                    <a:pt x="1269156" y="271440"/>
                    <a:pt x="1226103" y="288489"/>
                  </a:cubicBezTo>
                  <a:cubicBezTo>
                    <a:pt x="1171525" y="310111"/>
                    <a:pt x="1116470" y="330685"/>
                    <a:pt x="1061606" y="351545"/>
                  </a:cubicBezTo>
                  <a:lnTo>
                    <a:pt x="721850" y="481656"/>
                  </a:lnTo>
                  <a:lnTo>
                    <a:pt x="383141" y="611196"/>
                  </a:lnTo>
                  <a:cubicBezTo>
                    <a:pt x="270174" y="654440"/>
                    <a:pt x="157303" y="697712"/>
                    <a:pt x="44432" y="741022"/>
                  </a:cubicBezTo>
                  <a:cubicBezTo>
                    <a:pt x="30239" y="746547"/>
                    <a:pt x="15857" y="752452"/>
                    <a:pt x="2045" y="758262"/>
                  </a:cubicBezTo>
                  <a:cubicBezTo>
                    <a:pt x="-3288" y="760549"/>
                    <a:pt x="-1288" y="769216"/>
                    <a:pt x="4522" y="76721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6" name="任意多边形: 形状 165"/>
            <p:cNvSpPr/>
            <p:nvPr/>
          </p:nvSpPr>
          <p:spPr>
            <a:xfrm>
              <a:off x="2704865" y="6348859"/>
              <a:ext cx="60368" cy="265631"/>
            </a:xfrm>
            <a:custGeom>
              <a:avLst/>
              <a:gdLst>
                <a:gd name="connsiteX0" fmla="*/ -255 w 60368"/>
                <a:gd name="connsiteY0" fmla="*/ 6455 h 265631"/>
                <a:gd name="connsiteX1" fmla="*/ 27558 w 60368"/>
                <a:gd name="connsiteY1" fmla="*/ 50556 h 265631"/>
                <a:gd name="connsiteX2" fmla="*/ 39940 w 60368"/>
                <a:gd name="connsiteY2" fmla="*/ 204384 h 265631"/>
                <a:gd name="connsiteX3" fmla="*/ 31369 w 60368"/>
                <a:gd name="connsiteY3" fmla="*/ 232293 h 265631"/>
                <a:gd name="connsiteX4" fmla="*/ 19843 w 60368"/>
                <a:gd name="connsiteY4" fmla="*/ 259915 h 265631"/>
                <a:gd name="connsiteX5" fmla="*/ 26891 w 60368"/>
                <a:gd name="connsiteY5" fmla="*/ 264106 h 265631"/>
                <a:gd name="connsiteX6" fmla="*/ 39846 w 60368"/>
                <a:gd name="connsiteY6" fmla="*/ 240008 h 265631"/>
                <a:gd name="connsiteX7" fmla="*/ 49371 w 60368"/>
                <a:gd name="connsiteY7" fmla="*/ 213909 h 265631"/>
                <a:gd name="connsiteX8" fmla="*/ 58896 w 60368"/>
                <a:gd name="connsiteY8" fmla="*/ 159617 h 265631"/>
                <a:gd name="connsiteX9" fmla="*/ 39846 w 60368"/>
                <a:gd name="connsiteY9" fmla="*/ 51032 h 265631"/>
                <a:gd name="connsiteX10" fmla="*/ 4793 w 60368"/>
                <a:gd name="connsiteY10" fmla="*/ 359 h 265631"/>
                <a:gd name="connsiteX11" fmla="*/ 31 w 60368"/>
                <a:gd name="connsiteY11" fmla="*/ 6455 h 26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368" h="265631">
                  <a:moveTo>
                    <a:pt x="-255" y="6455"/>
                  </a:moveTo>
                  <a:cubicBezTo>
                    <a:pt x="12033" y="19047"/>
                    <a:pt x="21462" y="34068"/>
                    <a:pt x="27558" y="50556"/>
                  </a:cubicBezTo>
                  <a:cubicBezTo>
                    <a:pt x="48133" y="99152"/>
                    <a:pt x="52514" y="153111"/>
                    <a:pt x="39940" y="204384"/>
                  </a:cubicBezTo>
                  <a:cubicBezTo>
                    <a:pt x="37654" y="213852"/>
                    <a:pt x="34797" y="223168"/>
                    <a:pt x="31369" y="232293"/>
                  </a:cubicBezTo>
                  <a:cubicBezTo>
                    <a:pt x="27940" y="241818"/>
                    <a:pt x="22700" y="250486"/>
                    <a:pt x="19843" y="259915"/>
                  </a:cubicBezTo>
                  <a:cubicBezTo>
                    <a:pt x="18700" y="263821"/>
                    <a:pt x="24129" y="267345"/>
                    <a:pt x="26891" y="264106"/>
                  </a:cubicBezTo>
                  <a:cubicBezTo>
                    <a:pt x="32416" y="256763"/>
                    <a:pt x="36797" y="248638"/>
                    <a:pt x="39846" y="240008"/>
                  </a:cubicBezTo>
                  <a:cubicBezTo>
                    <a:pt x="43560" y="231512"/>
                    <a:pt x="46704" y="222796"/>
                    <a:pt x="49371" y="213909"/>
                  </a:cubicBezTo>
                  <a:cubicBezTo>
                    <a:pt x="54514" y="196222"/>
                    <a:pt x="57753" y="178010"/>
                    <a:pt x="58896" y="159617"/>
                  </a:cubicBezTo>
                  <a:cubicBezTo>
                    <a:pt x="61087" y="122432"/>
                    <a:pt x="54514" y="85255"/>
                    <a:pt x="39846" y="51032"/>
                  </a:cubicBezTo>
                  <a:cubicBezTo>
                    <a:pt x="32987" y="31277"/>
                    <a:pt x="20890" y="13770"/>
                    <a:pt x="4793" y="359"/>
                  </a:cubicBezTo>
                  <a:cubicBezTo>
                    <a:pt x="1174" y="-2118"/>
                    <a:pt x="-3112" y="3502"/>
                    <a:pt x="31" y="645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7" name="任意多边形: 形状 166"/>
            <p:cNvSpPr/>
            <p:nvPr/>
          </p:nvSpPr>
          <p:spPr>
            <a:xfrm>
              <a:off x="2773142" y="6324570"/>
              <a:ext cx="66157" cy="248316"/>
            </a:xfrm>
            <a:custGeom>
              <a:avLst/>
              <a:gdLst>
                <a:gd name="connsiteX0" fmla="*/ -332 w 66157"/>
                <a:gd name="connsiteY0" fmla="*/ 6742 h 248316"/>
                <a:gd name="connsiteX1" fmla="*/ 51103 w 66157"/>
                <a:gd name="connsiteY1" fmla="*/ 187717 h 248316"/>
                <a:gd name="connsiteX2" fmla="*/ 37291 w 66157"/>
                <a:gd name="connsiteY2" fmla="*/ 240962 h 248316"/>
                <a:gd name="connsiteX3" fmla="*/ 40149 w 66157"/>
                <a:gd name="connsiteY3" fmla="*/ 247677 h 248316"/>
                <a:gd name="connsiteX4" fmla="*/ 46816 w 66157"/>
                <a:gd name="connsiteY4" fmla="*/ 244867 h 248316"/>
                <a:gd name="connsiteX5" fmla="*/ 64628 w 66157"/>
                <a:gd name="connsiteY5" fmla="*/ 145330 h 248316"/>
                <a:gd name="connsiteX6" fmla="*/ 38816 w 66157"/>
                <a:gd name="connsiteY6" fmla="*/ 48176 h 248316"/>
                <a:gd name="connsiteX7" fmla="*/ 5573 w 66157"/>
                <a:gd name="connsiteY7" fmla="*/ 1027 h 248316"/>
                <a:gd name="connsiteX8" fmla="*/ -46 w 66157"/>
                <a:gd name="connsiteY8" fmla="*/ 6646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157" h="248316">
                  <a:moveTo>
                    <a:pt x="-332" y="6742"/>
                  </a:moveTo>
                  <a:cubicBezTo>
                    <a:pt x="40626" y="57615"/>
                    <a:pt x="59199" y="122918"/>
                    <a:pt x="51103" y="187717"/>
                  </a:cubicBezTo>
                  <a:cubicBezTo>
                    <a:pt x="48150" y="205852"/>
                    <a:pt x="43483" y="223674"/>
                    <a:pt x="37291" y="240962"/>
                  </a:cubicBezTo>
                  <a:cubicBezTo>
                    <a:pt x="36244" y="243590"/>
                    <a:pt x="37482" y="246600"/>
                    <a:pt x="40149" y="247677"/>
                  </a:cubicBezTo>
                  <a:cubicBezTo>
                    <a:pt x="42721" y="248753"/>
                    <a:pt x="45769" y="247496"/>
                    <a:pt x="46816" y="244867"/>
                  </a:cubicBezTo>
                  <a:cubicBezTo>
                    <a:pt x="60819" y="213653"/>
                    <a:pt x="66914" y="179468"/>
                    <a:pt x="64628" y="145330"/>
                  </a:cubicBezTo>
                  <a:cubicBezTo>
                    <a:pt x="63105" y="111460"/>
                    <a:pt x="54341" y="78322"/>
                    <a:pt x="38816" y="48176"/>
                  </a:cubicBezTo>
                  <a:cubicBezTo>
                    <a:pt x="30052" y="30945"/>
                    <a:pt x="18813" y="15067"/>
                    <a:pt x="5573" y="1027"/>
                  </a:cubicBezTo>
                  <a:cubicBezTo>
                    <a:pt x="1954" y="-2783"/>
                    <a:pt x="-3285" y="2741"/>
                    <a:pt x="-46" y="66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8" name="任意多边形: 形状 167"/>
            <p:cNvSpPr/>
            <p:nvPr/>
          </p:nvSpPr>
          <p:spPr>
            <a:xfrm>
              <a:off x="3390596" y="6078875"/>
              <a:ext cx="76200" cy="258241"/>
            </a:xfrm>
            <a:custGeom>
              <a:avLst/>
              <a:gdLst>
                <a:gd name="connsiteX0" fmla="*/ 767 w 76200"/>
                <a:gd name="connsiteY0" fmla="*/ 7358 h 258241"/>
                <a:gd name="connsiteX1" fmla="*/ 29342 w 76200"/>
                <a:gd name="connsiteY1" fmla="*/ 249674 h 258241"/>
                <a:gd name="connsiteX2" fmla="*/ 39344 w 76200"/>
                <a:gd name="connsiteY2" fmla="*/ 255485 h 258241"/>
                <a:gd name="connsiteX3" fmla="*/ 46964 w 76200"/>
                <a:gd name="connsiteY3" fmla="*/ 45935 h 258241"/>
                <a:gd name="connsiteX4" fmla="*/ 6578 w 76200"/>
                <a:gd name="connsiteY4" fmla="*/ 786 h 258241"/>
                <a:gd name="connsiteX5" fmla="*/ 387 w 76200"/>
                <a:gd name="connsiteY5" fmla="*/ 7073 h 258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258241">
                  <a:moveTo>
                    <a:pt x="767" y="7358"/>
                  </a:moveTo>
                  <a:cubicBezTo>
                    <a:pt x="71538" y="68604"/>
                    <a:pt x="83921" y="173656"/>
                    <a:pt x="29342" y="249674"/>
                  </a:cubicBezTo>
                  <a:cubicBezTo>
                    <a:pt x="25056" y="255771"/>
                    <a:pt x="35058" y="261390"/>
                    <a:pt x="39344" y="255485"/>
                  </a:cubicBezTo>
                  <a:cubicBezTo>
                    <a:pt x="84111" y="193629"/>
                    <a:pt x="87159" y="110876"/>
                    <a:pt x="46964" y="45935"/>
                  </a:cubicBezTo>
                  <a:cubicBezTo>
                    <a:pt x="36106" y="28761"/>
                    <a:pt x="22389" y="13512"/>
                    <a:pt x="6578" y="786"/>
                  </a:cubicBezTo>
                  <a:cubicBezTo>
                    <a:pt x="2291" y="-2643"/>
                    <a:pt x="-3900" y="3167"/>
                    <a:pt x="387" y="707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9" name="任意多边形: 形状 168"/>
            <p:cNvSpPr/>
            <p:nvPr/>
          </p:nvSpPr>
          <p:spPr>
            <a:xfrm>
              <a:off x="3464482" y="6059793"/>
              <a:ext cx="78307" cy="257277"/>
            </a:xfrm>
            <a:custGeom>
              <a:avLst/>
              <a:gdLst>
                <a:gd name="connsiteX0" fmla="*/ 1558 w 78307"/>
                <a:gd name="connsiteY0" fmla="*/ 8057 h 257277"/>
                <a:gd name="connsiteX1" fmla="*/ 58708 w 78307"/>
                <a:gd name="connsiteY1" fmla="*/ 84257 h 257277"/>
                <a:gd name="connsiteX2" fmla="*/ 55755 w 78307"/>
                <a:gd name="connsiteY2" fmla="*/ 190937 h 257277"/>
                <a:gd name="connsiteX3" fmla="*/ 43753 w 78307"/>
                <a:gd name="connsiteY3" fmla="*/ 222179 h 257277"/>
                <a:gd name="connsiteX4" fmla="*/ 29656 w 78307"/>
                <a:gd name="connsiteY4" fmla="*/ 250754 h 257277"/>
                <a:gd name="connsiteX5" fmla="*/ 37943 w 78307"/>
                <a:gd name="connsiteY5" fmla="*/ 255517 h 257277"/>
                <a:gd name="connsiteX6" fmla="*/ 64709 w 78307"/>
                <a:gd name="connsiteY6" fmla="*/ 200843 h 257277"/>
                <a:gd name="connsiteX7" fmla="*/ 76900 w 78307"/>
                <a:gd name="connsiteY7" fmla="*/ 140645 h 257277"/>
                <a:gd name="connsiteX8" fmla="*/ 48897 w 78307"/>
                <a:gd name="connsiteY8" fmla="*/ 38918 h 257277"/>
                <a:gd name="connsiteX9" fmla="*/ 5653 w 78307"/>
                <a:gd name="connsiteY9" fmla="*/ 342 h 257277"/>
                <a:gd name="connsiteX10" fmla="*/ -443 w 78307"/>
                <a:gd name="connsiteY10" fmla="*/ 2008 h 257277"/>
                <a:gd name="connsiteX11" fmla="*/ 1177 w 78307"/>
                <a:gd name="connsiteY11" fmla="*/ 8152 h 257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307" h="257275">
                  <a:moveTo>
                    <a:pt x="1558" y="8057"/>
                  </a:moveTo>
                  <a:cubicBezTo>
                    <a:pt x="29466" y="25411"/>
                    <a:pt x="49849" y="52605"/>
                    <a:pt x="58708" y="84257"/>
                  </a:cubicBezTo>
                  <a:cubicBezTo>
                    <a:pt x="68328" y="119318"/>
                    <a:pt x="67375" y="156466"/>
                    <a:pt x="55755" y="190937"/>
                  </a:cubicBezTo>
                  <a:cubicBezTo>
                    <a:pt x="52421" y="201605"/>
                    <a:pt x="48420" y="212045"/>
                    <a:pt x="43753" y="222179"/>
                  </a:cubicBezTo>
                  <a:cubicBezTo>
                    <a:pt x="39372" y="231704"/>
                    <a:pt x="34228" y="241229"/>
                    <a:pt x="29656" y="250754"/>
                  </a:cubicBezTo>
                  <a:cubicBezTo>
                    <a:pt x="27847" y="255231"/>
                    <a:pt x="34991" y="259327"/>
                    <a:pt x="37943" y="255517"/>
                  </a:cubicBezTo>
                  <a:cubicBezTo>
                    <a:pt x="49658" y="238800"/>
                    <a:pt x="58708" y="220350"/>
                    <a:pt x="64709" y="200843"/>
                  </a:cubicBezTo>
                  <a:cubicBezTo>
                    <a:pt x="71566" y="181460"/>
                    <a:pt x="75757" y="161190"/>
                    <a:pt x="76900" y="140645"/>
                  </a:cubicBezTo>
                  <a:cubicBezTo>
                    <a:pt x="79281" y="104555"/>
                    <a:pt x="69376" y="68712"/>
                    <a:pt x="48897" y="38918"/>
                  </a:cubicBezTo>
                  <a:cubicBezTo>
                    <a:pt x="37657" y="22887"/>
                    <a:pt x="22894" y="9676"/>
                    <a:pt x="5653" y="342"/>
                  </a:cubicBezTo>
                  <a:cubicBezTo>
                    <a:pt x="3462" y="-897"/>
                    <a:pt x="700" y="-144"/>
                    <a:pt x="-443" y="2008"/>
                  </a:cubicBezTo>
                  <a:cubicBezTo>
                    <a:pt x="-1681" y="4161"/>
                    <a:pt x="-1014" y="6914"/>
                    <a:pt x="1177" y="815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0" name="任意多边形: 形状 169"/>
            <p:cNvSpPr/>
            <p:nvPr/>
          </p:nvSpPr>
          <p:spPr>
            <a:xfrm>
              <a:off x="3421907" y="6072601"/>
              <a:ext cx="18637" cy="54362"/>
            </a:xfrm>
            <a:custGeom>
              <a:avLst/>
              <a:gdLst>
                <a:gd name="connsiteX0" fmla="*/ 10986 w 18637"/>
                <a:gd name="connsiteY0" fmla="*/ 2202 h 54362"/>
                <a:gd name="connsiteX1" fmla="*/ 4794 w 18637"/>
                <a:gd name="connsiteY1" fmla="*/ 25729 h 54362"/>
                <a:gd name="connsiteX2" fmla="*/ -920 w 18637"/>
                <a:gd name="connsiteY2" fmla="*/ 49351 h 54362"/>
                <a:gd name="connsiteX3" fmla="*/ 1746 w 18637"/>
                <a:gd name="connsiteY3" fmla="*/ 53970 h 54362"/>
                <a:gd name="connsiteX4" fmla="*/ 6318 w 18637"/>
                <a:gd name="connsiteY4" fmla="*/ 51351 h 54362"/>
                <a:gd name="connsiteX5" fmla="*/ 12129 w 18637"/>
                <a:gd name="connsiteY5" fmla="*/ 27729 h 54362"/>
                <a:gd name="connsiteX6" fmla="*/ 17462 w 18637"/>
                <a:gd name="connsiteY6" fmla="*/ 4012 h 54362"/>
                <a:gd name="connsiteX7" fmla="*/ 15081 w 18637"/>
                <a:gd name="connsiteY7" fmla="*/ -132 h 54362"/>
                <a:gd name="connsiteX8" fmla="*/ 10986 w 18637"/>
                <a:gd name="connsiteY8" fmla="*/ 2202 h 5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7" h="54362">
                  <a:moveTo>
                    <a:pt x="10986" y="2202"/>
                  </a:moveTo>
                  <a:cubicBezTo>
                    <a:pt x="8794" y="10013"/>
                    <a:pt x="6794" y="17823"/>
                    <a:pt x="4794" y="25729"/>
                  </a:cubicBezTo>
                  <a:cubicBezTo>
                    <a:pt x="2793" y="33634"/>
                    <a:pt x="603" y="41350"/>
                    <a:pt x="-920" y="49351"/>
                  </a:cubicBezTo>
                  <a:cubicBezTo>
                    <a:pt x="-1492" y="51351"/>
                    <a:pt x="-254" y="53418"/>
                    <a:pt x="1746" y="53970"/>
                  </a:cubicBezTo>
                  <a:cubicBezTo>
                    <a:pt x="3651" y="54523"/>
                    <a:pt x="5747" y="53351"/>
                    <a:pt x="6318" y="51351"/>
                  </a:cubicBezTo>
                  <a:cubicBezTo>
                    <a:pt x="8699" y="43636"/>
                    <a:pt x="10318" y="35635"/>
                    <a:pt x="12129" y="27729"/>
                  </a:cubicBezTo>
                  <a:cubicBezTo>
                    <a:pt x="13938" y="19823"/>
                    <a:pt x="15843" y="11917"/>
                    <a:pt x="17462" y="4012"/>
                  </a:cubicBezTo>
                  <a:cubicBezTo>
                    <a:pt x="17939" y="2221"/>
                    <a:pt x="16891" y="364"/>
                    <a:pt x="15081" y="-132"/>
                  </a:cubicBezTo>
                  <a:cubicBezTo>
                    <a:pt x="13367" y="-627"/>
                    <a:pt x="11461" y="411"/>
                    <a:pt x="10986" y="220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1" name="任意多边形: 形状 170"/>
            <p:cNvSpPr/>
            <p:nvPr/>
          </p:nvSpPr>
          <p:spPr>
            <a:xfrm>
              <a:off x="3434779" y="6061131"/>
              <a:ext cx="29602" cy="81754"/>
            </a:xfrm>
            <a:custGeom>
              <a:avLst/>
              <a:gdLst>
                <a:gd name="connsiteX0" fmla="*/ 22497 w 29602"/>
                <a:gd name="connsiteY0" fmla="*/ 2051 h 81754"/>
                <a:gd name="connsiteX1" fmla="*/ 10591 w 29602"/>
                <a:gd name="connsiteY1" fmla="*/ 39389 h 81754"/>
                <a:gd name="connsiteX2" fmla="*/ 4781 w 29602"/>
                <a:gd name="connsiteY2" fmla="*/ 57677 h 81754"/>
                <a:gd name="connsiteX3" fmla="*/ -1029 w 29602"/>
                <a:gd name="connsiteY3" fmla="*/ 76727 h 81754"/>
                <a:gd name="connsiteX4" fmla="*/ 2781 w 29602"/>
                <a:gd name="connsiteY4" fmla="*/ 81471 h 81754"/>
                <a:gd name="connsiteX5" fmla="*/ 7162 w 29602"/>
                <a:gd name="connsiteY5" fmla="*/ 78918 h 81754"/>
                <a:gd name="connsiteX6" fmla="*/ 12686 w 29602"/>
                <a:gd name="connsiteY6" fmla="*/ 60535 h 81754"/>
                <a:gd name="connsiteX7" fmla="*/ 18021 w 29602"/>
                <a:gd name="connsiteY7" fmla="*/ 41485 h 81754"/>
                <a:gd name="connsiteX8" fmla="*/ 28498 w 29602"/>
                <a:gd name="connsiteY8" fmla="*/ 3385 h 81754"/>
                <a:gd name="connsiteX9" fmla="*/ 25926 w 29602"/>
                <a:gd name="connsiteY9" fmla="*/ -216 h 81754"/>
                <a:gd name="connsiteX10" fmla="*/ 22497 w 29602"/>
                <a:gd name="connsiteY10" fmla="*/ 1670 h 8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02" h="81754">
                  <a:moveTo>
                    <a:pt x="22497" y="2051"/>
                  </a:moveTo>
                  <a:lnTo>
                    <a:pt x="10591" y="39389"/>
                  </a:lnTo>
                  <a:lnTo>
                    <a:pt x="4781" y="57677"/>
                  </a:lnTo>
                  <a:cubicBezTo>
                    <a:pt x="2495" y="63926"/>
                    <a:pt x="589" y="70279"/>
                    <a:pt x="-1029" y="76727"/>
                  </a:cubicBezTo>
                  <a:cubicBezTo>
                    <a:pt x="-1315" y="79080"/>
                    <a:pt x="400" y="81204"/>
                    <a:pt x="2781" y="81471"/>
                  </a:cubicBezTo>
                  <a:cubicBezTo>
                    <a:pt x="4590" y="81690"/>
                    <a:pt x="6401" y="80652"/>
                    <a:pt x="7162" y="78918"/>
                  </a:cubicBezTo>
                  <a:cubicBezTo>
                    <a:pt x="9353" y="72908"/>
                    <a:pt x="11163" y="66764"/>
                    <a:pt x="12686" y="60535"/>
                  </a:cubicBezTo>
                  <a:lnTo>
                    <a:pt x="18021" y="41485"/>
                  </a:lnTo>
                  <a:lnTo>
                    <a:pt x="28498" y="3385"/>
                  </a:lnTo>
                  <a:cubicBezTo>
                    <a:pt x="28784" y="1670"/>
                    <a:pt x="27641" y="61"/>
                    <a:pt x="25926" y="-216"/>
                  </a:cubicBezTo>
                  <a:cubicBezTo>
                    <a:pt x="24497" y="-444"/>
                    <a:pt x="23069" y="337"/>
                    <a:pt x="22497" y="167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2" name="任意多边形: 形状 171"/>
            <p:cNvSpPr/>
            <p:nvPr/>
          </p:nvSpPr>
          <p:spPr>
            <a:xfrm>
              <a:off x="3439834" y="6068757"/>
              <a:ext cx="44379" cy="109894"/>
            </a:xfrm>
            <a:custGeom>
              <a:avLst/>
              <a:gdLst>
                <a:gd name="connsiteX0" fmla="*/ 34302 w 44379"/>
                <a:gd name="connsiteY0" fmla="*/ 2808 h 109894"/>
                <a:gd name="connsiteX1" fmla="*/ 16395 w 44379"/>
                <a:gd name="connsiteY1" fmla="*/ 53100 h 109894"/>
                <a:gd name="connsiteX2" fmla="*/ 7727 w 44379"/>
                <a:gd name="connsiteY2" fmla="*/ 77865 h 109894"/>
                <a:gd name="connsiteX3" fmla="*/ -940 w 44379"/>
                <a:gd name="connsiteY3" fmla="*/ 103678 h 109894"/>
                <a:gd name="connsiteX4" fmla="*/ 7631 w 44379"/>
                <a:gd name="connsiteY4" fmla="*/ 107297 h 109894"/>
                <a:gd name="connsiteX5" fmla="*/ 17156 w 44379"/>
                <a:gd name="connsiteY5" fmla="*/ 81485 h 109894"/>
                <a:gd name="connsiteX6" fmla="*/ 25634 w 44379"/>
                <a:gd name="connsiteY6" fmla="*/ 56624 h 109894"/>
                <a:gd name="connsiteX7" fmla="*/ 43065 w 44379"/>
                <a:gd name="connsiteY7" fmla="*/ 5094 h 109894"/>
                <a:gd name="connsiteX8" fmla="*/ 34588 w 44379"/>
                <a:gd name="connsiteY8" fmla="*/ 2808 h 10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379" h="109894">
                  <a:moveTo>
                    <a:pt x="34302" y="2808"/>
                  </a:moveTo>
                  <a:cubicBezTo>
                    <a:pt x="28301" y="19572"/>
                    <a:pt x="22396" y="36336"/>
                    <a:pt x="16395" y="53100"/>
                  </a:cubicBezTo>
                  <a:lnTo>
                    <a:pt x="7727" y="77865"/>
                  </a:lnTo>
                  <a:cubicBezTo>
                    <a:pt x="4775" y="86342"/>
                    <a:pt x="1155" y="94915"/>
                    <a:pt x="-940" y="103678"/>
                  </a:cubicBezTo>
                  <a:cubicBezTo>
                    <a:pt x="-2084" y="108536"/>
                    <a:pt x="5250" y="112250"/>
                    <a:pt x="7631" y="107297"/>
                  </a:cubicBezTo>
                  <a:cubicBezTo>
                    <a:pt x="11442" y="99011"/>
                    <a:pt x="13918" y="90057"/>
                    <a:pt x="17156" y="81485"/>
                  </a:cubicBezTo>
                  <a:lnTo>
                    <a:pt x="25634" y="56624"/>
                  </a:lnTo>
                  <a:cubicBezTo>
                    <a:pt x="31539" y="39479"/>
                    <a:pt x="37349" y="22306"/>
                    <a:pt x="43065" y="5094"/>
                  </a:cubicBezTo>
                  <a:cubicBezTo>
                    <a:pt x="44875" y="-335"/>
                    <a:pt x="36492" y="-2526"/>
                    <a:pt x="34588" y="2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3" name="任意多边形: 形状 172"/>
            <p:cNvSpPr/>
            <p:nvPr/>
          </p:nvSpPr>
          <p:spPr>
            <a:xfrm>
              <a:off x="3445695" y="6088249"/>
              <a:ext cx="50784" cy="129979"/>
            </a:xfrm>
            <a:custGeom>
              <a:avLst/>
              <a:gdLst>
                <a:gd name="connsiteX0" fmla="*/ 43014 w 50784"/>
                <a:gd name="connsiteY0" fmla="*/ 1509 h 129979"/>
                <a:gd name="connsiteX1" fmla="*/ -896 w 50784"/>
                <a:gd name="connsiteY1" fmla="*/ 124191 h 129979"/>
                <a:gd name="connsiteX2" fmla="*/ 2247 w 50784"/>
                <a:gd name="connsiteY2" fmla="*/ 129572 h 129979"/>
                <a:gd name="connsiteX3" fmla="*/ 7580 w 50784"/>
                <a:gd name="connsiteY3" fmla="*/ 126477 h 129979"/>
                <a:gd name="connsiteX4" fmla="*/ 49490 w 50784"/>
                <a:gd name="connsiteY4" fmla="*/ 4176 h 129979"/>
                <a:gd name="connsiteX5" fmla="*/ 43014 w 50784"/>
                <a:gd name="connsiteY5" fmla="*/ 1509 h 12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784" h="129979">
                  <a:moveTo>
                    <a:pt x="43014" y="1509"/>
                  </a:moveTo>
                  <a:cubicBezTo>
                    <a:pt x="25107" y="41152"/>
                    <a:pt x="10438" y="82176"/>
                    <a:pt x="-896" y="124191"/>
                  </a:cubicBezTo>
                  <a:cubicBezTo>
                    <a:pt x="-1564" y="126534"/>
                    <a:pt x="-135" y="128944"/>
                    <a:pt x="2247" y="129572"/>
                  </a:cubicBezTo>
                  <a:cubicBezTo>
                    <a:pt x="4533" y="130201"/>
                    <a:pt x="6914" y="128820"/>
                    <a:pt x="7580" y="126477"/>
                  </a:cubicBezTo>
                  <a:cubicBezTo>
                    <a:pt x="19106" y="84900"/>
                    <a:pt x="33012" y="44057"/>
                    <a:pt x="49490" y="4176"/>
                  </a:cubicBezTo>
                  <a:cubicBezTo>
                    <a:pt x="51015" y="556"/>
                    <a:pt x="44633" y="-2206"/>
                    <a:pt x="43014" y="150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4" name="任意多边形: 形状 173"/>
            <p:cNvSpPr/>
            <p:nvPr/>
          </p:nvSpPr>
          <p:spPr>
            <a:xfrm>
              <a:off x="3448870" y="6115333"/>
              <a:ext cx="60692" cy="146187"/>
            </a:xfrm>
            <a:custGeom>
              <a:avLst/>
              <a:gdLst>
                <a:gd name="connsiteX0" fmla="*/ 51364 w 60692"/>
                <a:gd name="connsiteY0" fmla="*/ 2809 h 146187"/>
                <a:gd name="connsiteX1" fmla="*/ -643 w 60692"/>
                <a:gd name="connsiteY1" fmla="*/ 138826 h 146187"/>
                <a:gd name="connsiteX2" fmla="*/ 7453 w 60692"/>
                <a:gd name="connsiteY2" fmla="*/ 143493 h 146187"/>
                <a:gd name="connsiteX3" fmla="*/ 59460 w 60692"/>
                <a:gd name="connsiteY3" fmla="*/ 5095 h 146187"/>
                <a:gd name="connsiteX4" fmla="*/ 56507 w 60692"/>
                <a:gd name="connsiteY4" fmla="*/ -96 h 146187"/>
                <a:gd name="connsiteX5" fmla="*/ 51364 w 60692"/>
                <a:gd name="connsiteY5" fmla="*/ 2809 h 146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692" h="146187">
                  <a:moveTo>
                    <a:pt x="51364" y="2809"/>
                  </a:moveTo>
                  <a:cubicBezTo>
                    <a:pt x="36599" y="49100"/>
                    <a:pt x="19264" y="94506"/>
                    <a:pt x="-643" y="138826"/>
                  </a:cubicBezTo>
                  <a:cubicBezTo>
                    <a:pt x="-2928" y="144160"/>
                    <a:pt x="4786" y="149017"/>
                    <a:pt x="7453" y="143493"/>
                  </a:cubicBezTo>
                  <a:cubicBezTo>
                    <a:pt x="28599" y="98897"/>
                    <a:pt x="46029" y="52596"/>
                    <a:pt x="59460" y="5095"/>
                  </a:cubicBezTo>
                  <a:cubicBezTo>
                    <a:pt x="60127" y="2856"/>
                    <a:pt x="58793" y="532"/>
                    <a:pt x="56507" y="-96"/>
                  </a:cubicBezTo>
                  <a:cubicBezTo>
                    <a:pt x="54317" y="-725"/>
                    <a:pt x="52030" y="570"/>
                    <a:pt x="51364" y="280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5" name="任意多边形: 形状 174"/>
            <p:cNvSpPr/>
            <p:nvPr/>
          </p:nvSpPr>
          <p:spPr>
            <a:xfrm>
              <a:off x="3447361" y="6127393"/>
              <a:ext cx="76269" cy="180880"/>
            </a:xfrm>
            <a:custGeom>
              <a:avLst/>
              <a:gdLst>
                <a:gd name="connsiteX0" fmla="*/ 65636 w 76269"/>
                <a:gd name="connsiteY0" fmla="*/ 3036 h 180880"/>
                <a:gd name="connsiteX1" fmla="*/ 32204 w 76269"/>
                <a:gd name="connsiteY1" fmla="*/ 88761 h 180880"/>
                <a:gd name="connsiteX2" fmla="*/ -848 w 76269"/>
                <a:gd name="connsiteY2" fmla="*/ 174486 h 180880"/>
                <a:gd name="connsiteX3" fmla="*/ 7916 w 76269"/>
                <a:gd name="connsiteY3" fmla="*/ 178201 h 180880"/>
                <a:gd name="connsiteX4" fmla="*/ 41444 w 76269"/>
                <a:gd name="connsiteY4" fmla="*/ 92476 h 180880"/>
                <a:gd name="connsiteX5" fmla="*/ 74877 w 76269"/>
                <a:gd name="connsiteY5" fmla="*/ 5513 h 180880"/>
                <a:gd name="connsiteX6" fmla="*/ 65352 w 76269"/>
                <a:gd name="connsiteY6" fmla="*/ 2941 h 180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69" h="180880">
                  <a:moveTo>
                    <a:pt x="65636" y="3036"/>
                  </a:moveTo>
                  <a:lnTo>
                    <a:pt x="32204" y="88761"/>
                  </a:lnTo>
                  <a:cubicBezTo>
                    <a:pt x="21060" y="117336"/>
                    <a:pt x="8486" y="145911"/>
                    <a:pt x="-848" y="174486"/>
                  </a:cubicBezTo>
                  <a:cubicBezTo>
                    <a:pt x="-2468" y="179630"/>
                    <a:pt x="5630" y="183249"/>
                    <a:pt x="7916" y="178201"/>
                  </a:cubicBezTo>
                  <a:cubicBezTo>
                    <a:pt x="20679" y="150388"/>
                    <a:pt x="30490" y="121051"/>
                    <a:pt x="41444" y="92476"/>
                  </a:cubicBezTo>
                  <a:lnTo>
                    <a:pt x="74877" y="5513"/>
                  </a:lnTo>
                  <a:cubicBezTo>
                    <a:pt x="77067" y="-297"/>
                    <a:pt x="67827" y="-2679"/>
                    <a:pt x="65352" y="294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6" name="任意多边形: 形状 175"/>
            <p:cNvSpPr/>
            <p:nvPr/>
          </p:nvSpPr>
          <p:spPr>
            <a:xfrm>
              <a:off x="3471489" y="6171722"/>
              <a:ext cx="54717" cy="133022"/>
            </a:xfrm>
            <a:custGeom>
              <a:avLst/>
              <a:gdLst>
                <a:gd name="connsiteX0" fmla="*/ 46462 w 54717"/>
                <a:gd name="connsiteY0" fmla="*/ 2141 h 133022"/>
                <a:gd name="connsiteX1" fmla="*/ 22554 w 54717"/>
                <a:gd name="connsiteY1" fmla="*/ 64339 h 133022"/>
                <a:gd name="connsiteX2" fmla="*/ 10552 w 54717"/>
                <a:gd name="connsiteY2" fmla="*/ 95391 h 133022"/>
                <a:gd name="connsiteX3" fmla="*/ -973 w 54717"/>
                <a:gd name="connsiteY3" fmla="*/ 126537 h 133022"/>
                <a:gd name="connsiteX4" fmla="*/ 7980 w 54717"/>
                <a:gd name="connsiteY4" fmla="*/ 130347 h 133022"/>
                <a:gd name="connsiteX5" fmla="*/ 19316 w 54717"/>
                <a:gd name="connsiteY5" fmla="*/ 100248 h 133022"/>
                <a:gd name="connsiteX6" fmla="*/ 30745 w 54717"/>
                <a:gd name="connsiteY6" fmla="*/ 67768 h 133022"/>
                <a:gd name="connsiteX7" fmla="*/ 53415 w 54717"/>
                <a:gd name="connsiteY7" fmla="*/ 4141 h 133022"/>
                <a:gd name="connsiteX8" fmla="*/ 46462 w 54717"/>
                <a:gd name="connsiteY8" fmla="*/ 2141 h 13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717" h="133022">
                  <a:moveTo>
                    <a:pt x="46462" y="2141"/>
                  </a:moveTo>
                  <a:lnTo>
                    <a:pt x="22554" y="64339"/>
                  </a:lnTo>
                  <a:lnTo>
                    <a:pt x="10552" y="95391"/>
                  </a:lnTo>
                  <a:cubicBezTo>
                    <a:pt x="5790" y="105420"/>
                    <a:pt x="1980" y="115841"/>
                    <a:pt x="-973" y="126537"/>
                  </a:cubicBezTo>
                  <a:cubicBezTo>
                    <a:pt x="-1925" y="131776"/>
                    <a:pt x="5123" y="135396"/>
                    <a:pt x="7980" y="130347"/>
                  </a:cubicBezTo>
                  <a:cubicBezTo>
                    <a:pt x="12649" y="120660"/>
                    <a:pt x="16362" y="110583"/>
                    <a:pt x="19316" y="100248"/>
                  </a:cubicBezTo>
                  <a:lnTo>
                    <a:pt x="30745" y="67768"/>
                  </a:lnTo>
                  <a:cubicBezTo>
                    <a:pt x="38366" y="46527"/>
                    <a:pt x="45891" y="25382"/>
                    <a:pt x="53415" y="4141"/>
                  </a:cubicBezTo>
                  <a:cubicBezTo>
                    <a:pt x="55034" y="-336"/>
                    <a:pt x="48081" y="-2050"/>
                    <a:pt x="46462" y="214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7" name="任意多边形: 形状 176"/>
            <p:cNvSpPr/>
            <p:nvPr/>
          </p:nvSpPr>
          <p:spPr>
            <a:xfrm>
              <a:off x="3488083" y="6221105"/>
              <a:ext cx="37994" cy="84458"/>
            </a:xfrm>
            <a:custGeom>
              <a:avLst/>
              <a:gdLst>
                <a:gd name="connsiteX0" fmla="*/ 27295 w 37994"/>
                <a:gd name="connsiteY0" fmla="*/ 3051 h 84458"/>
                <a:gd name="connsiteX1" fmla="*/ -708 w 37994"/>
                <a:gd name="connsiteY1" fmla="*/ 77631 h 84458"/>
                <a:gd name="connsiteX2" fmla="*/ 9579 w 37994"/>
                <a:gd name="connsiteY2" fmla="*/ 80489 h 84458"/>
                <a:gd name="connsiteX3" fmla="*/ 36629 w 37994"/>
                <a:gd name="connsiteY3" fmla="*/ 5622 h 84458"/>
                <a:gd name="connsiteX4" fmla="*/ 27104 w 37994"/>
                <a:gd name="connsiteY4" fmla="*/ 3051 h 8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94" h="84458">
                  <a:moveTo>
                    <a:pt x="27295" y="3051"/>
                  </a:moveTo>
                  <a:cubicBezTo>
                    <a:pt x="17770" y="27911"/>
                    <a:pt x="8722" y="52771"/>
                    <a:pt x="-708" y="77631"/>
                  </a:cubicBezTo>
                  <a:cubicBezTo>
                    <a:pt x="-3089" y="84013"/>
                    <a:pt x="7293" y="87156"/>
                    <a:pt x="9579" y="80489"/>
                  </a:cubicBezTo>
                  <a:cubicBezTo>
                    <a:pt x="18533" y="55438"/>
                    <a:pt x="27581" y="30578"/>
                    <a:pt x="36629" y="5622"/>
                  </a:cubicBezTo>
                  <a:cubicBezTo>
                    <a:pt x="38726" y="-283"/>
                    <a:pt x="29391" y="-2759"/>
                    <a:pt x="27104" y="30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8" name="任意多边形: 形状 177"/>
            <p:cNvSpPr/>
            <p:nvPr/>
          </p:nvSpPr>
          <p:spPr>
            <a:xfrm>
              <a:off x="2733736" y="6328020"/>
              <a:ext cx="19573" cy="58675"/>
            </a:xfrm>
            <a:custGeom>
              <a:avLst/>
              <a:gdLst>
                <a:gd name="connsiteX0" fmla="*/ 11451 w 19573"/>
                <a:gd name="connsiteY0" fmla="*/ 2339 h 58675"/>
                <a:gd name="connsiteX1" fmla="*/ -931 w 19573"/>
                <a:gd name="connsiteY1" fmla="*/ 53298 h 58675"/>
                <a:gd name="connsiteX2" fmla="*/ 6975 w 19573"/>
                <a:gd name="connsiteY2" fmla="*/ 55488 h 58675"/>
                <a:gd name="connsiteX3" fmla="*/ 18404 w 19573"/>
                <a:gd name="connsiteY3" fmla="*/ 4244 h 58675"/>
                <a:gd name="connsiteX4" fmla="*/ 11451 w 19573"/>
                <a:gd name="connsiteY4" fmla="*/ 2339 h 5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" h="58675">
                  <a:moveTo>
                    <a:pt x="11451" y="2339"/>
                  </a:moveTo>
                  <a:cubicBezTo>
                    <a:pt x="7165" y="19293"/>
                    <a:pt x="2974" y="36277"/>
                    <a:pt x="-931" y="53298"/>
                  </a:cubicBezTo>
                  <a:cubicBezTo>
                    <a:pt x="-2169" y="58441"/>
                    <a:pt x="5832" y="60632"/>
                    <a:pt x="6975" y="55488"/>
                  </a:cubicBezTo>
                  <a:cubicBezTo>
                    <a:pt x="10976" y="38467"/>
                    <a:pt x="14785" y="21389"/>
                    <a:pt x="18404" y="4244"/>
                  </a:cubicBezTo>
                  <a:cubicBezTo>
                    <a:pt x="19452" y="-233"/>
                    <a:pt x="12594" y="-2233"/>
                    <a:pt x="11451" y="233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9" name="任意多边形: 形状 178"/>
            <p:cNvSpPr/>
            <p:nvPr/>
          </p:nvSpPr>
          <p:spPr>
            <a:xfrm>
              <a:off x="2745334" y="6320279"/>
              <a:ext cx="25202" cy="85633"/>
            </a:xfrm>
            <a:custGeom>
              <a:avLst/>
              <a:gdLst>
                <a:gd name="connsiteX0" fmla="*/ 16617 w 25202"/>
                <a:gd name="connsiteY0" fmla="*/ 3317 h 85633"/>
                <a:gd name="connsiteX1" fmla="*/ -813 w 25202"/>
                <a:gd name="connsiteY1" fmla="*/ 80564 h 85633"/>
                <a:gd name="connsiteX2" fmla="*/ 6997 w 25202"/>
                <a:gd name="connsiteY2" fmla="*/ 82660 h 85633"/>
                <a:gd name="connsiteX3" fmla="*/ 24142 w 25202"/>
                <a:gd name="connsiteY3" fmla="*/ 3317 h 85633"/>
                <a:gd name="connsiteX4" fmla="*/ 16617 w 25202"/>
                <a:gd name="connsiteY4" fmla="*/ 3317 h 85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202" h="85633">
                  <a:moveTo>
                    <a:pt x="16617" y="3317"/>
                  </a:moveTo>
                  <a:cubicBezTo>
                    <a:pt x="14331" y="29739"/>
                    <a:pt x="8521" y="55733"/>
                    <a:pt x="-813" y="80564"/>
                  </a:cubicBezTo>
                  <a:cubicBezTo>
                    <a:pt x="-2528" y="85422"/>
                    <a:pt x="5187" y="87422"/>
                    <a:pt x="6997" y="82660"/>
                  </a:cubicBezTo>
                  <a:cubicBezTo>
                    <a:pt x="16522" y="57190"/>
                    <a:pt x="22332" y="30454"/>
                    <a:pt x="24142" y="3317"/>
                  </a:cubicBezTo>
                  <a:cubicBezTo>
                    <a:pt x="24142" y="-1446"/>
                    <a:pt x="16998" y="-1446"/>
                    <a:pt x="16617" y="331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0" name="任意多边形: 形状 179"/>
            <p:cNvSpPr/>
            <p:nvPr/>
          </p:nvSpPr>
          <p:spPr>
            <a:xfrm>
              <a:off x="2755608" y="6332949"/>
              <a:ext cx="37712" cy="120365"/>
            </a:xfrm>
            <a:custGeom>
              <a:avLst/>
              <a:gdLst>
                <a:gd name="connsiteX0" fmla="*/ 30250 w 37712"/>
                <a:gd name="connsiteY0" fmla="*/ 1601 h 120365"/>
                <a:gd name="connsiteX1" fmla="*/ -992 w 37712"/>
                <a:gd name="connsiteY1" fmla="*/ 115901 h 120365"/>
                <a:gd name="connsiteX2" fmla="*/ 1771 w 37712"/>
                <a:gd name="connsiteY2" fmla="*/ 120044 h 120365"/>
                <a:gd name="connsiteX3" fmla="*/ 5772 w 37712"/>
                <a:gd name="connsiteY3" fmla="*/ 117806 h 120365"/>
                <a:gd name="connsiteX4" fmla="*/ 36633 w 37712"/>
                <a:gd name="connsiteY4" fmla="*/ 3506 h 120365"/>
                <a:gd name="connsiteX5" fmla="*/ 33775 w 37712"/>
                <a:gd name="connsiteY5" fmla="*/ -228 h 120365"/>
                <a:gd name="connsiteX6" fmla="*/ 30250 w 37712"/>
                <a:gd name="connsiteY6" fmla="*/ 1791 h 120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712" h="120365">
                  <a:moveTo>
                    <a:pt x="30250" y="1601"/>
                  </a:moveTo>
                  <a:cubicBezTo>
                    <a:pt x="19773" y="39701"/>
                    <a:pt x="8915" y="77801"/>
                    <a:pt x="-992" y="115901"/>
                  </a:cubicBezTo>
                  <a:cubicBezTo>
                    <a:pt x="-1372" y="117806"/>
                    <a:pt x="-134" y="119663"/>
                    <a:pt x="1771" y="120044"/>
                  </a:cubicBezTo>
                  <a:cubicBezTo>
                    <a:pt x="3485" y="120378"/>
                    <a:pt x="5200" y="119425"/>
                    <a:pt x="5772" y="117806"/>
                  </a:cubicBezTo>
                  <a:cubicBezTo>
                    <a:pt x="16629" y="79706"/>
                    <a:pt x="26440" y="41606"/>
                    <a:pt x="36633" y="3506"/>
                  </a:cubicBezTo>
                  <a:cubicBezTo>
                    <a:pt x="36822" y="1677"/>
                    <a:pt x="35585" y="10"/>
                    <a:pt x="33775" y="-228"/>
                  </a:cubicBezTo>
                  <a:cubicBezTo>
                    <a:pt x="32250" y="-419"/>
                    <a:pt x="30823" y="410"/>
                    <a:pt x="30250" y="179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1" name="任意多边形: 形状 180"/>
            <p:cNvSpPr/>
            <p:nvPr/>
          </p:nvSpPr>
          <p:spPr>
            <a:xfrm>
              <a:off x="2753502" y="6367593"/>
              <a:ext cx="44405" cy="129463"/>
            </a:xfrm>
            <a:custGeom>
              <a:avLst/>
              <a:gdLst>
                <a:gd name="connsiteX0" fmla="*/ 35499 w 44405"/>
                <a:gd name="connsiteY0" fmla="*/ 2200 h 129463"/>
                <a:gd name="connsiteX1" fmla="*/ -981 w 44405"/>
                <a:gd name="connsiteY1" fmla="*/ 123739 h 129463"/>
                <a:gd name="connsiteX2" fmla="*/ 2829 w 44405"/>
                <a:gd name="connsiteY2" fmla="*/ 129139 h 129463"/>
                <a:gd name="connsiteX3" fmla="*/ 7972 w 44405"/>
                <a:gd name="connsiteY3" fmla="*/ 126215 h 129463"/>
                <a:gd name="connsiteX4" fmla="*/ 43311 w 44405"/>
                <a:gd name="connsiteY4" fmla="*/ 4390 h 129463"/>
                <a:gd name="connsiteX5" fmla="*/ 39786 w 44405"/>
                <a:gd name="connsiteY5" fmla="*/ -220 h 129463"/>
                <a:gd name="connsiteX6" fmla="*/ 35499 w 44405"/>
                <a:gd name="connsiteY6" fmla="*/ 2200 h 129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405" h="129463">
                  <a:moveTo>
                    <a:pt x="35499" y="2200"/>
                  </a:moveTo>
                  <a:cubicBezTo>
                    <a:pt x="23213" y="42586"/>
                    <a:pt x="9782" y="82876"/>
                    <a:pt x="-981" y="123739"/>
                  </a:cubicBezTo>
                  <a:cubicBezTo>
                    <a:pt x="-1458" y="126282"/>
                    <a:pt x="257" y="128692"/>
                    <a:pt x="2829" y="129139"/>
                  </a:cubicBezTo>
                  <a:cubicBezTo>
                    <a:pt x="5020" y="129520"/>
                    <a:pt x="7211" y="128292"/>
                    <a:pt x="7972" y="126215"/>
                  </a:cubicBezTo>
                  <a:cubicBezTo>
                    <a:pt x="21117" y="86115"/>
                    <a:pt x="31595" y="44967"/>
                    <a:pt x="43311" y="4390"/>
                  </a:cubicBezTo>
                  <a:cubicBezTo>
                    <a:pt x="43597" y="2152"/>
                    <a:pt x="42072" y="85"/>
                    <a:pt x="39786" y="-220"/>
                  </a:cubicBezTo>
                  <a:cubicBezTo>
                    <a:pt x="37976" y="-458"/>
                    <a:pt x="36262" y="523"/>
                    <a:pt x="35499" y="220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2" name="任意多边形: 形状 181"/>
            <p:cNvSpPr/>
            <p:nvPr/>
          </p:nvSpPr>
          <p:spPr>
            <a:xfrm>
              <a:off x="2759810" y="6391411"/>
              <a:ext cx="57407" cy="157114"/>
            </a:xfrm>
            <a:custGeom>
              <a:avLst/>
              <a:gdLst>
                <a:gd name="connsiteX0" fmla="*/ 49480 w 57407"/>
                <a:gd name="connsiteY0" fmla="*/ 2194 h 157114"/>
                <a:gd name="connsiteX1" fmla="*/ 24049 w 57407"/>
                <a:gd name="connsiteY1" fmla="*/ 76965 h 157114"/>
                <a:gd name="connsiteX2" fmla="*/ -1002 w 57407"/>
                <a:gd name="connsiteY2" fmla="*/ 151736 h 157114"/>
                <a:gd name="connsiteX3" fmla="*/ 2617 w 57407"/>
                <a:gd name="connsiteY3" fmla="*/ 156794 h 157114"/>
                <a:gd name="connsiteX4" fmla="*/ 7380 w 57407"/>
                <a:gd name="connsiteY4" fmla="*/ 154118 h 157114"/>
                <a:gd name="connsiteX5" fmla="*/ 31954 w 57407"/>
                <a:gd name="connsiteY5" fmla="*/ 79061 h 157114"/>
                <a:gd name="connsiteX6" fmla="*/ 56148 w 57407"/>
                <a:gd name="connsiteY6" fmla="*/ 4004 h 157114"/>
                <a:gd name="connsiteX7" fmla="*/ 49480 w 57407"/>
                <a:gd name="connsiteY7" fmla="*/ 2194 h 15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407" h="157114">
                  <a:moveTo>
                    <a:pt x="49480" y="2194"/>
                  </a:moveTo>
                  <a:lnTo>
                    <a:pt x="24049" y="76965"/>
                  </a:lnTo>
                  <a:cubicBezTo>
                    <a:pt x="15667" y="101730"/>
                    <a:pt x="6046" y="126495"/>
                    <a:pt x="-1002" y="151736"/>
                  </a:cubicBezTo>
                  <a:cubicBezTo>
                    <a:pt x="-1384" y="154118"/>
                    <a:pt x="141" y="156385"/>
                    <a:pt x="2617" y="156794"/>
                  </a:cubicBezTo>
                  <a:cubicBezTo>
                    <a:pt x="4617" y="157147"/>
                    <a:pt x="6617" y="156032"/>
                    <a:pt x="7380" y="154118"/>
                  </a:cubicBezTo>
                  <a:cubicBezTo>
                    <a:pt x="16905" y="129639"/>
                    <a:pt x="23858" y="104016"/>
                    <a:pt x="31954" y="79061"/>
                  </a:cubicBezTo>
                  <a:cubicBezTo>
                    <a:pt x="40050" y="54105"/>
                    <a:pt x="48146" y="29055"/>
                    <a:pt x="56148" y="4004"/>
                  </a:cubicBezTo>
                  <a:cubicBezTo>
                    <a:pt x="57577" y="-282"/>
                    <a:pt x="50909" y="-2092"/>
                    <a:pt x="49480" y="21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3" name="任意多边形: 形状 182"/>
            <p:cNvSpPr/>
            <p:nvPr/>
          </p:nvSpPr>
          <p:spPr>
            <a:xfrm>
              <a:off x="2763170" y="6418186"/>
              <a:ext cx="65387" cy="166156"/>
            </a:xfrm>
            <a:custGeom>
              <a:avLst/>
              <a:gdLst>
                <a:gd name="connsiteX0" fmla="*/ 56408 w 65387"/>
                <a:gd name="connsiteY0" fmla="*/ 2470 h 166156"/>
                <a:gd name="connsiteX1" fmla="*/ -742 w 65387"/>
                <a:gd name="connsiteY1" fmla="*/ 160394 h 166156"/>
                <a:gd name="connsiteX2" fmla="*/ 8211 w 65387"/>
                <a:gd name="connsiteY2" fmla="*/ 162776 h 166156"/>
                <a:gd name="connsiteX3" fmla="*/ 64123 w 65387"/>
                <a:gd name="connsiteY3" fmla="*/ 4470 h 166156"/>
                <a:gd name="connsiteX4" fmla="*/ 56599 w 65387"/>
                <a:gd name="connsiteY4" fmla="*/ 2470 h 166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387" h="166156">
                  <a:moveTo>
                    <a:pt x="56408" y="2470"/>
                  </a:moveTo>
                  <a:cubicBezTo>
                    <a:pt x="38977" y="55715"/>
                    <a:pt x="18308" y="107912"/>
                    <a:pt x="-742" y="160394"/>
                  </a:cubicBezTo>
                  <a:cubicBezTo>
                    <a:pt x="-2838" y="166014"/>
                    <a:pt x="6020" y="168205"/>
                    <a:pt x="8211" y="162776"/>
                  </a:cubicBezTo>
                  <a:cubicBezTo>
                    <a:pt x="29642" y="111245"/>
                    <a:pt x="47263" y="58001"/>
                    <a:pt x="64123" y="4470"/>
                  </a:cubicBezTo>
                  <a:cubicBezTo>
                    <a:pt x="65647" y="-292"/>
                    <a:pt x="58217" y="-2293"/>
                    <a:pt x="56599" y="247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4" name="任意多边形: 形状 183"/>
            <p:cNvSpPr/>
            <p:nvPr/>
          </p:nvSpPr>
          <p:spPr>
            <a:xfrm>
              <a:off x="2795232" y="6473019"/>
              <a:ext cx="32212" cy="87880"/>
            </a:xfrm>
            <a:custGeom>
              <a:avLst/>
              <a:gdLst>
                <a:gd name="connsiteX0" fmla="*/ 23773 w 32212"/>
                <a:gd name="connsiteY0" fmla="*/ 2501 h 87880"/>
                <a:gd name="connsiteX1" fmla="*/ -896 w 32212"/>
                <a:gd name="connsiteY1" fmla="*/ 81940 h 87880"/>
                <a:gd name="connsiteX2" fmla="*/ 2247 w 32212"/>
                <a:gd name="connsiteY2" fmla="*/ 87464 h 87880"/>
                <a:gd name="connsiteX3" fmla="*/ 7772 w 32212"/>
                <a:gd name="connsiteY3" fmla="*/ 84321 h 87880"/>
                <a:gd name="connsiteX4" fmla="*/ 31012 w 32212"/>
                <a:gd name="connsiteY4" fmla="*/ 4501 h 87880"/>
                <a:gd name="connsiteX5" fmla="*/ 28345 w 32212"/>
                <a:gd name="connsiteY5" fmla="*/ -118 h 87880"/>
                <a:gd name="connsiteX6" fmla="*/ 23773 w 32212"/>
                <a:gd name="connsiteY6" fmla="*/ 2501 h 8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12" h="87880">
                  <a:moveTo>
                    <a:pt x="23773" y="2501"/>
                  </a:moveTo>
                  <a:cubicBezTo>
                    <a:pt x="15487" y="28885"/>
                    <a:pt x="6343" y="55269"/>
                    <a:pt x="-896" y="81940"/>
                  </a:cubicBezTo>
                  <a:cubicBezTo>
                    <a:pt x="-1564" y="84330"/>
                    <a:pt x="-135" y="86807"/>
                    <a:pt x="2247" y="87464"/>
                  </a:cubicBezTo>
                  <a:cubicBezTo>
                    <a:pt x="4628" y="88121"/>
                    <a:pt x="7105" y="86711"/>
                    <a:pt x="7772" y="84321"/>
                  </a:cubicBezTo>
                  <a:cubicBezTo>
                    <a:pt x="16439" y="58032"/>
                    <a:pt x="23392" y="31076"/>
                    <a:pt x="31012" y="4501"/>
                  </a:cubicBezTo>
                  <a:cubicBezTo>
                    <a:pt x="31584" y="2501"/>
                    <a:pt x="30346" y="434"/>
                    <a:pt x="28345" y="-118"/>
                  </a:cubicBezTo>
                  <a:cubicBezTo>
                    <a:pt x="26441" y="-671"/>
                    <a:pt x="24345" y="501"/>
                    <a:pt x="23773" y="250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5" name="任意多边形: 形状 184"/>
            <p:cNvSpPr/>
            <p:nvPr/>
          </p:nvSpPr>
          <p:spPr>
            <a:xfrm>
              <a:off x="2813366" y="6539592"/>
              <a:ext cx="7494" cy="8667"/>
            </a:xfrm>
            <a:custGeom>
              <a:avLst/>
              <a:gdLst>
                <a:gd name="connsiteX0" fmla="*/ 2687 w 7494"/>
                <a:gd name="connsiteY0" fmla="*/ 8413 h 8667"/>
                <a:gd name="connsiteX1" fmla="*/ 6402 w 7494"/>
                <a:gd name="connsiteY1" fmla="*/ 3431 h 8667"/>
                <a:gd name="connsiteX2" fmla="*/ 2687 w 7494"/>
                <a:gd name="connsiteY2" fmla="*/ -255 h 8667"/>
                <a:gd name="connsiteX3" fmla="*/ -1028 w 7494"/>
                <a:gd name="connsiteY3" fmla="*/ 4727 h 8667"/>
                <a:gd name="connsiteX4" fmla="*/ 2687 w 7494"/>
                <a:gd name="connsiteY4" fmla="*/ 8413 h 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94" h="8667">
                  <a:moveTo>
                    <a:pt x="2687" y="8413"/>
                  </a:moveTo>
                  <a:cubicBezTo>
                    <a:pt x="5068" y="8060"/>
                    <a:pt x="6687" y="5831"/>
                    <a:pt x="6402" y="3431"/>
                  </a:cubicBezTo>
                  <a:cubicBezTo>
                    <a:pt x="6116" y="1526"/>
                    <a:pt x="4592" y="31"/>
                    <a:pt x="2687" y="-255"/>
                  </a:cubicBezTo>
                  <a:cubicBezTo>
                    <a:pt x="306" y="98"/>
                    <a:pt x="-1314" y="2326"/>
                    <a:pt x="-1028" y="4727"/>
                  </a:cubicBezTo>
                  <a:cubicBezTo>
                    <a:pt x="-742" y="6631"/>
                    <a:pt x="781" y="8127"/>
                    <a:pt x="2687" y="841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6" name="任意多边形: 形状 185"/>
            <p:cNvSpPr/>
            <p:nvPr/>
          </p:nvSpPr>
          <p:spPr>
            <a:xfrm>
              <a:off x="1613320" y="6274689"/>
              <a:ext cx="776642" cy="345125"/>
            </a:xfrm>
            <a:custGeom>
              <a:avLst/>
              <a:gdLst>
                <a:gd name="connsiteX0" fmla="*/ 964 w 776642"/>
                <a:gd name="connsiteY0" fmla="*/ 5663 h 345125"/>
                <a:gd name="connsiteX1" fmla="*/ 296239 w 776642"/>
                <a:gd name="connsiteY1" fmla="*/ 153110 h 345125"/>
                <a:gd name="connsiteX2" fmla="*/ 597610 w 776642"/>
                <a:gd name="connsiteY2" fmla="*/ 280459 h 345125"/>
                <a:gd name="connsiteX3" fmla="*/ 771632 w 776642"/>
                <a:gd name="connsiteY3" fmla="*/ 344658 h 345125"/>
                <a:gd name="connsiteX4" fmla="*/ 773346 w 776642"/>
                <a:gd name="connsiteY4" fmla="*/ 338467 h 345125"/>
                <a:gd name="connsiteX5" fmla="*/ 467023 w 776642"/>
                <a:gd name="connsiteY5" fmla="*/ 217499 h 345125"/>
                <a:gd name="connsiteX6" fmla="*/ 169176 w 776642"/>
                <a:gd name="connsiteY6" fmla="*/ 82149 h 345125"/>
                <a:gd name="connsiteX7" fmla="*/ 3822 w 776642"/>
                <a:gd name="connsiteY7" fmla="*/ 139 h 345125"/>
                <a:gd name="connsiteX8" fmla="*/ 583 w 776642"/>
                <a:gd name="connsiteY8" fmla="*/ 5663 h 34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6642" h="345125">
                  <a:moveTo>
                    <a:pt x="964" y="5663"/>
                  </a:moveTo>
                  <a:cubicBezTo>
                    <a:pt x="97834" y="58146"/>
                    <a:pt x="196513" y="107009"/>
                    <a:pt x="296239" y="153110"/>
                  </a:cubicBezTo>
                  <a:cubicBezTo>
                    <a:pt x="395966" y="199211"/>
                    <a:pt x="496264" y="240835"/>
                    <a:pt x="597610" y="280459"/>
                  </a:cubicBezTo>
                  <a:cubicBezTo>
                    <a:pt x="655236" y="302939"/>
                    <a:pt x="713244" y="324341"/>
                    <a:pt x="771632" y="344658"/>
                  </a:cubicBezTo>
                  <a:cubicBezTo>
                    <a:pt x="775632" y="346087"/>
                    <a:pt x="777252" y="339895"/>
                    <a:pt x="773346" y="338467"/>
                  </a:cubicBezTo>
                  <a:cubicBezTo>
                    <a:pt x="670381" y="300367"/>
                    <a:pt x="568083" y="260457"/>
                    <a:pt x="467023" y="217499"/>
                  </a:cubicBezTo>
                  <a:cubicBezTo>
                    <a:pt x="365962" y="174542"/>
                    <a:pt x="266998" y="129488"/>
                    <a:pt x="169176" y="82149"/>
                  </a:cubicBezTo>
                  <a:cubicBezTo>
                    <a:pt x="113740" y="55479"/>
                    <a:pt x="58591" y="28142"/>
                    <a:pt x="3822" y="139"/>
                  </a:cubicBezTo>
                  <a:cubicBezTo>
                    <a:pt x="107" y="-1766"/>
                    <a:pt x="-3132" y="3758"/>
                    <a:pt x="583" y="566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7" name="任意多边形: 形状 186"/>
            <p:cNvSpPr/>
            <p:nvPr/>
          </p:nvSpPr>
          <p:spPr>
            <a:xfrm>
              <a:off x="1708781" y="6234658"/>
              <a:ext cx="462364" cy="216650"/>
            </a:xfrm>
            <a:custGeom>
              <a:avLst/>
              <a:gdLst>
                <a:gd name="connsiteX0" fmla="*/ -9 w 462364"/>
                <a:gd name="connsiteY0" fmla="*/ 3785 h 216650"/>
                <a:gd name="connsiteX1" fmla="*/ 356225 w 462364"/>
                <a:gd name="connsiteY1" fmla="*/ 173044 h 216650"/>
                <a:gd name="connsiteX2" fmla="*/ 457381 w 462364"/>
                <a:gd name="connsiteY2" fmla="*/ 216192 h 216650"/>
                <a:gd name="connsiteX3" fmla="*/ 459762 w 462364"/>
                <a:gd name="connsiteY3" fmla="*/ 210477 h 216650"/>
                <a:gd name="connsiteX4" fmla="*/ 102385 w 462364"/>
                <a:gd name="connsiteY4" fmla="*/ 48552 h 216650"/>
                <a:gd name="connsiteX5" fmla="*/ 1991 w 462364"/>
                <a:gd name="connsiteY5" fmla="*/ -25 h 216650"/>
                <a:gd name="connsiteX6" fmla="*/ -9 w 462364"/>
                <a:gd name="connsiteY6" fmla="*/ 3499 h 216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2364" h="216650">
                  <a:moveTo>
                    <a:pt x="-9" y="3785"/>
                  </a:moveTo>
                  <a:cubicBezTo>
                    <a:pt x="116577" y="64459"/>
                    <a:pt x="235925" y="120180"/>
                    <a:pt x="356225" y="173044"/>
                  </a:cubicBezTo>
                  <a:cubicBezTo>
                    <a:pt x="389849" y="187712"/>
                    <a:pt x="423472" y="202190"/>
                    <a:pt x="457381" y="216192"/>
                  </a:cubicBezTo>
                  <a:cubicBezTo>
                    <a:pt x="460620" y="217526"/>
                    <a:pt x="463001" y="211906"/>
                    <a:pt x="459762" y="210477"/>
                  </a:cubicBezTo>
                  <a:cubicBezTo>
                    <a:pt x="339557" y="158852"/>
                    <a:pt x="220400" y="104874"/>
                    <a:pt x="102385" y="48552"/>
                  </a:cubicBezTo>
                  <a:cubicBezTo>
                    <a:pt x="68857" y="32550"/>
                    <a:pt x="35710" y="16167"/>
                    <a:pt x="1991" y="-25"/>
                  </a:cubicBezTo>
                  <a:cubicBezTo>
                    <a:pt x="-295" y="-1168"/>
                    <a:pt x="-2390" y="2261"/>
                    <a:pt x="-9" y="349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8" name="任意多边形: 形状 187"/>
            <p:cNvSpPr/>
            <p:nvPr/>
          </p:nvSpPr>
          <p:spPr>
            <a:xfrm>
              <a:off x="2324077" y="6515161"/>
              <a:ext cx="32525" cy="15215"/>
            </a:xfrm>
            <a:custGeom>
              <a:avLst/>
              <a:gdLst>
                <a:gd name="connsiteX0" fmla="*/ 10 w 32525"/>
                <a:gd name="connsiteY0" fmla="*/ 3031 h 15215"/>
                <a:gd name="connsiteX1" fmla="*/ 29537 w 32525"/>
                <a:gd name="connsiteY1" fmla="*/ 14843 h 15215"/>
                <a:gd name="connsiteX2" fmla="*/ 30394 w 32525"/>
                <a:gd name="connsiteY2" fmla="*/ 11699 h 15215"/>
                <a:gd name="connsiteX3" fmla="*/ 867 w 32525"/>
                <a:gd name="connsiteY3" fmla="*/ -112 h 15215"/>
                <a:gd name="connsiteX4" fmla="*/ 10 w 32525"/>
                <a:gd name="connsiteY4" fmla="*/ 3031 h 15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25" h="15215">
                  <a:moveTo>
                    <a:pt x="10" y="3031"/>
                  </a:moveTo>
                  <a:lnTo>
                    <a:pt x="29537" y="14843"/>
                  </a:lnTo>
                  <a:cubicBezTo>
                    <a:pt x="31442" y="15604"/>
                    <a:pt x="32300" y="12461"/>
                    <a:pt x="30394" y="11699"/>
                  </a:cubicBezTo>
                  <a:lnTo>
                    <a:pt x="867" y="-112"/>
                  </a:lnTo>
                  <a:cubicBezTo>
                    <a:pt x="-1038" y="-969"/>
                    <a:pt x="-1896" y="2269"/>
                    <a:pt x="10" y="303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1810397" y="5676154"/>
              <a:ext cx="229651" cy="86155"/>
            </a:xfrm>
            <a:custGeom>
              <a:avLst/>
              <a:gdLst>
                <a:gd name="connsiteX0" fmla="*/ 769 w 229651"/>
                <a:gd name="connsiteY0" fmla="*/ 5077 h 86155"/>
                <a:gd name="connsiteX1" fmla="*/ 225464 w 229651"/>
                <a:gd name="connsiteY1" fmla="*/ 85753 h 86155"/>
                <a:gd name="connsiteX2" fmla="*/ 226797 w 229651"/>
                <a:gd name="connsiteY2" fmla="*/ 80800 h 86155"/>
                <a:gd name="connsiteX3" fmla="*/ 2197 w 229651"/>
                <a:gd name="connsiteY3" fmla="*/ -67 h 86155"/>
                <a:gd name="connsiteX4" fmla="*/ 769 w 229651"/>
                <a:gd name="connsiteY4" fmla="*/ 5077 h 86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9651" h="86155">
                  <a:moveTo>
                    <a:pt x="769" y="5077"/>
                  </a:moveTo>
                  <a:cubicBezTo>
                    <a:pt x="75636" y="32032"/>
                    <a:pt x="150407" y="59369"/>
                    <a:pt x="225464" y="85753"/>
                  </a:cubicBezTo>
                  <a:cubicBezTo>
                    <a:pt x="228607" y="86801"/>
                    <a:pt x="229940" y="81943"/>
                    <a:pt x="226797" y="80800"/>
                  </a:cubicBezTo>
                  <a:cubicBezTo>
                    <a:pt x="152122" y="53368"/>
                    <a:pt x="77065" y="26794"/>
                    <a:pt x="2197" y="-67"/>
                  </a:cubicBezTo>
                  <a:cubicBezTo>
                    <a:pt x="-1041" y="-1305"/>
                    <a:pt x="-2470" y="3934"/>
                    <a:pt x="769" y="507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0" name="任意多边形: 形状 189"/>
            <p:cNvSpPr/>
            <p:nvPr/>
          </p:nvSpPr>
          <p:spPr>
            <a:xfrm>
              <a:off x="2206348" y="5760044"/>
              <a:ext cx="32435" cy="15098"/>
            </a:xfrm>
            <a:custGeom>
              <a:avLst/>
              <a:gdLst>
                <a:gd name="connsiteX0" fmla="*/ 10 w 32435"/>
                <a:gd name="connsiteY0" fmla="*/ 3006 h 15098"/>
                <a:gd name="connsiteX1" fmla="*/ 29537 w 32435"/>
                <a:gd name="connsiteY1" fmla="*/ 14722 h 15098"/>
                <a:gd name="connsiteX2" fmla="*/ 30299 w 32435"/>
                <a:gd name="connsiteY2" fmla="*/ 11769 h 15098"/>
                <a:gd name="connsiteX3" fmla="*/ 867 w 32435"/>
                <a:gd name="connsiteY3" fmla="*/ -137 h 15098"/>
                <a:gd name="connsiteX4" fmla="*/ 10 w 32435"/>
                <a:gd name="connsiteY4" fmla="*/ 3006 h 15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34" h="15098">
                  <a:moveTo>
                    <a:pt x="10" y="3006"/>
                  </a:moveTo>
                  <a:lnTo>
                    <a:pt x="29537" y="14722"/>
                  </a:lnTo>
                  <a:cubicBezTo>
                    <a:pt x="31347" y="15484"/>
                    <a:pt x="32205" y="12436"/>
                    <a:pt x="30299" y="11769"/>
                  </a:cubicBezTo>
                  <a:lnTo>
                    <a:pt x="867" y="-137"/>
                  </a:lnTo>
                  <a:cubicBezTo>
                    <a:pt x="-1038" y="-899"/>
                    <a:pt x="-1896" y="2244"/>
                    <a:pt x="10" y="300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1" name="任意多边形: 形状 190"/>
            <p:cNvSpPr/>
            <p:nvPr/>
          </p:nvSpPr>
          <p:spPr>
            <a:xfrm>
              <a:off x="2273808" y="5815883"/>
              <a:ext cx="9525" cy="9525"/>
            </a:xfrm>
            <a:custGeom>
              <a:avLst/>
              <a:gdLst>
                <a:gd name="connsiteX0" fmla="*/ 3702 w 9525"/>
                <a:gd name="connsiteY0" fmla="*/ 9270 h 9525"/>
                <a:gd name="connsiteX1" fmla="*/ 8465 w 9525"/>
                <a:gd name="connsiteY1" fmla="*/ 4507 h 9525"/>
                <a:gd name="connsiteX2" fmla="*/ 3702 w 9525"/>
                <a:gd name="connsiteY2" fmla="*/ -255 h 9525"/>
                <a:gd name="connsiteX3" fmla="*/ -1060 w 9525"/>
                <a:gd name="connsiteY3" fmla="*/ 4507 h 9525"/>
                <a:gd name="connsiteX4" fmla="*/ 3702 w 9525"/>
                <a:gd name="connsiteY4" fmla="*/ 927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3702" y="9270"/>
                  </a:moveTo>
                  <a:cubicBezTo>
                    <a:pt x="6369" y="9270"/>
                    <a:pt x="8465" y="7136"/>
                    <a:pt x="8465" y="4507"/>
                  </a:cubicBezTo>
                  <a:cubicBezTo>
                    <a:pt x="8465" y="1879"/>
                    <a:pt x="6369" y="-255"/>
                    <a:pt x="3702" y="-255"/>
                  </a:cubicBezTo>
                  <a:cubicBezTo>
                    <a:pt x="1035" y="-255"/>
                    <a:pt x="-1060" y="1879"/>
                    <a:pt x="-1060" y="4507"/>
                  </a:cubicBezTo>
                  <a:cubicBezTo>
                    <a:pt x="-1060" y="7136"/>
                    <a:pt x="1035" y="9270"/>
                    <a:pt x="3702" y="927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2" name="任意多边形: 形状 191"/>
            <p:cNvSpPr/>
            <p:nvPr/>
          </p:nvSpPr>
          <p:spPr>
            <a:xfrm>
              <a:off x="70671" y="4441268"/>
              <a:ext cx="1452090" cy="1461461"/>
            </a:xfrm>
            <a:custGeom>
              <a:avLst/>
              <a:gdLst>
                <a:gd name="connsiteX0" fmla="*/ 1451030 w 1452090"/>
                <a:gd name="connsiteY0" fmla="*/ 792002 h 1461461"/>
                <a:gd name="connsiteX1" fmla="*/ 1429313 w 1452090"/>
                <a:gd name="connsiteY1" fmla="*/ 491297 h 1461461"/>
                <a:gd name="connsiteX2" fmla="*/ 1340920 w 1452090"/>
                <a:gd name="connsiteY2" fmla="*/ 240123 h 1461461"/>
                <a:gd name="connsiteX3" fmla="*/ 1173471 w 1452090"/>
                <a:gd name="connsiteY3" fmla="*/ 71150 h 1461461"/>
                <a:gd name="connsiteX4" fmla="*/ 899913 w 1452090"/>
                <a:gd name="connsiteY4" fmla="*/ 7618 h 1461461"/>
                <a:gd name="connsiteX5" fmla="*/ 634737 w 1452090"/>
                <a:gd name="connsiteY5" fmla="*/ 5522 h 1461461"/>
                <a:gd name="connsiteX6" fmla="*/ 398517 w 1452090"/>
                <a:gd name="connsiteY6" fmla="*/ 93629 h 1461461"/>
                <a:gd name="connsiteX7" fmla="*/ 251260 w 1452090"/>
                <a:gd name="connsiteY7" fmla="*/ 284605 h 1461461"/>
                <a:gd name="connsiteX8" fmla="*/ 160011 w 1452090"/>
                <a:gd name="connsiteY8" fmla="*/ 525111 h 1461461"/>
                <a:gd name="connsiteX9" fmla="*/ 68094 w 1452090"/>
                <a:gd name="connsiteY9" fmla="*/ 819720 h 1461461"/>
                <a:gd name="connsiteX10" fmla="*/ 6659 w 1452090"/>
                <a:gd name="connsiteY10" fmla="*/ 1118043 h 1461461"/>
                <a:gd name="connsiteX11" fmla="*/ -1057 w 1452090"/>
                <a:gd name="connsiteY11" fmla="*/ 1193099 h 1461461"/>
                <a:gd name="connsiteX12" fmla="*/ 3610 w 1452090"/>
                <a:gd name="connsiteY12" fmla="*/ 1199291 h 1461461"/>
                <a:gd name="connsiteX13" fmla="*/ 519961 w 1452090"/>
                <a:gd name="connsiteY13" fmla="*/ 1319401 h 1461461"/>
                <a:gd name="connsiteX14" fmla="*/ 1041073 w 1452090"/>
                <a:gd name="connsiteY14" fmla="*/ 1416842 h 1461461"/>
                <a:gd name="connsiteX15" fmla="*/ 1336348 w 1452090"/>
                <a:gd name="connsiteY15" fmla="*/ 1461133 h 1461461"/>
                <a:gd name="connsiteX16" fmla="*/ 1339682 w 1452090"/>
                <a:gd name="connsiteY16" fmla="*/ 1448655 h 1461461"/>
                <a:gd name="connsiteX17" fmla="*/ 816570 w 1452090"/>
                <a:gd name="connsiteY17" fmla="*/ 1362930 h 1461461"/>
                <a:gd name="connsiteX18" fmla="*/ 297267 w 1452090"/>
                <a:gd name="connsiteY18" fmla="*/ 1256250 h 1461461"/>
                <a:gd name="connsiteX19" fmla="*/ 6468 w 1452090"/>
                <a:gd name="connsiteY19" fmla="*/ 1186718 h 1461461"/>
                <a:gd name="connsiteX20" fmla="*/ 11135 w 1452090"/>
                <a:gd name="connsiteY20" fmla="*/ 1192814 h 1461461"/>
                <a:gd name="connsiteX21" fmla="*/ 60380 w 1452090"/>
                <a:gd name="connsiteY21" fmla="*/ 895824 h 1461461"/>
                <a:gd name="connsiteX22" fmla="*/ 145247 w 1452090"/>
                <a:gd name="connsiteY22" fmla="*/ 606550 h 1461461"/>
                <a:gd name="connsiteX23" fmla="*/ 234020 w 1452090"/>
                <a:gd name="connsiteY23" fmla="*/ 353661 h 1461461"/>
                <a:gd name="connsiteX24" fmla="*/ 357845 w 1452090"/>
                <a:gd name="connsiteY24" fmla="*/ 147826 h 1461461"/>
                <a:gd name="connsiteX25" fmla="*/ 571777 w 1452090"/>
                <a:gd name="connsiteY25" fmla="*/ 30097 h 1461461"/>
                <a:gd name="connsiteX26" fmla="*/ 829619 w 1452090"/>
                <a:gd name="connsiteY26" fmla="*/ 16762 h 1461461"/>
                <a:gd name="connsiteX27" fmla="*/ 965826 w 1452090"/>
                <a:gd name="connsiteY27" fmla="*/ 27335 h 1461461"/>
                <a:gd name="connsiteX28" fmla="*/ 1106796 w 1452090"/>
                <a:gd name="connsiteY28" fmla="*/ 55910 h 1461461"/>
                <a:gd name="connsiteX29" fmla="*/ 1297296 w 1452090"/>
                <a:gd name="connsiteY29" fmla="*/ 199356 h 1461461"/>
                <a:gd name="connsiteX30" fmla="*/ 1402071 w 1452090"/>
                <a:gd name="connsiteY30" fmla="*/ 424527 h 1461461"/>
                <a:gd name="connsiteX31" fmla="*/ 1438456 w 1452090"/>
                <a:gd name="connsiteY31" fmla="*/ 718564 h 1461461"/>
                <a:gd name="connsiteX32" fmla="*/ 1441219 w 1452090"/>
                <a:gd name="connsiteY32" fmla="*/ 791621 h 1461461"/>
                <a:gd name="connsiteX33" fmla="*/ 1450744 w 1452090"/>
                <a:gd name="connsiteY33" fmla="*/ 791621 h 146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52090" h="1461461">
                  <a:moveTo>
                    <a:pt x="1451030" y="792002"/>
                  </a:moveTo>
                  <a:cubicBezTo>
                    <a:pt x="1448839" y="691513"/>
                    <a:pt x="1446363" y="590548"/>
                    <a:pt x="1429313" y="491297"/>
                  </a:cubicBezTo>
                  <a:cubicBezTo>
                    <a:pt x="1415787" y="402782"/>
                    <a:pt x="1385784" y="317590"/>
                    <a:pt x="1340920" y="240123"/>
                  </a:cubicBezTo>
                  <a:cubicBezTo>
                    <a:pt x="1300439" y="170410"/>
                    <a:pt x="1242814" y="112231"/>
                    <a:pt x="1173471" y="71150"/>
                  </a:cubicBezTo>
                  <a:cubicBezTo>
                    <a:pt x="1090032" y="23525"/>
                    <a:pt x="993734" y="15143"/>
                    <a:pt x="899913" y="7618"/>
                  </a:cubicBezTo>
                  <a:cubicBezTo>
                    <a:pt x="811903" y="569"/>
                    <a:pt x="722843" y="-4860"/>
                    <a:pt x="634737" y="5522"/>
                  </a:cubicBezTo>
                  <a:cubicBezTo>
                    <a:pt x="550155" y="15619"/>
                    <a:pt x="466811" y="41241"/>
                    <a:pt x="398517" y="93629"/>
                  </a:cubicBezTo>
                  <a:cubicBezTo>
                    <a:pt x="333556" y="143349"/>
                    <a:pt x="286789" y="211739"/>
                    <a:pt x="251260" y="284605"/>
                  </a:cubicBezTo>
                  <a:cubicBezTo>
                    <a:pt x="213160" y="361853"/>
                    <a:pt x="187157" y="443863"/>
                    <a:pt x="160011" y="525111"/>
                  </a:cubicBezTo>
                  <a:cubicBezTo>
                    <a:pt x="127435" y="622647"/>
                    <a:pt x="95240" y="720469"/>
                    <a:pt x="68094" y="819720"/>
                  </a:cubicBezTo>
                  <a:cubicBezTo>
                    <a:pt x="40567" y="917570"/>
                    <a:pt x="19994" y="1017268"/>
                    <a:pt x="6659" y="1118043"/>
                  </a:cubicBezTo>
                  <a:cubicBezTo>
                    <a:pt x="3610" y="1142998"/>
                    <a:pt x="944" y="1168049"/>
                    <a:pt x="-1057" y="1193099"/>
                  </a:cubicBezTo>
                  <a:cubicBezTo>
                    <a:pt x="-1152" y="1195995"/>
                    <a:pt x="849" y="1198548"/>
                    <a:pt x="3610" y="1199291"/>
                  </a:cubicBezTo>
                  <a:cubicBezTo>
                    <a:pt x="174680" y="1243744"/>
                    <a:pt x="346796" y="1283778"/>
                    <a:pt x="519961" y="1319401"/>
                  </a:cubicBezTo>
                  <a:cubicBezTo>
                    <a:pt x="693125" y="1355024"/>
                    <a:pt x="866861" y="1387505"/>
                    <a:pt x="1041073" y="1416842"/>
                  </a:cubicBezTo>
                  <a:cubicBezTo>
                    <a:pt x="1139466" y="1433034"/>
                    <a:pt x="1238051" y="1447227"/>
                    <a:pt x="1336348" y="1461133"/>
                  </a:cubicBezTo>
                  <a:cubicBezTo>
                    <a:pt x="1344445" y="1462276"/>
                    <a:pt x="1347873" y="1449798"/>
                    <a:pt x="1339682" y="1448655"/>
                  </a:cubicBezTo>
                  <a:cubicBezTo>
                    <a:pt x="1164803" y="1424176"/>
                    <a:pt x="990306" y="1395029"/>
                    <a:pt x="816570" y="1362930"/>
                  </a:cubicBezTo>
                  <a:cubicBezTo>
                    <a:pt x="642834" y="1330831"/>
                    <a:pt x="469573" y="1295398"/>
                    <a:pt x="297267" y="1256250"/>
                  </a:cubicBezTo>
                  <a:cubicBezTo>
                    <a:pt x="200015" y="1234247"/>
                    <a:pt x="103147" y="1210721"/>
                    <a:pt x="6468" y="1186718"/>
                  </a:cubicBezTo>
                  <a:lnTo>
                    <a:pt x="11135" y="1192814"/>
                  </a:lnTo>
                  <a:cubicBezTo>
                    <a:pt x="19231" y="1092611"/>
                    <a:pt x="35615" y="993265"/>
                    <a:pt x="60380" y="895824"/>
                  </a:cubicBezTo>
                  <a:cubicBezTo>
                    <a:pt x="84288" y="798193"/>
                    <a:pt x="113815" y="701990"/>
                    <a:pt x="145247" y="606550"/>
                  </a:cubicBezTo>
                  <a:cubicBezTo>
                    <a:pt x="173251" y="521873"/>
                    <a:pt x="200206" y="436243"/>
                    <a:pt x="234020" y="353661"/>
                  </a:cubicBezTo>
                  <a:cubicBezTo>
                    <a:pt x="264500" y="279461"/>
                    <a:pt x="302695" y="206500"/>
                    <a:pt x="357845" y="147826"/>
                  </a:cubicBezTo>
                  <a:cubicBezTo>
                    <a:pt x="415757" y="87990"/>
                    <a:pt x="490243" y="46966"/>
                    <a:pt x="571777" y="30097"/>
                  </a:cubicBezTo>
                  <a:cubicBezTo>
                    <a:pt x="656168" y="11047"/>
                    <a:pt x="743227" y="11904"/>
                    <a:pt x="829619" y="16762"/>
                  </a:cubicBezTo>
                  <a:cubicBezTo>
                    <a:pt x="875053" y="19334"/>
                    <a:pt x="920582" y="22668"/>
                    <a:pt x="965826" y="27335"/>
                  </a:cubicBezTo>
                  <a:cubicBezTo>
                    <a:pt x="1013737" y="31392"/>
                    <a:pt x="1061076" y="40984"/>
                    <a:pt x="1106796" y="55910"/>
                  </a:cubicBezTo>
                  <a:cubicBezTo>
                    <a:pt x="1182996" y="84037"/>
                    <a:pt x="1249195" y="133920"/>
                    <a:pt x="1297296" y="199356"/>
                  </a:cubicBezTo>
                  <a:cubicBezTo>
                    <a:pt x="1346826" y="266736"/>
                    <a:pt x="1382449" y="343270"/>
                    <a:pt x="1402071" y="424527"/>
                  </a:cubicBezTo>
                  <a:cubicBezTo>
                    <a:pt x="1426645" y="520539"/>
                    <a:pt x="1434075" y="619885"/>
                    <a:pt x="1438456" y="718564"/>
                  </a:cubicBezTo>
                  <a:cubicBezTo>
                    <a:pt x="1439504" y="742948"/>
                    <a:pt x="1440362" y="767237"/>
                    <a:pt x="1441219" y="791621"/>
                  </a:cubicBezTo>
                  <a:cubicBezTo>
                    <a:pt x="1441219" y="797526"/>
                    <a:pt x="1450744" y="797526"/>
                    <a:pt x="1450744" y="7916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3" name="任意多边形: 形状 192"/>
            <p:cNvSpPr/>
            <p:nvPr/>
          </p:nvSpPr>
          <p:spPr>
            <a:xfrm>
              <a:off x="1525543" y="5482327"/>
              <a:ext cx="11159" cy="242021"/>
            </a:xfrm>
            <a:custGeom>
              <a:avLst/>
              <a:gdLst>
                <a:gd name="connsiteX0" fmla="*/ 921 w 11159"/>
                <a:gd name="connsiteY0" fmla="*/ 2784 h 242021"/>
                <a:gd name="connsiteX1" fmla="*/ -890 w 11159"/>
                <a:gd name="connsiteY1" fmla="*/ 236337 h 242021"/>
                <a:gd name="connsiteX2" fmla="*/ 4540 w 11159"/>
                <a:gd name="connsiteY2" fmla="*/ 241766 h 242021"/>
                <a:gd name="connsiteX3" fmla="*/ 9969 w 11159"/>
                <a:gd name="connsiteY3" fmla="*/ 236337 h 242021"/>
                <a:gd name="connsiteX4" fmla="*/ 8064 w 11159"/>
                <a:gd name="connsiteY4" fmla="*/ 2784 h 242021"/>
                <a:gd name="connsiteX5" fmla="*/ 3873 w 11159"/>
                <a:gd name="connsiteY5" fmla="*/ -207 h 242021"/>
                <a:gd name="connsiteX6" fmla="*/ 921 w 11159"/>
                <a:gd name="connsiteY6" fmla="*/ 2784 h 242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59" h="242021">
                  <a:moveTo>
                    <a:pt x="921" y="2784"/>
                  </a:moveTo>
                  <a:cubicBezTo>
                    <a:pt x="-127" y="80603"/>
                    <a:pt x="-1556" y="158518"/>
                    <a:pt x="-890" y="236337"/>
                  </a:cubicBezTo>
                  <a:cubicBezTo>
                    <a:pt x="-890" y="239337"/>
                    <a:pt x="1587" y="241766"/>
                    <a:pt x="4540" y="241766"/>
                  </a:cubicBezTo>
                  <a:cubicBezTo>
                    <a:pt x="7492" y="241766"/>
                    <a:pt x="9969" y="239337"/>
                    <a:pt x="9969" y="236337"/>
                  </a:cubicBezTo>
                  <a:cubicBezTo>
                    <a:pt x="10541" y="158518"/>
                    <a:pt x="9112" y="80603"/>
                    <a:pt x="8064" y="2784"/>
                  </a:cubicBezTo>
                  <a:cubicBezTo>
                    <a:pt x="7778" y="812"/>
                    <a:pt x="5874" y="-531"/>
                    <a:pt x="3873" y="-207"/>
                  </a:cubicBezTo>
                  <a:cubicBezTo>
                    <a:pt x="2350" y="50"/>
                    <a:pt x="1207" y="1250"/>
                    <a:pt x="921" y="278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4" name="任意多边形: 形状 193"/>
            <p:cNvSpPr/>
            <p:nvPr/>
          </p:nvSpPr>
          <p:spPr>
            <a:xfrm>
              <a:off x="-7" y="5632120"/>
              <a:ext cx="1478287" cy="598753"/>
            </a:xfrm>
            <a:custGeom>
              <a:avLst/>
              <a:gdLst>
                <a:gd name="connsiteX0" fmla="*/ 77719 w 1478287"/>
                <a:gd name="connsiteY0" fmla="*/ 1771 h 598753"/>
                <a:gd name="connsiteX1" fmla="*/ -387 w 1478287"/>
                <a:gd name="connsiteY1" fmla="*/ 249993 h 598753"/>
                <a:gd name="connsiteX2" fmla="*/ 1424 w 1478287"/>
                <a:gd name="connsiteY2" fmla="*/ 324764 h 598753"/>
                <a:gd name="connsiteX3" fmla="*/ 5710 w 1478287"/>
                <a:gd name="connsiteY3" fmla="*/ 330384 h 598753"/>
                <a:gd name="connsiteX4" fmla="*/ 329560 w 1478287"/>
                <a:gd name="connsiteY4" fmla="*/ 399154 h 598753"/>
                <a:gd name="connsiteX5" fmla="*/ 653410 w 1478287"/>
                <a:gd name="connsiteY5" fmla="*/ 467829 h 598753"/>
                <a:gd name="connsiteX6" fmla="*/ 976212 w 1478287"/>
                <a:gd name="connsiteY6" fmla="*/ 536124 h 598753"/>
                <a:gd name="connsiteX7" fmla="*/ 1139089 w 1478287"/>
                <a:gd name="connsiteY7" fmla="*/ 570414 h 598753"/>
                <a:gd name="connsiteX8" fmla="*/ 1293109 w 1478287"/>
                <a:gd name="connsiteY8" fmla="*/ 597846 h 598753"/>
                <a:gd name="connsiteX9" fmla="*/ 1423030 w 1478287"/>
                <a:gd name="connsiteY9" fmla="*/ 566318 h 598753"/>
                <a:gd name="connsiteX10" fmla="*/ 1477227 w 1478287"/>
                <a:gd name="connsiteY10" fmla="*/ 468972 h 598753"/>
                <a:gd name="connsiteX11" fmla="*/ 1472750 w 1478287"/>
                <a:gd name="connsiteY11" fmla="*/ 441541 h 598753"/>
                <a:gd name="connsiteX12" fmla="*/ 1461701 w 1478287"/>
                <a:gd name="connsiteY12" fmla="*/ 444588 h 598753"/>
                <a:gd name="connsiteX13" fmla="*/ 1427030 w 1478287"/>
                <a:gd name="connsiteY13" fmla="*/ 547078 h 598753"/>
                <a:gd name="connsiteX14" fmla="*/ 1301205 w 1478287"/>
                <a:gd name="connsiteY14" fmla="*/ 585749 h 598753"/>
                <a:gd name="connsiteX15" fmla="*/ 1149567 w 1478287"/>
                <a:gd name="connsiteY15" fmla="*/ 559651 h 598753"/>
                <a:gd name="connsiteX16" fmla="*/ 992499 w 1478287"/>
                <a:gd name="connsiteY16" fmla="*/ 526408 h 598753"/>
                <a:gd name="connsiteX17" fmla="*/ 676745 w 1478287"/>
                <a:gd name="connsiteY17" fmla="*/ 459733 h 598753"/>
                <a:gd name="connsiteX18" fmla="*/ 362420 w 1478287"/>
                <a:gd name="connsiteY18" fmla="*/ 393535 h 598753"/>
                <a:gd name="connsiteX19" fmla="*/ 48095 w 1478287"/>
                <a:gd name="connsiteY19" fmla="*/ 327526 h 598753"/>
                <a:gd name="connsiteX20" fmla="*/ 8091 w 1478287"/>
                <a:gd name="connsiteY20" fmla="*/ 319049 h 598753"/>
                <a:gd name="connsiteX21" fmla="*/ 12377 w 1478287"/>
                <a:gd name="connsiteY21" fmla="*/ 324669 h 598753"/>
                <a:gd name="connsiteX22" fmla="*/ 51430 w 1478287"/>
                <a:gd name="connsiteY22" fmla="*/ 72923 h 598753"/>
                <a:gd name="connsiteX23" fmla="*/ 84482 w 1478287"/>
                <a:gd name="connsiteY23" fmla="*/ 6248 h 598753"/>
                <a:gd name="connsiteX24" fmla="*/ 82957 w 1478287"/>
                <a:gd name="connsiteY24" fmla="*/ 343 h 598753"/>
                <a:gd name="connsiteX25" fmla="*/ 77052 w 1478287"/>
                <a:gd name="connsiteY25" fmla="*/ 1867 h 598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78287" h="598753">
                  <a:moveTo>
                    <a:pt x="77719" y="1771"/>
                  </a:moveTo>
                  <a:cubicBezTo>
                    <a:pt x="30474" y="76285"/>
                    <a:pt x="3519" y="161858"/>
                    <a:pt x="-387" y="249993"/>
                  </a:cubicBezTo>
                  <a:cubicBezTo>
                    <a:pt x="-1720" y="274929"/>
                    <a:pt x="-1053" y="299923"/>
                    <a:pt x="1424" y="324764"/>
                  </a:cubicBezTo>
                  <a:cubicBezTo>
                    <a:pt x="1519" y="327365"/>
                    <a:pt x="3233" y="329641"/>
                    <a:pt x="5710" y="330384"/>
                  </a:cubicBezTo>
                  <a:cubicBezTo>
                    <a:pt x="113913" y="352387"/>
                    <a:pt x="221832" y="376199"/>
                    <a:pt x="329560" y="399154"/>
                  </a:cubicBezTo>
                  <a:cubicBezTo>
                    <a:pt x="437288" y="422110"/>
                    <a:pt x="545683" y="444970"/>
                    <a:pt x="653410" y="467829"/>
                  </a:cubicBezTo>
                  <a:cubicBezTo>
                    <a:pt x="761138" y="490690"/>
                    <a:pt x="868579" y="513454"/>
                    <a:pt x="976212" y="536124"/>
                  </a:cubicBezTo>
                  <a:lnTo>
                    <a:pt x="1139089" y="570414"/>
                  </a:lnTo>
                  <a:cubicBezTo>
                    <a:pt x="1189953" y="581082"/>
                    <a:pt x="1241102" y="594512"/>
                    <a:pt x="1293109" y="597846"/>
                  </a:cubicBezTo>
                  <a:cubicBezTo>
                    <a:pt x="1338353" y="600799"/>
                    <a:pt x="1386073" y="594322"/>
                    <a:pt x="1423030" y="566318"/>
                  </a:cubicBezTo>
                  <a:cubicBezTo>
                    <a:pt x="1453224" y="543553"/>
                    <a:pt x="1477322" y="508025"/>
                    <a:pt x="1477227" y="468972"/>
                  </a:cubicBezTo>
                  <a:cubicBezTo>
                    <a:pt x="1477132" y="459648"/>
                    <a:pt x="1475703" y="450399"/>
                    <a:pt x="1472750" y="441541"/>
                  </a:cubicBezTo>
                  <a:cubicBezTo>
                    <a:pt x="1470464" y="434587"/>
                    <a:pt x="1459606" y="437540"/>
                    <a:pt x="1461701" y="444588"/>
                  </a:cubicBezTo>
                  <a:cubicBezTo>
                    <a:pt x="1472941" y="482688"/>
                    <a:pt x="1455129" y="520788"/>
                    <a:pt x="1427030" y="547078"/>
                  </a:cubicBezTo>
                  <a:cubicBezTo>
                    <a:pt x="1392740" y="578701"/>
                    <a:pt x="1346544" y="587559"/>
                    <a:pt x="1301205" y="585749"/>
                  </a:cubicBezTo>
                  <a:cubicBezTo>
                    <a:pt x="1249960" y="583654"/>
                    <a:pt x="1199478" y="570223"/>
                    <a:pt x="1149567" y="559651"/>
                  </a:cubicBezTo>
                  <a:lnTo>
                    <a:pt x="992499" y="526408"/>
                  </a:lnTo>
                  <a:lnTo>
                    <a:pt x="676745" y="459733"/>
                  </a:lnTo>
                  <a:cubicBezTo>
                    <a:pt x="571970" y="437635"/>
                    <a:pt x="467195" y="415566"/>
                    <a:pt x="362420" y="393535"/>
                  </a:cubicBezTo>
                  <a:lnTo>
                    <a:pt x="48095" y="327526"/>
                  </a:lnTo>
                  <a:cubicBezTo>
                    <a:pt x="34761" y="324764"/>
                    <a:pt x="21426" y="322002"/>
                    <a:pt x="8091" y="319049"/>
                  </a:cubicBezTo>
                  <a:lnTo>
                    <a:pt x="12377" y="324669"/>
                  </a:lnTo>
                  <a:cubicBezTo>
                    <a:pt x="5043" y="238839"/>
                    <a:pt x="18377" y="152495"/>
                    <a:pt x="51430" y="72923"/>
                  </a:cubicBezTo>
                  <a:cubicBezTo>
                    <a:pt x="61050" y="50044"/>
                    <a:pt x="72099" y="27775"/>
                    <a:pt x="84482" y="6248"/>
                  </a:cubicBezTo>
                  <a:cubicBezTo>
                    <a:pt x="85720" y="4200"/>
                    <a:pt x="85052" y="1552"/>
                    <a:pt x="82957" y="343"/>
                  </a:cubicBezTo>
                  <a:cubicBezTo>
                    <a:pt x="80862" y="-867"/>
                    <a:pt x="78290" y="-181"/>
                    <a:pt x="77052" y="186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5" name="任意多边形: 形状 194"/>
            <p:cNvSpPr/>
            <p:nvPr/>
          </p:nvSpPr>
          <p:spPr>
            <a:xfrm>
              <a:off x="48386" y="5956091"/>
              <a:ext cx="1553271" cy="741808"/>
            </a:xfrm>
            <a:custGeom>
              <a:avLst/>
              <a:gdLst>
                <a:gd name="connsiteX0" fmla="*/ -774 w 1553271"/>
                <a:gd name="connsiteY0" fmla="*/ 4127 h 741808"/>
                <a:gd name="connsiteX1" fmla="*/ 1702 w 1553271"/>
                <a:gd name="connsiteY1" fmla="*/ 235870 h 741808"/>
                <a:gd name="connsiteX2" fmla="*/ 3607 w 1553271"/>
                <a:gd name="connsiteY2" fmla="*/ 350932 h 741808"/>
                <a:gd name="connsiteX3" fmla="*/ 5702 w 1553271"/>
                <a:gd name="connsiteY3" fmla="*/ 465232 h 741808"/>
                <a:gd name="connsiteX4" fmla="*/ 32372 w 1553271"/>
                <a:gd name="connsiteY4" fmla="*/ 551528 h 741808"/>
                <a:gd name="connsiteX5" fmla="*/ 93142 w 1553271"/>
                <a:gd name="connsiteY5" fmla="*/ 597058 h 741808"/>
                <a:gd name="connsiteX6" fmla="*/ 171533 w 1553271"/>
                <a:gd name="connsiteY6" fmla="*/ 621537 h 741808"/>
                <a:gd name="connsiteX7" fmla="*/ 276784 w 1553271"/>
                <a:gd name="connsiteY7" fmla="*/ 642111 h 741808"/>
                <a:gd name="connsiteX8" fmla="*/ 725793 w 1553271"/>
                <a:gd name="connsiteY8" fmla="*/ 709357 h 741808"/>
                <a:gd name="connsiteX9" fmla="*/ 953155 w 1553271"/>
                <a:gd name="connsiteY9" fmla="*/ 731456 h 741808"/>
                <a:gd name="connsiteX10" fmla="*/ 1066121 w 1553271"/>
                <a:gd name="connsiteY10" fmla="*/ 739552 h 741808"/>
                <a:gd name="connsiteX11" fmla="*/ 1172801 w 1553271"/>
                <a:gd name="connsiteY11" fmla="*/ 736313 h 741808"/>
                <a:gd name="connsiteX12" fmla="*/ 1263097 w 1553271"/>
                <a:gd name="connsiteY12" fmla="*/ 694022 h 741808"/>
                <a:gd name="connsiteX13" fmla="*/ 1344537 w 1553271"/>
                <a:gd name="connsiteY13" fmla="*/ 628014 h 741808"/>
                <a:gd name="connsiteX14" fmla="*/ 1510843 w 1553271"/>
                <a:gd name="connsiteY14" fmla="*/ 480757 h 741808"/>
                <a:gd name="connsiteX15" fmla="*/ 1550276 w 1553271"/>
                <a:gd name="connsiteY15" fmla="*/ 443229 h 741808"/>
                <a:gd name="connsiteX16" fmla="*/ 1541323 w 1553271"/>
                <a:gd name="connsiteY16" fmla="*/ 434276 h 741808"/>
                <a:gd name="connsiteX17" fmla="*/ 1380637 w 1553271"/>
                <a:gd name="connsiteY17" fmla="*/ 581151 h 741808"/>
                <a:gd name="connsiteX18" fmla="*/ 1298245 w 1553271"/>
                <a:gd name="connsiteY18" fmla="*/ 650017 h 741808"/>
                <a:gd name="connsiteX19" fmla="*/ 1216901 w 1553271"/>
                <a:gd name="connsiteY19" fmla="*/ 707167 h 741808"/>
                <a:gd name="connsiteX20" fmla="*/ 1114603 w 1553271"/>
                <a:gd name="connsiteY20" fmla="*/ 727836 h 741808"/>
                <a:gd name="connsiteX21" fmla="*/ 1005922 w 1553271"/>
                <a:gd name="connsiteY21" fmla="*/ 722026 h 741808"/>
                <a:gd name="connsiteX22" fmla="*/ 784371 w 1553271"/>
                <a:gd name="connsiteY22" fmla="*/ 702976 h 741808"/>
                <a:gd name="connsiteX23" fmla="*/ 342697 w 1553271"/>
                <a:gd name="connsiteY23" fmla="*/ 641540 h 741808"/>
                <a:gd name="connsiteX24" fmla="*/ 232588 w 1553271"/>
                <a:gd name="connsiteY24" fmla="*/ 621537 h 741808"/>
                <a:gd name="connsiteX25" fmla="*/ 142958 w 1553271"/>
                <a:gd name="connsiteY25" fmla="*/ 602487 h 741808"/>
                <a:gd name="connsiteX26" fmla="*/ 22847 w 1553271"/>
                <a:gd name="connsiteY26" fmla="*/ 505523 h 741808"/>
                <a:gd name="connsiteX27" fmla="*/ 16180 w 1553271"/>
                <a:gd name="connsiteY27" fmla="*/ 398843 h 741808"/>
                <a:gd name="connsiteX28" fmla="*/ 14370 w 1553271"/>
                <a:gd name="connsiteY28" fmla="*/ 286829 h 741808"/>
                <a:gd name="connsiteX29" fmla="*/ 10084 w 1553271"/>
                <a:gd name="connsiteY29" fmla="*/ 59753 h 741808"/>
                <a:gd name="connsiteX30" fmla="*/ 8465 w 1553271"/>
                <a:gd name="connsiteY30" fmla="*/ 4507 h 741808"/>
                <a:gd name="connsiteX31" fmla="*/ 3702 w 1553271"/>
                <a:gd name="connsiteY31" fmla="*/ -255 h 741808"/>
                <a:gd name="connsiteX32" fmla="*/ -1060 w 1553271"/>
                <a:gd name="connsiteY32" fmla="*/ 4507 h 741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3271" h="741808">
                  <a:moveTo>
                    <a:pt x="-774" y="4127"/>
                  </a:moveTo>
                  <a:cubicBezTo>
                    <a:pt x="-774" y="81374"/>
                    <a:pt x="464" y="158622"/>
                    <a:pt x="1702" y="235870"/>
                  </a:cubicBezTo>
                  <a:cubicBezTo>
                    <a:pt x="2368" y="273970"/>
                    <a:pt x="2941" y="312327"/>
                    <a:pt x="3607" y="350932"/>
                  </a:cubicBezTo>
                  <a:cubicBezTo>
                    <a:pt x="4274" y="389032"/>
                    <a:pt x="3607" y="427132"/>
                    <a:pt x="5702" y="465232"/>
                  </a:cubicBezTo>
                  <a:cubicBezTo>
                    <a:pt x="7131" y="496188"/>
                    <a:pt x="13036" y="526573"/>
                    <a:pt x="32372" y="551528"/>
                  </a:cubicBezTo>
                  <a:cubicBezTo>
                    <a:pt x="48660" y="571378"/>
                    <a:pt x="69520" y="587000"/>
                    <a:pt x="93142" y="597058"/>
                  </a:cubicBezTo>
                  <a:cubicBezTo>
                    <a:pt x="118383" y="607954"/>
                    <a:pt x="144577" y="616165"/>
                    <a:pt x="171533" y="621537"/>
                  </a:cubicBezTo>
                  <a:cubicBezTo>
                    <a:pt x="206490" y="629157"/>
                    <a:pt x="241636" y="635634"/>
                    <a:pt x="276784" y="642111"/>
                  </a:cubicBezTo>
                  <a:cubicBezTo>
                    <a:pt x="425660" y="669734"/>
                    <a:pt x="575297" y="692146"/>
                    <a:pt x="725793" y="709357"/>
                  </a:cubicBezTo>
                  <a:cubicBezTo>
                    <a:pt x="801421" y="717997"/>
                    <a:pt x="877239" y="725360"/>
                    <a:pt x="953155" y="731456"/>
                  </a:cubicBezTo>
                  <a:cubicBezTo>
                    <a:pt x="990778" y="734504"/>
                    <a:pt x="1028401" y="737199"/>
                    <a:pt x="1066121" y="739552"/>
                  </a:cubicBezTo>
                  <a:cubicBezTo>
                    <a:pt x="1101649" y="743048"/>
                    <a:pt x="1137559" y="741962"/>
                    <a:pt x="1172801" y="736313"/>
                  </a:cubicBezTo>
                  <a:cubicBezTo>
                    <a:pt x="1205663" y="728941"/>
                    <a:pt x="1236428" y="714511"/>
                    <a:pt x="1263097" y="694022"/>
                  </a:cubicBezTo>
                  <a:cubicBezTo>
                    <a:pt x="1291672" y="673448"/>
                    <a:pt x="1317866" y="650493"/>
                    <a:pt x="1344537" y="628014"/>
                  </a:cubicBezTo>
                  <a:cubicBezTo>
                    <a:pt x="1401687" y="580389"/>
                    <a:pt x="1456837" y="531431"/>
                    <a:pt x="1510843" y="480757"/>
                  </a:cubicBezTo>
                  <a:cubicBezTo>
                    <a:pt x="1524083" y="468061"/>
                    <a:pt x="1537227" y="455545"/>
                    <a:pt x="1550276" y="443229"/>
                  </a:cubicBezTo>
                  <a:cubicBezTo>
                    <a:pt x="1556182" y="437514"/>
                    <a:pt x="1547229" y="428561"/>
                    <a:pt x="1541323" y="434276"/>
                  </a:cubicBezTo>
                  <a:cubicBezTo>
                    <a:pt x="1489125" y="484634"/>
                    <a:pt x="1435595" y="533593"/>
                    <a:pt x="1380637" y="581151"/>
                  </a:cubicBezTo>
                  <a:cubicBezTo>
                    <a:pt x="1353585" y="604582"/>
                    <a:pt x="1326153" y="627538"/>
                    <a:pt x="1298245" y="650017"/>
                  </a:cubicBezTo>
                  <a:cubicBezTo>
                    <a:pt x="1273290" y="671934"/>
                    <a:pt x="1245953" y="691089"/>
                    <a:pt x="1216901" y="707167"/>
                  </a:cubicBezTo>
                  <a:cubicBezTo>
                    <a:pt x="1184897" y="721940"/>
                    <a:pt x="1149845" y="729017"/>
                    <a:pt x="1114603" y="727836"/>
                  </a:cubicBezTo>
                  <a:cubicBezTo>
                    <a:pt x="1078407" y="727836"/>
                    <a:pt x="1042022" y="724598"/>
                    <a:pt x="1005922" y="722026"/>
                  </a:cubicBezTo>
                  <a:cubicBezTo>
                    <a:pt x="932008" y="716816"/>
                    <a:pt x="858189" y="710472"/>
                    <a:pt x="784371" y="702976"/>
                  </a:cubicBezTo>
                  <a:cubicBezTo>
                    <a:pt x="636544" y="687422"/>
                    <a:pt x="489286" y="666943"/>
                    <a:pt x="342697" y="641540"/>
                  </a:cubicBezTo>
                  <a:cubicBezTo>
                    <a:pt x="305930" y="635186"/>
                    <a:pt x="269259" y="628519"/>
                    <a:pt x="232588" y="621537"/>
                  </a:cubicBezTo>
                  <a:cubicBezTo>
                    <a:pt x="202584" y="615822"/>
                    <a:pt x="172389" y="610583"/>
                    <a:pt x="142958" y="602487"/>
                  </a:cubicBezTo>
                  <a:cubicBezTo>
                    <a:pt x="91332" y="588104"/>
                    <a:pt x="37326" y="561625"/>
                    <a:pt x="22847" y="505523"/>
                  </a:cubicBezTo>
                  <a:cubicBezTo>
                    <a:pt x="13989" y="471328"/>
                    <a:pt x="16751" y="433895"/>
                    <a:pt x="16180" y="398843"/>
                  </a:cubicBezTo>
                  <a:cubicBezTo>
                    <a:pt x="15513" y="361505"/>
                    <a:pt x="14942" y="324167"/>
                    <a:pt x="14370" y="286829"/>
                  </a:cubicBezTo>
                  <a:cubicBezTo>
                    <a:pt x="13132" y="211200"/>
                    <a:pt x="12084" y="135476"/>
                    <a:pt x="10084" y="59753"/>
                  </a:cubicBezTo>
                  <a:cubicBezTo>
                    <a:pt x="9608" y="41369"/>
                    <a:pt x="9037" y="22891"/>
                    <a:pt x="8465" y="4507"/>
                  </a:cubicBezTo>
                  <a:cubicBezTo>
                    <a:pt x="8465" y="1879"/>
                    <a:pt x="6369" y="-255"/>
                    <a:pt x="3702" y="-255"/>
                  </a:cubicBezTo>
                  <a:cubicBezTo>
                    <a:pt x="1035" y="-255"/>
                    <a:pt x="-1060" y="1879"/>
                    <a:pt x="-1060" y="450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6" name="任意多边形: 形状 195"/>
            <p:cNvSpPr/>
            <p:nvPr/>
          </p:nvSpPr>
          <p:spPr>
            <a:xfrm>
              <a:off x="1250833" y="6310149"/>
              <a:ext cx="72082" cy="390557"/>
            </a:xfrm>
            <a:custGeom>
              <a:avLst/>
              <a:gdLst>
                <a:gd name="connsiteX0" fmla="*/ 61794 w 72082"/>
                <a:gd name="connsiteY0" fmla="*/ 2779 h 390557"/>
                <a:gd name="connsiteX1" fmla="*/ 11502 w 72082"/>
                <a:gd name="connsiteY1" fmla="*/ 298054 h 390557"/>
                <a:gd name="connsiteX2" fmla="*/ -976 w 72082"/>
                <a:gd name="connsiteY2" fmla="*/ 381970 h 390557"/>
                <a:gd name="connsiteX3" fmla="*/ 11787 w 72082"/>
                <a:gd name="connsiteY3" fmla="*/ 385494 h 390557"/>
                <a:gd name="connsiteX4" fmla="*/ 57031 w 72082"/>
                <a:gd name="connsiteY4" fmla="*/ 89457 h 390557"/>
                <a:gd name="connsiteX5" fmla="*/ 70938 w 72082"/>
                <a:gd name="connsiteY5" fmla="*/ 5732 h 390557"/>
                <a:gd name="connsiteX6" fmla="*/ 61413 w 72082"/>
                <a:gd name="connsiteY6" fmla="*/ 3160 h 390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082" h="390557">
                  <a:moveTo>
                    <a:pt x="61794" y="2779"/>
                  </a:moveTo>
                  <a:cubicBezTo>
                    <a:pt x="43982" y="100887"/>
                    <a:pt x="26647" y="199089"/>
                    <a:pt x="11502" y="298054"/>
                  </a:cubicBezTo>
                  <a:cubicBezTo>
                    <a:pt x="7215" y="325963"/>
                    <a:pt x="2834" y="353966"/>
                    <a:pt x="-976" y="381970"/>
                  </a:cubicBezTo>
                  <a:cubicBezTo>
                    <a:pt x="-2214" y="390256"/>
                    <a:pt x="10549" y="393971"/>
                    <a:pt x="11787" y="385494"/>
                  </a:cubicBezTo>
                  <a:cubicBezTo>
                    <a:pt x="26933" y="286815"/>
                    <a:pt x="40934" y="187945"/>
                    <a:pt x="57031" y="89457"/>
                  </a:cubicBezTo>
                  <a:cubicBezTo>
                    <a:pt x="61509" y="61520"/>
                    <a:pt x="66080" y="33612"/>
                    <a:pt x="70938" y="5732"/>
                  </a:cubicBezTo>
                  <a:cubicBezTo>
                    <a:pt x="71986" y="-269"/>
                    <a:pt x="62841" y="-2840"/>
                    <a:pt x="61413" y="316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7" name="任意多边形: 形状 196"/>
            <p:cNvSpPr/>
            <p:nvPr/>
          </p:nvSpPr>
          <p:spPr>
            <a:xfrm>
              <a:off x="339290" y="6160018"/>
              <a:ext cx="542343" cy="274513"/>
            </a:xfrm>
            <a:custGeom>
              <a:avLst/>
              <a:gdLst>
                <a:gd name="connsiteX0" fmla="*/ 22075 w 542343"/>
                <a:gd name="connsiteY0" fmla="*/ 15750 h 274513"/>
                <a:gd name="connsiteX1" fmla="*/ 1216 w 542343"/>
                <a:gd name="connsiteY1" fmla="*/ 155672 h 274513"/>
                <a:gd name="connsiteX2" fmla="*/ -975 w 542343"/>
                <a:gd name="connsiteY2" fmla="*/ 190629 h 274513"/>
                <a:gd name="connsiteX3" fmla="*/ 10264 w 542343"/>
                <a:gd name="connsiteY3" fmla="*/ 212346 h 274513"/>
                <a:gd name="connsiteX4" fmla="*/ 40649 w 542343"/>
                <a:gd name="connsiteY4" fmla="*/ 219299 h 274513"/>
                <a:gd name="connsiteX5" fmla="*/ 76463 w 542343"/>
                <a:gd name="connsiteY5" fmla="*/ 225490 h 274513"/>
                <a:gd name="connsiteX6" fmla="*/ 361355 w 542343"/>
                <a:gd name="connsiteY6" fmla="*/ 265686 h 274513"/>
                <a:gd name="connsiteX7" fmla="*/ 522519 w 542343"/>
                <a:gd name="connsiteY7" fmla="*/ 274258 h 274513"/>
                <a:gd name="connsiteX8" fmla="*/ 529377 w 542343"/>
                <a:gd name="connsiteY8" fmla="*/ 267496 h 274513"/>
                <a:gd name="connsiteX9" fmla="*/ 541283 w 542343"/>
                <a:gd name="connsiteY9" fmla="*/ 97665 h 274513"/>
                <a:gd name="connsiteX10" fmla="*/ 536616 w 542343"/>
                <a:gd name="connsiteY10" fmla="*/ 91569 h 274513"/>
                <a:gd name="connsiteX11" fmla="*/ 340020 w 542343"/>
                <a:gd name="connsiteY11" fmla="*/ 55374 h 274513"/>
                <a:gd name="connsiteX12" fmla="*/ 143234 w 542343"/>
                <a:gd name="connsiteY12" fmla="*/ 19655 h 274513"/>
                <a:gd name="connsiteX13" fmla="*/ 33124 w 542343"/>
                <a:gd name="connsiteY13" fmla="*/ -157 h 274513"/>
                <a:gd name="connsiteX14" fmla="*/ 29505 w 542343"/>
                <a:gd name="connsiteY14" fmla="*/ 12892 h 274513"/>
                <a:gd name="connsiteX15" fmla="*/ 226292 w 542343"/>
                <a:gd name="connsiteY15" fmla="*/ 48706 h 274513"/>
                <a:gd name="connsiteX16" fmla="*/ 423078 w 542343"/>
                <a:gd name="connsiteY16" fmla="*/ 84235 h 274513"/>
                <a:gd name="connsiteX17" fmla="*/ 533282 w 542343"/>
                <a:gd name="connsiteY17" fmla="*/ 103285 h 274513"/>
                <a:gd name="connsiteX18" fmla="*/ 528710 w 542343"/>
                <a:gd name="connsiteY18" fmla="*/ 97284 h 274513"/>
                <a:gd name="connsiteX19" fmla="*/ 515661 w 542343"/>
                <a:gd name="connsiteY19" fmla="*/ 267115 h 274513"/>
                <a:gd name="connsiteX20" fmla="*/ 522519 w 542343"/>
                <a:gd name="connsiteY20" fmla="*/ 260257 h 274513"/>
                <a:gd name="connsiteX21" fmla="*/ 248009 w 542343"/>
                <a:gd name="connsiteY21" fmla="*/ 238349 h 274513"/>
                <a:gd name="connsiteX22" fmla="*/ 112372 w 542343"/>
                <a:gd name="connsiteY22" fmla="*/ 217775 h 274513"/>
                <a:gd name="connsiteX23" fmla="*/ 44078 w 542343"/>
                <a:gd name="connsiteY23" fmla="*/ 206536 h 274513"/>
                <a:gd name="connsiteX24" fmla="*/ 27885 w 542343"/>
                <a:gd name="connsiteY24" fmla="*/ 203869 h 274513"/>
                <a:gd name="connsiteX25" fmla="*/ 15217 w 542343"/>
                <a:gd name="connsiteY25" fmla="*/ 200154 h 274513"/>
                <a:gd name="connsiteX26" fmla="*/ 11598 w 542343"/>
                <a:gd name="connsiteY26" fmla="*/ 188343 h 274513"/>
                <a:gd name="connsiteX27" fmla="*/ 12265 w 542343"/>
                <a:gd name="connsiteY27" fmla="*/ 170341 h 274513"/>
                <a:gd name="connsiteX28" fmla="*/ 31315 w 542343"/>
                <a:gd name="connsiteY28" fmla="*/ 17941 h 274513"/>
                <a:gd name="connsiteX29" fmla="*/ 21790 w 542343"/>
                <a:gd name="connsiteY29" fmla="*/ 15369 h 274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42343" h="274513">
                  <a:moveTo>
                    <a:pt x="22075" y="15750"/>
                  </a:moveTo>
                  <a:cubicBezTo>
                    <a:pt x="11502" y="61784"/>
                    <a:pt x="4549" y="108561"/>
                    <a:pt x="1216" y="155672"/>
                  </a:cubicBezTo>
                  <a:cubicBezTo>
                    <a:pt x="263" y="167292"/>
                    <a:pt x="-1070" y="179008"/>
                    <a:pt x="-975" y="190629"/>
                  </a:cubicBezTo>
                  <a:cubicBezTo>
                    <a:pt x="-1738" y="199420"/>
                    <a:pt x="2645" y="207850"/>
                    <a:pt x="10264" y="212346"/>
                  </a:cubicBezTo>
                  <a:cubicBezTo>
                    <a:pt x="19980" y="216280"/>
                    <a:pt x="30172" y="218632"/>
                    <a:pt x="40649" y="219299"/>
                  </a:cubicBezTo>
                  <a:lnTo>
                    <a:pt x="76463" y="225490"/>
                  </a:lnTo>
                  <a:cubicBezTo>
                    <a:pt x="170951" y="241683"/>
                    <a:pt x="265821" y="256637"/>
                    <a:pt x="361355" y="265686"/>
                  </a:cubicBezTo>
                  <a:cubicBezTo>
                    <a:pt x="414886" y="270734"/>
                    <a:pt x="468702" y="274068"/>
                    <a:pt x="522519" y="274258"/>
                  </a:cubicBezTo>
                  <a:cubicBezTo>
                    <a:pt x="526234" y="274211"/>
                    <a:pt x="529281" y="271220"/>
                    <a:pt x="529377" y="267496"/>
                  </a:cubicBezTo>
                  <a:cubicBezTo>
                    <a:pt x="533282" y="210917"/>
                    <a:pt x="535854" y="154053"/>
                    <a:pt x="541283" y="97665"/>
                  </a:cubicBezTo>
                  <a:cubicBezTo>
                    <a:pt x="541187" y="94827"/>
                    <a:pt x="539378" y="92360"/>
                    <a:pt x="536616" y="91569"/>
                  </a:cubicBezTo>
                  <a:cubicBezTo>
                    <a:pt x="471370" y="78329"/>
                    <a:pt x="405552" y="67280"/>
                    <a:pt x="340020" y="55374"/>
                  </a:cubicBezTo>
                  <a:lnTo>
                    <a:pt x="143234" y="19655"/>
                  </a:lnTo>
                  <a:cubicBezTo>
                    <a:pt x="106562" y="12988"/>
                    <a:pt x="69891" y="5939"/>
                    <a:pt x="33124" y="-157"/>
                  </a:cubicBezTo>
                  <a:cubicBezTo>
                    <a:pt x="24647" y="-1490"/>
                    <a:pt x="20837" y="11178"/>
                    <a:pt x="29505" y="12892"/>
                  </a:cubicBezTo>
                  <a:cubicBezTo>
                    <a:pt x="94846" y="25846"/>
                    <a:pt x="160664" y="36800"/>
                    <a:pt x="226292" y="48706"/>
                  </a:cubicBezTo>
                  <a:lnTo>
                    <a:pt x="423078" y="84235"/>
                  </a:lnTo>
                  <a:cubicBezTo>
                    <a:pt x="459749" y="90902"/>
                    <a:pt x="496516" y="97855"/>
                    <a:pt x="533282" y="103285"/>
                  </a:cubicBezTo>
                  <a:lnTo>
                    <a:pt x="528710" y="97284"/>
                  </a:lnTo>
                  <a:cubicBezTo>
                    <a:pt x="525757" y="153862"/>
                    <a:pt x="520042" y="210536"/>
                    <a:pt x="515661" y="267115"/>
                  </a:cubicBezTo>
                  <a:lnTo>
                    <a:pt x="522519" y="260257"/>
                  </a:lnTo>
                  <a:cubicBezTo>
                    <a:pt x="430698" y="258580"/>
                    <a:pt x="338972" y="251265"/>
                    <a:pt x="248009" y="238349"/>
                  </a:cubicBezTo>
                  <a:cubicBezTo>
                    <a:pt x="202670" y="232158"/>
                    <a:pt x="157521" y="225014"/>
                    <a:pt x="112372" y="217775"/>
                  </a:cubicBezTo>
                  <a:lnTo>
                    <a:pt x="44078" y="206536"/>
                  </a:lnTo>
                  <a:lnTo>
                    <a:pt x="27885" y="203869"/>
                  </a:lnTo>
                  <a:cubicBezTo>
                    <a:pt x="23409" y="203564"/>
                    <a:pt x="19123" y="202297"/>
                    <a:pt x="15217" y="200154"/>
                  </a:cubicBezTo>
                  <a:cubicBezTo>
                    <a:pt x="11407" y="197487"/>
                    <a:pt x="11502" y="192534"/>
                    <a:pt x="11598" y="188343"/>
                  </a:cubicBezTo>
                  <a:cubicBezTo>
                    <a:pt x="11598" y="182342"/>
                    <a:pt x="11598" y="176341"/>
                    <a:pt x="12265" y="170341"/>
                  </a:cubicBezTo>
                  <a:cubicBezTo>
                    <a:pt x="14931" y="119144"/>
                    <a:pt x="21313" y="68214"/>
                    <a:pt x="31315" y="17941"/>
                  </a:cubicBezTo>
                  <a:cubicBezTo>
                    <a:pt x="32458" y="11845"/>
                    <a:pt x="23409" y="9178"/>
                    <a:pt x="21790" y="153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8" name="任意多边形: 形状 197"/>
            <p:cNvSpPr/>
            <p:nvPr/>
          </p:nvSpPr>
          <p:spPr>
            <a:xfrm>
              <a:off x="605557" y="4859472"/>
              <a:ext cx="439334" cy="299947"/>
            </a:xfrm>
            <a:custGeom>
              <a:avLst/>
              <a:gdLst>
                <a:gd name="connsiteX0" fmla="*/ 11649 w 439334"/>
                <a:gd name="connsiteY0" fmla="*/ 262926 h 299947"/>
                <a:gd name="connsiteX1" fmla="*/ 44416 w 439334"/>
                <a:gd name="connsiteY1" fmla="*/ 267308 h 299947"/>
                <a:gd name="connsiteX2" fmla="*/ 80992 w 439334"/>
                <a:gd name="connsiteY2" fmla="*/ 271308 h 299947"/>
                <a:gd name="connsiteX3" fmla="*/ 152810 w 439334"/>
                <a:gd name="connsiteY3" fmla="*/ 278261 h 299947"/>
                <a:gd name="connsiteX4" fmla="*/ 297781 w 439334"/>
                <a:gd name="connsiteY4" fmla="*/ 291977 h 299947"/>
                <a:gd name="connsiteX5" fmla="*/ 380267 w 439334"/>
                <a:gd name="connsiteY5" fmla="*/ 299693 h 299947"/>
                <a:gd name="connsiteX6" fmla="*/ 387316 w 439334"/>
                <a:gd name="connsiteY6" fmla="*/ 294263 h 299947"/>
                <a:gd name="connsiteX7" fmla="*/ 434941 w 439334"/>
                <a:gd name="connsiteY7" fmla="*/ 62425 h 299947"/>
                <a:gd name="connsiteX8" fmla="*/ 438274 w 439334"/>
                <a:gd name="connsiteY8" fmla="*/ 33850 h 299947"/>
                <a:gd name="connsiteX9" fmla="*/ 422367 w 439334"/>
                <a:gd name="connsiteY9" fmla="*/ 19562 h 299947"/>
                <a:gd name="connsiteX10" fmla="*/ 422273 w 439334"/>
                <a:gd name="connsiteY10" fmla="*/ 19562 h 299947"/>
                <a:gd name="connsiteX11" fmla="*/ 410367 w 439334"/>
                <a:gd name="connsiteY11" fmla="*/ 19562 h 299947"/>
                <a:gd name="connsiteX12" fmla="*/ 373410 w 439334"/>
                <a:gd name="connsiteY12" fmla="*/ 18515 h 299947"/>
                <a:gd name="connsiteX13" fmla="*/ 257585 w 439334"/>
                <a:gd name="connsiteY13" fmla="*/ 12895 h 299947"/>
                <a:gd name="connsiteX14" fmla="*/ 136046 w 439334"/>
                <a:gd name="connsiteY14" fmla="*/ 5465 h 299947"/>
                <a:gd name="connsiteX15" fmla="*/ 69371 w 439334"/>
                <a:gd name="connsiteY15" fmla="*/ -154 h 299947"/>
                <a:gd name="connsiteX16" fmla="*/ 69942 w 439334"/>
                <a:gd name="connsiteY16" fmla="*/ -154 h 299947"/>
                <a:gd name="connsiteX17" fmla="*/ 74134 w 439334"/>
                <a:gd name="connsiteY17" fmla="*/ 4418 h 299947"/>
                <a:gd name="connsiteX18" fmla="*/ 65561 w 439334"/>
                <a:gd name="connsiteY18" fmla="*/ 84 h 299947"/>
                <a:gd name="connsiteX19" fmla="*/ 61275 w 439334"/>
                <a:gd name="connsiteY19" fmla="*/ 4418 h 299947"/>
                <a:gd name="connsiteX20" fmla="*/ 6220 w 439334"/>
                <a:gd name="connsiteY20" fmla="*/ 216920 h 299947"/>
                <a:gd name="connsiteX21" fmla="*/ -542 w 439334"/>
                <a:gd name="connsiteY21" fmla="*/ 246353 h 299947"/>
                <a:gd name="connsiteX22" fmla="*/ 10506 w 439334"/>
                <a:gd name="connsiteY22" fmla="*/ 265183 h 299947"/>
                <a:gd name="connsiteX23" fmla="*/ 11460 w 439334"/>
                <a:gd name="connsiteY23" fmla="*/ 265403 h 299947"/>
                <a:gd name="connsiteX24" fmla="*/ 19842 w 439334"/>
                <a:gd name="connsiteY24" fmla="*/ 260688 h 299947"/>
                <a:gd name="connsiteX25" fmla="*/ 15079 w 439334"/>
                <a:gd name="connsiteY25" fmla="*/ 252353 h 299947"/>
                <a:gd name="connsiteX26" fmla="*/ 12983 w 439334"/>
                <a:gd name="connsiteY26" fmla="*/ 247972 h 299947"/>
                <a:gd name="connsiteX27" fmla="*/ 14889 w 439334"/>
                <a:gd name="connsiteY27" fmla="*/ 239876 h 299947"/>
                <a:gd name="connsiteX28" fmla="*/ 18127 w 439334"/>
                <a:gd name="connsiteY28" fmla="*/ 225588 h 299947"/>
                <a:gd name="connsiteX29" fmla="*/ 24794 w 439334"/>
                <a:gd name="connsiteY29" fmla="*/ 194537 h 299947"/>
                <a:gd name="connsiteX30" fmla="*/ 38320 w 439334"/>
                <a:gd name="connsiteY30" fmla="*/ 130624 h 299947"/>
                <a:gd name="connsiteX31" fmla="*/ 74134 w 439334"/>
                <a:gd name="connsiteY31" fmla="*/ 7846 h 299947"/>
                <a:gd name="connsiteX32" fmla="*/ 61942 w 439334"/>
                <a:gd name="connsiteY32" fmla="*/ 9466 h 299947"/>
                <a:gd name="connsiteX33" fmla="*/ 79563 w 439334"/>
                <a:gd name="connsiteY33" fmla="*/ 14038 h 299947"/>
                <a:gd name="connsiteX34" fmla="*/ 115377 w 439334"/>
                <a:gd name="connsiteY34" fmla="*/ 16514 h 299947"/>
                <a:gd name="connsiteX35" fmla="*/ 229106 w 439334"/>
                <a:gd name="connsiteY35" fmla="*/ 24230 h 299947"/>
                <a:gd name="connsiteX36" fmla="*/ 350359 w 439334"/>
                <a:gd name="connsiteY36" fmla="*/ 31850 h 299947"/>
                <a:gd name="connsiteX37" fmla="*/ 395317 w 439334"/>
                <a:gd name="connsiteY37" fmla="*/ 34136 h 299947"/>
                <a:gd name="connsiteX38" fmla="*/ 411033 w 439334"/>
                <a:gd name="connsiteY38" fmla="*/ 34707 h 299947"/>
                <a:gd name="connsiteX39" fmla="*/ 423511 w 439334"/>
                <a:gd name="connsiteY39" fmla="*/ 34707 h 299947"/>
                <a:gd name="connsiteX40" fmla="*/ 422082 w 439334"/>
                <a:gd name="connsiteY40" fmla="*/ 45089 h 299947"/>
                <a:gd name="connsiteX41" fmla="*/ 420081 w 439334"/>
                <a:gd name="connsiteY41" fmla="*/ 60139 h 299947"/>
                <a:gd name="connsiteX42" fmla="*/ 415986 w 439334"/>
                <a:gd name="connsiteY42" fmla="*/ 88714 h 299947"/>
                <a:gd name="connsiteX43" fmla="*/ 406461 w 439334"/>
                <a:gd name="connsiteY43" fmla="*/ 146817 h 299947"/>
                <a:gd name="connsiteX44" fmla="*/ 381410 w 439334"/>
                <a:gd name="connsiteY44" fmla="*/ 261974 h 299947"/>
                <a:gd name="connsiteX45" fmla="*/ 374171 w 439334"/>
                <a:gd name="connsiteY45" fmla="*/ 289977 h 299947"/>
                <a:gd name="connsiteX46" fmla="*/ 381220 w 439334"/>
                <a:gd name="connsiteY46" fmla="*/ 284643 h 299947"/>
                <a:gd name="connsiteX47" fmla="*/ 94899 w 439334"/>
                <a:gd name="connsiteY47" fmla="*/ 260545 h 299947"/>
                <a:gd name="connsiteX48" fmla="*/ 54798 w 439334"/>
                <a:gd name="connsiteY48" fmla="*/ 257687 h 299947"/>
                <a:gd name="connsiteX49" fmla="*/ 34795 w 439334"/>
                <a:gd name="connsiteY49" fmla="*/ 256259 h 299947"/>
                <a:gd name="connsiteX50" fmla="*/ 14603 w 439334"/>
                <a:gd name="connsiteY50" fmla="*/ 255116 h 299947"/>
                <a:gd name="connsiteX51" fmla="*/ 11649 w 439334"/>
                <a:gd name="connsiteY51" fmla="*/ 262926 h 299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439334" h="299947">
                  <a:moveTo>
                    <a:pt x="11649" y="262926"/>
                  </a:moveTo>
                  <a:cubicBezTo>
                    <a:pt x="22413" y="265145"/>
                    <a:pt x="33367" y="266612"/>
                    <a:pt x="44416" y="267308"/>
                  </a:cubicBezTo>
                  <a:lnTo>
                    <a:pt x="80992" y="271308"/>
                  </a:lnTo>
                  <a:cubicBezTo>
                    <a:pt x="104899" y="273880"/>
                    <a:pt x="128617" y="275975"/>
                    <a:pt x="152810" y="278261"/>
                  </a:cubicBezTo>
                  <a:lnTo>
                    <a:pt x="297781" y="291977"/>
                  </a:lnTo>
                  <a:lnTo>
                    <a:pt x="380267" y="299693"/>
                  </a:lnTo>
                  <a:cubicBezTo>
                    <a:pt x="383601" y="299645"/>
                    <a:pt x="386459" y="297435"/>
                    <a:pt x="387316" y="294263"/>
                  </a:cubicBezTo>
                  <a:cubicBezTo>
                    <a:pt x="408270" y="218111"/>
                    <a:pt x="424178" y="140663"/>
                    <a:pt x="434941" y="62425"/>
                  </a:cubicBezTo>
                  <a:cubicBezTo>
                    <a:pt x="436941" y="53024"/>
                    <a:pt x="438084" y="43461"/>
                    <a:pt x="438274" y="33850"/>
                  </a:cubicBezTo>
                  <a:cubicBezTo>
                    <a:pt x="437799" y="25497"/>
                    <a:pt x="430655" y="19096"/>
                    <a:pt x="422367" y="19562"/>
                  </a:cubicBezTo>
                  <a:cubicBezTo>
                    <a:pt x="422273" y="19562"/>
                    <a:pt x="422273" y="19562"/>
                    <a:pt x="422273" y="19562"/>
                  </a:cubicBezTo>
                  <a:cubicBezTo>
                    <a:pt x="418367" y="19562"/>
                    <a:pt x="414367" y="19562"/>
                    <a:pt x="410367" y="19562"/>
                  </a:cubicBezTo>
                  <a:cubicBezTo>
                    <a:pt x="398079" y="19562"/>
                    <a:pt x="385696" y="18991"/>
                    <a:pt x="373410" y="18515"/>
                  </a:cubicBezTo>
                  <a:cubicBezTo>
                    <a:pt x="334738" y="17086"/>
                    <a:pt x="296161" y="15086"/>
                    <a:pt x="257585" y="12895"/>
                  </a:cubicBezTo>
                  <a:cubicBezTo>
                    <a:pt x="217104" y="10609"/>
                    <a:pt x="176528" y="8418"/>
                    <a:pt x="136046" y="5465"/>
                  </a:cubicBezTo>
                  <a:cubicBezTo>
                    <a:pt x="113758" y="3751"/>
                    <a:pt x="91184" y="2608"/>
                    <a:pt x="69371" y="-154"/>
                  </a:cubicBezTo>
                  <a:cubicBezTo>
                    <a:pt x="70705" y="-154"/>
                    <a:pt x="70800" y="417"/>
                    <a:pt x="69942" y="-154"/>
                  </a:cubicBezTo>
                  <a:cubicBezTo>
                    <a:pt x="66895" y="-1964"/>
                    <a:pt x="81278" y="21467"/>
                    <a:pt x="74134" y="4418"/>
                  </a:cubicBezTo>
                  <a:cubicBezTo>
                    <a:pt x="72991" y="865"/>
                    <a:pt x="69181" y="-1069"/>
                    <a:pt x="65561" y="84"/>
                  </a:cubicBezTo>
                  <a:cubicBezTo>
                    <a:pt x="63561" y="750"/>
                    <a:pt x="61942" y="2360"/>
                    <a:pt x="61275" y="4418"/>
                  </a:cubicBezTo>
                  <a:cubicBezTo>
                    <a:pt x="33557" y="72426"/>
                    <a:pt x="21937" y="145578"/>
                    <a:pt x="6220" y="216920"/>
                  </a:cubicBezTo>
                  <a:cubicBezTo>
                    <a:pt x="4030" y="226445"/>
                    <a:pt x="1267" y="236542"/>
                    <a:pt x="-542" y="246353"/>
                  </a:cubicBezTo>
                  <a:cubicBezTo>
                    <a:pt x="-2732" y="254601"/>
                    <a:pt x="2220" y="263031"/>
                    <a:pt x="10506" y="265183"/>
                  </a:cubicBezTo>
                  <a:cubicBezTo>
                    <a:pt x="10792" y="265269"/>
                    <a:pt x="11174" y="265336"/>
                    <a:pt x="11460" y="265403"/>
                  </a:cubicBezTo>
                  <a:cubicBezTo>
                    <a:pt x="15079" y="266403"/>
                    <a:pt x="18793" y="264288"/>
                    <a:pt x="19842" y="260688"/>
                  </a:cubicBezTo>
                  <a:cubicBezTo>
                    <a:pt x="20794" y="257087"/>
                    <a:pt x="18699" y="253354"/>
                    <a:pt x="15079" y="252353"/>
                  </a:cubicBezTo>
                  <a:cubicBezTo>
                    <a:pt x="12031" y="251496"/>
                    <a:pt x="12507" y="250925"/>
                    <a:pt x="12983" y="247972"/>
                  </a:cubicBezTo>
                  <a:cubicBezTo>
                    <a:pt x="13460" y="245238"/>
                    <a:pt x="14126" y="242543"/>
                    <a:pt x="14889" y="239876"/>
                  </a:cubicBezTo>
                  <a:cubicBezTo>
                    <a:pt x="16032" y="235113"/>
                    <a:pt x="17079" y="230351"/>
                    <a:pt x="18127" y="225588"/>
                  </a:cubicBezTo>
                  <a:cubicBezTo>
                    <a:pt x="20413" y="215301"/>
                    <a:pt x="22699" y="204919"/>
                    <a:pt x="24794" y="194537"/>
                  </a:cubicBezTo>
                  <a:cubicBezTo>
                    <a:pt x="29367" y="173296"/>
                    <a:pt x="33653" y="151865"/>
                    <a:pt x="38320" y="130624"/>
                  </a:cubicBezTo>
                  <a:cubicBezTo>
                    <a:pt x="46797" y="88762"/>
                    <a:pt x="58703" y="47690"/>
                    <a:pt x="74134" y="7846"/>
                  </a:cubicBezTo>
                  <a:lnTo>
                    <a:pt x="61942" y="9466"/>
                  </a:lnTo>
                  <a:cubicBezTo>
                    <a:pt x="64037" y="14514"/>
                    <a:pt x="75181" y="13657"/>
                    <a:pt x="79563" y="14038"/>
                  </a:cubicBezTo>
                  <a:cubicBezTo>
                    <a:pt x="91469" y="15086"/>
                    <a:pt x="103470" y="15752"/>
                    <a:pt x="115377" y="16514"/>
                  </a:cubicBezTo>
                  <a:lnTo>
                    <a:pt x="229106" y="24230"/>
                  </a:lnTo>
                  <a:cubicBezTo>
                    <a:pt x="269492" y="27020"/>
                    <a:pt x="309878" y="29563"/>
                    <a:pt x="350359" y="31850"/>
                  </a:cubicBezTo>
                  <a:cubicBezTo>
                    <a:pt x="365313" y="32707"/>
                    <a:pt x="380363" y="33564"/>
                    <a:pt x="395317" y="34136"/>
                  </a:cubicBezTo>
                  <a:cubicBezTo>
                    <a:pt x="400556" y="34136"/>
                    <a:pt x="405794" y="34326"/>
                    <a:pt x="411033" y="34707"/>
                  </a:cubicBezTo>
                  <a:cubicBezTo>
                    <a:pt x="415129" y="34136"/>
                    <a:pt x="419415" y="34136"/>
                    <a:pt x="423511" y="34707"/>
                  </a:cubicBezTo>
                  <a:cubicBezTo>
                    <a:pt x="423511" y="34707"/>
                    <a:pt x="422273" y="43375"/>
                    <a:pt x="422082" y="45089"/>
                  </a:cubicBezTo>
                  <a:lnTo>
                    <a:pt x="420081" y="60139"/>
                  </a:lnTo>
                  <a:cubicBezTo>
                    <a:pt x="418749" y="69664"/>
                    <a:pt x="417415" y="79189"/>
                    <a:pt x="415986" y="88714"/>
                  </a:cubicBezTo>
                  <a:cubicBezTo>
                    <a:pt x="413033" y="107764"/>
                    <a:pt x="409699" y="127481"/>
                    <a:pt x="406461" y="146817"/>
                  </a:cubicBezTo>
                  <a:cubicBezTo>
                    <a:pt x="399317" y="184917"/>
                    <a:pt x="390935" y="223874"/>
                    <a:pt x="381410" y="261974"/>
                  </a:cubicBezTo>
                  <a:cubicBezTo>
                    <a:pt x="379124" y="271499"/>
                    <a:pt x="376648" y="281024"/>
                    <a:pt x="374171" y="289977"/>
                  </a:cubicBezTo>
                  <a:lnTo>
                    <a:pt x="381220" y="284643"/>
                  </a:lnTo>
                  <a:cubicBezTo>
                    <a:pt x="285970" y="276518"/>
                    <a:pt x="190529" y="268479"/>
                    <a:pt x="94899" y="260545"/>
                  </a:cubicBezTo>
                  <a:cubicBezTo>
                    <a:pt x="81564" y="259402"/>
                    <a:pt x="68228" y="258545"/>
                    <a:pt x="54798" y="257687"/>
                  </a:cubicBezTo>
                  <a:lnTo>
                    <a:pt x="34795" y="256259"/>
                  </a:lnTo>
                  <a:cubicBezTo>
                    <a:pt x="28128" y="256259"/>
                    <a:pt x="21174" y="256259"/>
                    <a:pt x="14603" y="255116"/>
                  </a:cubicBezTo>
                  <a:cubicBezTo>
                    <a:pt x="8602" y="254925"/>
                    <a:pt x="6793" y="261688"/>
                    <a:pt x="11649" y="26292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9" name="任意多边形: 形状 198"/>
            <p:cNvSpPr/>
            <p:nvPr/>
          </p:nvSpPr>
          <p:spPr>
            <a:xfrm>
              <a:off x="1046140" y="6184171"/>
              <a:ext cx="133689" cy="240057"/>
            </a:xfrm>
            <a:custGeom>
              <a:avLst/>
              <a:gdLst>
                <a:gd name="connsiteX0" fmla="*/ 64176 w 133689"/>
                <a:gd name="connsiteY0" fmla="*/ 2074 h 240057"/>
                <a:gd name="connsiteX1" fmla="*/ 12456 w 133689"/>
                <a:gd name="connsiteY1" fmla="*/ 103706 h 240057"/>
                <a:gd name="connsiteX2" fmla="*/ 5503 w 133689"/>
                <a:gd name="connsiteY2" fmla="*/ 204481 h 240057"/>
                <a:gd name="connsiteX3" fmla="*/ 75320 w 133689"/>
                <a:gd name="connsiteY3" fmla="*/ 237914 h 240057"/>
                <a:gd name="connsiteX4" fmla="*/ 109135 w 133689"/>
                <a:gd name="connsiteY4" fmla="*/ 215625 h 240057"/>
                <a:gd name="connsiteX5" fmla="*/ 125613 w 133689"/>
                <a:gd name="connsiteY5" fmla="*/ 164571 h 240057"/>
                <a:gd name="connsiteX6" fmla="*/ 129708 w 133689"/>
                <a:gd name="connsiteY6" fmla="*/ 23220 h 240057"/>
                <a:gd name="connsiteX7" fmla="*/ 116468 w 133689"/>
                <a:gd name="connsiteY7" fmla="*/ 23220 h 240057"/>
                <a:gd name="connsiteX8" fmla="*/ 116468 w 133689"/>
                <a:gd name="connsiteY8" fmla="*/ 137520 h 240057"/>
                <a:gd name="connsiteX9" fmla="*/ 107801 w 133689"/>
                <a:gd name="connsiteY9" fmla="*/ 189146 h 240057"/>
                <a:gd name="connsiteX10" fmla="*/ 82655 w 133689"/>
                <a:gd name="connsiteY10" fmla="*/ 222102 h 240057"/>
                <a:gd name="connsiteX11" fmla="*/ 18552 w 133689"/>
                <a:gd name="connsiteY11" fmla="*/ 203814 h 240057"/>
                <a:gd name="connsiteX12" fmla="*/ 21790 w 133689"/>
                <a:gd name="connsiteY12" fmla="*/ 112469 h 240057"/>
                <a:gd name="connsiteX13" fmla="*/ 72653 w 133689"/>
                <a:gd name="connsiteY13" fmla="*/ 6551 h 240057"/>
                <a:gd name="connsiteX14" fmla="*/ 64557 w 133689"/>
                <a:gd name="connsiteY14" fmla="*/ 1789 h 240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3689" h="240055">
                  <a:moveTo>
                    <a:pt x="64176" y="2074"/>
                  </a:moveTo>
                  <a:cubicBezTo>
                    <a:pt x="41697" y="33031"/>
                    <a:pt x="24267" y="67321"/>
                    <a:pt x="12456" y="103706"/>
                  </a:cubicBezTo>
                  <a:cubicBezTo>
                    <a:pt x="2263" y="134948"/>
                    <a:pt x="-8214" y="172763"/>
                    <a:pt x="5503" y="204481"/>
                  </a:cubicBezTo>
                  <a:cubicBezTo>
                    <a:pt x="17598" y="231065"/>
                    <a:pt x="47031" y="245153"/>
                    <a:pt x="75320" y="237914"/>
                  </a:cubicBezTo>
                  <a:cubicBezTo>
                    <a:pt x="88941" y="234856"/>
                    <a:pt x="100942" y="226931"/>
                    <a:pt x="109135" y="215625"/>
                  </a:cubicBezTo>
                  <a:cubicBezTo>
                    <a:pt x="118469" y="200099"/>
                    <a:pt x="124088" y="182631"/>
                    <a:pt x="125613" y="164571"/>
                  </a:cubicBezTo>
                  <a:cubicBezTo>
                    <a:pt x="133327" y="117851"/>
                    <a:pt x="134661" y="70312"/>
                    <a:pt x="129708" y="23220"/>
                  </a:cubicBezTo>
                  <a:cubicBezTo>
                    <a:pt x="128756" y="14933"/>
                    <a:pt x="115802" y="14648"/>
                    <a:pt x="116468" y="23220"/>
                  </a:cubicBezTo>
                  <a:cubicBezTo>
                    <a:pt x="119992" y="61234"/>
                    <a:pt x="119992" y="99506"/>
                    <a:pt x="116468" y="137520"/>
                  </a:cubicBezTo>
                  <a:cubicBezTo>
                    <a:pt x="115134" y="154951"/>
                    <a:pt x="112182" y="172229"/>
                    <a:pt x="107801" y="189146"/>
                  </a:cubicBezTo>
                  <a:cubicBezTo>
                    <a:pt x="104466" y="203204"/>
                    <a:pt x="95323" y="215196"/>
                    <a:pt x="82655" y="222102"/>
                  </a:cubicBezTo>
                  <a:cubicBezTo>
                    <a:pt x="59795" y="233646"/>
                    <a:pt x="31886" y="225683"/>
                    <a:pt x="18552" y="203814"/>
                  </a:cubicBezTo>
                  <a:cubicBezTo>
                    <a:pt x="3311" y="176382"/>
                    <a:pt x="13313" y="140473"/>
                    <a:pt x="21790" y="112469"/>
                  </a:cubicBezTo>
                  <a:cubicBezTo>
                    <a:pt x="33506" y="74874"/>
                    <a:pt x="50651" y="39184"/>
                    <a:pt x="72653" y="6551"/>
                  </a:cubicBezTo>
                  <a:cubicBezTo>
                    <a:pt x="76082" y="1408"/>
                    <a:pt x="68081" y="-2974"/>
                    <a:pt x="64557" y="178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0" name="任意多边形: 形状 199"/>
            <p:cNvSpPr/>
            <p:nvPr/>
          </p:nvSpPr>
          <p:spPr>
            <a:xfrm>
              <a:off x="8853" y="5866352"/>
              <a:ext cx="1360860" cy="231757"/>
            </a:xfrm>
            <a:custGeom>
              <a:avLst/>
              <a:gdLst>
                <a:gd name="connsiteX0" fmla="*/ 3136 w 1360860"/>
                <a:gd name="connsiteY0" fmla="*/ 10331 h 231757"/>
                <a:gd name="connsiteX1" fmla="*/ 275074 w 1360860"/>
                <a:gd name="connsiteY1" fmla="*/ 67481 h 231757"/>
                <a:gd name="connsiteX2" fmla="*/ 548061 w 1360860"/>
                <a:gd name="connsiteY2" fmla="*/ 119868 h 231757"/>
                <a:gd name="connsiteX3" fmla="*/ 821809 w 1360860"/>
                <a:gd name="connsiteY3" fmla="*/ 168351 h 231757"/>
                <a:gd name="connsiteX4" fmla="*/ 1096225 w 1360860"/>
                <a:gd name="connsiteY4" fmla="*/ 212833 h 231757"/>
                <a:gd name="connsiteX5" fmla="*/ 1222431 w 1360860"/>
                <a:gd name="connsiteY5" fmla="*/ 230073 h 231757"/>
                <a:gd name="connsiteX6" fmla="*/ 1333302 w 1360860"/>
                <a:gd name="connsiteY6" fmla="*/ 216166 h 231757"/>
                <a:gd name="connsiteX7" fmla="*/ 1357781 w 1360860"/>
                <a:gd name="connsiteY7" fmla="*/ 202736 h 231757"/>
                <a:gd name="connsiteX8" fmla="*/ 1353209 w 1360860"/>
                <a:gd name="connsiteY8" fmla="*/ 194926 h 231757"/>
                <a:gd name="connsiteX9" fmla="*/ 1243386 w 1360860"/>
                <a:gd name="connsiteY9" fmla="*/ 218452 h 231757"/>
                <a:gd name="connsiteX10" fmla="*/ 1120608 w 1360860"/>
                <a:gd name="connsiteY10" fmla="*/ 202641 h 231757"/>
                <a:gd name="connsiteX11" fmla="*/ 850193 w 1360860"/>
                <a:gd name="connsiteY11" fmla="*/ 159016 h 231757"/>
                <a:gd name="connsiteX12" fmla="*/ 578922 w 1360860"/>
                <a:gd name="connsiteY12" fmla="*/ 111391 h 231757"/>
                <a:gd name="connsiteX13" fmla="*/ 308411 w 1360860"/>
                <a:gd name="connsiteY13" fmla="*/ 60337 h 231757"/>
                <a:gd name="connsiteX14" fmla="*/ 39711 w 1360860"/>
                <a:gd name="connsiteY14" fmla="*/ 6331 h 231757"/>
                <a:gd name="connsiteX15" fmla="*/ 5517 w 1360860"/>
                <a:gd name="connsiteY15" fmla="*/ -146 h 231757"/>
                <a:gd name="connsiteX16" fmla="*/ 2754 w 1360860"/>
                <a:gd name="connsiteY16" fmla="*/ 9855 h 23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0860" h="231757">
                  <a:moveTo>
                    <a:pt x="3136" y="10331"/>
                  </a:moveTo>
                  <a:cubicBezTo>
                    <a:pt x="93242" y="31667"/>
                    <a:pt x="184111" y="49384"/>
                    <a:pt x="275074" y="67481"/>
                  </a:cubicBezTo>
                  <a:cubicBezTo>
                    <a:pt x="366038" y="85579"/>
                    <a:pt x="457002" y="103105"/>
                    <a:pt x="548061" y="119868"/>
                  </a:cubicBezTo>
                  <a:cubicBezTo>
                    <a:pt x="639120" y="136633"/>
                    <a:pt x="730465" y="152825"/>
                    <a:pt x="821809" y="168351"/>
                  </a:cubicBezTo>
                  <a:cubicBezTo>
                    <a:pt x="913154" y="183876"/>
                    <a:pt x="1004594" y="198735"/>
                    <a:pt x="1096225" y="212833"/>
                  </a:cubicBezTo>
                  <a:cubicBezTo>
                    <a:pt x="1138134" y="219214"/>
                    <a:pt x="1180140" y="227025"/>
                    <a:pt x="1222431" y="230073"/>
                  </a:cubicBezTo>
                  <a:cubicBezTo>
                    <a:pt x="1259959" y="234178"/>
                    <a:pt x="1297964" y="229416"/>
                    <a:pt x="1333302" y="216166"/>
                  </a:cubicBezTo>
                  <a:cubicBezTo>
                    <a:pt x="1341874" y="212433"/>
                    <a:pt x="1350065" y="207937"/>
                    <a:pt x="1357781" y="202736"/>
                  </a:cubicBezTo>
                  <a:cubicBezTo>
                    <a:pt x="1362639" y="199593"/>
                    <a:pt x="1357781" y="191782"/>
                    <a:pt x="1353209" y="194926"/>
                  </a:cubicBezTo>
                  <a:cubicBezTo>
                    <a:pt x="1320347" y="215690"/>
                    <a:pt x="1281581" y="219976"/>
                    <a:pt x="1243386" y="218452"/>
                  </a:cubicBezTo>
                  <a:cubicBezTo>
                    <a:pt x="1202238" y="215461"/>
                    <a:pt x="1161185" y="210185"/>
                    <a:pt x="1120608" y="202641"/>
                  </a:cubicBezTo>
                  <a:cubicBezTo>
                    <a:pt x="1030407" y="188544"/>
                    <a:pt x="940205" y="173999"/>
                    <a:pt x="850193" y="159016"/>
                  </a:cubicBezTo>
                  <a:cubicBezTo>
                    <a:pt x="760183" y="144034"/>
                    <a:pt x="669695" y="128155"/>
                    <a:pt x="578922" y="111391"/>
                  </a:cubicBezTo>
                  <a:cubicBezTo>
                    <a:pt x="488625" y="94942"/>
                    <a:pt x="398423" y="77930"/>
                    <a:pt x="308411" y="60337"/>
                  </a:cubicBezTo>
                  <a:cubicBezTo>
                    <a:pt x="218687" y="42907"/>
                    <a:pt x="129247" y="24428"/>
                    <a:pt x="39711" y="6331"/>
                  </a:cubicBezTo>
                  <a:cubicBezTo>
                    <a:pt x="28377" y="4045"/>
                    <a:pt x="16947" y="1949"/>
                    <a:pt x="5517" y="-146"/>
                  </a:cubicBezTo>
                  <a:cubicBezTo>
                    <a:pt x="-960" y="-1385"/>
                    <a:pt x="-4008" y="8331"/>
                    <a:pt x="2754" y="985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1" name="任意多边形: 形状 200"/>
            <p:cNvSpPr/>
            <p:nvPr/>
          </p:nvSpPr>
          <p:spPr>
            <a:xfrm>
              <a:off x="934961" y="4447807"/>
              <a:ext cx="724176" cy="777764"/>
            </a:xfrm>
            <a:custGeom>
              <a:avLst/>
              <a:gdLst>
                <a:gd name="connsiteX0" fmla="*/ 2095 w 724176"/>
                <a:gd name="connsiteY0" fmla="*/ 6031 h 777764"/>
                <a:gd name="connsiteX1" fmla="*/ 259270 w 724176"/>
                <a:gd name="connsiteY1" fmla="*/ 42322 h 777764"/>
                <a:gd name="connsiteX2" fmla="*/ 489489 w 724176"/>
                <a:gd name="connsiteY2" fmla="*/ 120712 h 777764"/>
                <a:gd name="connsiteX3" fmla="*/ 632364 w 724176"/>
                <a:gd name="connsiteY3" fmla="*/ 271684 h 777764"/>
                <a:gd name="connsiteX4" fmla="*/ 698468 w 724176"/>
                <a:gd name="connsiteY4" fmla="*/ 480757 h 777764"/>
                <a:gd name="connsiteX5" fmla="*/ 706088 w 724176"/>
                <a:gd name="connsiteY5" fmla="*/ 739171 h 777764"/>
                <a:gd name="connsiteX6" fmla="*/ 705135 w 724176"/>
                <a:gd name="connsiteY6" fmla="*/ 771365 h 777764"/>
                <a:gd name="connsiteX7" fmla="*/ 712851 w 724176"/>
                <a:gd name="connsiteY7" fmla="*/ 777461 h 777764"/>
                <a:gd name="connsiteX8" fmla="*/ 718947 w 724176"/>
                <a:gd name="connsiteY8" fmla="*/ 771365 h 777764"/>
                <a:gd name="connsiteX9" fmla="*/ 723042 w 724176"/>
                <a:gd name="connsiteY9" fmla="*/ 638968 h 777764"/>
                <a:gd name="connsiteX10" fmla="*/ 717423 w 724176"/>
                <a:gd name="connsiteY10" fmla="*/ 506856 h 777764"/>
                <a:gd name="connsiteX11" fmla="*/ 657796 w 724176"/>
                <a:gd name="connsiteY11" fmla="*/ 285781 h 777764"/>
                <a:gd name="connsiteX12" fmla="*/ 523398 w 724176"/>
                <a:gd name="connsiteY12" fmla="*/ 124618 h 777764"/>
                <a:gd name="connsiteX13" fmla="*/ 294798 w 724176"/>
                <a:gd name="connsiteY13" fmla="*/ 37940 h 777764"/>
                <a:gd name="connsiteX14" fmla="*/ 164687 w 724176"/>
                <a:gd name="connsiteY14" fmla="*/ 13842 h 777764"/>
                <a:gd name="connsiteX15" fmla="*/ 34099 w 724176"/>
                <a:gd name="connsiteY15" fmla="*/ 697 h 777764"/>
                <a:gd name="connsiteX16" fmla="*/ 1905 w 724176"/>
                <a:gd name="connsiteY16" fmla="*/ -255 h 777764"/>
                <a:gd name="connsiteX17" fmla="*/ 1905 w 724176"/>
                <a:gd name="connsiteY17" fmla="*/ 5841 h 777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24176" h="777764">
                  <a:moveTo>
                    <a:pt x="2095" y="6031"/>
                  </a:moveTo>
                  <a:cubicBezTo>
                    <a:pt x="88582" y="12347"/>
                    <a:pt x="174498" y="24472"/>
                    <a:pt x="259270" y="42322"/>
                  </a:cubicBezTo>
                  <a:cubicBezTo>
                    <a:pt x="337947" y="59467"/>
                    <a:pt x="419385" y="79755"/>
                    <a:pt x="489489" y="120712"/>
                  </a:cubicBezTo>
                  <a:cubicBezTo>
                    <a:pt x="549878" y="157202"/>
                    <a:pt x="599217" y="209381"/>
                    <a:pt x="632364" y="271684"/>
                  </a:cubicBezTo>
                  <a:cubicBezTo>
                    <a:pt x="666940" y="336758"/>
                    <a:pt x="689324" y="407615"/>
                    <a:pt x="698468" y="480757"/>
                  </a:cubicBezTo>
                  <a:cubicBezTo>
                    <a:pt x="710470" y="566482"/>
                    <a:pt x="709041" y="653065"/>
                    <a:pt x="706088" y="739171"/>
                  </a:cubicBezTo>
                  <a:cubicBezTo>
                    <a:pt x="706088" y="749934"/>
                    <a:pt x="705326" y="760697"/>
                    <a:pt x="705135" y="771365"/>
                  </a:cubicBezTo>
                  <a:cubicBezTo>
                    <a:pt x="705612" y="775175"/>
                    <a:pt x="709041" y="777909"/>
                    <a:pt x="712851" y="777461"/>
                  </a:cubicBezTo>
                  <a:cubicBezTo>
                    <a:pt x="716089" y="777080"/>
                    <a:pt x="718566" y="774565"/>
                    <a:pt x="718947" y="771365"/>
                  </a:cubicBezTo>
                  <a:cubicBezTo>
                    <a:pt x="721613" y="727360"/>
                    <a:pt x="722757" y="683068"/>
                    <a:pt x="723042" y="638968"/>
                  </a:cubicBezTo>
                  <a:cubicBezTo>
                    <a:pt x="723519" y="594857"/>
                    <a:pt x="721708" y="550757"/>
                    <a:pt x="717423" y="506856"/>
                  </a:cubicBezTo>
                  <a:cubicBezTo>
                    <a:pt x="710851" y="430208"/>
                    <a:pt x="690657" y="355351"/>
                    <a:pt x="657796" y="285781"/>
                  </a:cubicBezTo>
                  <a:cubicBezTo>
                    <a:pt x="627412" y="221506"/>
                    <a:pt x="581215" y="166042"/>
                    <a:pt x="523398" y="124618"/>
                  </a:cubicBezTo>
                  <a:cubicBezTo>
                    <a:pt x="455580" y="77850"/>
                    <a:pt x="374046" y="55942"/>
                    <a:pt x="294798" y="37940"/>
                  </a:cubicBezTo>
                  <a:cubicBezTo>
                    <a:pt x="251745" y="28225"/>
                    <a:pt x="208407" y="20195"/>
                    <a:pt x="164687" y="13842"/>
                  </a:cubicBezTo>
                  <a:cubicBezTo>
                    <a:pt x="121444" y="7269"/>
                    <a:pt x="77819" y="2888"/>
                    <a:pt x="34099" y="697"/>
                  </a:cubicBezTo>
                  <a:cubicBezTo>
                    <a:pt x="23431" y="697"/>
                    <a:pt x="12668" y="-65"/>
                    <a:pt x="1905" y="-255"/>
                  </a:cubicBezTo>
                  <a:cubicBezTo>
                    <a:pt x="-2096" y="-255"/>
                    <a:pt x="-2001" y="5555"/>
                    <a:pt x="1905" y="584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2" name="任意多边形: 形状 201"/>
            <p:cNvSpPr/>
            <p:nvPr/>
          </p:nvSpPr>
          <p:spPr>
            <a:xfrm>
              <a:off x="817587" y="4260556"/>
              <a:ext cx="388969" cy="242536"/>
            </a:xfrm>
            <a:custGeom>
              <a:avLst/>
              <a:gdLst>
                <a:gd name="connsiteX0" fmla="*/ 9265 w 388969"/>
                <a:gd name="connsiteY0" fmla="*/ 176614 h 242536"/>
                <a:gd name="connsiteX1" fmla="*/ 72702 w 388969"/>
                <a:gd name="connsiteY1" fmla="*/ 77078 h 242536"/>
                <a:gd name="connsiteX2" fmla="*/ 169381 w 388969"/>
                <a:gd name="connsiteY2" fmla="*/ 18213 h 242536"/>
                <a:gd name="connsiteX3" fmla="*/ 351213 w 388969"/>
                <a:gd name="connsiteY3" fmla="*/ 107463 h 242536"/>
                <a:gd name="connsiteX4" fmla="*/ 366453 w 388969"/>
                <a:gd name="connsiteY4" fmla="*/ 231288 h 242536"/>
                <a:gd name="connsiteX5" fmla="*/ 383312 w 388969"/>
                <a:gd name="connsiteY5" fmla="*/ 235955 h 242536"/>
                <a:gd name="connsiteX6" fmla="*/ 296921 w 388969"/>
                <a:gd name="connsiteY6" fmla="*/ 25071 h 242536"/>
                <a:gd name="connsiteX7" fmla="*/ 184525 w 388969"/>
                <a:gd name="connsiteY7" fmla="*/ 1259 h 242536"/>
                <a:gd name="connsiteX8" fmla="*/ 76131 w 388969"/>
                <a:gd name="connsiteY8" fmla="*/ 55551 h 242536"/>
                <a:gd name="connsiteX9" fmla="*/ -736 w 388969"/>
                <a:gd name="connsiteY9" fmla="*/ 172804 h 242536"/>
                <a:gd name="connsiteX10" fmla="*/ 8789 w 388969"/>
                <a:gd name="connsiteY10" fmla="*/ 176995 h 242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8969" h="242536">
                  <a:moveTo>
                    <a:pt x="9265" y="176614"/>
                  </a:moveTo>
                  <a:cubicBezTo>
                    <a:pt x="25077" y="140343"/>
                    <a:pt x="46508" y="106758"/>
                    <a:pt x="72702" y="77078"/>
                  </a:cubicBezTo>
                  <a:cubicBezTo>
                    <a:pt x="98610" y="48627"/>
                    <a:pt x="132233" y="28196"/>
                    <a:pt x="169381" y="18213"/>
                  </a:cubicBezTo>
                  <a:cubicBezTo>
                    <a:pt x="242723" y="-75"/>
                    <a:pt x="318638" y="40692"/>
                    <a:pt x="351213" y="107463"/>
                  </a:cubicBezTo>
                  <a:cubicBezTo>
                    <a:pt x="369310" y="146077"/>
                    <a:pt x="374644" y="189444"/>
                    <a:pt x="366453" y="231288"/>
                  </a:cubicBezTo>
                  <a:cubicBezTo>
                    <a:pt x="364548" y="242241"/>
                    <a:pt x="380931" y="247099"/>
                    <a:pt x="383312" y="235955"/>
                  </a:cubicBezTo>
                  <a:cubicBezTo>
                    <a:pt x="400743" y="155945"/>
                    <a:pt x="367882" y="68029"/>
                    <a:pt x="296921" y="25071"/>
                  </a:cubicBezTo>
                  <a:cubicBezTo>
                    <a:pt x="263297" y="4440"/>
                    <a:pt x="223578" y="-3971"/>
                    <a:pt x="184525" y="1259"/>
                  </a:cubicBezTo>
                  <a:cubicBezTo>
                    <a:pt x="143758" y="7926"/>
                    <a:pt x="105944" y="26862"/>
                    <a:pt x="76131" y="55551"/>
                  </a:cubicBezTo>
                  <a:cubicBezTo>
                    <a:pt x="42127" y="88441"/>
                    <a:pt x="15838" y="128503"/>
                    <a:pt x="-736" y="172804"/>
                  </a:cubicBezTo>
                  <a:cubicBezTo>
                    <a:pt x="-2926" y="178519"/>
                    <a:pt x="6599" y="182329"/>
                    <a:pt x="8789" y="17699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3" name="任意多边形: 形状 202"/>
            <p:cNvSpPr/>
            <p:nvPr/>
          </p:nvSpPr>
          <p:spPr>
            <a:xfrm>
              <a:off x="930481" y="4297205"/>
              <a:ext cx="324265" cy="209881"/>
            </a:xfrm>
            <a:custGeom>
              <a:avLst/>
              <a:gdLst>
                <a:gd name="connsiteX0" fmla="*/ 7528 w 324265"/>
                <a:gd name="connsiteY0" fmla="*/ 150348 h 209881"/>
                <a:gd name="connsiteX1" fmla="*/ 135638 w 324265"/>
                <a:gd name="connsiteY1" fmla="*/ 16426 h 209881"/>
                <a:gd name="connsiteX2" fmla="*/ 274228 w 324265"/>
                <a:gd name="connsiteY2" fmla="*/ 97865 h 209881"/>
                <a:gd name="connsiteX3" fmla="*/ 307184 w 324265"/>
                <a:gd name="connsiteY3" fmla="*/ 203687 h 209881"/>
                <a:gd name="connsiteX4" fmla="*/ 322996 w 324265"/>
                <a:gd name="connsiteY4" fmla="*/ 199401 h 209881"/>
                <a:gd name="connsiteX5" fmla="*/ 231460 w 324265"/>
                <a:gd name="connsiteY5" fmla="*/ 23189 h 209881"/>
                <a:gd name="connsiteX6" fmla="*/ 144878 w 324265"/>
                <a:gd name="connsiteY6" fmla="*/ 615 h 209881"/>
                <a:gd name="connsiteX7" fmla="*/ 61915 w 324265"/>
                <a:gd name="connsiteY7" fmla="*/ 45192 h 209881"/>
                <a:gd name="connsiteX8" fmla="*/ -568 w 324265"/>
                <a:gd name="connsiteY8" fmla="*/ 145585 h 209881"/>
                <a:gd name="connsiteX9" fmla="*/ 7528 w 324265"/>
                <a:gd name="connsiteY9" fmla="*/ 150348 h 209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4265" h="209879">
                  <a:moveTo>
                    <a:pt x="7528" y="150348"/>
                  </a:moveTo>
                  <a:cubicBezTo>
                    <a:pt x="37722" y="96912"/>
                    <a:pt x="70869" y="32714"/>
                    <a:pt x="135638" y="16426"/>
                  </a:cubicBezTo>
                  <a:cubicBezTo>
                    <a:pt x="195742" y="1281"/>
                    <a:pt x="248795" y="47668"/>
                    <a:pt x="274228" y="97865"/>
                  </a:cubicBezTo>
                  <a:cubicBezTo>
                    <a:pt x="289467" y="131669"/>
                    <a:pt x="300517" y="167207"/>
                    <a:pt x="307184" y="203687"/>
                  </a:cubicBezTo>
                  <a:cubicBezTo>
                    <a:pt x="309565" y="214070"/>
                    <a:pt x="325186" y="209688"/>
                    <a:pt x="322996" y="199401"/>
                  </a:cubicBezTo>
                  <a:cubicBezTo>
                    <a:pt x="309280" y="134155"/>
                    <a:pt x="288992" y="63384"/>
                    <a:pt x="231460" y="23189"/>
                  </a:cubicBezTo>
                  <a:cubicBezTo>
                    <a:pt x="206505" y="5006"/>
                    <a:pt x="175549" y="-3062"/>
                    <a:pt x="144878" y="615"/>
                  </a:cubicBezTo>
                  <a:cubicBezTo>
                    <a:pt x="113064" y="5987"/>
                    <a:pt x="83918" y="21655"/>
                    <a:pt x="61915" y="45192"/>
                  </a:cubicBezTo>
                  <a:cubicBezTo>
                    <a:pt x="34007" y="73767"/>
                    <a:pt x="15814" y="109676"/>
                    <a:pt x="-568" y="145585"/>
                  </a:cubicBezTo>
                  <a:cubicBezTo>
                    <a:pt x="-3045" y="151014"/>
                    <a:pt x="4480" y="155682"/>
                    <a:pt x="7528" y="15034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4" name="任意多边形: 形状 203"/>
            <p:cNvSpPr/>
            <p:nvPr/>
          </p:nvSpPr>
          <p:spPr>
            <a:xfrm>
              <a:off x="827316" y="4274717"/>
              <a:ext cx="405621" cy="226716"/>
            </a:xfrm>
            <a:custGeom>
              <a:avLst/>
              <a:gdLst>
                <a:gd name="connsiteX0" fmla="*/ 372439 w 405621"/>
                <a:gd name="connsiteY0" fmla="*/ 113780 h 226716"/>
                <a:gd name="connsiteX1" fmla="*/ 391489 w 405621"/>
                <a:gd name="connsiteY1" fmla="*/ 210268 h 226716"/>
                <a:gd name="connsiteX2" fmla="*/ 403681 w 405621"/>
                <a:gd name="connsiteY2" fmla="*/ 208554 h 226716"/>
                <a:gd name="connsiteX3" fmla="*/ 366820 w 405621"/>
                <a:gd name="connsiteY3" fmla="*/ 98731 h 226716"/>
                <a:gd name="connsiteX4" fmla="*/ 323290 w 405621"/>
                <a:gd name="connsiteY4" fmla="*/ 23102 h 226716"/>
                <a:gd name="connsiteX5" fmla="*/ 160127 w 405621"/>
                <a:gd name="connsiteY5" fmla="*/ 59678 h 226716"/>
                <a:gd name="connsiteX6" fmla="*/ 97452 w 405621"/>
                <a:gd name="connsiteY6" fmla="*/ 143689 h 226716"/>
                <a:gd name="connsiteX7" fmla="*/ 110026 w 405621"/>
                <a:gd name="connsiteY7" fmla="*/ 148927 h 226716"/>
                <a:gd name="connsiteX8" fmla="*/ 216515 w 405621"/>
                <a:gd name="connsiteY8" fmla="*/ 16435 h 226716"/>
                <a:gd name="connsiteX9" fmla="*/ 218230 w 405621"/>
                <a:gd name="connsiteY9" fmla="*/ 7576 h 226716"/>
                <a:gd name="connsiteX10" fmla="*/ 211562 w 405621"/>
                <a:gd name="connsiteY10" fmla="*/ 4910 h 226716"/>
                <a:gd name="connsiteX11" fmla="*/ 46399 w 405621"/>
                <a:gd name="connsiteY11" fmla="*/ 102541 h 226716"/>
                <a:gd name="connsiteX12" fmla="*/ 17824 w 405621"/>
                <a:gd name="connsiteY12" fmla="*/ 150642 h 226716"/>
                <a:gd name="connsiteX13" fmla="*/ 29921 w 405621"/>
                <a:gd name="connsiteY13" fmla="*/ 153976 h 226716"/>
                <a:gd name="connsiteX14" fmla="*/ 153746 w 405621"/>
                <a:gd name="connsiteY14" fmla="*/ 21959 h 226716"/>
                <a:gd name="connsiteX15" fmla="*/ 211848 w 405621"/>
                <a:gd name="connsiteY15" fmla="*/ 15768 h 226716"/>
                <a:gd name="connsiteX16" fmla="*/ 211848 w 405621"/>
                <a:gd name="connsiteY16" fmla="*/ 4147 h 226716"/>
                <a:gd name="connsiteX17" fmla="*/ 82784 w 405621"/>
                <a:gd name="connsiteY17" fmla="*/ 96540 h 226716"/>
                <a:gd name="connsiteX18" fmla="*/ 72020 w 405621"/>
                <a:gd name="connsiteY18" fmla="*/ 142451 h 226716"/>
                <a:gd name="connsiteX19" fmla="*/ 84308 w 405621"/>
                <a:gd name="connsiteY19" fmla="*/ 144165 h 226716"/>
                <a:gd name="connsiteX20" fmla="*/ 150412 w 405621"/>
                <a:gd name="connsiteY20" fmla="*/ 44152 h 226716"/>
                <a:gd name="connsiteX21" fmla="*/ 142030 w 405621"/>
                <a:gd name="connsiteY21" fmla="*/ 35866 h 226716"/>
                <a:gd name="connsiteX22" fmla="*/ 84308 w 405621"/>
                <a:gd name="connsiteY22" fmla="*/ 146165 h 226716"/>
                <a:gd name="connsiteX23" fmla="*/ 94690 w 405621"/>
                <a:gd name="connsiteY23" fmla="*/ 150547 h 226716"/>
                <a:gd name="connsiteX24" fmla="*/ 109645 w 405621"/>
                <a:gd name="connsiteY24" fmla="*/ 89777 h 226716"/>
                <a:gd name="connsiteX25" fmla="*/ 104025 w 405621"/>
                <a:gd name="connsiteY25" fmla="*/ 84196 h 226716"/>
                <a:gd name="connsiteX26" fmla="*/ 100120 w 405621"/>
                <a:gd name="connsiteY26" fmla="*/ 85777 h 226716"/>
                <a:gd name="connsiteX27" fmla="*/ 57162 w 405621"/>
                <a:gd name="connsiteY27" fmla="*/ 143975 h 226716"/>
                <a:gd name="connsiteX28" fmla="*/ 67448 w 405621"/>
                <a:gd name="connsiteY28" fmla="*/ 146737 h 226716"/>
                <a:gd name="connsiteX29" fmla="*/ 70116 w 405621"/>
                <a:gd name="connsiteY29" fmla="*/ 108637 h 226716"/>
                <a:gd name="connsiteX30" fmla="*/ 64687 w 405621"/>
                <a:gd name="connsiteY30" fmla="*/ 103208 h 226716"/>
                <a:gd name="connsiteX31" fmla="*/ 59448 w 405621"/>
                <a:gd name="connsiteY31" fmla="*/ 107208 h 226716"/>
                <a:gd name="connsiteX32" fmla="*/ 29444 w 405621"/>
                <a:gd name="connsiteY32" fmla="*/ 138926 h 226716"/>
                <a:gd name="connsiteX33" fmla="*/ 5536 w 405621"/>
                <a:gd name="connsiteY33" fmla="*/ 143975 h 226716"/>
                <a:gd name="connsiteX34" fmla="*/ -560 w 405621"/>
                <a:gd name="connsiteY34" fmla="*/ 161119 h 226716"/>
                <a:gd name="connsiteX35" fmla="*/ 18490 w 405621"/>
                <a:gd name="connsiteY35" fmla="*/ 170644 h 226716"/>
                <a:gd name="connsiteX36" fmla="*/ 49827 w 405621"/>
                <a:gd name="connsiteY36" fmla="*/ 173693 h 226716"/>
                <a:gd name="connsiteX37" fmla="*/ 113646 w 405621"/>
                <a:gd name="connsiteY37" fmla="*/ 179884 h 226716"/>
                <a:gd name="connsiteX38" fmla="*/ 115264 w 405621"/>
                <a:gd name="connsiteY38" fmla="*/ 168454 h 226716"/>
                <a:gd name="connsiteX39" fmla="*/ 83546 w 405621"/>
                <a:gd name="connsiteY39" fmla="*/ 142355 h 226716"/>
                <a:gd name="connsiteX40" fmla="*/ 93071 w 405621"/>
                <a:gd name="connsiteY40" fmla="*/ 129020 h 226716"/>
                <a:gd name="connsiteX41" fmla="*/ 102596 w 405621"/>
                <a:gd name="connsiteY41" fmla="*/ 117304 h 226716"/>
                <a:gd name="connsiteX42" fmla="*/ 229564 w 405621"/>
                <a:gd name="connsiteY42" fmla="*/ 34246 h 226716"/>
                <a:gd name="connsiteX43" fmla="*/ 233374 w 405621"/>
                <a:gd name="connsiteY43" fmla="*/ 26388 h 226716"/>
                <a:gd name="connsiteX44" fmla="*/ 229564 w 405621"/>
                <a:gd name="connsiteY44" fmla="*/ 22531 h 226716"/>
                <a:gd name="connsiteX45" fmla="*/ 100120 w 405621"/>
                <a:gd name="connsiteY45" fmla="*/ 54630 h 226716"/>
                <a:gd name="connsiteX46" fmla="*/ 107930 w 405621"/>
                <a:gd name="connsiteY46" fmla="*/ 62441 h 226716"/>
                <a:gd name="connsiteX47" fmla="*/ 258044 w 405621"/>
                <a:gd name="connsiteY47" fmla="*/ 14816 h 226716"/>
                <a:gd name="connsiteX48" fmla="*/ 367677 w 405621"/>
                <a:gd name="connsiteY48" fmla="*/ 125305 h 226716"/>
                <a:gd name="connsiteX49" fmla="*/ 376249 w 405621"/>
                <a:gd name="connsiteY49" fmla="*/ 219317 h 226716"/>
                <a:gd name="connsiteX50" fmla="*/ 391585 w 405621"/>
                <a:gd name="connsiteY50" fmla="*/ 219317 h 226716"/>
                <a:gd name="connsiteX51" fmla="*/ 343960 w 405621"/>
                <a:gd name="connsiteY51" fmla="*/ 50058 h 226716"/>
                <a:gd name="connsiteX52" fmla="*/ 184034 w 405621"/>
                <a:gd name="connsiteY52" fmla="*/ 5576 h 226716"/>
                <a:gd name="connsiteX53" fmla="*/ 100215 w 405621"/>
                <a:gd name="connsiteY53" fmla="*/ 54916 h 226716"/>
                <a:gd name="connsiteX54" fmla="*/ 108025 w 405621"/>
                <a:gd name="connsiteY54" fmla="*/ 62726 h 226716"/>
                <a:gd name="connsiteX55" fmla="*/ 226421 w 405621"/>
                <a:gd name="connsiteY55" fmla="*/ 34151 h 226716"/>
                <a:gd name="connsiteX56" fmla="*/ 226421 w 405621"/>
                <a:gd name="connsiteY56" fmla="*/ 22721 h 226716"/>
                <a:gd name="connsiteX57" fmla="*/ 131171 w 405621"/>
                <a:gd name="connsiteY57" fmla="*/ 74061 h 226716"/>
                <a:gd name="connsiteX58" fmla="*/ 91166 w 405621"/>
                <a:gd name="connsiteY58" fmla="*/ 112161 h 226716"/>
                <a:gd name="connsiteX59" fmla="*/ 72116 w 405621"/>
                <a:gd name="connsiteY59" fmla="*/ 154833 h 226716"/>
                <a:gd name="connsiteX60" fmla="*/ 112502 w 405621"/>
                <a:gd name="connsiteY60" fmla="*/ 179788 h 226716"/>
                <a:gd name="connsiteX61" fmla="*/ 114026 w 405621"/>
                <a:gd name="connsiteY61" fmla="*/ 168359 h 226716"/>
                <a:gd name="connsiteX62" fmla="*/ 58400 w 405621"/>
                <a:gd name="connsiteY62" fmla="*/ 163215 h 226716"/>
                <a:gd name="connsiteX63" fmla="*/ 31634 w 405621"/>
                <a:gd name="connsiteY63" fmla="*/ 160834 h 226716"/>
                <a:gd name="connsiteX64" fmla="*/ 17728 w 405621"/>
                <a:gd name="connsiteY64" fmla="*/ 159500 h 226716"/>
                <a:gd name="connsiteX65" fmla="*/ 11157 w 405621"/>
                <a:gd name="connsiteY65" fmla="*/ 154738 h 226716"/>
                <a:gd name="connsiteX66" fmla="*/ 31159 w 405621"/>
                <a:gd name="connsiteY66" fmla="*/ 149975 h 226716"/>
                <a:gd name="connsiteX67" fmla="*/ 49446 w 405621"/>
                <a:gd name="connsiteY67" fmla="*/ 142831 h 226716"/>
                <a:gd name="connsiteX68" fmla="*/ 70402 w 405621"/>
                <a:gd name="connsiteY68" fmla="*/ 110446 h 226716"/>
                <a:gd name="connsiteX69" fmla="*/ 59734 w 405621"/>
                <a:gd name="connsiteY69" fmla="*/ 108922 h 226716"/>
                <a:gd name="connsiteX70" fmla="*/ 56876 w 405621"/>
                <a:gd name="connsiteY70" fmla="*/ 147022 h 226716"/>
                <a:gd name="connsiteX71" fmla="*/ 62401 w 405621"/>
                <a:gd name="connsiteY71" fmla="*/ 152509 h 226716"/>
                <a:gd name="connsiteX72" fmla="*/ 67164 w 405621"/>
                <a:gd name="connsiteY72" fmla="*/ 149785 h 226716"/>
                <a:gd name="connsiteX73" fmla="*/ 108502 w 405621"/>
                <a:gd name="connsiteY73" fmla="*/ 93968 h 226716"/>
                <a:gd name="connsiteX74" fmla="*/ 98977 w 405621"/>
                <a:gd name="connsiteY74" fmla="*/ 90063 h 226716"/>
                <a:gd name="connsiteX75" fmla="*/ 85356 w 405621"/>
                <a:gd name="connsiteY75" fmla="*/ 145118 h 226716"/>
                <a:gd name="connsiteX76" fmla="*/ 95739 w 405621"/>
                <a:gd name="connsiteY76" fmla="*/ 149499 h 226716"/>
                <a:gd name="connsiteX77" fmla="*/ 150888 w 405621"/>
                <a:gd name="connsiteY77" fmla="*/ 44724 h 226716"/>
                <a:gd name="connsiteX78" fmla="*/ 150317 w 405621"/>
                <a:gd name="connsiteY78" fmla="*/ 36390 h 226716"/>
                <a:gd name="connsiteX79" fmla="*/ 142506 w 405621"/>
                <a:gd name="connsiteY79" fmla="*/ 36437 h 226716"/>
                <a:gd name="connsiteX80" fmla="*/ 72688 w 405621"/>
                <a:gd name="connsiteY80" fmla="*/ 141212 h 226716"/>
                <a:gd name="connsiteX81" fmla="*/ 85071 w 405621"/>
                <a:gd name="connsiteY81" fmla="*/ 142831 h 226716"/>
                <a:gd name="connsiteX82" fmla="*/ 212325 w 405621"/>
                <a:gd name="connsiteY82" fmla="*/ 16149 h 226716"/>
                <a:gd name="connsiteX83" fmla="*/ 218135 w 405621"/>
                <a:gd name="connsiteY83" fmla="*/ 10339 h 226716"/>
                <a:gd name="connsiteX84" fmla="*/ 212325 w 405621"/>
                <a:gd name="connsiteY84" fmla="*/ 4528 h 226716"/>
                <a:gd name="connsiteX85" fmla="*/ 35064 w 405621"/>
                <a:gd name="connsiteY85" fmla="*/ 99207 h 226716"/>
                <a:gd name="connsiteX86" fmla="*/ 17633 w 405621"/>
                <a:gd name="connsiteY86" fmla="*/ 152642 h 226716"/>
                <a:gd name="connsiteX87" fmla="*/ 29444 w 405621"/>
                <a:gd name="connsiteY87" fmla="*/ 157595 h 226716"/>
                <a:gd name="connsiteX88" fmla="*/ 163937 w 405621"/>
                <a:gd name="connsiteY88" fmla="*/ 31103 h 226716"/>
                <a:gd name="connsiteX89" fmla="*/ 215658 w 405621"/>
                <a:gd name="connsiteY89" fmla="*/ 17483 h 226716"/>
                <a:gd name="connsiteX90" fmla="*/ 210705 w 405621"/>
                <a:gd name="connsiteY90" fmla="*/ 5957 h 226716"/>
                <a:gd name="connsiteX91" fmla="*/ 98120 w 405621"/>
                <a:gd name="connsiteY91" fmla="*/ 144070 h 226716"/>
                <a:gd name="connsiteX92" fmla="*/ 109931 w 405621"/>
                <a:gd name="connsiteY92" fmla="*/ 150928 h 226716"/>
                <a:gd name="connsiteX93" fmla="*/ 160985 w 405621"/>
                <a:gd name="connsiteY93" fmla="*/ 80633 h 226716"/>
                <a:gd name="connsiteX94" fmla="*/ 231850 w 405621"/>
                <a:gd name="connsiteY94" fmla="*/ 31389 h 226716"/>
                <a:gd name="connsiteX95" fmla="*/ 311194 w 405621"/>
                <a:gd name="connsiteY95" fmla="*/ 30913 h 226716"/>
                <a:gd name="connsiteX96" fmla="*/ 353675 w 405621"/>
                <a:gd name="connsiteY96" fmla="*/ 98635 h 226716"/>
                <a:gd name="connsiteX97" fmla="*/ 392441 w 405621"/>
                <a:gd name="connsiteY97" fmla="*/ 212269 h 226716"/>
                <a:gd name="connsiteX98" fmla="*/ 404538 w 405621"/>
                <a:gd name="connsiteY98" fmla="*/ 210650 h 226716"/>
                <a:gd name="connsiteX99" fmla="*/ 379869 w 405621"/>
                <a:gd name="connsiteY99" fmla="*/ 111304 h 226716"/>
                <a:gd name="connsiteX100" fmla="*/ 373107 w 405621"/>
                <a:gd name="connsiteY100" fmla="*/ 114161 h 226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05621" h="226716">
                  <a:moveTo>
                    <a:pt x="372439" y="113780"/>
                  </a:moveTo>
                  <a:cubicBezTo>
                    <a:pt x="383870" y="144727"/>
                    <a:pt x="390346" y="177293"/>
                    <a:pt x="391489" y="210268"/>
                  </a:cubicBezTo>
                  <a:lnTo>
                    <a:pt x="403681" y="208554"/>
                  </a:lnTo>
                  <a:cubicBezTo>
                    <a:pt x="391871" y="171787"/>
                    <a:pt x="379202" y="135307"/>
                    <a:pt x="366820" y="98731"/>
                  </a:cubicBezTo>
                  <a:cubicBezTo>
                    <a:pt x="357295" y="71203"/>
                    <a:pt x="347293" y="41581"/>
                    <a:pt x="323290" y="23102"/>
                  </a:cubicBezTo>
                  <a:cubicBezTo>
                    <a:pt x="271760" y="-16522"/>
                    <a:pt x="200989" y="23102"/>
                    <a:pt x="160127" y="59678"/>
                  </a:cubicBezTo>
                  <a:cubicBezTo>
                    <a:pt x="133743" y="83167"/>
                    <a:pt x="112502" y="111742"/>
                    <a:pt x="97452" y="143689"/>
                  </a:cubicBezTo>
                  <a:lnTo>
                    <a:pt x="110026" y="148927"/>
                  </a:lnTo>
                  <a:cubicBezTo>
                    <a:pt x="132410" y="95673"/>
                    <a:pt x="169367" y="49772"/>
                    <a:pt x="216515" y="16435"/>
                  </a:cubicBezTo>
                  <a:cubicBezTo>
                    <a:pt x="219468" y="14473"/>
                    <a:pt x="220230" y="10501"/>
                    <a:pt x="218230" y="7576"/>
                  </a:cubicBezTo>
                  <a:cubicBezTo>
                    <a:pt x="216801" y="5395"/>
                    <a:pt x="214134" y="4338"/>
                    <a:pt x="211562" y="4910"/>
                  </a:cubicBezTo>
                  <a:cubicBezTo>
                    <a:pt x="145934" y="14816"/>
                    <a:pt x="86689" y="49820"/>
                    <a:pt x="46399" y="102541"/>
                  </a:cubicBezTo>
                  <a:cubicBezTo>
                    <a:pt x="35064" y="117428"/>
                    <a:pt x="25444" y="133564"/>
                    <a:pt x="17824" y="150642"/>
                  </a:cubicBezTo>
                  <a:lnTo>
                    <a:pt x="29921" y="153976"/>
                  </a:lnTo>
                  <a:cubicBezTo>
                    <a:pt x="38303" y="88349"/>
                    <a:pt x="91547" y="38152"/>
                    <a:pt x="153746" y="21959"/>
                  </a:cubicBezTo>
                  <a:cubicBezTo>
                    <a:pt x="172700" y="17044"/>
                    <a:pt x="192321" y="14958"/>
                    <a:pt x="211848" y="15768"/>
                  </a:cubicBezTo>
                  <a:lnTo>
                    <a:pt x="211848" y="4147"/>
                  </a:lnTo>
                  <a:cubicBezTo>
                    <a:pt x="154793" y="8024"/>
                    <a:pt x="104882" y="43791"/>
                    <a:pt x="82784" y="96540"/>
                  </a:cubicBezTo>
                  <a:cubicBezTo>
                    <a:pt x="76593" y="111123"/>
                    <a:pt x="72974" y="126649"/>
                    <a:pt x="72020" y="142451"/>
                  </a:cubicBezTo>
                  <a:cubicBezTo>
                    <a:pt x="71545" y="149880"/>
                    <a:pt x="82117" y="150547"/>
                    <a:pt x="84308" y="144165"/>
                  </a:cubicBezTo>
                  <a:cubicBezTo>
                    <a:pt x="97738" y="105865"/>
                    <a:pt x="120408" y="71499"/>
                    <a:pt x="150412" y="44152"/>
                  </a:cubicBezTo>
                  <a:lnTo>
                    <a:pt x="142030" y="35866"/>
                  </a:lnTo>
                  <a:cubicBezTo>
                    <a:pt x="115836" y="68575"/>
                    <a:pt x="96310" y="106027"/>
                    <a:pt x="84308" y="146165"/>
                  </a:cubicBezTo>
                  <a:cubicBezTo>
                    <a:pt x="82499" y="152261"/>
                    <a:pt x="91738" y="156452"/>
                    <a:pt x="94690" y="150547"/>
                  </a:cubicBezTo>
                  <a:cubicBezTo>
                    <a:pt x="104215" y="131687"/>
                    <a:pt x="109359" y="110904"/>
                    <a:pt x="109645" y="89777"/>
                  </a:cubicBezTo>
                  <a:cubicBezTo>
                    <a:pt x="109645" y="86672"/>
                    <a:pt x="107073" y="84176"/>
                    <a:pt x="104025" y="84196"/>
                  </a:cubicBezTo>
                  <a:cubicBezTo>
                    <a:pt x="102501" y="84205"/>
                    <a:pt x="101167" y="84777"/>
                    <a:pt x="100120" y="85777"/>
                  </a:cubicBezTo>
                  <a:cubicBezTo>
                    <a:pt x="83451" y="103322"/>
                    <a:pt x="68973" y="122877"/>
                    <a:pt x="57162" y="143975"/>
                  </a:cubicBezTo>
                  <a:lnTo>
                    <a:pt x="67448" y="146737"/>
                  </a:lnTo>
                  <a:cubicBezTo>
                    <a:pt x="68307" y="134068"/>
                    <a:pt x="69259" y="121495"/>
                    <a:pt x="70116" y="108637"/>
                  </a:cubicBezTo>
                  <a:cubicBezTo>
                    <a:pt x="70116" y="105636"/>
                    <a:pt x="67735" y="103208"/>
                    <a:pt x="64687" y="103208"/>
                  </a:cubicBezTo>
                  <a:cubicBezTo>
                    <a:pt x="62210" y="103198"/>
                    <a:pt x="60114" y="104846"/>
                    <a:pt x="59448" y="107208"/>
                  </a:cubicBezTo>
                  <a:cubicBezTo>
                    <a:pt x="57067" y="123029"/>
                    <a:pt x="45065" y="135697"/>
                    <a:pt x="29444" y="138926"/>
                  </a:cubicBezTo>
                  <a:cubicBezTo>
                    <a:pt x="21348" y="140164"/>
                    <a:pt x="12489" y="138926"/>
                    <a:pt x="5536" y="143975"/>
                  </a:cubicBezTo>
                  <a:cubicBezTo>
                    <a:pt x="203" y="147918"/>
                    <a:pt x="-2179" y="154699"/>
                    <a:pt x="-560" y="161119"/>
                  </a:cubicBezTo>
                  <a:cubicBezTo>
                    <a:pt x="2202" y="169502"/>
                    <a:pt x="11061" y="169787"/>
                    <a:pt x="18490" y="170644"/>
                  </a:cubicBezTo>
                  <a:lnTo>
                    <a:pt x="49827" y="173693"/>
                  </a:lnTo>
                  <a:lnTo>
                    <a:pt x="113646" y="179884"/>
                  </a:lnTo>
                  <a:cubicBezTo>
                    <a:pt x="120217" y="180551"/>
                    <a:pt x="121646" y="169787"/>
                    <a:pt x="115264" y="168454"/>
                  </a:cubicBezTo>
                  <a:cubicBezTo>
                    <a:pt x="104310" y="166263"/>
                    <a:pt x="78021" y="158357"/>
                    <a:pt x="83546" y="142355"/>
                  </a:cubicBezTo>
                  <a:cubicBezTo>
                    <a:pt x="86023" y="137440"/>
                    <a:pt x="89261" y="132944"/>
                    <a:pt x="93071" y="129020"/>
                  </a:cubicBezTo>
                  <a:cubicBezTo>
                    <a:pt x="96310" y="125020"/>
                    <a:pt x="99548" y="121114"/>
                    <a:pt x="102596" y="117304"/>
                  </a:cubicBezTo>
                  <a:cubicBezTo>
                    <a:pt x="136791" y="78804"/>
                    <a:pt x="180606" y="50134"/>
                    <a:pt x="229564" y="34246"/>
                  </a:cubicBezTo>
                  <a:cubicBezTo>
                    <a:pt x="232802" y="33142"/>
                    <a:pt x="234517" y="29617"/>
                    <a:pt x="233374" y="26388"/>
                  </a:cubicBezTo>
                  <a:cubicBezTo>
                    <a:pt x="232802" y="24569"/>
                    <a:pt x="231375" y="23150"/>
                    <a:pt x="229564" y="22531"/>
                  </a:cubicBezTo>
                  <a:cubicBezTo>
                    <a:pt x="183750" y="11491"/>
                    <a:pt x="135457" y="23464"/>
                    <a:pt x="100120" y="54630"/>
                  </a:cubicBezTo>
                  <a:lnTo>
                    <a:pt x="107930" y="62441"/>
                  </a:lnTo>
                  <a:cubicBezTo>
                    <a:pt x="146506" y="21950"/>
                    <a:pt x="203180" y="3985"/>
                    <a:pt x="258044" y="14816"/>
                  </a:cubicBezTo>
                  <a:cubicBezTo>
                    <a:pt x="314146" y="26626"/>
                    <a:pt x="352151" y="71966"/>
                    <a:pt x="367677" y="125305"/>
                  </a:cubicBezTo>
                  <a:cubicBezTo>
                    <a:pt x="376345" y="155843"/>
                    <a:pt x="379202" y="187723"/>
                    <a:pt x="376249" y="219317"/>
                  </a:cubicBezTo>
                  <a:cubicBezTo>
                    <a:pt x="375392" y="228842"/>
                    <a:pt x="390728" y="228842"/>
                    <a:pt x="391585" y="219317"/>
                  </a:cubicBezTo>
                  <a:cubicBezTo>
                    <a:pt x="397014" y="159881"/>
                    <a:pt x="384155" y="95492"/>
                    <a:pt x="343960" y="50058"/>
                  </a:cubicBezTo>
                  <a:cubicBezTo>
                    <a:pt x="303764" y="4624"/>
                    <a:pt x="241566" y="-9569"/>
                    <a:pt x="184034" y="5576"/>
                  </a:cubicBezTo>
                  <a:cubicBezTo>
                    <a:pt x="152126" y="14101"/>
                    <a:pt x="123171" y="31160"/>
                    <a:pt x="100215" y="54916"/>
                  </a:cubicBezTo>
                  <a:cubicBezTo>
                    <a:pt x="95071" y="60059"/>
                    <a:pt x="102692" y="67298"/>
                    <a:pt x="108025" y="62726"/>
                  </a:cubicBezTo>
                  <a:cubicBezTo>
                    <a:pt x="140792" y="35009"/>
                    <a:pt x="184702" y="24407"/>
                    <a:pt x="226421" y="34151"/>
                  </a:cubicBezTo>
                  <a:lnTo>
                    <a:pt x="226421" y="22721"/>
                  </a:lnTo>
                  <a:cubicBezTo>
                    <a:pt x="191846" y="34084"/>
                    <a:pt x="159651" y="51458"/>
                    <a:pt x="131171" y="74061"/>
                  </a:cubicBezTo>
                  <a:cubicBezTo>
                    <a:pt x="116693" y="85491"/>
                    <a:pt x="103263" y="98245"/>
                    <a:pt x="91166" y="112161"/>
                  </a:cubicBezTo>
                  <a:cubicBezTo>
                    <a:pt x="81641" y="123496"/>
                    <a:pt x="66115" y="138355"/>
                    <a:pt x="72116" y="154833"/>
                  </a:cubicBezTo>
                  <a:cubicBezTo>
                    <a:pt x="78116" y="171311"/>
                    <a:pt x="97548" y="176836"/>
                    <a:pt x="112502" y="179788"/>
                  </a:cubicBezTo>
                  <a:lnTo>
                    <a:pt x="114026" y="168359"/>
                  </a:lnTo>
                  <a:lnTo>
                    <a:pt x="58400" y="163215"/>
                  </a:lnTo>
                  <a:lnTo>
                    <a:pt x="31634" y="160834"/>
                  </a:lnTo>
                  <a:lnTo>
                    <a:pt x="17728" y="159500"/>
                  </a:lnTo>
                  <a:cubicBezTo>
                    <a:pt x="14395" y="159500"/>
                    <a:pt x="8203" y="159500"/>
                    <a:pt x="11157" y="154738"/>
                  </a:cubicBezTo>
                  <a:cubicBezTo>
                    <a:pt x="14109" y="149975"/>
                    <a:pt x="25444" y="150833"/>
                    <a:pt x="31159" y="149975"/>
                  </a:cubicBezTo>
                  <a:cubicBezTo>
                    <a:pt x="37731" y="149004"/>
                    <a:pt x="43922" y="146556"/>
                    <a:pt x="49446" y="142831"/>
                  </a:cubicBezTo>
                  <a:cubicBezTo>
                    <a:pt x="60400" y="135211"/>
                    <a:pt x="67925" y="123581"/>
                    <a:pt x="70402" y="110446"/>
                  </a:cubicBezTo>
                  <a:lnTo>
                    <a:pt x="59734" y="108922"/>
                  </a:lnTo>
                  <a:lnTo>
                    <a:pt x="56876" y="147022"/>
                  </a:lnTo>
                  <a:cubicBezTo>
                    <a:pt x="56876" y="150070"/>
                    <a:pt x="59352" y="152528"/>
                    <a:pt x="62401" y="152509"/>
                  </a:cubicBezTo>
                  <a:cubicBezTo>
                    <a:pt x="64401" y="152499"/>
                    <a:pt x="66210" y="151461"/>
                    <a:pt x="67164" y="149785"/>
                  </a:cubicBezTo>
                  <a:cubicBezTo>
                    <a:pt x="78593" y="129525"/>
                    <a:pt x="92404" y="110780"/>
                    <a:pt x="108502" y="93968"/>
                  </a:cubicBezTo>
                  <a:lnTo>
                    <a:pt x="98977" y="90063"/>
                  </a:lnTo>
                  <a:cubicBezTo>
                    <a:pt x="98595" y="109208"/>
                    <a:pt x="94024" y="128020"/>
                    <a:pt x="85356" y="145118"/>
                  </a:cubicBezTo>
                  <a:lnTo>
                    <a:pt x="95739" y="149499"/>
                  </a:lnTo>
                  <a:cubicBezTo>
                    <a:pt x="107263" y="111380"/>
                    <a:pt x="126027" y="75814"/>
                    <a:pt x="150888" y="44724"/>
                  </a:cubicBezTo>
                  <a:cubicBezTo>
                    <a:pt x="152983" y="42267"/>
                    <a:pt x="152793" y="38533"/>
                    <a:pt x="150317" y="36390"/>
                  </a:cubicBezTo>
                  <a:cubicBezTo>
                    <a:pt x="148031" y="34446"/>
                    <a:pt x="144696" y="34466"/>
                    <a:pt x="142506" y="36437"/>
                  </a:cubicBezTo>
                  <a:cubicBezTo>
                    <a:pt x="110788" y="64917"/>
                    <a:pt x="86785" y="100959"/>
                    <a:pt x="72688" y="141212"/>
                  </a:cubicBezTo>
                  <a:lnTo>
                    <a:pt x="85071" y="142831"/>
                  </a:lnTo>
                  <a:cubicBezTo>
                    <a:pt x="91166" y="75347"/>
                    <a:pt x="144791" y="21969"/>
                    <a:pt x="212325" y="16149"/>
                  </a:cubicBezTo>
                  <a:cubicBezTo>
                    <a:pt x="215563" y="16149"/>
                    <a:pt x="218135" y="13549"/>
                    <a:pt x="218135" y="10339"/>
                  </a:cubicBezTo>
                  <a:cubicBezTo>
                    <a:pt x="218135" y="7129"/>
                    <a:pt x="215563" y="4528"/>
                    <a:pt x="212325" y="4528"/>
                  </a:cubicBezTo>
                  <a:cubicBezTo>
                    <a:pt x="141077" y="2528"/>
                    <a:pt x="69450" y="34723"/>
                    <a:pt x="35064" y="99207"/>
                  </a:cubicBezTo>
                  <a:cubicBezTo>
                    <a:pt x="26110" y="115828"/>
                    <a:pt x="20205" y="133925"/>
                    <a:pt x="17633" y="152642"/>
                  </a:cubicBezTo>
                  <a:cubicBezTo>
                    <a:pt x="16681" y="159024"/>
                    <a:pt x="26015" y="164929"/>
                    <a:pt x="29444" y="157595"/>
                  </a:cubicBezTo>
                  <a:cubicBezTo>
                    <a:pt x="56305" y="99674"/>
                    <a:pt x="104501" y="54354"/>
                    <a:pt x="163937" y="31103"/>
                  </a:cubicBezTo>
                  <a:cubicBezTo>
                    <a:pt x="180606" y="24664"/>
                    <a:pt x="197942" y="20102"/>
                    <a:pt x="215658" y="17483"/>
                  </a:cubicBezTo>
                  <a:lnTo>
                    <a:pt x="210705" y="5957"/>
                  </a:lnTo>
                  <a:cubicBezTo>
                    <a:pt x="161271" y="40819"/>
                    <a:pt x="122313" y="88596"/>
                    <a:pt x="98120" y="144070"/>
                  </a:cubicBezTo>
                  <a:cubicBezTo>
                    <a:pt x="94596" y="151976"/>
                    <a:pt x="105930" y="159024"/>
                    <a:pt x="109931" y="150928"/>
                  </a:cubicBezTo>
                  <a:cubicBezTo>
                    <a:pt x="123171" y="124953"/>
                    <a:pt x="140410" y="101236"/>
                    <a:pt x="160985" y="80633"/>
                  </a:cubicBezTo>
                  <a:cubicBezTo>
                    <a:pt x="181082" y="59650"/>
                    <a:pt x="205181" y="42905"/>
                    <a:pt x="231850" y="31389"/>
                  </a:cubicBezTo>
                  <a:cubicBezTo>
                    <a:pt x="256710" y="21388"/>
                    <a:pt x="287000" y="16530"/>
                    <a:pt x="311194" y="30913"/>
                  </a:cubicBezTo>
                  <a:cubicBezTo>
                    <a:pt x="335387" y="45295"/>
                    <a:pt x="345102" y="73680"/>
                    <a:pt x="353675" y="98635"/>
                  </a:cubicBezTo>
                  <a:cubicBezTo>
                    <a:pt x="366534" y="136735"/>
                    <a:pt x="378917" y="174835"/>
                    <a:pt x="392441" y="212269"/>
                  </a:cubicBezTo>
                  <a:cubicBezTo>
                    <a:pt x="394633" y="218365"/>
                    <a:pt x="405110" y="217984"/>
                    <a:pt x="404538" y="210650"/>
                  </a:cubicBezTo>
                  <a:cubicBezTo>
                    <a:pt x="401966" y="176388"/>
                    <a:pt x="393584" y="142793"/>
                    <a:pt x="379869" y="111304"/>
                  </a:cubicBezTo>
                  <a:cubicBezTo>
                    <a:pt x="378249" y="107494"/>
                    <a:pt x="371582" y="110161"/>
                    <a:pt x="373107" y="11416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660400" y="2706018"/>
            <a:ext cx="10858500" cy="757130"/>
          </a:xfrm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lang="zh-CN" altLang="en-US" sz="4800" b="1">
                <a:solidFill>
                  <a:schemeClr val="bg1"/>
                </a:solidFill>
              </a:defRPr>
            </a:lvl1pPr>
          </a:lstStyle>
          <a:p>
            <a:pPr lvl="0" defTabSz="914400"/>
            <a:r>
              <a:rPr lang="en-US" altLang="zh-CN"/>
              <a:t>Click to edit Master subtitle</a:t>
            </a:r>
            <a:endParaRPr lang="en-US" altLang="zh-CN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4797516" y="5994074"/>
            <a:ext cx="2787650" cy="345367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 algn="ctr">
              <a:buNone/>
              <a:defRPr lang="en-US" altLang="zh-CN" sz="1200" b="0" smtClean="0">
                <a:solidFill>
                  <a:schemeClr val="bg1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/>
              <a:t>Speaker name and title</a:t>
            </a:r>
            <a:endParaRPr lang="en-US" altLang="zh-CN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5" hasCustomPrompt="1"/>
          </p:nvPr>
        </p:nvSpPr>
        <p:spPr>
          <a:xfrm>
            <a:off x="660400" y="723900"/>
            <a:ext cx="1039091" cy="296271"/>
          </a:xfrm>
        </p:spPr>
        <p:txBody>
          <a:bodyPr vert="horz" wrap="none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>
                <a:solidFill>
                  <a:schemeClr val="bg1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/>
              <a:t>LGOO HERE</a:t>
            </a:r>
            <a:endParaRPr lang="en-US" altLang="zh-CN"/>
          </a:p>
        </p:txBody>
      </p:sp>
      <p:sp>
        <p:nvSpPr>
          <p:cNvPr id="16" name="副标题 15"/>
          <p:cNvSpPr>
            <a:spLocks noGrp="1"/>
          </p:cNvSpPr>
          <p:nvPr>
            <p:ph type="subTitle" idx="1" hasCustomPrompt="1"/>
          </p:nvPr>
        </p:nvSpPr>
        <p:spPr>
          <a:xfrm>
            <a:off x="5186885" y="4050465"/>
            <a:ext cx="4261916" cy="51729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marL="0" indent="0" algn="l">
              <a:spcBef>
                <a:spcPct val="0"/>
              </a:spcBef>
              <a:buNone/>
              <a:defRPr lang="zh-CN" altLang="en-US" sz="1600" b="1">
                <a:solidFill>
                  <a:schemeClr val="bg1"/>
                </a:solidFill>
              </a:defRPr>
            </a:lvl1pPr>
          </a:lstStyle>
          <a:p>
            <a:pPr marL="228600" lvl="0" indent="-228600" defTabSz="914400"/>
            <a:r>
              <a:rPr lang="en-US" altLang="zh-CN"/>
              <a:t>Click to edit Master subtitle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 hasCustomPrompt="1"/>
          </p:nvPr>
        </p:nvSpPr>
        <p:spPr>
          <a:xfrm>
            <a:off x="4797516" y="5679367"/>
            <a:ext cx="2787650" cy="345367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 algn="ctr">
              <a:buNone/>
              <a:defRPr lang="en-US" altLang="zh-CN" sz="1200" b="0" smtClean="0">
                <a:solidFill>
                  <a:schemeClr val="bg1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/>
              <a:t>OfficePLUS</a:t>
            </a:r>
            <a:endParaRPr lang="en-US" altLang="en-US"/>
          </a:p>
        </p:txBody>
      </p:sp>
      <p:pic>
        <p:nvPicPr>
          <p:cNvPr id="771" name="图形 770"/>
          <p:cNvPicPr>
            <a:picLocks noChangeAspect="1"/>
          </p:cNvPicPr>
          <p:nvPr userDrawn="1"/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90367" y="-47350"/>
            <a:ext cx="12314477" cy="217314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/>
              <a:t>CONTENTS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  <p:cxnSp>
        <p:nvCxnSpPr>
          <p:cNvPr id="10" name="直接连接符 9"/>
          <p:cNvCxnSpPr/>
          <p:nvPr userDrawn="1"/>
        </p:nvCxnSpPr>
        <p:spPr>
          <a:xfrm flipH="1"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任意多边形: 形状 10"/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背景图案&#10;&#10;描述已自动生成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7811" y="0"/>
            <a:ext cx="12219811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40782" y="3332148"/>
            <a:ext cx="5539653" cy="1421928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defRPr lang="zh-CN" altLang="en-US" sz="4800">
                <a:solidFill>
                  <a:schemeClr val="bg1"/>
                </a:solidFill>
              </a:defRPr>
            </a:lvl1pPr>
          </a:lstStyle>
          <a:p>
            <a:pPr lvl="0" defTabSz="914400"/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40782" y="4754076"/>
            <a:ext cx="5539653" cy="258532"/>
          </a:xfrm>
        </p:spPr>
        <p:txBody>
          <a:bodyPr wrap="square">
            <a:spAutoFit/>
          </a:bodyPr>
          <a:lstStyle>
            <a:lvl1pPr marL="0" indent="0">
              <a:buNone/>
              <a:defRPr lang="en-US" altLang="zh-CN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834F10D-3A58-4285-A9DB-D9098A7BEDDD}" type="datetime1">
              <a:rPr lang="en-US" altLang="zh-CN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/>
          </a:p>
        </p:txBody>
      </p:sp>
      <p:pic>
        <p:nvPicPr>
          <p:cNvPr id="14" name="图形 13"/>
          <p:cNvPicPr>
            <a:picLocks noChangeAspect="1"/>
          </p:cNvPicPr>
          <p:nvPr userDrawn="1"/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13448" y="1508141"/>
            <a:ext cx="2886076" cy="462137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7811" y="0"/>
            <a:ext cx="12219811" cy="6858000"/>
          </a:xfrm>
          <a:prstGeom prst="rect">
            <a:avLst/>
          </a:prstGeom>
        </p:spPr>
      </p:pic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975100" y="2607469"/>
            <a:ext cx="4991100" cy="16430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altLang="zh-CN" sz="3600" b="1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lang="en-US" altLang="zh-CN" smtClean="0"/>
            </a:lvl2pPr>
            <a:lvl3pPr>
              <a:defRPr lang="en-US" altLang="zh-CN" smtClean="0"/>
            </a:lvl3pPr>
            <a:lvl4pPr>
              <a:defRPr lang="en-US" altLang="zh-CN" smtClean="0"/>
            </a:lvl4pPr>
            <a:lvl5pPr>
              <a:defRPr lang="zh-CN" altLang="en-US"/>
            </a:lvl5pPr>
          </a:lstStyle>
          <a:p>
            <a:pPr marL="228600" lvl="0" indent="-228600" defTabSz="914400">
              <a:spcBef>
                <a:spcPct val="0"/>
              </a:spcBef>
            </a:pPr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4" hasCustomPrompt="1"/>
          </p:nvPr>
        </p:nvSpPr>
        <p:spPr>
          <a:xfrm>
            <a:off x="8434614" y="6026512"/>
            <a:ext cx="3084286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 algn="r">
              <a:buNone/>
              <a:defRPr lang="en-US" altLang="zh-CN" sz="1200" b="0" smtClean="0">
                <a:solidFill>
                  <a:schemeClr val="bg1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/>
              <a:t>Speaker name and title</a:t>
            </a:r>
            <a:endParaRPr lang="en-US" altLang="zh-CN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5" hasCustomPrompt="1"/>
          </p:nvPr>
        </p:nvSpPr>
        <p:spPr>
          <a:xfrm>
            <a:off x="673101" y="6026512"/>
            <a:ext cx="3084286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altLang="zh-CN" sz="1200" b="0" smtClean="0">
                <a:solidFill>
                  <a:schemeClr val="bg1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/>
              <a:t>OfficePLUS</a:t>
            </a:r>
            <a:endParaRPr lang="en-US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6096000" y="2109832"/>
            <a:ext cx="4981404" cy="3269552"/>
            <a:chOff x="-7" y="4260556"/>
            <a:chExt cx="3771825" cy="2475643"/>
          </a:xfrm>
        </p:grpSpPr>
        <p:sp>
          <p:nvSpPr>
            <p:cNvPr id="4" name="任意多边形: 形状 3"/>
            <p:cNvSpPr/>
            <p:nvPr/>
          </p:nvSpPr>
          <p:spPr>
            <a:xfrm>
              <a:off x="1524039" y="5002738"/>
              <a:ext cx="1262632" cy="250246"/>
            </a:xfrm>
            <a:custGeom>
              <a:avLst/>
              <a:gdLst>
                <a:gd name="connsiteX0" fmla="*/ 4520 w 1262632"/>
                <a:gd name="connsiteY0" fmla="*/ 249867 h 250246"/>
                <a:gd name="connsiteX1" fmla="*/ 259980 w 1262632"/>
                <a:gd name="connsiteY1" fmla="*/ 201289 h 250246"/>
                <a:gd name="connsiteX2" fmla="*/ 499534 w 1262632"/>
                <a:gd name="connsiteY2" fmla="*/ 156617 h 250246"/>
                <a:gd name="connsiteX3" fmla="*/ 733373 w 1262632"/>
                <a:gd name="connsiteY3" fmla="*/ 113564 h 250246"/>
                <a:gd name="connsiteX4" fmla="*/ 971498 w 1262632"/>
                <a:gd name="connsiteY4" fmla="*/ 68892 h 250246"/>
                <a:gd name="connsiteX5" fmla="*/ 1224102 w 1262632"/>
                <a:gd name="connsiteY5" fmla="*/ 19553 h 250246"/>
                <a:gd name="connsiteX6" fmla="*/ 1256867 w 1262632"/>
                <a:gd name="connsiteY6" fmla="*/ 12409 h 250246"/>
                <a:gd name="connsiteX7" fmla="*/ 1253438 w 1262632"/>
                <a:gd name="connsiteY7" fmla="*/ -164 h 250246"/>
                <a:gd name="connsiteX8" fmla="*/ 1122565 w 1262632"/>
                <a:gd name="connsiteY8" fmla="*/ 25363 h 250246"/>
                <a:gd name="connsiteX9" fmla="*/ 998168 w 1262632"/>
                <a:gd name="connsiteY9" fmla="*/ 49461 h 250246"/>
                <a:gd name="connsiteX10" fmla="*/ 758804 w 1262632"/>
                <a:gd name="connsiteY10" fmla="*/ 94895 h 250246"/>
                <a:gd name="connsiteX11" fmla="*/ 525157 w 1262632"/>
                <a:gd name="connsiteY11" fmla="*/ 138615 h 250246"/>
                <a:gd name="connsiteX12" fmla="*/ 287032 w 1262632"/>
                <a:gd name="connsiteY12" fmla="*/ 183954 h 250246"/>
                <a:gd name="connsiteX13" fmla="*/ 34904 w 1262632"/>
                <a:gd name="connsiteY13" fmla="*/ 234722 h 250246"/>
                <a:gd name="connsiteX14" fmla="*/ 2044 w 1262632"/>
                <a:gd name="connsiteY14" fmla="*/ 241580 h 250246"/>
                <a:gd name="connsiteX15" fmla="*/ 4330 w 1262632"/>
                <a:gd name="connsiteY15" fmla="*/ 249867 h 25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62632" h="250246">
                  <a:moveTo>
                    <a:pt x="4520" y="249867"/>
                  </a:moveTo>
                  <a:cubicBezTo>
                    <a:pt x="89579" y="233294"/>
                    <a:pt x="174827" y="217291"/>
                    <a:pt x="259980" y="201289"/>
                  </a:cubicBezTo>
                  <a:cubicBezTo>
                    <a:pt x="339800" y="186364"/>
                    <a:pt x="419619" y="171476"/>
                    <a:pt x="499534" y="156617"/>
                  </a:cubicBezTo>
                  <a:cubicBezTo>
                    <a:pt x="577545" y="142235"/>
                    <a:pt x="655458" y="128042"/>
                    <a:pt x="733373" y="113564"/>
                  </a:cubicBezTo>
                  <a:cubicBezTo>
                    <a:pt x="812812" y="98896"/>
                    <a:pt x="892154" y="84008"/>
                    <a:pt x="971498" y="68892"/>
                  </a:cubicBezTo>
                  <a:cubicBezTo>
                    <a:pt x="1055795" y="52890"/>
                    <a:pt x="1139995" y="36440"/>
                    <a:pt x="1224102" y="19553"/>
                  </a:cubicBezTo>
                  <a:cubicBezTo>
                    <a:pt x="1235055" y="17362"/>
                    <a:pt x="1246008" y="15076"/>
                    <a:pt x="1256867" y="12409"/>
                  </a:cubicBezTo>
                  <a:cubicBezTo>
                    <a:pt x="1265154" y="10409"/>
                    <a:pt x="1261534" y="-1403"/>
                    <a:pt x="1253438" y="-164"/>
                  </a:cubicBezTo>
                  <a:cubicBezTo>
                    <a:pt x="1209624" y="6694"/>
                    <a:pt x="1166094" y="16790"/>
                    <a:pt x="1122565" y="25363"/>
                  </a:cubicBezTo>
                  <a:lnTo>
                    <a:pt x="998168" y="49461"/>
                  </a:lnTo>
                  <a:cubicBezTo>
                    <a:pt x="918444" y="64891"/>
                    <a:pt x="838719" y="80036"/>
                    <a:pt x="758804" y="94895"/>
                  </a:cubicBezTo>
                  <a:lnTo>
                    <a:pt x="525157" y="138615"/>
                  </a:lnTo>
                  <a:cubicBezTo>
                    <a:pt x="445813" y="153598"/>
                    <a:pt x="366470" y="168714"/>
                    <a:pt x="287032" y="183954"/>
                  </a:cubicBezTo>
                  <a:cubicBezTo>
                    <a:pt x="202830" y="200146"/>
                    <a:pt x="118820" y="217072"/>
                    <a:pt x="34904" y="234722"/>
                  </a:cubicBezTo>
                  <a:lnTo>
                    <a:pt x="2044" y="241580"/>
                  </a:lnTo>
                  <a:cubicBezTo>
                    <a:pt x="-3385" y="242723"/>
                    <a:pt x="-1099" y="251105"/>
                    <a:pt x="4330" y="24986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1506083" y="5255591"/>
              <a:ext cx="1022467" cy="485093"/>
            </a:xfrm>
            <a:custGeom>
              <a:avLst/>
              <a:gdLst>
                <a:gd name="connsiteX0" fmla="*/ 17523 w 1022467"/>
                <a:gd name="connsiteY0" fmla="*/ 9492 h 485093"/>
                <a:gd name="connsiteX1" fmla="*/ 468436 w 1022467"/>
                <a:gd name="connsiteY1" fmla="*/ 109695 h 485093"/>
                <a:gd name="connsiteX2" fmla="*/ 693893 w 1022467"/>
                <a:gd name="connsiteY2" fmla="*/ 159511 h 485093"/>
                <a:gd name="connsiteX3" fmla="*/ 805526 w 1022467"/>
                <a:gd name="connsiteY3" fmla="*/ 184180 h 485093"/>
                <a:gd name="connsiteX4" fmla="*/ 906967 w 1022467"/>
                <a:gd name="connsiteY4" fmla="*/ 210469 h 485093"/>
                <a:gd name="connsiteX5" fmla="*/ 976024 w 1022467"/>
                <a:gd name="connsiteY5" fmla="*/ 259237 h 485093"/>
                <a:gd name="connsiteX6" fmla="*/ 1006028 w 1022467"/>
                <a:gd name="connsiteY6" fmla="*/ 329818 h 485093"/>
                <a:gd name="connsiteX7" fmla="*/ 997741 w 1022467"/>
                <a:gd name="connsiteY7" fmla="*/ 407161 h 485093"/>
                <a:gd name="connsiteX8" fmla="*/ 937924 w 1022467"/>
                <a:gd name="connsiteY8" fmla="*/ 468216 h 485093"/>
                <a:gd name="connsiteX9" fmla="*/ 834673 w 1022467"/>
                <a:gd name="connsiteY9" fmla="*/ 456595 h 485093"/>
                <a:gd name="connsiteX10" fmla="*/ 724849 w 1022467"/>
                <a:gd name="connsiteY10" fmla="*/ 425639 h 485093"/>
                <a:gd name="connsiteX11" fmla="*/ 502916 w 1022467"/>
                <a:gd name="connsiteY11" fmla="*/ 363060 h 485093"/>
                <a:gd name="connsiteX12" fmla="*/ 61528 w 1022467"/>
                <a:gd name="connsiteY12" fmla="*/ 238187 h 485093"/>
                <a:gd name="connsiteX13" fmla="*/ 6569 w 1022467"/>
                <a:gd name="connsiteY13" fmla="*/ 222757 h 485093"/>
                <a:gd name="connsiteX14" fmla="*/ -955 w 1022467"/>
                <a:gd name="connsiteY14" fmla="*/ 227786 h 485093"/>
                <a:gd name="connsiteX15" fmla="*/ 3235 w 1022467"/>
                <a:gd name="connsiteY15" fmla="*/ 235044 h 485093"/>
                <a:gd name="connsiteX16" fmla="*/ 458435 w 1022467"/>
                <a:gd name="connsiteY16" fmla="*/ 363536 h 485093"/>
                <a:gd name="connsiteX17" fmla="*/ 684845 w 1022467"/>
                <a:gd name="connsiteY17" fmla="*/ 427639 h 485093"/>
                <a:gd name="connsiteX18" fmla="*/ 796954 w 1022467"/>
                <a:gd name="connsiteY18" fmla="*/ 459358 h 485093"/>
                <a:gd name="connsiteX19" fmla="*/ 852960 w 1022467"/>
                <a:gd name="connsiteY19" fmla="*/ 475074 h 485093"/>
                <a:gd name="connsiteX20" fmla="*/ 904872 w 1022467"/>
                <a:gd name="connsiteY20" fmla="*/ 484599 h 485093"/>
                <a:gd name="connsiteX21" fmla="*/ 989454 w 1022467"/>
                <a:gd name="connsiteY21" fmla="*/ 447356 h 485093"/>
                <a:gd name="connsiteX22" fmla="*/ 1020315 w 1022467"/>
                <a:gd name="connsiteY22" fmla="*/ 371632 h 485093"/>
                <a:gd name="connsiteX23" fmla="*/ 965642 w 1022467"/>
                <a:gd name="connsiteY23" fmla="*/ 226852 h 485093"/>
                <a:gd name="connsiteX24" fmla="*/ 877917 w 1022467"/>
                <a:gd name="connsiteY24" fmla="*/ 185037 h 485093"/>
                <a:gd name="connsiteX25" fmla="*/ 769998 w 1022467"/>
                <a:gd name="connsiteY25" fmla="*/ 161130 h 485093"/>
                <a:gd name="connsiteX26" fmla="*/ 539493 w 1022467"/>
                <a:gd name="connsiteY26" fmla="*/ 111409 h 485093"/>
                <a:gd name="connsiteX27" fmla="*/ 76197 w 1022467"/>
                <a:gd name="connsiteY27" fmla="*/ 11587 h 485093"/>
                <a:gd name="connsiteX28" fmla="*/ 20285 w 1022467"/>
                <a:gd name="connsiteY28" fmla="*/ -129 h 485093"/>
                <a:gd name="connsiteX29" fmla="*/ 17523 w 1022467"/>
                <a:gd name="connsiteY29" fmla="*/ 9396 h 48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22467" h="485093">
                  <a:moveTo>
                    <a:pt x="17523" y="9492"/>
                  </a:moveTo>
                  <a:cubicBezTo>
                    <a:pt x="167637" y="43591"/>
                    <a:pt x="318132" y="76167"/>
                    <a:pt x="468436" y="109695"/>
                  </a:cubicBezTo>
                  <a:lnTo>
                    <a:pt x="693893" y="159511"/>
                  </a:lnTo>
                  <a:lnTo>
                    <a:pt x="805526" y="184180"/>
                  </a:lnTo>
                  <a:cubicBezTo>
                    <a:pt x="839911" y="190391"/>
                    <a:pt x="873821" y="199182"/>
                    <a:pt x="906967" y="210469"/>
                  </a:cubicBezTo>
                  <a:cubicBezTo>
                    <a:pt x="934113" y="219975"/>
                    <a:pt x="958021" y="236863"/>
                    <a:pt x="976024" y="259237"/>
                  </a:cubicBezTo>
                  <a:cubicBezTo>
                    <a:pt x="991645" y="279935"/>
                    <a:pt x="1002027" y="304176"/>
                    <a:pt x="1006028" y="329818"/>
                  </a:cubicBezTo>
                  <a:cubicBezTo>
                    <a:pt x="1010218" y="355878"/>
                    <a:pt x="1007361" y="382586"/>
                    <a:pt x="997741" y="407161"/>
                  </a:cubicBezTo>
                  <a:cubicBezTo>
                    <a:pt x="986978" y="434116"/>
                    <a:pt x="966499" y="459643"/>
                    <a:pt x="937924" y="468216"/>
                  </a:cubicBezTo>
                  <a:cubicBezTo>
                    <a:pt x="903920" y="478408"/>
                    <a:pt x="867438" y="465835"/>
                    <a:pt x="834673" y="456595"/>
                  </a:cubicBezTo>
                  <a:lnTo>
                    <a:pt x="724849" y="425639"/>
                  </a:lnTo>
                  <a:lnTo>
                    <a:pt x="502916" y="363060"/>
                  </a:lnTo>
                  <a:cubicBezTo>
                    <a:pt x="355756" y="321531"/>
                    <a:pt x="208595" y="279907"/>
                    <a:pt x="61528" y="238187"/>
                  </a:cubicBezTo>
                  <a:lnTo>
                    <a:pt x="6569" y="222757"/>
                  </a:lnTo>
                  <a:cubicBezTo>
                    <a:pt x="3140" y="222080"/>
                    <a:pt x="-289" y="224328"/>
                    <a:pt x="-955" y="227786"/>
                  </a:cubicBezTo>
                  <a:cubicBezTo>
                    <a:pt x="-1527" y="230900"/>
                    <a:pt x="283" y="233996"/>
                    <a:pt x="3235" y="235044"/>
                  </a:cubicBezTo>
                  <a:lnTo>
                    <a:pt x="458435" y="363536"/>
                  </a:lnTo>
                  <a:lnTo>
                    <a:pt x="684845" y="427639"/>
                  </a:lnTo>
                  <a:lnTo>
                    <a:pt x="796954" y="459358"/>
                  </a:lnTo>
                  <a:cubicBezTo>
                    <a:pt x="816004" y="464596"/>
                    <a:pt x="834196" y="470026"/>
                    <a:pt x="852960" y="475074"/>
                  </a:cubicBezTo>
                  <a:cubicBezTo>
                    <a:pt x="869820" y="480141"/>
                    <a:pt x="887251" y="483342"/>
                    <a:pt x="904872" y="484599"/>
                  </a:cubicBezTo>
                  <a:cubicBezTo>
                    <a:pt x="937448" y="486866"/>
                    <a:pt x="969071" y="472940"/>
                    <a:pt x="989454" y="447356"/>
                  </a:cubicBezTo>
                  <a:cubicBezTo>
                    <a:pt x="1006599" y="425496"/>
                    <a:pt x="1017266" y="399264"/>
                    <a:pt x="1020315" y="371632"/>
                  </a:cubicBezTo>
                  <a:cubicBezTo>
                    <a:pt x="1026507" y="317378"/>
                    <a:pt x="1006123" y="263457"/>
                    <a:pt x="965642" y="226852"/>
                  </a:cubicBezTo>
                  <a:cubicBezTo>
                    <a:pt x="940019" y="206298"/>
                    <a:pt x="910016" y="191981"/>
                    <a:pt x="877917" y="185037"/>
                  </a:cubicBezTo>
                  <a:cubicBezTo>
                    <a:pt x="842292" y="175512"/>
                    <a:pt x="805907" y="168845"/>
                    <a:pt x="769998" y="161130"/>
                  </a:cubicBezTo>
                  <a:lnTo>
                    <a:pt x="539493" y="111409"/>
                  </a:lnTo>
                  <a:cubicBezTo>
                    <a:pt x="385092" y="78072"/>
                    <a:pt x="230788" y="43972"/>
                    <a:pt x="76197" y="11587"/>
                  </a:cubicBezTo>
                  <a:lnTo>
                    <a:pt x="20285" y="-129"/>
                  </a:lnTo>
                  <a:cubicBezTo>
                    <a:pt x="13903" y="-1462"/>
                    <a:pt x="10760" y="8158"/>
                    <a:pt x="17523" y="9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1511776" y="5251908"/>
              <a:ext cx="17392" cy="228601"/>
            </a:xfrm>
            <a:custGeom>
              <a:avLst/>
              <a:gdLst>
                <a:gd name="connsiteX0" fmla="*/ 16116 w 17392"/>
                <a:gd name="connsiteY0" fmla="*/ 224059 h 228601"/>
                <a:gd name="connsiteX1" fmla="*/ 12306 w 17392"/>
                <a:gd name="connsiteY1" fmla="*/ 114998 h 228601"/>
                <a:gd name="connsiteX2" fmla="*/ 11639 w 17392"/>
                <a:gd name="connsiteY2" fmla="*/ 60419 h 228601"/>
                <a:gd name="connsiteX3" fmla="*/ 11639 w 17392"/>
                <a:gd name="connsiteY3" fmla="*/ 5841 h 228601"/>
                <a:gd name="connsiteX4" fmla="*/ 5543 w 17392"/>
                <a:gd name="connsiteY4" fmla="*/ -255 h 228601"/>
                <a:gd name="connsiteX5" fmla="*/ -552 w 17392"/>
                <a:gd name="connsiteY5" fmla="*/ 5841 h 228601"/>
                <a:gd name="connsiteX6" fmla="*/ -552 w 17392"/>
                <a:gd name="connsiteY6" fmla="*/ 60419 h 228601"/>
                <a:gd name="connsiteX7" fmla="*/ 875 w 17392"/>
                <a:gd name="connsiteY7" fmla="*/ 114998 h 228601"/>
                <a:gd name="connsiteX8" fmla="*/ 7353 w 17392"/>
                <a:gd name="connsiteY8" fmla="*/ 224059 h 228601"/>
                <a:gd name="connsiteX9" fmla="*/ 16306 w 17392"/>
                <a:gd name="connsiteY9" fmla="*/ 224059 h 228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392" h="228601">
                  <a:moveTo>
                    <a:pt x="16116" y="224059"/>
                  </a:moveTo>
                  <a:cubicBezTo>
                    <a:pt x="15354" y="187673"/>
                    <a:pt x="13068" y="151383"/>
                    <a:pt x="12306" y="114998"/>
                  </a:cubicBezTo>
                  <a:cubicBezTo>
                    <a:pt x="12306" y="96805"/>
                    <a:pt x="11639" y="78612"/>
                    <a:pt x="11639" y="60419"/>
                  </a:cubicBezTo>
                  <a:cubicBezTo>
                    <a:pt x="11639" y="42227"/>
                    <a:pt x="12306" y="23939"/>
                    <a:pt x="11639" y="5841"/>
                  </a:cubicBezTo>
                  <a:cubicBezTo>
                    <a:pt x="11639" y="2479"/>
                    <a:pt x="8877" y="-255"/>
                    <a:pt x="5543" y="-255"/>
                  </a:cubicBezTo>
                  <a:cubicBezTo>
                    <a:pt x="2209" y="-255"/>
                    <a:pt x="-552" y="2479"/>
                    <a:pt x="-552" y="5841"/>
                  </a:cubicBezTo>
                  <a:cubicBezTo>
                    <a:pt x="-1695" y="23939"/>
                    <a:pt x="-552" y="42227"/>
                    <a:pt x="-552" y="60419"/>
                  </a:cubicBezTo>
                  <a:cubicBezTo>
                    <a:pt x="-552" y="78612"/>
                    <a:pt x="209" y="96805"/>
                    <a:pt x="875" y="114998"/>
                  </a:cubicBezTo>
                  <a:cubicBezTo>
                    <a:pt x="2114" y="151288"/>
                    <a:pt x="3352" y="187864"/>
                    <a:pt x="7353" y="224059"/>
                  </a:cubicBezTo>
                  <a:cubicBezTo>
                    <a:pt x="8019" y="229583"/>
                    <a:pt x="16878" y="229964"/>
                    <a:pt x="16306" y="22405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2429059" y="5003206"/>
              <a:ext cx="1099647" cy="740555"/>
            </a:xfrm>
            <a:custGeom>
              <a:avLst/>
              <a:gdLst>
                <a:gd name="connsiteX0" fmla="*/ 5136 w 1099647"/>
                <a:gd name="connsiteY0" fmla="*/ 739747 h 740555"/>
                <a:gd name="connsiteX1" fmla="*/ 430332 w 1099647"/>
                <a:gd name="connsiteY1" fmla="*/ 616493 h 740555"/>
                <a:gd name="connsiteX2" fmla="*/ 854672 w 1099647"/>
                <a:gd name="connsiteY2" fmla="*/ 491716 h 740555"/>
                <a:gd name="connsiteX3" fmla="*/ 1018692 w 1099647"/>
                <a:gd name="connsiteY3" fmla="*/ 421707 h 740555"/>
                <a:gd name="connsiteX4" fmla="*/ 1074033 w 1099647"/>
                <a:gd name="connsiteY4" fmla="*/ 362557 h 740555"/>
                <a:gd name="connsiteX5" fmla="*/ 1097941 w 1099647"/>
                <a:gd name="connsiteY5" fmla="*/ 287976 h 740555"/>
                <a:gd name="connsiteX6" fmla="*/ 1084510 w 1099647"/>
                <a:gd name="connsiteY6" fmla="*/ 216443 h 740555"/>
                <a:gd name="connsiteX7" fmla="*/ 1024693 w 1099647"/>
                <a:gd name="connsiteY7" fmla="*/ 162817 h 740555"/>
                <a:gd name="connsiteX8" fmla="*/ 941730 w 1099647"/>
                <a:gd name="connsiteY8" fmla="*/ 136624 h 740555"/>
                <a:gd name="connsiteX9" fmla="*/ 835240 w 1099647"/>
                <a:gd name="connsiteY9" fmla="*/ 111954 h 740555"/>
                <a:gd name="connsiteX10" fmla="*/ 404615 w 1099647"/>
                <a:gd name="connsiteY10" fmla="*/ 12323 h 740555"/>
                <a:gd name="connsiteX11" fmla="*/ 351371 w 1099647"/>
                <a:gd name="connsiteY11" fmla="*/ -60 h 740555"/>
                <a:gd name="connsiteX12" fmla="*/ 348132 w 1099647"/>
                <a:gd name="connsiteY12" fmla="*/ 11465 h 740555"/>
                <a:gd name="connsiteX13" fmla="*/ 769708 w 1099647"/>
                <a:gd name="connsiteY13" fmla="*/ 108525 h 740555"/>
                <a:gd name="connsiteX14" fmla="*/ 973067 w 1099647"/>
                <a:gd name="connsiteY14" fmla="*/ 155578 h 740555"/>
                <a:gd name="connsiteX15" fmla="*/ 1050887 w 1099647"/>
                <a:gd name="connsiteY15" fmla="*/ 191297 h 740555"/>
                <a:gd name="connsiteX16" fmla="*/ 1085272 w 1099647"/>
                <a:gd name="connsiteY16" fmla="*/ 255496 h 740555"/>
                <a:gd name="connsiteX17" fmla="*/ 1032598 w 1099647"/>
                <a:gd name="connsiteY17" fmla="*/ 393037 h 740555"/>
                <a:gd name="connsiteX18" fmla="*/ 877151 w 1099647"/>
                <a:gd name="connsiteY18" fmla="*/ 471046 h 740555"/>
                <a:gd name="connsiteX19" fmla="*/ 675792 w 1099647"/>
                <a:gd name="connsiteY19" fmla="*/ 530483 h 740555"/>
                <a:gd name="connsiteX20" fmla="*/ 467957 w 1099647"/>
                <a:gd name="connsiteY20" fmla="*/ 591728 h 740555"/>
                <a:gd name="connsiteX21" fmla="*/ 260216 w 1099647"/>
                <a:gd name="connsiteY21" fmla="*/ 652974 h 740555"/>
                <a:gd name="connsiteX22" fmla="*/ 52572 w 1099647"/>
                <a:gd name="connsiteY22" fmla="*/ 714886 h 740555"/>
                <a:gd name="connsiteX23" fmla="*/ 2566 w 1099647"/>
                <a:gd name="connsiteY23" fmla="*/ 730603 h 740555"/>
                <a:gd name="connsiteX24" fmla="*/ -864 w 1099647"/>
                <a:gd name="connsiteY24" fmla="*/ 736651 h 740555"/>
                <a:gd name="connsiteX25" fmla="*/ 5136 w 1099647"/>
                <a:gd name="connsiteY25" fmla="*/ 740128 h 740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99647" h="740555">
                  <a:moveTo>
                    <a:pt x="5136" y="739747"/>
                  </a:moveTo>
                  <a:cubicBezTo>
                    <a:pt x="147440" y="700694"/>
                    <a:pt x="288791" y="658117"/>
                    <a:pt x="430332" y="616493"/>
                  </a:cubicBezTo>
                  <a:cubicBezTo>
                    <a:pt x="571874" y="574869"/>
                    <a:pt x="713321" y="533435"/>
                    <a:pt x="854672" y="491716"/>
                  </a:cubicBezTo>
                  <a:cubicBezTo>
                    <a:pt x="911822" y="474952"/>
                    <a:pt x="970305" y="457235"/>
                    <a:pt x="1018692" y="421707"/>
                  </a:cubicBezTo>
                  <a:cubicBezTo>
                    <a:pt x="1040980" y="405924"/>
                    <a:pt x="1059745" y="385798"/>
                    <a:pt x="1074033" y="362557"/>
                  </a:cubicBezTo>
                  <a:cubicBezTo>
                    <a:pt x="1087462" y="339811"/>
                    <a:pt x="1095654" y="314322"/>
                    <a:pt x="1097941" y="287976"/>
                  </a:cubicBezTo>
                  <a:cubicBezTo>
                    <a:pt x="1100416" y="263335"/>
                    <a:pt x="1095749" y="238522"/>
                    <a:pt x="1084510" y="216443"/>
                  </a:cubicBezTo>
                  <a:cubicBezTo>
                    <a:pt x="1070984" y="192497"/>
                    <a:pt x="1049934" y="173657"/>
                    <a:pt x="1024693" y="162817"/>
                  </a:cubicBezTo>
                  <a:cubicBezTo>
                    <a:pt x="998022" y="151254"/>
                    <a:pt x="970210" y="142472"/>
                    <a:pt x="941730" y="136624"/>
                  </a:cubicBezTo>
                  <a:lnTo>
                    <a:pt x="835240" y="111954"/>
                  </a:lnTo>
                  <a:cubicBezTo>
                    <a:pt x="691699" y="78683"/>
                    <a:pt x="548157" y="45469"/>
                    <a:pt x="404615" y="12323"/>
                  </a:cubicBezTo>
                  <a:lnTo>
                    <a:pt x="351371" y="-60"/>
                  </a:lnTo>
                  <a:cubicBezTo>
                    <a:pt x="343846" y="-1870"/>
                    <a:pt x="340608" y="9465"/>
                    <a:pt x="348132" y="11465"/>
                  </a:cubicBezTo>
                  <a:cubicBezTo>
                    <a:pt x="488721" y="43660"/>
                    <a:pt x="629215" y="76016"/>
                    <a:pt x="769708" y="108525"/>
                  </a:cubicBezTo>
                  <a:cubicBezTo>
                    <a:pt x="837431" y="124241"/>
                    <a:pt x="905535" y="138815"/>
                    <a:pt x="973067" y="155578"/>
                  </a:cubicBezTo>
                  <a:cubicBezTo>
                    <a:pt x="1001452" y="161122"/>
                    <a:pt x="1028122" y="173362"/>
                    <a:pt x="1050887" y="191297"/>
                  </a:cubicBezTo>
                  <a:cubicBezTo>
                    <a:pt x="1069650" y="207899"/>
                    <a:pt x="1081843" y="230673"/>
                    <a:pt x="1085272" y="255496"/>
                  </a:cubicBezTo>
                  <a:cubicBezTo>
                    <a:pt x="1092511" y="305978"/>
                    <a:pt x="1068984" y="358842"/>
                    <a:pt x="1032598" y="393037"/>
                  </a:cubicBezTo>
                  <a:cubicBezTo>
                    <a:pt x="989546" y="433423"/>
                    <a:pt x="932490" y="454092"/>
                    <a:pt x="877151" y="471046"/>
                  </a:cubicBezTo>
                  <a:cubicBezTo>
                    <a:pt x="810476" y="491525"/>
                    <a:pt x="742848" y="510670"/>
                    <a:pt x="675792" y="530483"/>
                  </a:cubicBezTo>
                  <a:lnTo>
                    <a:pt x="467957" y="591728"/>
                  </a:lnTo>
                  <a:lnTo>
                    <a:pt x="260216" y="652974"/>
                  </a:lnTo>
                  <a:cubicBezTo>
                    <a:pt x="190969" y="673358"/>
                    <a:pt x="121533" y="693360"/>
                    <a:pt x="52572" y="714886"/>
                  </a:cubicBezTo>
                  <a:lnTo>
                    <a:pt x="2566" y="730603"/>
                  </a:lnTo>
                  <a:cubicBezTo>
                    <a:pt x="-102" y="731317"/>
                    <a:pt x="-1626" y="734022"/>
                    <a:pt x="-864" y="736651"/>
                  </a:cubicBezTo>
                  <a:cubicBezTo>
                    <a:pt x="-197" y="739280"/>
                    <a:pt x="2470" y="740842"/>
                    <a:pt x="5136" y="74012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2525683" y="5183358"/>
              <a:ext cx="928333" cy="268271"/>
            </a:xfrm>
            <a:custGeom>
              <a:avLst/>
              <a:gdLst>
                <a:gd name="connsiteX0" fmla="*/ 921116 w 928333"/>
                <a:gd name="connsiteY0" fmla="*/ 1143 h 268271"/>
                <a:gd name="connsiteX1" fmla="*/ 561452 w 928333"/>
                <a:gd name="connsiteY1" fmla="*/ 101727 h 268271"/>
                <a:gd name="connsiteX2" fmla="*/ 204169 w 928333"/>
                <a:gd name="connsiteY2" fmla="*/ 201835 h 268271"/>
                <a:gd name="connsiteX3" fmla="*/ 2620 w 928333"/>
                <a:gd name="connsiteY3" fmla="*/ 258318 h 268271"/>
                <a:gd name="connsiteX4" fmla="*/ -905 w 928333"/>
                <a:gd name="connsiteY4" fmla="*/ 264367 h 268271"/>
                <a:gd name="connsiteX5" fmla="*/ 5192 w 928333"/>
                <a:gd name="connsiteY5" fmla="*/ 267843 h 268271"/>
                <a:gd name="connsiteX6" fmla="*/ 185024 w 928333"/>
                <a:gd name="connsiteY6" fmla="*/ 217551 h 268271"/>
                <a:gd name="connsiteX7" fmla="*/ 364760 w 928333"/>
                <a:gd name="connsiteY7" fmla="*/ 167069 h 268271"/>
                <a:gd name="connsiteX8" fmla="*/ 722139 w 928333"/>
                <a:gd name="connsiteY8" fmla="*/ 66580 h 268271"/>
                <a:gd name="connsiteX9" fmla="*/ 923593 w 928333"/>
                <a:gd name="connsiteY9" fmla="*/ 9430 h 268271"/>
                <a:gd name="connsiteX10" fmla="*/ 927117 w 928333"/>
                <a:gd name="connsiteY10" fmla="*/ 3429 h 268271"/>
                <a:gd name="connsiteX11" fmla="*/ 921116 w 928333"/>
                <a:gd name="connsiteY11" fmla="*/ -95 h 26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28332" h="268271">
                  <a:moveTo>
                    <a:pt x="921116" y="1143"/>
                  </a:moveTo>
                  <a:cubicBezTo>
                    <a:pt x="801197" y="34481"/>
                    <a:pt x="681276" y="68009"/>
                    <a:pt x="561452" y="101727"/>
                  </a:cubicBezTo>
                  <a:lnTo>
                    <a:pt x="204169" y="201835"/>
                  </a:lnTo>
                  <a:cubicBezTo>
                    <a:pt x="137494" y="220885"/>
                    <a:pt x="69581" y="238697"/>
                    <a:pt x="2620" y="258318"/>
                  </a:cubicBezTo>
                  <a:cubicBezTo>
                    <a:pt x="-46" y="259033"/>
                    <a:pt x="-1571" y="261738"/>
                    <a:pt x="-905" y="264367"/>
                  </a:cubicBezTo>
                  <a:cubicBezTo>
                    <a:pt x="-142" y="266995"/>
                    <a:pt x="2524" y="268558"/>
                    <a:pt x="5192" y="267843"/>
                  </a:cubicBezTo>
                  <a:cubicBezTo>
                    <a:pt x="65295" y="251746"/>
                    <a:pt x="125111" y="234315"/>
                    <a:pt x="185024" y="217551"/>
                  </a:cubicBezTo>
                  <a:lnTo>
                    <a:pt x="364760" y="167069"/>
                  </a:lnTo>
                  <a:lnTo>
                    <a:pt x="722139" y="66580"/>
                  </a:lnTo>
                  <a:cubicBezTo>
                    <a:pt x="789290" y="47530"/>
                    <a:pt x="856441" y="28480"/>
                    <a:pt x="923593" y="9430"/>
                  </a:cubicBezTo>
                  <a:cubicBezTo>
                    <a:pt x="926260" y="8744"/>
                    <a:pt x="927783" y="6058"/>
                    <a:pt x="927117" y="3429"/>
                  </a:cubicBezTo>
                  <a:cubicBezTo>
                    <a:pt x="926449" y="800"/>
                    <a:pt x="923783" y="-781"/>
                    <a:pt x="921116" y="-9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" name="任意多边形: 形状 16"/>
            <p:cNvSpPr/>
            <p:nvPr/>
          </p:nvSpPr>
          <p:spPr>
            <a:xfrm>
              <a:off x="1584987" y="5392051"/>
              <a:ext cx="817702" cy="250862"/>
            </a:xfrm>
            <a:custGeom>
              <a:avLst/>
              <a:gdLst>
                <a:gd name="connsiteX0" fmla="*/ 1578 w 817702"/>
                <a:gd name="connsiteY0" fmla="*/ 6478 h 250862"/>
                <a:gd name="connsiteX1" fmla="*/ 157027 w 817702"/>
                <a:gd name="connsiteY1" fmla="*/ 62294 h 250862"/>
                <a:gd name="connsiteX2" fmla="*/ 314189 w 817702"/>
                <a:gd name="connsiteY2" fmla="*/ 112586 h 250862"/>
                <a:gd name="connsiteX3" fmla="*/ 628514 w 817702"/>
                <a:gd name="connsiteY3" fmla="*/ 203931 h 250862"/>
                <a:gd name="connsiteX4" fmla="*/ 808442 w 817702"/>
                <a:gd name="connsiteY4" fmla="*/ 250508 h 250862"/>
                <a:gd name="connsiteX5" fmla="*/ 816538 w 817702"/>
                <a:gd name="connsiteY5" fmla="*/ 244736 h 250862"/>
                <a:gd name="connsiteX6" fmla="*/ 812156 w 817702"/>
                <a:gd name="connsiteY6" fmla="*/ 236982 h 250862"/>
                <a:gd name="connsiteX7" fmla="*/ 493545 w 817702"/>
                <a:gd name="connsiteY7" fmla="*/ 151257 h 250862"/>
                <a:gd name="connsiteX8" fmla="*/ 180172 w 817702"/>
                <a:gd name="connsiteY8" fmla="*/ 56007 h 250862"/>
                <a:gd name="connsiteX9" fmla="*/ 3103 w 817702"/>
                <a:gd name="connsiteY9" fmla="*/ -95 h 250862"/>
                <a:gd name="connsiteX10" fmla="*/ 1293 w 817702"/>
                <a:gd name="connsiteY10" fmla="*/ 6573 h 250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7702" h="250862">
                  <a:moveTo>
                    <a:pt x="1578" y="6478"/>
                  </a:moveTo>
                  <a:cubicBezTo>
                    <a:pt x="52632" y="27242"/>
                    <a:pt x="104735" y="44578"/>
                    <a:pt x="157027" y="62294"/>
                  </a:cubicBezTo>
                  <a:cubicBezTo>
                    <a:pt x="209319" y="80011"/>
                    <a:pt x="261802" y="96298"/>
                    <a:pt x="314189" y="112586"/>
                  </a:cubicBezTo>
                  <a:cubicBezTo>
                    <a:pt x="418488" y="144847"/>
                    <a:pt x="523263" y="175289"/>
                    <a:pt x="628514" y="203931"/>
                  </a:cubicBezTo>
                  <a:cubicBezTo>
                    <a:pt x="688331" y="220057"/>
                    <a:pt x="748339" y="235583"/>
                    <a:pt x="808442" y="250508"/>
                  </a:cubicBezTo>
                  <a:cubicBezTo>
                    <a:pt x="812251" y="251156"/>
                    <a:pt x="815870" y="248574"/>
                    <a:pt x="816538" y="244736"/>
                  </a:cubicBezTo>
                  <a:cubicBezTo>
                    <a:pt x="817109" y="241431"/>
                    <a:pt x="815300" y="238192"/>
                    <a:pt x="812156" y="236982"/>
                  </a:cubicBezTo>
                  <a:cubicBezTo>
                    <a:pt x="705476" y="210246"/>
                    <a:pt x="599272" y="181671"/>
                    <a:pt x="493545" y="151257"/>
                  </a:cubicBezTo>
                  <a:cubicBezTo>
                    <a:pt x="387817" y="120844"/>
                    <a:pt x="283329" y="89088"/>
                    <a:pt x="180172" y="56007"/>
                  </a:cubicBezTo>
                  <a:cubicBezTo>
                    <a:pt x="121213" y="36957"/>
                    <a:pt x="62634" y="17050"/>
                    <a:pt x="3103" y="-95"/>
                  </a:cubicBezTo>
                  <a:cubicBezTo>
                    <a:pt x="-1279" y="-1333"/>
                    <a:pt x="-2708" y="4954"/>
                    <a:pt x="1293" y="657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" name="任意多边形: 形状 17"/>
            <p:cNvSpPr/>
            <p:nvPr/>
          </p:nvSpPr>
          <p:spPr>
            <a:xfrm>
              <a:off x="2611330" y="5408768"/>
              <a:ext cx="66590" cy="280785"/>
            </a:xfrm>
            <a:custGeom>
              <a:avLst/>
              <a:gdLst>
                <a:gd name="connsiteX0" fmla="*/ 17938 w 66590"/>
                <a:gd name="connsiteY0" fmla="*/ 5858 h 280785"/>
                <a:gd name="connsiteX1" fmla="*/ 34701 w 66590"/>
                <a:gd name="connsiteY1" fmla="*/ 219885 h 280785"/>
                <a:gd name="connsiteX2" fmla="*/ -64 w 66590"/>
                <a:gd name="connsiteY2" fmla="*/ 272748 h 280785"/>
                <a:gd name="connsiteX3" fmla="*/ 888 w 66590"/>
                <a:gd name="connsiteY3" fmla="*/ 279549 h 280785"/>
                <a:gd name="connsiteX4" fmla="*/ 6794 w 66590"/>
                <a:gd name="connsiteY4" fmla="*/ 279511 h 280785"/>
                <a:gd name="connsiteX5" fmla="*/ 60324 w 66590"/>
                <a:gd name="connsiteY5" fmla="*/ 177117 h 280785"/>
                <a:gd name="connsiteX6" fmla="*/ 55562 w 66590"/>
                <a:gd name="connsiteY6" fmla="*/ 60817 h 280785"/>
                <a:gd name="connsiteX7" fmla="*/ 25272 w 66590"/>
                <a:gd name="connsiteY7" fmla="*/ 1476 h 280785"/>
                <a:gd name="connsiteX8" fmla="*/ 17938 w 66590"/>
                <a:gd name="connsiteY8" fmla="*/ 5858 h 280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590" h="280785">
                  <a:moveTo>
                    <a:pt x="17938" y="5858"/>
                  </a:moveTo>
                  <a:cubicBezTo>
                    <a:pt x="59943" y="69561"/>
                    <a:pt x="66325" y="150409"/>
                    <a:pt x="34701" y="219885"/>
                  </a:cubicBezTo>
                  <a:cubicBezTo>
                    <a:pt x="25462" y="238944"/>
                    <a:pt x="13747" y="256708"/>
                    <a:pt x="-64" y="272748"/>
                  </a:cubicBezTo>
                  <a:cubicBezTo>
                    <a:pt x="-1684" y="274891"/>
                    <a:pt x="-1302" y="277939"/>
                    <a:pt x="888" y="279549"/>
                  </a:cubicBezTo>
                  <a:cubicBezTo>
                    <a:pt x="2602" y="280873"/>
                    <a:pt x="5079" y="280854"/>
                    <a:pt x="6794" y="279511"/>
                  </a:cubicBezTo>
                  <a:cubicBezTo>
                    <a:pt x="34416" y="251450"/>
                    <a:pt x="52990" y="215808"/>
                    <a:pt x="60324" y="177117"/>
                  </a:cubicBezTo>
                  <a:cubicBezTo>
                    <a:pt x="68611" y="138569"/>
                    <a:pt x="66991" y="98555"/>
                    <a:pt x="55562" y="60817"/>
                  </a:cubicBezTo>
                  <a:cubicBezTo>
                    <a:pt x="48989" y="39414"/>
                    <a:pt x="38798" y="19335"/>
                    <a:pt x="25272" y="1476"/>
                  </a:cubicBezTo>
                  <a:cubicBezTo>
                    <a:pt x="22033" y="-2715"/>
                    <a:pt x="14794" y="1476"/>
                    <a:pt x="17938" y="585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" name="任意多边形: 形状 18"/>
            <p:cNvSpPr/>
            <p:nvPr/>
          </p:nvSpPr>
          <p:spPr>
            <a:xfrm>
              <a:off x="2732454" y="5385979"/>
              <a:ext cx="60037" cy="263377"/>
            </a:xfrm>
            <a:custGeom>
              <a:avLst/>
              <a:gdLst>
                <a:gd name="connsiteX0" fmla="*/ -602 w 60037"/>
                <a:gd name="connsiteY0" fmla="*/ 5596 h 263377"/>
                <a:gd name="connsiteX1" fmla="*/ 43308 w 60037"/>
                <a:gd name="connsiteY1" fmla="*/ 110848 h 263377"/>
                <a:gd name="connsiteX2" fmla="*/ 34832 w 60037"/>
                <a:gd name="connsiteY2" fmla="*/ 209622 h 263377"/>
                <a:gd name="connsiteX3" fmla="*/ 2256 w 60037"/>
                <a:gd name="connsiteY3" fmla="*/ 253342 h 263377"/>
                <a:gd name="connsiteX4" fmla="*/ 10638 w 60037"/>
                <a:gd name="connsiteY4" fmla="*/ 261724 h 263377"/>
                <a:gd name="connsiteX5" fmla="*/ 57596 w 60037"/>
                <a:gd name="connsiteY5" fmla="*/ 173141 h 263377"/>
                <a:gd name="connsiteX6" fmla="*/ 40070 w 60037"/>
                <a:gd name="connsiteY6" fmla="*/ 62461 h 263377"/>
                <a:gd name="connsiteX7" fmla="*/ 6257 w 60037"/>
                <a:gd name="connsiteY7" fmla="*/ 1501 h 263377"/>
                <a:gd name="connsiteX8" fmla="*/ 732 w 60037"/>
                <a:gd name="connsiteY8" fmla="*/ 434 h 263377"/>
                <a:gd name="connsiteX9" fmla="*/ -602 w 60037"/>
                <a:gd name="connsiteY9" fmla="*/ 5596 h 263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037" h="263377">
                  <a:moveTo>
                    <a:pt x="-602" y="5596"/>
                  </a:moveTo>
                  <a:cubicBezTo>
                    <a:pt x="17401" y="39505"/>
                    <a:pt x="35308" y="72843"/>
                    <a:pt x="43308" y="110848"/>
                  </a:cubicBezTo>
                  <a:cubicBezTo>
                    <a:pt x="50833" y="143852"/>
                    <a:pt x="47881" y="178370"/>
                    <a:pt x="34832" y="209622"/>
                  </a:cubicBezTo>
                  <a:cubicBezTo>
                    <a:pt x="27402" y="226481"/>
                    <a:pt x="16258" y="241435"/>
                    <a:pt x="2256" y="253342"/>
                  </a:cubicBezTo>
                  <a:cubicBezTo>
                    <a:pt x="-3554" y="258295"/>
                    <a:pt x="4828" y="266391"/>
                    <a:pt x="10638" y="261724"/>
                  </a:cubicBezTo>
                  <a:cubicBezTo>
                    <a:pt x="36832" y="239130"/>
                    <a:pt x="53596" y="207517"/>
                    <a:pt x="57596" y="173141"/>
                  </a:cubicBezTo>
                  <a:cubicBezTo>
                    <a:pt x="61978" y="135336"/>
                    <a:pt x="55882" y="97074"/>
                    <a:pt x="40070" y="62461"/>
                  </a:cubicBezTo>
                  <a:cubicBezTo>
                    <a:pt x="31022" y="40991"/>
                    <a:pt x="19686" y="20551"/>
                    <a:pt x="6257" y="1501"/>
                  </a:cubicBezTo>
                  <a:cubicBezTo>
                    <a:pt x="5019" y="-328"/>
                    <a:pt x="2542" y="-804"/>
                    <a:pt x="732" y="434"/>
                  </a:cubicBezTo>
                  <a:cubicBezTo>
                    <a:pt x="-982" y="1577"/>
                    <a:pt x="-1554" y="3796"/>
                    <a:pt x="-602" y="55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3240647" y="5247321"/>
              <a:ext cx="58877" cy="253398"/>
            </a:xfrm>
            <a:custGeom>
              <a:avLst/>
              <a:gdLst>
                <a:gd name="connsiteX0" fmla="*/ 1651 w 58877"/>
                <a:gd name="connsiteY0" fmla="*/ 3951 h 253398"/>
                <a:gd name="connsiteX1" fmla="*/ 5080 w 58877"/>
                <a:gd name="connsiteY1" fmla="*/ 9666 h 253398"/>
                <a:gd name="connsiteX2" fmla="*/ 9461 w 58877"/>
                <a:gd name="connsiteY2" fmla="*/ 15095 h 253398"/>
                <a:gd name="connsiteX3" fmla="*/ 16891 w 58877"/>
                <a:gd name="connsiteY3" fmla="*/ 25572 h 253398"/>
                <a:gd name="connsiteX4" fmla="*/ 28987 w 58877"/>
                <a:gd name="connsiteY4" fmla="*/ 47289 h 253398"/>
                <a:gd name="connsiteX5" fmla="*/ 43370 w 58877"/>
                <a:gd name="connsiteY5" fmla="*/ 95867 h 253398"/>
                <a:gd name="connsiteX6" fmla="*/ 31654 w 58877"/>
                <a:gd name="connsiteY6" fmla="*/ 195594 h 253398"/>
                <a:gd name="connsiteX7" fmla="*/ 222 w 58877"/>
                <a:gd name="connsiteY7" fmla="*/ 243981 h 253398"/>
                <a:gd name="connsiteX8" fmla="*/ 1079 w 58877"/>
                <a:gd name="connsiteY8" fmla="*/ 251887 h 253398"/>
                <a:gd name="connsiteX9" fmla="*/ 8127 w 58877"/>
                <a:gd name="connsiteY9" fmla="*/ 251887 h 253398"/>
                <a:gd name="connsiteX10" fmla="*/ 39655 w 58877"/>
                <a:gd name="connsiteY10" fmla="*/ 207595 h 253398"/>
                <a:gd name="connsiteX11" fmla="*/ 55561 w 58877"/>
                <a:gd name="connsiteY11" fmla="*/ 155493 h 253398"/>
                <a:gd name="connsiteX12" fmla="*/ 41465 w 58877"/>
                <a:gd name="connsiteY12" fmla="*/ 49195 h 253398"/>
                <a:gd name="connsiteX13" fmla="*/ 26416 w 58877"/>
                <a:gd name="connsiteY13" fmla="*/ 22810 h 253398"/>
                <a:gd name="connsiteX14" fmla="*/ 16891 w 58877"/>
                <a:gd name="connsiteY14" fmla="*/ 11095 h 253398"/>
                <a:gd name="connsiteX15" fmla="*/ 11461 w 58877"/>
                <a:gd name="connsiteY15" fmla="*/ 5189 h 253398"/>
                <a:gd name="connsiteX16" fmla="*/ 4889 w 58877"/>
                <a:gd name="connsiteY16" fmla="*/ 331 h 253398"/>
                <a:gd name="connsiteX17" fmla="*/ 1269 w 58877"/>
                <a:gd name="connsiteY17" fmla="*/ 684 h 253398"/>
                <a:gd name="connsiteX18" fmla="*/ 1269 w 58877"/>
                <a:gd name="connsiteY18" fmla="*/ 3951 h 25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876" h="253398">
                  <a:moveTo>
                    <a:pt x="1651" y="3951"/>
                  </a:moveTo>
                  <a:cubicBezTo>
                    <a:pt x="2889" y="5789"/>
                    <a:pt x="4032" y="7694"/>
                    <a:pt x="5080" y="9666"/>
                  </a:cubicBezTo>
                  <a:cubicBezTo>
                    <a:pt x="6509" y="11475"/>
                    <a:pt x="8127" y="13285"/>
                    <a:pt x="9461" y="15095"/>
                  </a:cubicBezTo>
                  <a:cubicBezTo>
                    <a:pt x="12128" y="18524"/>
                    <a:pt x="14509" y="22048"/>
                    <a:pt x="16891" y="25572"/>
                  </a:cubicBezTo>
                  <a:cubicBezTo>
                    <a:pt x="21367" y="32535"/>
                    <a:pt x="25463" y="39784"/>
                    <a:pt x="28987" y="47289"/>
                  </a:cubicBezTo>
                  <a:cubicBezTo>
                    <a:pt x="36131" y="62710"/>
                    <a:pt x="40894" y="79065"/>
                    <a:pt x="43370" y="95867"/>
                  </a:cubicBezTo>
                  <a:cubicBezTo>
                    <a:pt x="48704" y="129557"/>
                    <a:pt x="44609" y="164056"/>
                    <a:pt x="31654" y="195594"/>
                  </a:cubicBezTo>
                  <a:cubicBezTo>
                    <a:pt x="23558" y="213177"/>
                    <a:pt x="12985" y="229474"/>
                    <a:pt x="222" y="243981"/>
                  </a:cubicBezTo>
                  <a:cubicBezTo>
                    <a:pt x="-1778" y="246390"/>
                    <a:pt x="-1398" y="249924"/>
                    <a:pt x="1079" y="251887"/>
                  </a:cubicBezTo>
                  <a:cubicBezTo>
                    <a:pt x="3079" y="253563"/>
                    <a:pt x="6032" y="253563"/>
                    <a:pt x="8127" y="251887"/>
                  </a:cubicBezTo>
                  <a:cubicBezTo>
                    <a:pt x="21462" y="239361"/>
                    <a:pt x="32226" y="224302"/>
                    <a:pt x="39655" y="207595"/>
                  </a:cubicBezTo>
                  <a:cubicBezTo>
                    <a:pt x="47465" y="191107"/>
                    <a:pt x="52895" y="173553"/>
                    <a:pt x="55561" y="155493"/>
                  </a:cubicBezTo>
                  <a:cubicBezTo>
                    <a:pt x="61182" y="119441"/>
                    <a:pt x="56229" y="82551"/>
                    <a:pt x="41465" y="49195"/>
                  </a:cubicBezTo>
                  <a:cubicBezTo>
                    <a:pt x="37274" y="39936"/>
                    <a:pt x="32321" y="31097"/>
                    <a:pt x="26416" y="22810"/>
                  </a:cubicBezTo>
                  <a:cubicBezTo>
                    <a:pt x="23462" y="18733"/>
                    <a:pt x="20319" y="14819"/>
                    <a:pt x="16891" y="11095"/>
                  </a:cubicBezTo>
                  <a:cubicBezTo>
                    <a:pt x="15176" y="9094"/>
                    <a:pt x="13366" y="7094"/>
                    <a:pt x="11461" y="5189"/>
                  </a:cubicBezTo>
                  <a:cubicBezTo>
                    <a:pt x="9556" y="3284"/>
                    <a:pt x="6793" y="2236"/>
                    <a:pt x="4889" y="331"/>
                  </a:cubicBezTo>
                  <a:cubicBezTo>
                    <a:pt x="3746" y="-574"/>
                    <a:pt x="2126" y="-412"/>
                    <a:pt x="1269" y="684"/>
                  </a:cubicBezTo>
                  <a:cubicBezTo>
                    <a:pt x="508" y="1636"/>
                    <a:pt x="508" y="2998"/>
                    <a:pt x="1269" y="39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任意多边形: 形状 20"/>
            <p:cNvSpPr/>
            <p:nvPr/>
          </p:nvSpPr>
          <p:spPr>
            <a:xfrm>
              <a:off x="3321557" y="5217898"/>
              <a:ext cx="67165" cy="267496"/>
            </a:xfrm>
            <a:custGeom>
              <a:avLst/>
              <a:gdLst>
                <a:gd name="connsiteX0" fmla="*/ 17990 w 67165"/>
                <a:gd name="connsiteY0" fmla="*/ 6609 h 267496"/>
                <a:gd name="connsiteX1" fmla="*/ 20657 w 67165"/>
                <a:gd name="connsiteY1" fmla="*/ 8990 h 267496"/>
                <a:gd name="connsiteX2" fmla="*/ 20657 w 67165"/>
                <a:gd name="connsiteY2" fmla="*/ 8990 h 267496"/>
                <a:gd name="connsiteX3" fmla="*/ 17038 w 67165"/>
                <a:gd name="connsiteY3" fmla="*/ 8514 h 267496"/>
                <a:gd name="connsiteX4" fmla="*/ 17038 w 67165"/>
                <a:gd name="connsiteY4" fmla="*/ 8990 h 267496"/>
                <a:gd name="connsiteX5" fmla="*/ 18656 w 67165"/>
                <a:gd name="connsiteY5" fmla="*/ 11847 h 267496"/>
                <a:gd name="connsiteX6" fmla="*/ 22466 w 67165"/>
                <a:gd name="connsiteY6" fmla="*/ 17086 h 267496"/>
                <a:gd name="connsiteX7" fmla="*/ 29991 w 67165"/>
                <a:gd name="connsiteY7" fmla="*/ 28707 h 267496"/>
                <a:gd name="connsiteX8" fmla="*/ 41707 w 67165"/>
                <a:gd name="connsiteY8" fmla="*/ 52805 h 267496"/>
                <a:gd name="connsiteX9" fmla="*/ 53995 w 67165"/>
                <a:gd name="connsiteY9" fmla="*/ 104907 h 267496"/>
                <a:gd name="connsiteX10" fmla="*/ 34945 w 67165"/>
                <a:gd name="connsiteY10" fmla="*/ 209682 h 267496"/>
                <a:gd name="connsiteX11" fmla="*/ 369 w 67165"/>
                <a:gd name="connsiteY11" fmla="*/ 258735 h 267496"/>
                <a:gd name="connsiteX12" fmla="*/ 369 w 67165"/>
                <a:gd name="connsiteY12" fmla="*/ 265784 h 267496"/>
                <a:gd name="connsiteX13" fmla="*/ 7417 w 67165"/>
                <a:gd name="connsiteY13" fmla="*/ 265784 h 267496"/>
                <a:gd name="connsiteX14" fmla="*/ 43327 w 67165"/>
                <a:gd name="connsiteY14" fmla="*/ 219207 h 267496"/>
                <a:gd name="connsiteX15" fmla="*/ 62377 w 67165"/>
                <a:gd name="connsiteY15" fmla="*/ 163390 h 267496"/>
                <a:gd name="connsiteX16" fmla="*/ 51041 w 67165"/>
                <a:gd name="connsiteY16" fmla="*/ 46804 h 267496"/>
                <a:gd name="connsiteX17" fmla="*/ 36183 w 67165"/>
                <a:gd name="connsiteY17" fmla="*/ 18229 h 267496"/>
                <a:gd name="connsiteX18" fmla="*/ 16275 w 67165"/>
                <a:gd name="connsiteY18" fmla="*/ 703 h 267496"/>
                <a:gd name="connsiteX19" fmla="*/ 14084 w 67165"/>
                <a:gd name="connsiteY19" fmla="*/ 5942 h 267496"/>
                <a:gd name="connsiteX20" fmla="*/ 22562 w 67165"/>
                <a:gd name="connsiteY20" fmla="*/ 9275 h 267496"/>
                <a:gd name="connsiteX21" fmla="*/ 17799 w 67165"/>
                <a:gd name="connsiteY21" fmla="*/ 6513 h 267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7165" h="267496">
                  <a:moveTo>
                    <a:pt x="17990" y="6609"/>
                  </a:moveTo>
                  <a:cubicBezTo>
                    <a:pt x="21609" y="7466"/>
                    <a:pt x="22466" y="8228"/>
                    <a:pt x="20657" y="8990"/>
                  </a:cubicBezTo>
                  <a:cubicBezTo>
                    <a:pt x="18847" y="9752"/>
                    <a:pt x="19799" y="9466"/>
                    <a:pt x="20657" y="8990"/>
                  </a:cubicBezTo>
                  <a:lnTo>
                    <a:pt x="17038" y="8514"/>
                  </a:lnTo>
                  <a:cubicBezTo>
                    <a:pt x="15227" y="7561"/>
                    <a:pt x="16275" y="7656"/>
                    <a:pt x="17038" y="8990"/>
                  </a:cubicBezTo>
                  <a:cubicBezTo>
                    <a:pt x="17513" y="9980"/>
                    <a:pt x="18085" y="10933"/>
                    <a:pt x="18656" y="11847"/>
                  </a:cubicBezTo>
                  <a:cubicBezTo>
                    <a:pt x="19894" y="13657"/>
                    <a:pt x="21228" y="15276"/>
                    <a:pt x="22466" y="17086"/>
                  </a:cubicBezTo>
                  <a:cubicBezTo>
                    <a:pt x="25134" y="20896"/>
                    <a:pt x="27610" y="24706"/>
                    <a:pt x="29991" y="28707"/>
                  </a:cubicBezTo>
                  <a:cubicBezTo>
                    <a:pt x="34468" y="36431"/>
                    <a:pt x="38469" y="44490"/>
                    <a:pt x="41707" y="52805"/>
                  </a:cubicBezTo>
                  <a:cubicBezTo>
                    <a:pt x="48185" y="69512"/>
                    <a:pt x="52375" y="87047"/>
                    <a:pt x="53995" y="104907"/>
                  </a:cubicBezTo>
                  <a:cubicBezTo>
                    <a:pt x="57233" y="140911"/>
                    <a:pt x="50661" y="177116"/>
                    <a:pt x="34945" y="209682"/>
                  </a:cubicBezTo>
                  <a:cubicBezTo>
                    <a:pt x="25610" y="227493"/>
                    <a:pt x="13989" y="243991"/>
                    <a:pt x="369" y="258735"/>
                  </a:cubicBezTo>
                  <a:cubicBezTo>
                    <a:pt x="-1537" y="260678"/>
                    <a:pt x="-1537" y="263841"/>
                    <a:pt x="369" y="265784"/>
                  </a:cubicBezTo>
                  <a:cubicBezTo>
                    <a:pt x="2273" y="267727"/>
                    <a:pt x="5512" y="267727"/>
                    <a:pt x="7417" y="265784"/>
                  </a:cubicBezTo>
                  <a:cubicBezTo>
                    <a:pt x="22371" y="252820"/>
                    <a:pt x="34563" y="236980"/>
                    <a:pt x="43327" y="219207"/>
                  </a:cubicBezTo>
                  <a:cubicBezTo>
                    <a:pt x="52375" y="201623"/>
                    <a:pt x="58757" y="182821"/>
                    <a:pt x="62377" y="163390"/>
                  </a:cubicBezTo>
                  <a:cubicBezTo>
                    <a:pt x="69901" y="124252"/>
                    <a:pt x="65996" y="83761"/>
                    <a:pt x="51041" y="46804"/>
                  </a:cubicBezTo>
                  <a:cubicBezTo>
                    <a:pt x="46946" y="36851"/>
                    <a:pt x="41993" y="27287"/>
                    <a:pt x="36183" y="18229"/>
                  </a:cubicBezTo>
                  <a:cubicBezTo>
                    <a:pt x="33420" y="13848"/>
                    <a:pt x="23514" y="-4631"/>
                    <a:pt x="16275" y="703"/>
                  </a:cubicBezTo>
                  <a:cubicBezTo>
                    <a:pt x="14466" y="1751"/>
                    <a:pt x="13513" y="3903"/>
                    <a:pt x="14084" y="5942"/>
                  </a:cubicBezTo>
                  <a:cubicBezTo>
                    <a:pt x="15227" y="9657"/>
                    <a:pt x="19610" y="14229"/>
                    <a:pt x="22562" y="9275"/>
                  </a:cubicBezTo>
                  <a:cubicBezTo>
                    <a:pt x="24372" y="6132"/>
                    <a:pt x="19894" y="3751"/>
                    <a:pt x="17799" y="651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" name="任意多边形: 形状 21"/>
            <p:cNvSpPr/>
            <p:nvPr/>
          </p:nvSpPr>
          <p:spPr>
            <a:xfrm>
              <a:off x="3267267" y="5237452"/>
              <a:ext cx="25165" cy="59745"/>
            </a:xfrm>
            <a:custGeom>
              <a:avLst/>
              <a:gdLst>
                <a:gd name="connsiteX0" fmla="*/ 18273 w 25165"/>
                <a:gd name="connsiteY0" fmla="*/ 675 h 59745"/>
                <a:gd name="connsiteX1" fmla="*/ 1890 w 25165"/>
                <a:gd name="connsiteY1" fmla="*/ 26488 h 59745"/>
                <a:gd name="connsiteX2" fmla="*/ 652 w 25165"/>
                <a:gd name="connsiteY2" fmla="*/ 57158 h 59745"/>
                <a:gd name="connsiteX3" fmla="*/ 7320 w 25165"/>
                <a:gd name="connsiteY3" fmla="*/ 56206 h 59745"/>
                <a:gd name="connsiteX4" fmla="*/ 6176 w 25165"/>
                <a:gd name="connsiteY4" fmla="*/ 42395 h 59745"/>
                <a:gd name="connsiteX5" fmla="*/ 8557 w 25165"/>
                <a:gd name="connsiteY5" fmla="*/ 28774 h 59745"/>
                <a:gd name="connsiteX6" fmla="*/ 23035 w 25165"/>
                <a:gd name="connsiteY6" fmla="*/ 5437 h 59745"/>
                <a:gd name="connsiteX7" fmla="*/ 18273 w 25165"/>
                <a:gd name="connsiteY7" fmla="*/ 675 h 5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65" h="59745">
                  <a:moveTo>
                    <a:pt x="18273" y="675"/>
                  </a:moveTo>
                  <a:cubicBezTo>
                    <a:pt x="10653" y="7714"/>
                    <a:pt x="5033" y="16610"/>
                    <a:pt x="1890" y="26488"/>
                  </a:cubicBezTo>
                  <a:cubicBezTo>
                    <a:pt x="-1539" y="36365"/>
                    <a:pt x="-2016" y="47042"/>
                    <a:pt x="652" y="57158"/>
                  </a:cubicBezTo>
                  <a:cubicBezTo>
                    <a:pt x="1795" y="60587"/>
                    <a:pt x="7795" y="60206"/>
                    <a:pt x="7320" y="56206"/>
                  </a:cubicBezTo>
                  <a:cubicBezTo>
                    <a:pt x="6652" y="51633"/>
                    <a:pt x="6271" y="47024"/>
                    <a:pt x="6176" y="42395"/>
                  </a:cubicBezTo>
                  <a:cubicBezTo>
                    <a:pt x="6366" y="37765"/>
                    <a:pt x="7129" y="33184"/>
                    <a:pt x="8557" y="28774"/>
                  </a:cubicBezTo>
                  <a:cubicBezTo>
                    <a:pt x="11224" y="19839"/>
                    <a:pt x="16177" y="11781"/>
                    <a:pt x="23035" y="5437"/>
                  </a:cubicBezTo>
                  <a:cubicBezTo>
                    <a:pt x="26275" y="2485"/>
                    <a:pt x="21417" y="-2278"/>
                    <a:pt x="18273" y="67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" name="任意多边形: 形状 22"/>
            <p:cNvSpPr/>
            <p:nvPr/>
          </p:nvSpPr>
          <p:spPr>
            <a:xfrm>
              <a:off x="3284874" y="5230329"/>
              <a:ext cx="33560" cy="79356"/>
            </a:xfrm>
            <a:custGeom>
              <a:avLst/>
              <a:gdLst>
                <a:gd name="connsiteX0" fmla="*/ 27622 w 33560"/>
                <a:gd name="connsiteY0" fmla="*/ 1130 h 79356"/>
                <a:gd name="connsiteX1" fmla="*/ -953 w 33560"/>
                <a:gd name="connsiteY1" fmla="*/ 73711 h 79356"/>
                <a:gd name="connsiteX2" fmla="*/ 7430 w 33560"/>
                <a:gd name="connsiteY2" fmla="*/ 75997 h 79356"/>
                <a:gd name="connsiteX3" fmla="*/ 32194 w 33560"/>
                <a:gd name="connsiteY3" fmla="*/ 3893 h 79356"/>
                <a:gd name="connsiteX4" fmla="*/ 27432 w 33560"/>
                <a:gd name="connsiteY4" fmla="*/ 1130 h 7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560" h="79356">
                  <a:moveTo>
                    <a:pt x="27622" y="1130"/>
                  </a:moveTo>
                  <a:cubicBezTo>
                    <a:pt x="14669" y="23809"/>
                    <a:pt x="5048" y="48260"/>
                    <a:pt x="-953" y="73711"/>
                  </a:cubicBezTo>
                  <a:cubicBezTo>
                    <a:pt x="-2095" y="79140"/>
                    <a:pt x="6191" y="81426"/>
                    <a:pt x="7430" y="75997"/>
                  </a:cubicBezTo>
                  <a:cubicBezTo>
                    <a:pt x="12763" y="51041"/>
                    <a:pt x="21050" y="26829"/>
                    <a:pt x="32194" y="3893"/>
                  </a:cubicBezTo>
                  <a:cubicBezTo>
                    <a:pt x="33719" y="749"/>
                    <a:pt x="29146" y="-2013"/>
                    <a:pt x="27432" y="113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" name="任意多边形: 形状 23"/>
            <p:cNvSpPr/>
            <p:nvPr/>
          </p:nvSpPr>
          <p:spPr>
            <a:xfrm>
              <a:off x="3295475" y="5229266"/>
              <a:ext cx="51056" cy="121398"/>
            </a:xfrm>
            <a:custGeom>
              <a:avLst/>
              <a:gdLst>
                <a:gd name="connsiteX0" fmla="*/ 40262 w 51056"/>
                <a:gd name="connsiteY0" fmla="*/ 3146 h 121398"/>
                <a:gd name="connsiteX1" fmla="*/ 19308 w 51056"/>
                <a:gd name="connsiteY1" fmla="*/ 59058 h 121398"/>
                <a:gd name="connsiteX2" fmla="*/ -885 w 51056"/>
                <a:gd name="connsiteY2" fmla="*/ 115160 h 121398"/>
                <a:gd name="connsiteX3" fmla="*/ 7782 w 51056"/>
                <a:gd name="connsiteY3" fmla="*/ 118779 h 121398"/>
                <a:gd name="connsiteX4" fmla="*/ 28928 w 51056"/>
                <a:gd name="connsiteY4" fmla="*/ 62773 h 121398"/>
                <a:gd name="connsiteX5" fmla="*/ 49692 w 51056"/>
                <a:gd name="connsiteY5" fmla="*/ 5623 h 121398"/>
                <a:gd name="connsiteX6" fmla="*/ 40167 w 51056"/>
                <a:gd name="connsiteY6" fmla="*/ 3051 h 121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056" h="121398">
                  <a:moveTo>
                    <a:pt x="40262" y="3146"/>
                  </a:moveTo>
                  <a:lnTo>
                    <a:pt x="19308" y="59058"/>
                  </a:lnTo>
                  <a:cubicBezTo>
                    <a:pt x="12450" y="77536"/>
                    <a:pt x="4353" y="96110"/>
                    <a:pt x="-885" y="115160"/>
                  </a:cubicBezTo>
                  <a:cubicBezTo>
                    <a:pt x="-2314" y="120113"/>
                    <a:pt x="5400" y="123733"/>
                    <a:pt x="7782" y="118779"/>
                  </a:cubicBezTo>
                  <a:cubicBezTo>
                    <a:pt x="16164" y="100777"/>
                    <a:pt x="22164" y="81442"/>
                    <a:pt x="28928" y="62773"/>
                  </a:cubicBezTo>
                  <a:cubicBezTo>
                    <a:pt x="35690" y="44103"/>
                    <a:pt x="42739" y="24673"/>
                    <a:pt x="49692" y="5623"/>
                  </a:cubicBezTo>
                  <a:cubicBezTo>
                    <a:pt x="51787" y="-283"/>
                    <a:pt x="42453" y="-2759"/>
                    <a:pt x="40167" y="30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" name="任意多边形: 形状 24"/>
            <p:cNvSpPr/>
            <p:nvPr/>
          </p:nvSpPr>
          <p:spPr>
            <a:xfrm>
              <a:off x="3292236" y="5242859"/>
              <a:ext cx="72429" cy="155402"/>
            </a:xfrm>
            <a:custGeom>
              <a:avLst/>
              <a:gdLst>
                <a:gd name="connsiteX0" fmla="*/ 65122 w 72429"/>
                <a:gd name="connsiteY0" fmla="*/ 1364 h 155402"/>
                <a:gd name="connsiteX1" fmla="*/ 31594 w 72429"/>
                <a:gd name="connsiteY1" fmla="*/ 75754 h 155402"/>
                <a:gd name="connsiteX2" fmla="*/ -791 w 72429"/>
                <a:gd name="connsiteY2" fmla="*/ 149383 h 155402"/>
                <a:gd name="connsiteX3" fmla="*/ 7591 w 72429"/>
                <a:gd name="connsiteY3" fmla="*/ 152907 h 155402"/>
                <a:gd name="connsiteX4" fmla="*/ 39976 w 72429"/>
                <a:gd name="connsiteY4" fmla="*/ 77945 h 155402"/>
                <a:gd name="connsiteX5" fmla="*/ 71123 w 72429"/>
                <a:gd name="connsiteY5" fmla="*/ 3936 h 155402"/>
                <a:gd name="connsiteX6" fmla="*/ 65122 w 72429"/>
                <a:gd name="connsiteY6" fmla="*/ 1364 h 155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429" h="155402">
                  <a:moveTo>
                    <a:pt x="65122" y="1364"/>
                  </a:moveTo>
                  <a:cubicBezTo>
                    <a:pt x="53882" y="26129"/>
                    <a:pt x="42548" y="50894"/>
                    <a:pt x="31594" y="75754"/>
                  </a:cubicBezTo>
                  <a:cubicBezTo>
                    <a:pt x="20640" y="100615"/>
                    <a:pt x="8639" y="124427"/>
                    <a:pt x="-791" y="149383"/>
                  </a:cubicBezTo>
                  <a:cubicBezTo>
                    <a:pt x="-2600" y="154241"/>
                    <a:pt x="5210" y="157574"/>
                    <a:pt x="7591" y="152907"/>
                  </a:cubicBezTo>
                  <a:cubicBezTo>
                    <a:pt x="19593" y="128618"/>
                    <a:pt x="29308" y="102901"/>
                    <a:pt x="39976" y="77945"/>
                  </a:cubicBezTo>
                  <a:cubicBezTo>
                    <a:pt x="50644" y="52990"/>
                    <a:pt x="60837" y="28606"/>
                    <a:pt x="71123" y="3936"/>
                  </a:cubicBezTo>
                  <a:cubicBezTo>
                    <a:pt x="72647" y="507"/>
                    <a:pt x="66647" y="-2065"/>
                    <a:pt x="65122" y="136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" name="任意多边形: 形状 25"/>
            <p:cNvSpPr/>
            <p:nvPr/>
          </p:nvSpPr>
          <p:spPr>
            <a:xfrm>
              <a:off x="3272932" y="5302360"/>
              <a:ext cx="93688" cy="171210"/>
            </a:xfrm>
            <a:custGeom>
              <a:avLst/>
              <a:gdLst>
                <a:gd name="connsiteX0" fmla="*/ 85665 w 93688"/>
                <a:gd name="connsiteY0" fmla="*/ 1395 h 171210"/>
                <a:gd name="connsiteX1" fmla="*/ 40326 w 93688"/>
                <a:gd name="connsiteY1" fmla="*/ 83024 h 171210"/>
                <a:gd name="connsiteX2" fmla="*/ 18990 w 93688"/>
                <a:gd name="connsiteY2" fmla="*/ 123886 h 171210"/>
                <a:gd name="connsiteX3" fmla="*/ -821 w 93688"/>
                <a:gd name="connsiteY3" fmla="*/ 165606 h 171210"/>
                <a:gd name="connsiteX4" fmla="*/ 7179 w 93688"/>
                <a:gd name="connsiteY4" fmla="*/ 168940 h 171210"/>
                <a:gd name="connsiteX5" fmla="*/ 28134 w 93688"/>
                <a:gd name="connsiteY5" fmla="*/ 127887 h 171210"/>
                <a:gd name="connsiteX6" fmla="*/ 48899 w 93688"/>
                <a:gd name="connsiteY6" fmla="*/ 86739 h 171210"/>
                <a:gd name="connsiteX7" fmla="*/ 92237 w 93688"/>
                <a:gd name="connsiteY7" fmla="*/ 5205 h 171210"/>
                <a:gd name="connsiteX8" fmla="*/ 90428 w 93688"/>
                <a:gd name="connsiteY8" fmla="*/ 118 h 171210"/>
                <a:gd name="connsiteX9" fmla="*/ 85665 w 93688"/>
                <a:gd name="connsiteY9" fmla="*/ 1395 h 171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688" h="171210">
                  <a:moveTo>
                    <a:pt x="85665" y="1395"/>
                  </a:moveTo>
                  <a:cubicBezTo>
                    <a:pt x="70044" y="28379"/>
                    <a:pt x="54900" y="55592"/>
                    <a:pt x="40326" y="83024"/>
                  </a:cubicBezTo>
                  <a:cubicBezTo>
                    <a:pt x="33182" y="96616"/>
                    <a:pt x="26134" y="110237"/>
                    <a:pt x="18990" y="123886"/>
                  </a:cubicBezTo>
                  <a:cubicBezTo>
                    <a:pt x="11465" y="137355"/>
                    <a:pt x="4893" y="151290"/>
                    <a:pt x="-821" y="165606"/>
                  </a:cubicBezTo>
                  <a:cubicBezTo>
                    <a:pt x="-2441" y="170368"/>
                    <a:pt x="4607" y="173035"/>
                    <a:pt x="7179" y="168940"/>
                  </a:cubicBezTo>
                  <a:cubicBezTo>
                    <a:pt x="14894" y="155624"/>
                    <a:pt x="21848" y="141917"/>
                    <a:pt x="28134" y="127887"/>
                  </a:cubicBezTo>
                  <a:cubicBezTo>
                    <a:pt x="34897" y="114047"/>
                    <a:pt x="41850" y="100331"/>
                    <a:pt x="48899" y="86739"/>
                  </a:cubicBezTo>
                  <a:cubicBezTo>
                    <a:pt x="62900" y="59307"/>
                    <a:pt x="77283" y="32132"/>
                    <a:pt x="92237" y="5205"/>
                  </a:cubicBezTo>
                  <a:cubicBezTo>
                    <a:pt x="93190" y="3309"/>
                    <a:pt x="92332" y="1033"/>
                    <a:pt x="90428" y="118"/>
                  </a:cubicBezTo>
                  <a:cubicBezTo>
                    <a:pt x="88713" y="-691"/>
                    <a:pt x="86713" y="-148"/>
                    <a:pt x="85665" y="139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3289489" y="5331395"/>
              <a:ext cx="79999" cy="142299"/>
            </a:xfrm>
            <a:custGeom>
              <a:avLst/>
              <a:gdLst>
                <a:gd name="connsiteX0" fmla="*/ 74062 w 79999"/>
                <a:gd name="connsiteY0" fmla="*/ 934 h 142299"/>
                <a:gd name="connsiteX1" fmla="*/ 35962 w 79999"/>
                <a:gd name="connsiteY1" fmla="*/ 67609 h 142299"/>
                <a:gd name="connsiteX2" fmla="*/ -520 w 79999"/>
                <a:gd name="connsiteY2" fmla="*/ 134855 h 142299"/>
                <a:gd name="connsiteX3" fmla="*/ 7767 w 79999"/>
                <a:gd name="connsiteY3" fmla="*/ 139713 h 142299"/>
                <a:gd name="connsiteX4" fmla="*/ 43867 w 79999"/>
                <a:gd name="connsiteY4" fmla="*/ 72276 h 142299"/>
                <a:gd name="connsiteX5" fmla="*/ 78633 w 79999"/>
                <a:gd name="connsiteY5" fmla="*/ 4077 h 142299"/>
                <a:gd name="connsiteX6" fmla="*/ 73680 w 79999"/>
                <a:gd name="connsiteY6" fmla="*/ 1125 h 142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999" h="142299">
                  <a:moveTo>
                    <a:pt x="74062" y="934"/>
                  </a:moveTo>
                  <a:cubicBezTo>
                    <a:pt x="60822" y="22746"/>
                    <a:pt x="48725" y="45130"/>
                    <a:pt x="35962" y="67609"/>
                  </a:cubicBezTo>
                  <a:cubicBezTo>
                    <a:pt x="23198" y="90088"/>
                    <a:pt x="11006" y="112091"/>
                    <a:pt x="-520" y="134855"/>
                  </a:cubicBezTo>
                  <a:cubicBezTo>
                    <a:pt x="-3186" y="140285"/>
                    <a:pt x="4719" y="145047"/>
                    <a:pt x="7767" y="139713"/>
                  </a:cubicBezTo>
                  <a:cubicBezTo>
                    <a:pt x="20531" y="117615"/>
                    <a:pt x="32151" y="94851"/>
                    <a:pt x="43867" y="72276"/>
                  </a:cubicBezTo>
                  <a:cubicBezTo>
                    <a:pt x="55582" y="49702"/>
                    <a:pt x="67679" y="27128"/>
                    <a:pt x="78633" y="4077"/>
                  </a:cubicBezTo>
                  <a:cubicBezTo>
                    <a:pt x="80158" y="744"/>
                    <a:pt x="75586" y="-2019"/>
                    <a:pt x="73680" y="112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" name="任意多边形: 形状 27"/>
            <p:cNvSpPr/>
            <p:nvPr/>
          </p:nvSpPr>
          <p:spPr>
            <a:xfrm>
              <a:off x="3312714" y="5395244"/>
              <a:ext cx="46290" cy="74170"/>
            </a:xfrm>
            <a:custGeom>
              <a:avLst/>
              <a:gdLst>
                <a:gd name="connsiteX0" fmla="*/ 38168 w 46290"/>
                <a:gd name="connsiteY0" fmla="*/ 1093 h 74170"/>
                <a:gd name="connsiteX1" fmla="*/ -694 w 46290"/>
                <a:gd name="connsiteY1" fmla="*/ 67768 h 74170"/>
                <a:gd name="connsiteX2" fmla="*/ 1592 w 46290"/>
                <a:gd name="connsiteY2" fmla="*/ 73541 h 74170"/>
                <a:gd name="connsiteX3" fmla="*/ 6831 w 46290"/>
                <a:gd name="connsiteY3" fmla="*/ 72150 h 74170"/>
                <a:gd name="connsiteX4" fmla="*/ 44931 w 46290"/>
                <a:gd name="connsiteY4" fmla="*/ 5475 h 74170"/>
                <a:gd name="connsiteX5" fmla="*/ 42550 w 46290"/>
                <a:gd name="connsiteY5" fmla="*/ 36 h 74170"/>
                <a:gd name="connsiteX6" fmla="*/ 37788 w 46290"/>
                <a:gd name="connsiteY6" fmla="*/ 1284 h 7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290" h="74170">
                  <a:moveTo>
                    <a:pt x="38168" y="1093"/>
                  </a:moveTo>
                  <a:cubicBezTo>
                    <a:pt x="25119" y="23191"/>
                    <a:pt x="11974" y="45194"/>
                    <a:pt x="-694" y="67768"/>
                  </a:cubicBezTo>
                  <a:cubicBezTo>
                    <a:pt x="-1646" y="69988"/>
                    <a:pt x="-694" y="72569"/>
                    <a:pt x="1592" y="73541"/>
                  </a:cubicBezTo>
                  <a:cubicBezTo>
                    <a:pt x="3402" y="74369"/>
                    <a:pt x="5593" y="73788"/>
                    <a:pt x="6831" y="72150"/>
                  </a:cubicBezTo>
                  <a:cubicBezTo>
                    <a:pt x="19976" y="50147"/>
                    <a:pt x="32548" y="27858"/>
                    <a:pt x="44931" y="5475"/>
                  </a:cubicBezTo>
                  <a:cubicBezTo>
                    <a:pt x="45788" y="3322"/>
                    <a:pt x="44741" y="884"/>
                    <a:pt x="42550" y="36"/>
                  </a:cubicBezTo>
                  <a:cubicBezTo>
                    <a:pt x="40835" y="-631"/>
                    <a:pt x="38930" y="-126"/>
                    <a:pt x="37788" y="128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" name="任意多边形: 形状 28"/>
            <p:cNvSpPr/>
            <p:nvPr/>
          </p:nvSpPr>
          <p:spPr>
            <a:xfrm>
              <a:off x="2650546" y="5411409"/>
              <a:ext cx="24814" cy="47375"/>
            </a:xfrm>
            <a:custGeom>
              <a:avLst/>
              <a:gdLst>
                <a:gd name="connsiteX0" fmla="*/ 17870 w 24814"/>
                <a:gd name="connsiteY0" fmla="*/ 1121 h 47375"/>
                <a:gd name="connsiteX1" fmla="*/ 8345 w 24814"/>
                <a:gd name="connsiteY1" fmla="*/ 21695 h 47375"/>
                <a:gd name="connsiteX2" fmla="*/ 3772 w 24814"/>
                <a:gd name="connsiteY2" fmla="*/ 32077 h 47375"/>
                <a:gd name="connsiteX3" fmla="*/ -895 w 24814"/>
                <a:gd name="connsiteY3" fmla="*/ 42650 h 47375"/>
                <a:gd name="connsiteX4" fmla="*/ 1296 w 24814"/>
                <a:gd name="connsiteY4" fmla="*/ 46955 h 47375"/>
                <a:gd name="connsiteX5" fmla="*/ 5392 w 24814"/>
                <a:gd name="connsiteY5" fmla="*/ 45317 h 47375"/>
                <a:gd name="connsiteX6" fmla="*/ 10154 w 24814"/>
                <a:gd name="connsiteY6" fmla="*/ 34935 h 47375"/>
                <a:gd name="connsiteX7" fmla="*/ 14821 w 24814"/>
                <a:gd name="connsiteY7" fmla="*/ 24552 h 47375"/>
                <a:gd name="connsiteX8" fmla="*/ 23585 w 24814"/>
                <a:gd name="connsiteY8" fmla="*/ 3407 h 47375"/>
                <a:gd name="connsiteX9" fmla="*/ 18250 w 24814"/>
                <a:gd name="connsiteY9" fmla="*/ 1121 h 4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14" h="47375">
                  <a:moveTo>
                    <a:pt x="17870" y="1121"/>
                  </a:moveTo>
                  <a:cubicBezTo>
                    <a:pt x="14346" y="7884"/>
                    <a:pt x="11106" y="14742"/>
                    <a:pt x="8345" y="21695"/>
                  </a:cubicBezTo>
                  <a:lnTo>
                    <a:pt x="3772" y="32077"/>
                  </a:lnTo>
                  <a:cubicBezTo>
                    <a:pt x="2153" y="35602"/>
                    <a:pt x="438" y="39030"/>
                    <a:pt x="-895" y="42650"/>
                  </a:cubicBezTo>
                  <a:cubicBezTo>
                    <a:pt x="-1466" y="44450"/>
                    <a:pt x="-514" y="46384"/>
                    <a:pt x="1296" y="46955"/>
                  </a:cubicBezTo>
                  <a:cubicBezTo>
                    <a:pt x="2915" y="47460"/>
                    <a:pt x="4630" y="46774"/>
                    <a:pt x="5392" y="45317"/>
                  </a:cubicBezTo>
                  <a:cubicBezTo>
                    <a:pt x="7202" y="41983"/>
                    <a:pt x="8630" y="38364"/>
                    <a:pt x="10154" y="34935"/>
                  </a:cubicBezTo>
                  <a:lnTo>
                    <a:pt x="14821" y="24552"/>
                  </a:lnTo>
                  <a:cubicBezTo>
                    <a:pt x="17965" y="17504"/>
                    <a:pt x="20917" y="10551"/>
                    <a:pt x="23585" y="3407"/>
                  </a:cubicBezTo>
                  <a:cubicBezTo>
                    <a:pt x="24728" y="264"/>
                    <a:pt x="19774" y="-1737"/>
                    <a:pt x="18250" y="11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0" name="任意多边形: 形状 29"/>
            <p:cNvSpPr/>
            <p:nvPr/>
          </p:nvSpPr>
          <p:spPr>
            <a:xfrm>
              <a:off x="2664524" y="5404471"/>
              <a:ext cx="39234" cy="79603"/>
            </a:xfrm>
            <a:custGeom>
              <a:avLst/>
              <a:gdLst>
                <a:gd name="connsiteX0" fmla="*/ 32562 w 39234"/>
                <a:gd name="connsiteY0" fmla="*/ 1391 h 79603"/>
                <a:gd name="connsiteX1" fmla="*/ -776 w 39234"/>
                <a:gd name="connsiteY1" fmla="*/ 74162 h 79603"/>
                <a:gd name="connsiteX2" fmla="*/ 6748 w 39234"/>
                <a:gd name="connsiteY2" fmla="*/ 77305 h 79603"/>
                <a:gd name="connsiteX3" fmla="*/ 37895 w 39234"/>
                <a:gd name="connsiteY3" fmla="*/ 4534 h 79603"/>
                <a:gd name="connsiteX4" fmla="*/ 32562 w 39234"/>
                <a:gd name="connsiteY4" fmla="*/ 1391 h 79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34" h="79603">
                  <a:moveTo>
                    <a:pt x="32562" y="1391"/>
                  </a:moveTo>
                  <a:cubicBezTo>
                    <a:pt x="21322" y="25585"/>
                    <a:pt x="9511" y="49587"/>
                    <a:pt x="-776" y="74162"/>
                  </a:cubicBezTo>
                  <a:cubicBezTo>
                    <a:pt x="-2586" y="78448"/>
                    <a:pt x="4748" y="81592"/>
                    <a:pt x="6748" y="77305"/>
                  </a:cubicBezTo>
                  <a:cubicBezTo>
                    <a:pt x="17893" y="53397"/>
                    <a:pt x="27609" y="28823"/>
                    <a:pt x="37895" y="4534"/>
                  </a:cubicBezTo>
                  <a:cubicBezTo>
                    <a:pt x="39420" y="915"/>
                    <a:pt x="34276" y="-2324"/>
                    <a:pt x="32562" y="139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1" name="任意多边形: 形状 30"/>
            <p:cNvSpPr/>
            <p:nvPr/>
          </p:nvSpPr>
          <p:spPr>
            <a:xfrm>
              <a:off x="2667049" y="5398432"/>
              <a:ext cx="66976" cy="136927"/>
            </a:xfrm>
            <a:custGeom>
              <a:avLst/>
              <a:gdLst>
                <a:gd name="connsiteX0" fmla="*/ 58898 w 66976"/>
                <a:gd name="connsiteY0" fmla="*/ 1906 h 136927"/>
                <a:gd name="connsiteX1" fmla="*/ 33276 w 66976"/>
                <a:gd name="connsiteY1" fmla="*/ 68581 h 136927"/>
                <a:gd name="connsiteX2" fmla="*/ -348 w 66976"/>
                <a:gd name="connsiteY2" fmla="*/ 130017 h 136927"/>
                <a:gd name="connsiteX3" fmla="*/ 7177 w 66976"/>
                <a:gd name="connsiteY3" fmla="*/ 134494 h 136927"/>
                <a:gd name="connsiteX4" fmla="*/ 65851 w 66976"/>
                <a:gd name="connsiteY4" fmla="*/ 4002 h 136927"/>
                <a:gd name="connsiteX5" fmla="*/ 62898 w 66976"/>
                <a:gd name="connsiteY5" fmla="*/ -199 h 136927"/>
                <a:gd name="connsiteX6" fmla="*/ 58898 w 66976"/>
                <a:gd name="connsiteY6" fmla="*/ 2097 h 136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976" h="136927">
                  <a:moveTo>
                    <a:pt x="58898" y="1906"/>
                  </a:moveTo>
                  <a:cubicBezTo>
                    <a:pt x="51658" y="24614"/>
                    <a:pt x="43087" y="46873"/>
                    <a:pt x="33276" y="68581"/>
                  </a:cubicBezTo>
                  <a:cubicBezTo>
                    <a:pt x="23274" y="89698"/>
                    <a:pt x="12035" y="110215"/>
                    <a:pt x="-348" y="130017"/>
                  </a:cubicBezTo>
                  <a:cubicBezTo>
                    <a:pt x="-3395" y="134875"/>
                    <a:pt x="4129" y="139542"/>
                    <a:pt x="7177" y="134494"/>
                  </a:cubicBezTo>
                  <a:cubicBezTo>
                    <a:pt x="33657" y="94432"/>
                    <a:pt x="53469" y="50369"/>
                    <a:pt x="65851" y="4002"/>
                  </a:cubicBezTo>
                  <a:cubicBezTo>
                    <a:pt x="66232" y="2030"/>
                    <a:pt x="64898" y="153"/>
                    <a:pt x="62898" y="-199"/>
                  </a:cubicBezTo>
                  <a:cubicBezTo>
                    <a:pt x="61183" y="-504"/>
                    <a:pt x="59470" y="458"/>
                    <a:pt x="58898" y="209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2" name="任意多边形: 形状 31"/>
            <p:cNvSpPr/>
            <p:nvPr/>
          </p:nvSpPr>
          <p:spPr>
            <a:xfrm>
              <a:off x="2670561" y="5416588"/>
              <a:ext cx="77828" cy="173351"/>
            </a:xfrm>
            <a:custGeom>
              <a:avLst/>
              <a:gdLst>
                <a:gd name="connsiteX0" fmla="*/ 70245 w 77828"/>
                <a:gd name="connsiteY0" fmla="*/ 1467 h 173351"/>
                <a:gd name="connsiteX1" fmla="*/ 34145 w 77828"/>
                <a:gd name="connsiteY1" fmla="*/ 84810 h 173351"/>
                <a:gd name="connsiteX2" fmla="*/ -811 w 77828"/>
                <a:gd name="connsiteY2" fmla="*/ 167487 h 173351"/>
                <a:gd name="connsiteX3" fmla="*/ 7285 w 77828"/>
                <a:gd name="connsiteY3" fmla="*/ 170916 h 173351"/>
                <a:gd name="connsiteX4" fmla="*/ 42051 w 77828"/>
                <a:gd name="connsiteY4" fmla="*/ 88144 h 173351"/>
                <a:gd name="connsiteX5" fmla="*/ 76532 w 77828"/>
                <a:gd name="connsiteY5" fmla="*/ 4134 h 173351"/>
                <a:gd name="connsiteX6" fmla="*/ 70245 w 77828"/>
                <a:gd name="connsiteY6" fmla="*/ 1467 h 17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828" h="173351">
                  <a:moveTo>
                    <a:pt x="70245" y="1467"/>
                  </a:moveTo>
                  <a:cubicBezTo>
                    <a:pt x="58243" y="29280"/>
                    <a:pt x="46242" y="57064"/>
                    <a:pt x="34145" y="84810"/>
                  </a:cubicBezTo>
                  <a:cubicBezTo>
                    <a:pt x="22239" y="112242"/>
                    <a:pt x="9475" y="139484"/>
                    <a:pt x="-811" y="167487"/>
                  </a:cubicBezTo>
                  <a:cubicBezTo>
                    <a:pt x="-2526" y="172155"/>
                    <a:pt x="5094" y="175489"/>
                    <a:pt x="7285" y="170916"/>
                  </a:cubicBezTo>
                  <a:cubicBezTo>
                    <a:pt x="20143" y="143961"/>
                    <a:pt x="30811" y="115862"/>
                    <a:pt x="42051" y="88144"/>
                  </a:cubicBezTo>
                  <a:cubicBezTo>
                    <a:pt x="53290" y="60426"/>
                    <a:pt x="65006" y="32137"/>
                    <a:pt x="76532" y="4134"/>
                  </a:cubicBezTo>
                  <a:cubicBezTo>
                    <a:pt x="78055" y="514"/>
                    <a:pt x="71769" y="-2153"/>
                    <a:pt x="70245" y="146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3" name="任意多边形: 形状 32"/>
            <p:cNvSpPr/>
            <p:nvPr/>
          </p:nvSpPr>
          <p:spPr>
            <a:xfrm>
              <a:off x="2646088" y="5480993"/>
              <a:ext cx="100341" cy="160424"/>
            </a:xfrm>
            <a:custGeom>
              <a:avLst/>
              <a:gdLst>
                <a:gd name="connsiteX0" fmla="*/ 94241 w 100341"/>
                <a:gd name="connsiteY0" fmla="*/ 1355 h 160424"/>
                <a:gd name="connsiteX1" fmla="*/ 48426 w 100341"/>
                <a:gd name="connsiteY1" fmla="*/ 78793 h 160424"/>
                <a:gd name="connsiteX2" fmla="*/ -437 w 100341"/>
                <a:gd name="connsiteY2" fmla="*/ 154422 h 160424"/>
                <a:gd name="connsiteX3" fmla="*/ 6421 w 100341"/>
                <a:gd name="connsiteY3" fmla="*/ 158422 h 160424"/>
                <a:gd name="connsiteX4" fmla="*/ 54712 w 100341"/>
                <a:gd name="connsiteY4" fmla="*/ 82222 h 160424"/>
                <a:gd name="connsiteX5" fmla="*/ 98908 w 100341"/>
                <a:gd name="connsiteY5" fmla="*/ 3832 h 160424"/>
                <a:gd name="connsiteX6" fmla="*/ 94241 w 100341"/>
                <a:gd name="connsiteY6" fmla="*/ 1069 h 160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341" h="160424">
                  <a:moveTo>
                    <a:pt x="94241" y="1355"/>
                  </a:moveTo>
                  <a:cubicBezTo>
                    <a:pt x="79573" y="27577"/>
                    <a:pt x="64332" y="53390"/>
                    <a:pt x="48426" y="78793"/>
                  </a:cubicBezTo>
                  <a:cubicBezTo>
                    <a:pt x="32519" y="104225"/>
                    <a:pt x="15089" y="128799"/>
                    <a:pt x="-437" y="154422"/>
                  </a:cubicBezTo>
                  <a:cubicBezTo>
                    <a:pt x="-3104" y="158899"/>
                    <a:pt x="3468" y="162423"/>
                    <a:pt x="6421" y="158422"/>
                  </a:cubicBezTo>
                  <a:cubicBezTo>
                    <a:pt x="23851" y="133867"/>
                    <a:pt x="39949" y="108435"/>
                    <a:pt x="54712" y="82222"/>
                  </a:cubicBezTo>
                  <a:cubicBezTo>
                    <a:pt x="70048" y="56381"/>
                    <a:pt x="84811" y="30244"/>
                    <a:pt x="98908" y="3832"/>
                  </a:cubicBezTo>
                  <a:cubicBezTo>
                    <a:pt x="100623" y="783"/>
                    <a:pt x="95956" y="-1979"/>
                    <a:pt x="94241" y="10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4" name="任意多边形: 形状 33"/>
            <p:cNvSpPr/>
            <p:nvPr/>
          </p:nvSpPr>
          <p:spPr>
            <a:xfrm>
              <a:off x="2662775" y="5488261"/>
              <a:ext cx="95422" cy="176658"/>
            </a:xfrm>
            <a:custGeom>
              <a:avLst/>
              <a:gdLst>
                <a:gd name="connsiteX0" fmla="*/ 90318 w 95422"/>
                <a:gd name="connsiteY0" fmla="*/ 373 h 176658"/>
                <a:gd name="connsiteX1" fmla="*/ 43359 w 95422"/>
                <a:gd name="connsiteY1" fmla="*/ 85622 h 176658"/>
                <a:gd name="connsiteX2" fmla="*/ 20880 w 95422"/>
                <a:gd name="connsiteY2" fmla="*/ 127532 h 176658"/>
                <a:gd name="connsiteX3" fmla="*/ -741 w 95422"/>
                <a:gd name="connsiteY3" fmla="*/ 171252 h 176658"/>
                <a:gd name="connsiteX4" fmla="*/ 6974 w 95422"/>
                <a:gd name="connsiteY4" fmla="*/ 174490 h 176658"/>
                <a:gd name="connsiteX5" fmla="*/ 29358 w 95422"/>
                <a:gd name="connsiteY5" fmla="*/ 132580 h 176658"/>
                <a:gd name="connsiteX6" fmla="*/ 51360 w 95422"/>
                <a:gd name="connsiteY6" fmla="*/ 89147 h 176658"/>
                <a:gd name="connsiteX7" fmla="*/ 94127 w 95422"/>
                <a:gd name="connsiteY7" fmla="*/ 2755 h 176658"/>
                <a:gd name="connsiteX8" fmla="*/ 90698 w 95422"/>
                <a:gd name="connsiteY8" fmla="*/ 755 h 176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422" h="176658">
                  <a:moveTo>
                    <a:pt x="90318" y="373"/>
                  </a:moveTo>
                  <a:cubicBezTo>
                    <a:pt x="74316" y="28634"/>
                    <a:pt x="58694" y="57047"/>
                    <a:pt x="43359" y="85622"/>
                  </a:cubicBezTo>
                  <a:lnTo>
                    <a:pt x="20880" y="127532"/>
                  </a:lnTo>
                  <a:cubicBezTo>
                    <a:pt x="12880" y="141715"/>
                    <a:pt x="5736" y="156307"/>
                    <a:pt x="-741" y="171252"/>
                  </a:cubicBezTo>
                  <a:cubicBezTo>
                    <a:pt x="-2646" y="175824"/>
                    <a:pt x="4498" y="178396"/>
                    <a:pt x="6974" y="174490"/>
                  </a:cubicBezTo>
                  <a:cubicBezTo>
                    <a:pt x="15451" y="161251"/>
                    <a:pt x="22214" y="146582"/>
                    <a:pt x="29358" y="132580"/>
                  </a:cubicBezTo>
                  <a:lnTo>
                    <a:pt x="51360" y="89147"/>
                  </a:lnTo>
                  <a:cubicBezTo>
                    <a:pt x="65934" y="60505"/>
                    <a:pt x="80126" y="31711"/>
                    <a:pt x="94127" y="2755"/>
                  </a:cubicBezTo>
                  <a:cubicBezTo>
                    <a:pt x="95270" y="469"/>
                    <a:pt x="91937" y="-1532"/>
                    <a:pt x="90698" y="75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5" name="任意多边形: 形状 34"/>
            <p:cNvSpPr/>
            <p:nvPr/>
          </p:nvSpPr>
          <p:spPr>
            <a:xfrm>
              <a:off x="2696937" y="5515923"/>
              <a:ext cx="70381" cy="127230"/>
            </a:xfrm>
            <a:custGeom>
              <a:avLst/>
              <a:gdLst>
                <a:gd name="connsiteX0" fmla="*/ 65776 w 70381"/>
                <a:gd name="connsiteY0" fmla="*/ 715 h 127230"/>
                <a:gd name="connsiteX1" fmla="*/ 31963 w 70381"/>
                <a:gd name="connsiteY1" fmla="*/ 60342 h 127230"/>
                <a:gd name="connsiteX2" fmla="*/ -613 w 70381"/>
                <a:gd name="connsiteY2" fmla="*/ 120921 h 127230"/>
                <a:gd name="connsiteX3" fmla="*/ 1292 w 70381"/>
                <a:gd name="connsiteY3" fmla="*/ 126540 h 127230"/>
                <a:gd name="connsiteX4" fmla="*/ 6626 w 70381"/>
                <a:gd name="connsiteY4" fmla="*/ 125112 h 127230"/>
                <a:gd name="connsiteX5" fmla="*/ 38534 w 70381"/>
                <a:gd name="connsiteY5" fmla="*/ 64247 h 127230"/>
                <a:gd name="connsiteX6" fmla="*/ 69110 w 70381"/>
                <a:gd name="connsiteY6" fmla="*/ 2620 h 127230"/>
                <a:gd name="connsiteX7" fmla="*/ 65776 w 70381"/>
                <a:gd name="connsiteY7" fmla="*/ 715 h 127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381" h="127230">
                  <a:moveTo>
                    <a:pt x="65776" y="715"/>
                  </a:moveTo>
                  <a:cubicBezTo>
                    <a:pt x="54251" y="20460"/>
                    <a:pt x="42917" y="40339"/>
                    <a:pt x="31963" y="60342"/>
                  </a:cubicBezTo>
                  <a:cubicBezTo>
                    <a:pt x="20056" y="79982"/>
                    <a:pt x="9198" y="100194"/>
                    <a:pt x="-613" y="120921"/>
                  </a:cubicBezTo>
                  <a:cubicBezTo>
                    <a:pt x="-1661" y="122997"/>
                    <a:pt x="-804" y="125512"/>
                    <a:pt x="1292" y="126540"/>
                  </a:cubicBezTo>
                  <a:cubicBezTo>
                    <a:pt x="3197" y="127474"/>
                    <a:pt x="5483" y="126864"/>
                    <a:pt x="6626" y="125112"/>
                  </a:cubicBezTo>
                  <a:cubicBezTo>
                    <a:pt x="18246" y="105366"/>
                    <a:pt x="28914" y="85059"/>
                    <a:pt x="38534" y="64247"/>
                  </a:cubicBezTo>
                  <a:cubicBezTo>
                    <a:pt x="48917" y="43768"/>
                    <a:pt x="59109" y="23289"/>
                    <a:pt x="69110" y="2620"/>
                  </a:cubicBezTo>
                  <a:cubicBezTo>
                    <a:pt x="70158" y="429"/>
                    <a:pt x="67014" y="-1476"/>
                    <a:pt x="65776" y="71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6" name="任意多边形: 形状 35"/>
            <p:cNvSpPr/>
            <p:nvPr/>
          </p:nvSpPr>
          <p:spPr>
            <a:xfrm>
              <a:off x="2707468" y="5557748"/>
              <a:ext cx="53765" cy="96436"/>
            </a:xfrm>
            <a:custGeom>
              <a:avLst/>
              <a:gdLst>
                <a:gd name="connsiteX0" fmla="*/ 46387 w 53765"/>
                <a:gd name="connsiteY0" fmla="*/ 1467 h 96436"/>
                <a:gd name="connsiteX1" fmla="*/ -571 w 53765"/>
                <a:gd name="connsiteY1" fmla="*/ 89954 h 96436"/>
                <a:gd name="connsiteX2" fmla="*/ 6572 w 53765"/>
                <a:gd name="connsiteY2" fmla="*/ 94145 h 96436"/>
                <a:gd name="connsiteX3" fmla="*/ 52293 w 53765"/>
                <a:gd name="connsiteY3" fmla="*/ 4896 h 96436"/>
                <a:gd name="connsiteX4" fmla="*/ 46387 w 53765"/>
                <a:gd name="connsiteY4" fmla="*/ 1467 h 9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64" h="96436">
                  <a:moveTo>
                    <a:pt x="46387" y="1467"/>
                  </a:moveTo>
                  <a:cubicBezTo>
                    <a:pt x="30576" y="30804"/>
                    <a:pt x="14193" y="60045"/>
                    <a:pt x="-571" y="89954"/>
                  </a:cubicBezTo>
                  <a:cubicBezTo>
                    <a:pt x="-2953" y="94621"/>
                    <a:pt x="4000" y="98812"/>
                    <a:pt x="6572" y="94145"/>
                  </a:cubicBezTo>
                  <a:cubicBezTo>
                    <a:pt x="22575" y="64808"/>
                    <a:pt x="37148" y="34614"/>
                    <a:pt x="52293" y="4896"/>
                  </a:cubicBezTo>
                  <a:cubicBezTo>
                    <a:pt x="54293" y="991"/>
                    <a:pt x="48483" y="-2439"/>
                    <a:pt x="46387" y="146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7" name="任意多边形: 形状 36"/>
            <p:cNvSpPr/>
            <p:nvPr/>
          </p:nvSpPr>
          <p:spPr>
            <a:xfrm>
              <a:off x="2741962" y="5580997"/>
              <a:ext cx="6667" cy="6667"/>
            </a:xfrm>
            <a:custGeom>
              <a:avLst/>
              <a:gdLst>
                <a:gd name="connsiteX0" fmla="*/ 2273 w 6667"/>
                <a:gd name="connsiteY0" fmla="*/ 6412 h 6667"/>
                <a:gd name="connsiteX1" fmla="*/ 5607 w 6667"/>
                <a:gd name="connsiteY1" fmla="*/ 3078 h 6667"/>
                <a:gd name="connsiteX2" fmla="*/ 2273 w 6667"/>
                <a:gd name="connsiteY2" fmla="*/ -255 h 6667"/>
                <a:gd name="connsiteX3" fmla="*/ -1060 w 6667"/>
                <a:gd name="connsiteY3" fmla="*/ 3078 h 6667"/>
                <a:gd name="connsiteX4" fmla="*/ 2273 w 6667"/>
                <a:gd name="connsiteY4" fmla="*/ 6412 h 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5" h="6665">
                  <a:moveTo>
                    <a:pt x="2273" y="6412"/>
                  </a:moveTo>
                  <a:cubicBezTo>
                    <a:pt x="4082" y="6412"/>
                    <a:pt x="5607" y="4917"/>
                    <a:pt x="5607" y="3078"/>
                  </a:cubicBezTo>
                  <a:cubicBezTo>
                    <a:pt x="5607" y="1240"/>
                    <a:pt x="4082" y="-255"/>
                    <a:pt x="2273" y="-255"/>
                  </a:cubicBezTo>
                  <a:cubicBezTo>
                    <a:pt x="463" y="-255"/>
                    <a:pt x="-1060" y="1240"/>
                    <a:pt x="-1060" y="3078"/>
                  </a:cubicBezTo>
                  <a:cubicBezTo>
                    <a:pt x="-1060" y="4917"/>
                    <a:pt x="463" y="6412"/>
                    <a:pt x="2273" y="641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8" name="任意多边形: 形状 37"/>
            <p:cNvSpPr/>
            <p:nvPr/>
          </p:nvSpPr>
          <p:spPr>
            <a:xfrm>
              <a:off x="1997381" y="5250574"/>
              <a:ext cx="452306" cy="113878"/>
            </a:xfrm>
            <a:custGeom>
              <a:avLst/>
              <a:gdLst>
                <a:gd name="connsiteX0" fmla="*/ 950 w 452306"/>
                <a:gd name="connsiteY0" fmla="*/ 5079 h 113878"/>
                <a:gd name="connsiteX1" fmla="*/ 175353 w 452306"/>
                <a:gd name="connsiteY1" fmla="*/ 39559 h 113878"/>
                <a:gd name="connsiteX2" fmla="*/ 347946 w 452306"/>
                <a:gd name="connsiteY2" fmla="*/ 84898 h 113878"/>
                <a:gd name="connsiteX3" fmla="*/ 444435 w 452306"/>
                <a:gd name="connsiteY3" fmla="*/ 113473 h 113878"/>
                <a:gd name="connsiteX4" fmla="*/ 451102 w 452306"/>
                <a:gd name="connsiteY4" fmla="*/ 109368 h 113878"/>
                <a:gd name="connsiteX5" fmla="*/ 447293 w 452306"/>
                <a:gd name="connsiteY5" fmla="*/ 102805 h 113878"/>
                <a:gd name="connsiteX6" fmla="*/ 361568 w 452306"/>
                <a:gd name="connsiteY6" fmla="*/ 75469 h 113878"/>
                <a:gd name="connsiteX7" fmla="*/ 275080 w 452306"/>
                <a:gd name="connsiteY7" fmla="*/ 50608 h 113878"/>
                <a:gd name="connsiteX8" fmla="*/ 100963 w 452306"/>
                <a:gd name="connsiteY8" fmla="*/ 12508 h 113878"/>
                <a:gd name="connsiteX9" fmla="*/ 1713 w 452306"/>
                <a:gd name="connsiteY9" fmla="*/ -255 h 113878"/>
                <a:gd name="connsiteX10" fmla="*/ 950 w 452306"/>
                <a:gd name="connsiteY10" fmla="*/ 5365 h 11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2306" h="113878">
                  <a:moveTo>
                    <a:pt x="950" y="5079"/>
                  </a:moveTo>
                  <a:cubicBezTo>
                    <a:pt x="59243" y="15842"/>
                    <a:pt x="117537" y="26319"/>
                    <a:pt x="175353" y="39559"/>
                  </a:cubicBezTo>
                  <a:cubicBezTo>
                    <a:pt x="233170" y="52799"/>
                    <a:pt x="290892" y="68134"/>
                    <a:pt x="347946" y="84898"/>
                  </a:cubicBezTo>
                  <a:cubicBezTo>
                    <a:pt x="380046" y="94423"/>
                    <a:pt x="412049" y="104710"/>
                    <a:pt x="444435" y="113473"/>
                  </a:cubicBezTo>
                  <a:cubicBezTo>
                    <a:pt x="447387" y="114178"/>
                    <a:pt x="450340" y="112340"/>
                    <a:pt x="451102" y="109368"/>
                  </a:cubicBezTo>
                  <a:cubicBezTo>
                    <a:pt x="451769" y="106520"/>
                    <a:pt x="450054" y="103644"/>
                    <a:pt x="447293" y="102805"/>
                  </a:cubicBezTo>
                  <a:cubicBezTo>
                    <a:pt x="418718" y="93280"/>
                    <a:pt x="390143" y="83755"/>
                    <a:pt x="361568" y="75469"/>
                  </a:cubicBezTo>
                  <a:cubicBezTo>
                    <a:pt x="332993" y="67182"/>
                    <a:pt x="304418" y="58419"/>
                    <a:pt x="275080" y="50608"/>
                  </a:cubicBezTo>
                  <a:cubicBezTo>
                    <a:pt x="217739" y="34959"/>
                    <a:pt x="159637" y="22243"/>
                    <a:pt x="100963" y="12508"/>
                  </a:cubicBezTo>
                  <a:cubicBezTo>
                    <a:pt x="68006" y="7079"/>
                    <a:pt x="35050" y="2983"/>
                    <a:pt x="1713" y="-255"/>
                  </a:cubicBezTo>
                  <a:cubicBezTo>
                    <a:pt x="-1431" y="-255"/>
                    <a:pt x="-2193" y="4793"/>
                    <a:pt x="950" y="536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9" name="任意多边形: 形状 38"/>
            <p:cNvSpPr/>
            <p:nvPr/>
          </p:nvSpPr>
          <p:spPr>
            <a:xfrm>
              <a:off x="2294812" y="5183627"/>
              <a:ext cx="363289" cy="176864"/>
            </a:xfrm>
            <a:custGeom>
              <a:avLst/>
              <a:gdLst>
                <a:gd name="connsiteX0" fmla="*/ 158529 w 363289"/>
                <a:gd name="connsiteY0" fmla="*/ 175849 h 176864"/>
                <a:gd name="connsiteX1" fmla="*/ 256637 w 363289"/>
                <a:gd name="connsiteY1" fmla="*/ 137749 h 176864"/>
                <a:gd name="connsiteX2" fmla="*/ 357888 w 363289"/>
                <a:gd name="connsiteY2" fmla="*/ 108126 h 176864"/>
                <a:gd name="connsiteX3" fmla="*/ 361983 w 363289"/>
                <a:gd name="connsiteY3" fmla="*/ 100687 h 176864"/>
                <a:gd name="connsiteX4" fmla="*/ 357888 w 363289"/>
                <a:gd name="connsiteY4" fmla="*/ 96601 h 176864"/>
                <a:gd name="connsiteX5" fmla="*/ 84615 w 363289"/>
                <a:gd name="connsiteY5" fmla="*/ 18972 h 176864"/>
                <a:gd name="connsiteX6" fmla="*/ 6415 w 363289"/>
                <a:gd name="connsiteY6" fmla="*/ -78 h 176864"/>
                <a:gd name="connsiteX7" fmla="*/ 3177 w 363289"/>
                <a:gd name="connsiteY7" fmla="*/ 11447 h 176864"/>
                <a:gd name="connsiteX8" fmla="*/ 277591 w 363289"/>
                <a:gd name="connsiteY8" fmla="*/ 84980 h 176864"/>
                <a:gd name="connsiteX9" fmla="*/ 354744 w 363289"/>
                <a:gd name="connsiteY9" fmla="*/ 108602 h 176864"/>
                <a:gd name="connsiteX10" fmla="*/ 354744 w 363289"/>
                <a:gd name="connsiteY10" fmla="*/ 97077 h 176864"/>
                <a:gd name="connsiteX11" fmla="*/ 252445 w 363289"/>
                <a:gd name="connsiteY11" fmla="*/ 127176 h 176864"/>
                <a:gd name="connsiteX12" fmla="*/ 155291 w 363289"/>
                <a:gd name="connsiteY12" fmla="*/ 168610 h 176864"/>
                <a:gd name="connsiteX13" fmla="*/ 158529 w 363289"/>
                <a:gd name="connsiteY13" fmla="*/ 176325 h 176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289" h="176864">
                  <a:moveTo>
                    <a:pt x="158529" y="175849"/>
                  </a:moveTo>
                  <a:cubicBezTo>
                    <a:pt x="191105" y="162609"/>
                    <a:pt x="223395" y="149084"/>
                    <a:pt x="256637" y="137749"/>
                  </a:cubicBezTo>
                  <a:cubicBezTo>
                    <a:pt x="289879" y="126414"/>
                    <a:pt x="323312" y="116603"/>
                    <a:pt x="357888" y="108126"/>
                  </a:cubicBezTo>
                  <a:cubicBezTo>
                    <a:pt x="361031" y="107202"/>
                    <a:pt x="362936" y="103868"/>
                    <a:pt x="361983" y="100687"/>
                  </a:cubicBezTo>
                  <a:cubicBezTo>
                    <a:pt x="361412" y="98716"/>
                    <a:pt x="359888" y="97172"/>
                    <a:pt x="357888" y="96601"/>
                  </a:cubicBezTo>
                  <a:cubicBezTo>
                    <a:pt x="267400" y="68407"/>
                    <a:pt x="176341" y="42527"/>
                    <a:pt x="84615" y="18972"/>
                  </a:cubicBezTo>
                  <a:cubicBezTo>
                    <a:pt x="58612" y="12305"/>
                    <a:pt x="32513" y="5542"/>
                    <a:pt x="6415" y="-78"/>
                  </a:cubicBezTo>
                  <a:cubicBezTo>
                    <a:pt x="-1110" y="-1792"/>
                    <a:pt x="-4253" y="9447"/>
                    <a:pt x="3177" y="11447"/>
                  </a:cubicBezTo>
                  <a:cubicBezTo>
                    <a:pt x="95187" y="34022"/>
                    <a:pt x="186724" y="57834"/>
                    <a:pt x="277591" y="84980"/>
                  </a:cubicBezTo>
                  <a:cubicBezTo>
                    <a:pt x="303310" y="92696"/>
                    <a:pt x="329122" y="100506"/>
                    <a:pt x="354744" y="108602"/>
                  </a:cubicBezTo>
                  <a:lnTo>
                    <a:pt x="354744" y="97077"/>
                  </a:lnTo>
                  <a:cubicBezTo>
                    <a:pt x="320074" y="105097"/>
                    <a:pt x="285878" y="115146"/>
                    <a:pt x="252445" y="127176"/>
                  </a:cubicBezTo>
                  <a:cubicBezTo>
                    <a:pt x="219108" y="138635"/>
                    <a:pt x="186628" y="152484"/>
                    <a:pt x="155291" y="168610"/>
                  </a:cubicBezTo>
                  <a:cubicBezTo>
                    <a:pt x="151195" y="170801"/>
                    <a:pt x="154052" y="178135"/>
                    <a:pt x="158529" y="17632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0" name="任意多边形: 形状 39"/>
            <p:cNvSpPr/>
            <p:nvPr/>
          </p:nvSpPr>
          <p:spPr>
            <a:xfrm>
              <a:off x="2004028" y="5185179"/>
              <a:ext cx="308091" cy="71028"/>
            </a:xfrm>
            <a:custGeom>
              <a:avLst/>
              <a:gdLst>
                <a:gd name="connsiteX0" fmla="*/ 1258 w 308091"/>
                <a:gd name="connsiteY0" fmla="*/ 70760 h 71028"/>
                <a:gd name="connsiteX1" fmla="*/ 118796 w 308091"/>
                <a:gd name="connsiteY1" fmla="*/ 51710 h 71028"/>
                <a:gd name="connsiteX2" fmla="*/ 235572 w 308091"/>
                <a:gd name="connsiteY2" fmla="*/ 27516 h 71028"/>
                <a:gd name="connsiteX3" fmla="*/ 302818 w 308091"/>
                <a:gd name="connsiteY3" fmla="*/ 11800 h 71028"/>
                <a:gd name="connsiteX4" fmla="*/ 306724 w 308091"/>
                <a:gd name="connsiteY4" fmla="*/ 3942 h 71028"/>
                <a:gd name="connsiteX5" fmla="*/ 299485 w 308091"/>
                <a:gd name="connsiteY5" fmla="*/ -106 h 71028"/>
                <a:gd name="connsiteX6" fmla="*/ 183185 w 308091"/>
                <a:gd name="connsiteY6" fmla="*/ 26468 h 71028"/>
                <a:gd name="connsiteX7" fmla="*/ 66599 w 308091"/>
                <a:gd name="connsiteY7" fmla="*/ 51138 h 71028"/>
                <a:gd name="connsiteX8" fmla="*/ 590 w 308091"/>
                <a:gd name="connsiteY8" fmla="*/ 66188 h 71028"/>
                <a:gd name="connsiteX9" fmla="*/ 1258 w 308091"/>
                <a:gd name="connsiteY9" fmla="*/ 70760 h 71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8091" h="71028">
                  <a:moveTo>
                    <a:pt x="1258" y="70760"/>
                  </a:moveTo>
                  <a:cubicBezTo>
                    <a:pt x="40785" y="66549"/>
                    <a:pt x="80028" y="60187"/>
                    <a:pt x="118796" y="51710"/>
                  </a:cubicBezTo>
                  <a:cubicBezTo>
                    <a:pt x="157753" y="44090"/>
                    <a:pt x="196615" y="36022"/>
                    <a:pt x="235572" y="27516"/>
                  </a:cubicBezTo>
                  <a:cubicBezTo>
                    <a:pt x="258051" y="22563"/>
                    <a:pt x="280530" y="17991"/>
                    <a:pt x="302818" y="11800"/>
                  </a:cubicBezTo>
                  <a:cubicBezTo>
                    <a:pt x="306058" y="10705"/>
                    <a:pt x="307771" y="7180"/>
                    <a:pt x="306724" y="3942"/>
                  </a:cubicBezTo>
                  <a:cubicBezTo>
                    <a:pt x="305676" y="951"/>
                    <a:pt x="302533" y="-792"/>
                    <a:pt x="299485" y="-106"/>
                  </a:cubicBezTo>
                  <a:cubicBezTo>
                    <a:pt x="260623" y="8085"/>
                    <a:pt x="222046" y="17896"/>
                    <a:pt x="183185" y="26468"/>
                  </a:cubicBezTo>
                  <a:cubicBezTo>
                    <a:pt x="144322" y="35041"/>
                    <a:pt x="105461" y="43137"/>
                    <a:pt x="66599" y="51138"/>
                  </a:cubicBezTo>
                  <a:cubicBezTo>
                    <a:pt x="44405" y="55615"/>
                    <a:pt x="22403" y="60187"/>
                    <a:pt x="590" y="66188"/>
                  </a:cubicBezTo>
                  <a:cubicBezTo>
                    <a:pt x="-1886" y="66854"/>
                    <a:pt x="-1505" y="71045"/>
                    <a:pt x="1258" y="7076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1" name="任意多边形: 形状 40"/>
            <p:cNvSpPr/>
            <p:nvPr/>
          </p:nvSpPr>
          <p:spPr>
            <a:xfrm>
              <a:off x="2245486" y="5252006"/>
              <a:ext cx="184488" cy="63524"/>
            </a:xfrm>
            <a:custGeom>
              <a:avLst/>
              <a:gdLst>
                <a:gd name="connsiteX0" fmla="*/ 401 w 184488"/>
                <a:gd name="connsiteY0" fmla="*/ 5267 h 63524"/>
                <a:gd name="connsiteX1" fmla="*/ 177756 w 184488"/>
                <a:gd name="connsiteY1" fmla="*/ 63179 h 63524"/>
                <a:gd name="connsiteX2" fmla="*/ 180137 w 184488"/>
                <a:gd name="connsiteY2" fmla="*/ 54416 h 63524"/>
                <a:gd name="connsiteX3" fmla="*/ 90221 w 184488"/>
                <a:gd name="connsiteY3" fmla="*/ 30984 h 63524"/>
                <a:gd name="connsiteX4" fmla="*/ 2687 w 184488"/>
                <a:gd name="connsiteY4" fmla="*/ -67 h 63524"/>
                <a:gd name="connsiteX5" fmla="*/ 401 w 184488"/>
                <a:gd name="connsiteY5" fmla="*/ 5267 h 63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488" h="63524">
                  <a:moveTo>
                    <a:pt x="401" y="5267"/>
                  </a:moveTo>
                  <a:cubicBezTo>
                    <a:pt x="56883" y="31784"/>
                    <a:pt x="116510" y="51235"/>
                    <a:pt x="177756" y="63179"/>
                  </a:cubicBezTo>
                  <a:cubicBezTo>
                    <a:pt x="183376" y="64227"/>
                    <a:pt x="185948" y="55845"/>
                    <a:pt x="180137" y="54416"/>
                  </a:cubicBezTo>
                  <a:cubicBezTo>
                    <a:pt x="149943" y="47272"/>
                    <a:pt x="119939" y="40033"/>
                    <a:pt x="90221" y="30984"/>
                  </a:cubicBezTo>
                  <a:cubicBezTo>
                    <a:pt x="60503" y="21936"/>
                    <a:pt x="31357" y="11934"/>
                    <a:pt x="2687" y="-67"/>
                  </a:cubicBezTo>
                  <a:cubicBezTo>
                    <a:pt x="-457" y="-1305"/>
                    <a:pt x="-2648" y="3933"/>
                    <a:pt x="401" y="526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2" name="任意多边形: 形状 41"/>
            <p:cNvSpPr/>
            <p:nvPr/>
          </p:nvSpPr>
          <p:spPr>
            <a:xfrm>
              <a:off x="2324925" y="5249714"/>
              <a:ext cx="74101" cy="27340"/>
            </a:xfrm>
            <a:custGeom>
              <a:avLst/>
              <a:gdLst>
                <a:gd name="connsiteX0" fmla="*/ 687 w 74101"/>
                <a:gd name="connsiteY0" fmla="*/ 4987 h 27340"/>
                <a:gd name="connsiteX1" fmla="*/ 35167 w 74101"/>
                <a:gd name="connsiteY1" fmla="*/ 17560 h 27340"/>
                <a:gd name="connsiteX2" fmla="*/ 52693 w 74101"/>
                <a:gd name="connsiteY2" fmla="*/ 22990 h 27340"/>
                <a:gd name="connsiteX3" fmla="*/ 70028 w 74101"/>
                <a:gd name="connsiteY3" fmla="*/ 27085 h 27340"/>
                <a:gd name="connsiteX4" fmla="*/ 70886 w 74101"/>
                <a:gd name="connsiteY4" fmla="*/ 20894 h 27340"/>
                <a:gd name="connsiteX5" fmla="*/ 53168 w 74101"/>
                <a:gd name="connsiteY5" fmla="*/ 16132 h 27340"/>
                <a:gd name="connsiteX6" fmla="*/ 36119 w 74101"/>
                <a:gd name="connsiteY6" fmla="*/ 11369 h 27340"/>
                <a:gd name="connsiteX7" fmla="*/ 2114 w 74101"/>
                <a:gd name="connsiteY7" fmla="*/ -61 h 27340"/>
                <a:gd name="connsiteX8" fmla="*/ 687 w 74101"/>
                <a:gd name="connsiteY8" fmla="*/ 4987 h 27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101" h="27339">
                  <a:moveTo>
                    <a:pt x="687" y="4987"/>
                  </a:moveTo>
                  <a:cubicBezTo>
                    <a:pt x="12021" y="9559"/>
                    <a:pt x="23546" y="13845"/>
                    <a:pt x="35167" y="17560"/>
                  </a:cubicBezTo>
                  <a:cubicBezTo>
                    <a:pt x="40977" y="19465"/>
                    <a:pt x="46787" y="21275"/>
                    <a:pt x="52693" y="22990"/>
                  </a:cubicBezTo>
                  <a:cubicBezTo>
                    <a:pt x="58312" y="24885"/>
                    <a:pt x="64122" y="26247"/>
                    <a:pt x="70028" y="27085"/>
                  </a:cubicBezTo>
                  <a:cubicBezTo>
                    <a:pt x="73838" y="27085"/>
                    <a:pt x="73933" y="22037"/>
                    <a:pt x="70886" y="20894"/>
                  </a:cubicBezTo>
                  <a:cubicBezTo>
                    <a:pt x="65075" y="18989"/>
                    <a:pt x="59169" y="17398"/>
                    <a:pt x="53168" y="16132"/>
                  </a:cubicBezTo>
                  <a:cubicBezTo>
                    <a:pt x="47454" y="14607"/>
                    <a:pt x="41834" y="13083"/>
                    <a:pt x="36119" y="11369"/>
                  </a:cubicBezTo>
                  <a:cubicBezTo>
                    <a:pt x="24689" y="7940"/>
                    <a:pt x="13354" y="4130"/>
                    <a:pt x="2114" y="-61"/>
                  </a:cubicBezTo>
                  <a:cubicBezTo>
                    <a:pt x="-1124" y="-1299"/>
                    <a:pt x="-2362" y="3749"/>
                    <a:pt x="687" y="498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3" name="任意多边形: 形状 42"/>
            <p:cNvSpPr/>
            <p:nvPr/>
          </p:nvSpPr>
          <p:spPr>
            <a:xfrm>
              <a:off x="2389867" y="5250183"/>
              <a:ext cx="24042" cy="14700"/>
            </a:xfrm>
            <a:custGeom>
              <a:avLst/>
              <a:gdLst>
                <a:gd name="connsiteX0" fmla="*/ 418 w 24042"/>
                <a:gd name="connsiteY0" fmla="*/ 5184 h 14700"/>
                <a:gd name="connsiteX1" fmla="*/ 18134 w 24042"/>
                <a:gd name="connsiteY1" fmla="*/ 13852 h 14700"/>
                <a:gd name="connsiteX2" fmla="*/ 22421 w 24042"/>
                <a:gd name="connsiteY2" fmla="*/ 13204 h 14700"/>
                <a:gd name="connsiteX3" fmla="*/ 21754 w 24042"/>
                <a:gd name="connsiteY3" fmla="*/ 8937 h 14700"/>
                <a:gd name="connsiteX4" fmla="*/ 21183 w 24042"/>
                <a:gd name="connsiteY4" fmla="*/ 8613 h 14700"/>
                <a:gd name="connsiteX5" fmla="*/ 3371 w 24042"/>
                <a:gd name="connsiteY5" fmla="*/ 136 h 14700"/>
                <a:gd name="connsiteX6" fmla="*/ -630 w 24042"/>
                <a:gd name="connsiteY6" fmla="*/ 1184 h 14700"/>
                <a:gd name="connsiteX7" fmla="*/ 322 w 24042"/>
                <a:gd name="connsiteY7" fmla="*/ 5117 h 14700"/>
                <a:gd name="connsiteX8" fmla="*/ 418 w 24042"/>
                <a:gd name="connsiteY8" fmla="*/ 5184 h 1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42" h="14700">
                  <a:moveTo>
                    <a:pt x="418" y="5184"/>
                  </a:moveTo>
                  <a:lnTo>
                    <a:pt x="18134" y="13852"/>
                  </a:lnTo>
                  <a:cubicBezTo>
                    <a:pt x="19468" y="14852"/>
                    <a:pt x="21374" y="14557"/>
                    <a:pt x="22421" y="13204"/>
                  </a:cubicBezTo>
                  <a:cubicBezTo>
                    <a:pt x="23373" y="11851"/>
                    <a:pt x="23087" y="9937"/>
                    <a:pt x="21754" y="8937"/>
                  </a:cubicBezTo>
                  <a:cubicBezTo>
                    <a:pt x="21563" y="8813"/>
                    <a:pt x="21374" y="8699"/>
                    <a:pt x="21183" y="8613"/>
                  </a:cubicBezTo>
                  <a:lnTo>
                    <a:pt x="3371" y="136"/>
                  </a:lnTo>
                  <a:cubicBezTo>
                    <a:pt x="1942" y="-664"/>
                    <a:pt x="227" y="-197"/>
                    <a:pt x="-630" y="1184"/>
                  </a:cubicBezTo>
                  <a:cubicBezTo>
                    <a:pt x="-1487" y="2526"/>
                    <a:pt x="-1011" y="4289"/>
                    <a:pt x="322" y="5117"/>
                  </a:cubicBezTo>
                  <a:cubicBezTo>
                    <a:pt x="322" y="5136"/>
                    <a:pt x="418" y="5165"/>
                    <a:pt x="418" y="518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4" name="任意多边形: 形状 43"/>
            <p:cNvSpPr/>
            <p:nvPr/>
          </p:nvSpPr>
          <p:spPr>
            <a:xfrm>
              <a:off x="1617525" y="5426703"/>
              <a:ext cx="1844636" cy="552002"/>
            </a:xfrm>
            <a:custGeom>
              <a:avLst/>
              <a:gdLst>
                <a:gd name="connsiteX0" fmla="*/ -955 w 1844636"/>
                <a:gd name="connsiteY0" fmla="*/ 99460 h 552002"/>
                <a:gd name="connsiteX1" fmla="*/ 10474 w 1844636"/>
                <a:gd name="connsiteY1" fmla="*/ 303200 h 552002"/>
                <a:gd name="connsiteX2" fmla="*/ 15809 w 1844636"/>
                <a:gd name="connsiteY2" fmla="*/ 310248 h 552002"/>
                <a:gd name="connsiteX3" fmla="*/ 425384 w 1844636"/>
                <a:gd name="connsiteY3" fmla="*/ 446741 h 552002"/>
                <a:gd name="connsiteX4" fmla="*/ 629599 w 1844636"/>
                <a:gd name="connsiteY4" fmla="*/ 514369 h 552002"/>
                <a:gd name="connsiteX5" fmla="*/ 728279 w 1844636"/>
                <a:gd name="connsiteY5" fmla="*/ 544944 h 552002"/>
                <a:gd name="connsiteX6" fmla="*/ 826100 w 1844636"/>
                <a:gd name="connsiteY6" fmla="*/ 548849 h 552002"/>
                <a:gd name="connsiteX7" fmla="*/ 926494 w 1844636"/>
                <a:gd name="connsiteY7" fmla="*/ 524180 h 552002"/>
                <a:gd name="connsiteX8" fmla="*/ 1030317 w 1844636"/>
                <a:gd name="connsiteY8" fmla="*/ 494747 h 552002"/>
                <a:gd name="connsiteX9" fmla="*/ 1239867 w 1844636"/>
                <a:gd name="connsiteY9" fmla="*/ 435692 h 552002"/>
                <a:gd name="connsiteX10" fmla="*/ 1655633 w 1844636"/>
                <a:gd name="connsiteY10" fmla="*/ 318535 h 552002"/>
                <a:gd name="connsiteX11" fmla="*/ 1759550 w 1844636"/>
                <a:gd name="connsiteY11" fmla="*/ 289388 h 552002"/>
                <a:gd name="connsiteX12" fmla="*/ 1808700 w 1844636"/>
                <a:gd name="connsiteY12" fmla="*/ 275291 h 552002"/>
                <a:gd name="connsiteX13" fmla="*/ 1836704 w 1844636"/>
                <a:gd name="connsiteY13" fmla="*/ 253384 h 552002"/>
                <a:gd name="connsiteX14" fmla="*/ 1843371 w 1844636"/>
                <a:gd name="connsiteY14" fmla="*/ 216332 h 552002"/>
                <a:gd name="connsiteX15" fmla="*/ 1840894 w 1844636"/>
                <a:gd name="connsiteY15" fmla="*/ 164801 h 552002"/>
                <a:gd name="connsiteX16" fmla="*/ 1835465 w 1844636"/>
                <a:gd name="connsiteY16" fmla="*/ 58121 h 552002"/>
                <a:gd name="connsiteX17" fmla="*/ 1832703 w 1844636"/>
                <a:gd name="connsiteY17" fmla="*/ 5639 h 552002"/>
                <a:gd name="connsiteX18" fmla="*/ 1820606 w 1844636"/>
                <a:gd name="connsiteY18" fmla="*/ 5639 h 552002"/>
                <a:gd name="connsiteX19" fmla="*/ 1829274 w 1844636"/>
                <a:gd name="connsiteY19" fmla="*/ 213569 h 552002"/>
                <a:gd name="connsiteX20" fmla="*/ 1821369 w 1844636"/>
                <a:gd name="connsiteY20" fmla="*/ 251193 h 552002"/>
                <a:gd name="connsiteX21" fmla="*/ 1778886 w 1844636"/>
                <a:gd name="connsiteY21" fmla="*/ 270243 h 552002"/>
                <a:gd name="connsiteX22" fmla="*/ 1678494 w 1844636"/>
                <a:gd name="connsiteY22" fmla="*/ 298342 h 552002"/>
                <a:gd name="connsiteX23" fmla="*/ 1271489 w 1844636"/>
                <a:gd name="connsiteY23" fmla="*/ 411975 h 552002"/>
                <a:gd name="connsiteX24" fmla="*/ 1067179 w 1844636"/>
                <a:gd name="connsiteY24" fmla="*/ 469125 h 552002"/>
                <a:gd name="connsiteX25" fmla="*/ 866297 w 1844636"/>
                <a:gd name="connsiteY25" fmla="*/ 524656 h 552002"/>
                <a:gd name="connsiteX26" fmla="*/ 766093 w 1844636"/>
                <a:gd name="connsiteY26" fmla="*/ 535229 h 552002"/>
                <a:gd name="connsiteX27" fmla="*/ 668938 w 1844636"/>
                <a:gd name="connsiteY27" fmla="*/ 510464 h 552002"/>
                <a:gd name="connsiteX28" fmla="*/ 469961 w 1844636"/>
                <a:gd name="connsiteY28" fmla="*/ 444646 h 552002"/>
                <a:gd name="connsiteX29" fmla="*/ 69911 w 1844636"/>
                <a:gd name="connsiteY29" fmla="*/ 312915 h 552002"/>
                <a:gd name="connsiteX30" fmla="*/ 19619 w 1844636"/>
                <a:gd name="connsiteY30" fmla="*/ 296532 h 552002"/>
                <a:gd name="connsiteX31" fmla="*/ 24953 w 1844636"/>
                <a:gd name="connsiteY31" fmla="*/ 303581 h 552002"/>
                <a:gd name="connsiteX32" fmla="*/ 9999 w 1844636"/>
                <a:gd name="connsiteY32" fmla="*/ 99841 h 552002"/>
                <a:gd name="connsiteX33" fmla="*/ -1051 w 1844636"/>
                <a:gd name="connsiteY33" fmla="*/ 99841 h 552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844636" h="552002">
                  <a:moveTo>
                    <a:pt x="-955" y="99460"/>
                  </a:moveTo>
                  <a:cubicBezTo>
                    <a:pt x="2188" y="167373"/>
                    <a:pt x="6379" y="235286"/>
                    <a:pt x="10474" y="303200"/>
                  </a:cubicBezTo>
                  <a:cubicBezTo>
                    <a:pt x="10665" y="306429"/>
                    <a:pt x="12761" y="309229"/>
                    <a:pt x="15809" y="310248"/>
                  </a:cubicBezTo>
                  <a:cubicBezTo>
                    <a:pt x="152397" y="356159"/>
                    <a:pt x="289081" y="401307"/>
                    <a:pt x="425384" y="446741"/>
                  </a:cubicBezTo>
                  <a:lnTo>
                    <a:pt x="629599" y="514369"/>
                  </a:lnTo>
                  <a:cubicBezTo>
                    <a:pt x="662271" y="525228"/>
                    <a:pt x="694751" y="537229"/>
                    <a:pt x="728279" y="544944"/>
                  </a:cubicBezTo>
                  <a:cubicBezTo>
                    <a:pt x="760379" y="552421"/>
                    <a:pt x="793525" y="553755"/>
                    <a:pt x="826100" y="548849"/>
                  </a:cubicBezTo>
                  <a:cubicBezTo>
                    <a:pt x="860010" y="542763"/>
                    <a:pt x="893633" y="534524"/>
                    <a:pt x="926494" y="524180"/>
                  </a:cubicBezTo>
                  <a:lnTo>
                    <a:pt x="1030317" y="494747"/>
                  </a:lnTo>
                  <a:lnTo>
                    <a:pt x="1239867" y="435692"/>
                  </a:lnTo>
                  <a:lnTo>
                    <a:pt x="1655633" y="318535"/>
                  </a:lnTo>
                  <a:lnTo>
                    <a:pt x="1759550" y="289388"/>
                  </a:lnTo>
                  <a:cubicBezTo>
                    <a:pt x="1775934" y="284721"/>
                    <a:pt x="1792603" y="280816"/>
                    <a:pt x="1808700" y="275291"/>
                  </a:cubicBezTo>
                  <a:cubicBezTo>
                    <a:pt x="1820510" y="271881"/>
                    <a:pt x="1830512" y="264023"/>
                    <a:pt x="1836704" y="253384"/>
                  </a:cubicBezTo>
                  <a:cubicBezTo>
                    <a:pt x="1841942" y="241782"/>
                    <a:pt x="1844323" y="229048"/>
                    <a:pt x="1843371" y="216332"/>
                  </a:cubicBezTo>
                  <a:cubicBezTo>
                    <a:pt x="1843371" y="199091"/>
                    <a:pt x="1841751" y="181946"/>
                    <a:pt x="1840894" y="164801"/>
                  </a:cubicBezTo>
                  <a:lnTo>
                    <a:pt x="1835465" y="58121"/>
                  </a:lnTo>
                  <a:cubicBezTo>
                    <a:pt x="1834512" y="40595"/>
                    <a:pt x="1833655" y="23069"/>
                    <a:pt x="1832703" y="5639"/>
                  </a:cubicBezTo>
                  <a:cubicBezTo>
                    <a:pt x="1832703" y="-2172"/>
                    <a:pt x="1820224" y="-2267"/>
                    <a:pt x="1820606" y="5639"/>
                  </a:cubicBezTo>
                  <a:cubicBezTo>
                    <a:pt x="1823464" y="74886"/>
                    <a:pt x="1827559" y="144228"/>
                    <a:pt x="1829274" y="213569"/>
                  </a:cubicBezTo>
                  <a:cubicBezTo>
                    <a:pt x="1829274" y="226047"/>
                    <a:pt x="1829274" y="240906"/>
                    <a:pt x="1821369" y="251193"/>
                  </a:cubicBezTo>
                  <a:cubicBezTo>
                    <a:pt x="1811844" y="263385"/>
                    <a:pt x="1792794" y="265957"/>
                    <a:pt x="1778886" y="270243"/>
                  </a:cubicBezTo>
                  <a:lnTo>
                    <a:pt x="1678494" y="298342"/>
                  </a:lnTo>
                  <a:cubicBezTo>
                    <a:pt x="1542856" y="336442"/>
                    <a:pt x="1407221" y="374323"/>
                    <a:pt x="1271489" y="411975"/>
                  </a:cubicBezTo>
                  <a:lnTo>
                    <a:pt x="1067179" y="469125"/>
                  </a:lnTo>
                  <a:cubicBezTo>
                    <a:pt x="1000504" y="488175"/>
                    <a:pt x="933829" y="507892"/>
                    <a:pt x="866297" y="524656"/>
                  </a:cubicBezTo>
                  <a:cubicBezTo>
                    <a:pt x="833721" y="533962"/>
                    <a:pt x="799812" y="537534"/>
                    <a:pt x="766093" y="535229"/>
                  </a:cubicBezTo>
                  <a:cubicBezTo>
                    <a:pt x="732851" y="530600"/>
                    <a:pt x="700275" y="522294"/>
                    <a:pt x="668938" y="510464"/>
                  </a:cubicBezTo>
                  <a:lnTo>
                    <a:pt x="469961" y="444646"/>
                  </a:lnTo>
                  <a:lnTo>
                    <a:pt x="69911" y="312915"/>
                  </a:lnTo>
                  <a:lnTo>
                    <a:pt x="19619" y="296532"/>
                  </a:lnTo>
                  <a:lnTo>
                    <a:pt x="24953" y="303581"/>
                  </a:lnTo>
                  <a:cubicBezTo>
                    <a:pt x="20285" y="235667"/>
                    <a:pt x="15428" y="167659"/>
                    <a:pt x="9999" y="99841"/>
                  </a:cubicBezTo>
                  <a:cubicBezTo>
                    <a:pt x="9331" y="92888"/>
                    <a:pt x="-1432" y="92697"/>
                    <a:pt x="-1051" y="9984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5" name="任意多边形: 形状 44"/>
            <p:cNvSpPr/>
            <p:nvPr/>
          </p:nvSpPr>
          <p:spPr>
            <a:xfrm>
              <a:off x="2387442" y="5738920"/>
              <a:ext cx="17355" cy="242126"/>
            </a:xfrm>
            <a:custGeom>
              <a:avLst/>
              <a:gdLst>
                <a:gd name="connsiteX0" fmla="*/ 5987 w 17355"/>
                <a:gd name="connsiteY0" fmla="*/ 4604 h 242126"/>
                <a:gd name="connsiteX1" fmla="*/ -776 w 17355"/>
                <a:gd name="connsiteY1" fmla="*/ 119666 h 242126"/>
                <a:gd name="connsiteX2" fmla="*/ 1605 w 17355"/>
                <a:gd name="connsiteY2" fmla="*/ 234728 h 242126"/>
                <a:gd name="connsiteX3" fmla="*/ 16274 w 17355"/>
                <a:gd name="connsiteY3" fmla="*/ 234728 h 242126"/>
                <a:gd name="connsiteX4" fmla="*/ 12368 w 17355"/>
                <a:gd name="connsiteY4" fmla="*/ 119666 h 242126"/>
                <a:gd name="connsiteX5" fmla="*/ 16083 w 17355"/>
                <a:gd name="connsiteY5" fmla="*/ 4604 h 242126"/>
                <a:gd name="connsiteX6" fmla="*/ 5987 w 17355"/>
                <a:gd name="connsiteY6" fmla="*/ 4604 h 242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355" h="242126">
                  <a:moveTo>
                    <a:pt x="5987" y="4604"/>
                  </a:moveTo>
                  <a:cubicBezTo>
                    <a:pt x="1700" y="42818"/>
                    <a:pt x="-490" y="81223"/>
                    <a:pt x="-776" y="119666"/>
                  </a:cubicBezTo>
                  <a:cubicBezTo>
                    <a:pt x="-1538" y="157766"/>
                    <a:pt x="-776" y="196123"/>
                    <a:pt x="1605" y="234728"/>
                  </a:cubicBezTo>
                  <a:cubicBezTo>
                    <a:pt x="2082" y="244253"/>
                    <a:pt x="16940" y="244253"/>
                    <a:pt x="16274" y="234728"/>
                  </a:cubicBezTo>
                  <a:cubicBezTo>
                    <a:pt x="13797" y="196628"/>
                    <a:pt x="12464" y="158271"/>
                    <a:pt x="12368" y="119666"/>
                  </a:cubicBezTo>
                  <a:cubicBezTo>
                    <a:pt x="12368" y="81566"/>
                    <a:pt x="14654" y="43466"/>
                    <a:pt x="16083" y="4604"/>
                  </a:cubicBezTo>
                  <a:cubicBezTo>
                    <a:pt x="16083" y="-2064"/>
                    <a:pt x="6558" y="-1683"/>
                    <a:pt x="5987" y="460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6" name="任意多边形: 形状 45"/>
            <p:cNvSpPr/>
            <p:nvPr/>
          </p:nvSpPr>
          <p:spPr>
            <a:xfrm>
              <a:off x="1434435" y="5543248"/>
              <a:ext cx="2314652" cy="552193"/>
            </a:xfrm>
            <a:custGeom>
              <a:avLst/>
              <a:gdLst>
                <a:gd name="connsiteX0" fmla="*/ 178706 w 2314652"/>
                <a:gd name="connsiteY0" fmla="*/ 122742 h 552193"/>
                <a:gd name="connsiteX1" fmla="*/ 2399 w 2314652"/>
                <a:gd name="connsiteY1" fmla="*/ 217421 h 552193"/>
                <a:gd name="connsiteX2" fmla="*/ 17 w 2314652"/>
                <a:gd name="connsiteY2" fmla="*/ 227517 h 552193"/>
                <a:gd name="connsiteX3" fmla="*/ 2399 w 2314652"/>
                <a:gd name="connsiteY3" fmla="*/ 229899 h 552193"/>
                <a:gd name="connsiteX4" fmla="*/ 410354 w 2314652"/>
                <a:gd name="connsiteY4" fmla="*/ 396015 h 552193"/>
                <a:gd name="connsiteX5" fmla="*/ 888796 w 2314652"/>
                <a:gd name="connsiteY5" fmla="*/ 529365 h 552193"/>
                <a:gd name="connsiteX6" fmla="*/ 1006620 w 2314652"/>
                <a:gd name="connsiteY6" fmla="*/ 551939 h 552193"/>
                <a:gd name="connsiteX7" fmla="*/ 1121872 w 2314652"/>
                <a:gd name="connsiteY7" fmla="*/ 532889 h 552193"/>
                <a:gd name="connsiteX8" fmla="*/ 1349615 w 2314652"/>
                <a:gd name="connsiteY8" fmla="*/ 464976 h 552193"/>
                <a:gd name="connsiteX9" fmla="*/ 1810053 w 2314652"/>
                <a:gd name="connsiteY9" fmla="*/ 319053 h 552193"/>
                <a:gd name="connsiteX10" fmla="*/ 2256395 w 2314652"/>
                <a:gd name="connsiteY10" fmla="*/ 149222 h 552193"/>
                <a:gd name="connsiteX11" fmla="*/ 2310687 w 2314652"/>
                <a:gd name="connsiteY11" fmla="*/ 125219 h 552193"/>
                <a:gd name="connsiteX12" fmla="*/ 2309353 w 2314652"/>
                <a:gd name="connsiteY12" fmla="*/ 114551 h 552193"/>
                <a:gd name="connsiteX13" fmla="*/ 2018079 w 2314652"/>
                <a:gd name="connsiteY13" fmla="*/ 251 h 552193"/>
                <a:gd name="connsiteX14" fmla="*/ 2014459 w 2314652"/>
                <a:gd name="connsiteY14" fmla="*/ 13396 h 552193"/>
                <a:gd name="connsiteX15" fmla="*/ 2306210 w 2314652"/>
                <a:gd name="connsiteY15" fmla="*/ 126076 h 552193"/>
                <a:gd name="connsiteX16" fmla="*/ 2304877 w 2314652"/>
                <a:gd name="connsiteY16" fmla="*/ 115504 h 552193"/>
                <a:gd name="connsiteX17" fmla="*/ 1860155 w 2314652"/>
                <a:gd name="connsiteY17" fmla="*/ 285810 h 552193"/>
                <a:gd name="connsiteX18" fmla="*/ 1408574 w 2314652"/>
                <a:gd name="connsiteY18" fmla="*/ 430591 h 552193"/>
                <a:gd name="connsiteX19" fmla="*/ 1179974 w 2314652"/>
                <a:gd name="connsiteY19" fmla="*/ 498599 h 552193"/>
                <a:gd name="connsiteX20" fmla="*/ 1068246 w 2314652"/>
                <a:gd name="connsiteY20" fmla="*/ 528793 h 552193"/>
                <a:gd name="connsiteX21" fmla="*/ 947184 w 2314652"/>
                <a:gd name="connsiteY21" fmla="*/ 525936 h 552193"/>
                <a:gd name="connsiteX22" fmla="*/ 828978 w 2314652"/>
                <a:gd name="connsiteY22" fmla="*/ 494217 h 552193"/>
                <a:gd name="connsiteX23" fmla="*/ 709248 w 2314652"/>
                <a:gd name="connsiteY23" fmla="*/ 461166 h 552193"/>
                <a:gd name="connsiteX24" fmla="*/ 471981 w 2314652"/>
                <a:gd name="connsiteY24" fmla="*/ 395919 h 552193"/>
                <a:gd name="connsiteX25" fmla="*/ 56215 w 2314652"/>
                <a:gd name="connsiteY25" fmla="*/ 246187 h 552193"/>
                <a:gd name="connsiteX26" fmla="*/ 9256 w 2314652"/>
                <a:gd name="connsiteY26" fmla="*/ 217612 h 552193"/>
                <a:gd name="connsiteX27" fmla="*/ 9256 w 2314652"/>
                <a:gd name="connsiteY27" fmla="*/ 230089 h 552193"/>
                <a:gd name="connsiteX28" fmla="*/ 184230 w 2314652"/>
                <a:gd name="connsiteY28" fmla="*/ 133220 h 552193"/>
                <a:gd name="connsiteX29" fmla="*/ 178230 w 2314652"/>
                <a:gd name="connsiteY29" fmla="*/ 122933 h 552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14652" h="552193">
                  <a:moveTo>
                    <a:pt x="178706" y="122742"/>
                  </a:moveTo>
                  <a:cubicBezTo>
                    <a:pt x="119652" y="153794"/>
                    <a:pt x="61073" y="185703"/>
                    <a:pt x="2399" y="217421"/>
                  </a:cubicBezTo>
                  <a:cubicBezTo>
                    <a:pt x="-1030" y="219555"/>
                    <a:pt x="-2078" y="224069"/>
                    <a:pt x="17" y="227517"/>
                  </a:cubicBezTo>
                  <a:cubicBezTo>
                    <a:pt x="589" y="228480"/>
                    <a:pt x="1446" y="229299"/>
                    <a:pt x="2399" y="229899"/>
                  </a:cubicBezTo>
                  <a:cubicBezTo>
                    <a:pt x="126224" y="312195"/>
                    <a:pt x="269099" y="356200"/>
                    <a:pt x="410354" y="396015"/>
                  </a:cubicBezTo>
                  <a:cubicBezTo>
                    <a:pt x="569708" y="440973"/>
                    <a:pt x="729252" y="485426"/>
                    <a:pt x="888796" y="529365"/>
                  </a:cubicBezTo>
                  <a:cubicBezTo>
                    <a:pt x="926896" y="540033"/>
                    <a:pt x="966328" y="551272"/>
                    <a:pt x="1006620" y="551939"/>
                  </a:cubicBezTo>
                  <a:cubicBezTo>
                    <a:pt x="1045767" y="551215"/>
                    <a:pt x="1084629" y="544795"/>
                    <a:pt x="1121872" y="532889"/>
                  </a:cubicBezTo>
                  <a:cubicBezTo>
                    <a:pt x="1198072" y="511363"/>
                    <a:pt x="1273795" y="487741"/>
                    <a:pt x="1349615" y="464976"/>
                  </a:cubicBezTo>
                  <a:cubicBezTo>
                    <a:pt x="1503824" y="418589"/>
                    <a:pt x="1657653" y="370869"/>
                    <a:pt x="1810053" y="319053"/>
                  </a:cubicBezTo>
                  <a:cubicBezTo>
                    <a:pt x="1960548" y="267904"/>
                    <a:pt x="2110757" y="213421"/>
                    <a:pt x="2256395" y="149222"/>
                  </a:cubicBezTo>
                  <a:cubicBezTo>
                    <a:pt x="2274493" y="141316"/>
                    <a:pt x="2292590" y="133125"/>
                    <a:pt x="2310687" y="125219"/>
                  </a:cubicBezTo>
                  <a:cubicBezTo>
                    <a:pt x="2315831" y="123028"/>
                    <a:pt x="2313354" y="116170"/>
                    <a:pt x="2309353" y="114551"/>
                  </a:cubicBezTo>
                  <a:cubicBezTo>
                    <a:pt x="2212199" y="76451"/>
                    <a:pt x="2115234" y="38351"/>
                    <a:pt x="2018079" y="251"/>
                  </a:cubicBezTo>
                  <a:cubicBezTo>
                    <a:pt x="2009983" y="-2987"/>
                    <a:pt x="2006363" y="10252"/>
                    <a:pt x="2014459" y="13396"/>
                  </a:cubicBezTo>
                  <a:cubicBezTo>
                    <a:pt x="2111615" y="51115"/>
                    <a:pt x="2208865" y="88672"/>
                    <a:pt x="2306210" y="126076"/>
                  </a:cubicBezTo>
                  <a:lnTo>
                    <a:pt x="2304877" y="115504"/>
                  </a:lnTo>
                  <a:cubicBezTo>
                    <a:pt x="2159716" y="179226"/>
                    <a:pt x="2009602" y="233994"/>
                    <a:pt x="1860155" y="285810"/>
                  </a:cubicBezTo>
                  <a:cubicBezTo>
                    <a:pt x="1710707" y="337626"/>
                    <a:pt x="1560022" y="384490"/>
                    <a:pt x="1408574" y="430591"/>
                  </a:cubicBezTo>
                  <a:cubicBezTo>
                    <a:pt x="1332374" y="453641"/>
                    <a:pt x="1256174" y="476310"/>
                    <a:pt x="1179974" y="498599"/>
                  </a:cubicBezTo>
                  <a:cubicBezTo>
                    <a:pt x="1143303" y="510562"/>
                    <a:pt x="1105965" y="520640"/>
                    <a:pt x="1068246" y="528793"/>
                  </a:cubicBezTo>
                  <a:cubicBezTo>
                    <a:pt x="1028146" y="536089"/>
                    <a:pt x="986902" y="535118"/>
                    <a:pt x="947184" y="525936"/>
                  </a:cubicBezTo>
                  <a:cubicBezTo>
                    <a:pt x="907369" y="517173"/>
                    <a:pt x="868221" y="505076"/>
                    <a:pt x="828978" y="494217"/>
                  </a:cubicBezTo>
                  <a:lnTo>
                    <a:pt x="709248" y="461166"/>
                  </a:lnTo>
                  <a:lnTo>
                    <a:pt x="471981" y="395919"/>
                  </a:lnTo>
                  <a:cubicBezTo>
                    <a:pt x="329963" y="356867"/>
                    <a:pt x="185564" y="318767"/>
                    <a:pt x="56215" y="246187"/>
                  </a:cubicBezTo>
                  <a:cubicBezTo>
                    <a:pt x="40212" y="237233"/>
                    <a:pt x="24591" y="227708"/>
                    <a:pt x="9256" y="217612"/>
                  </a:cubicBezTo>
                  <a:lnTo>
                    <a:pt x="9256" y="230089"/>
                  </a:lnTo>
                  <a:cubicBezTo>
                    <a:pt x="67645" y="197990"/>
                    <a:pt x="126224" y="166081"/>
                    <a:pt x="184230" y="133220"/>
                  </a:cubicBezTo>
                  <a:cubicBezTo>
                    <a:pt x="190994" y="129505"/>
                    <a:pt x="184993" y="119409"/>
                    <a:pt x="178230" y="12293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7" name="任意多边形: 形状 46"/>
            <p:cNvSpPr/>
            <p:nvPr/>
          </p:nvSpPr>
          <p:spPr>
            <a:xfrm>
              <a:off x="1425797" y="5773628"/>
              <a:ext cx="1000887" cy="688255"/>
            </a:xfrm>
            <a:custGeom>
              <a:avLst/>
              <a:gdLst>
                <a:gd name="connsiteX0" fmla="*/ -1060 w 1000887"/>
                <a:gd name="connsiteY0" fmla="*/ 5996 h 688255"/>
                <a:gd name="connsiteX1" fmla="*/ 6940 w 1000887"/>
                <a:gd name="connsiteY1" fmla="*/ 272696 h 688255"/>
                <a:gd name="connsiteX2" fmla="*/ 10750 w 1000887"/>
                <a:gd name="connsiteY2" fmla="*/ 279363 h 688255"/>
                <a:gd name="connsiteX3" fmla="*/ 389274 w 1000887"/>
                <a:gd name="connsiteY3" fmla="*/ 445479 h 688255"/>
                <a:gd name="connsiteX4" fmla="*/ 768846 w 1000887"/>
                <a:gd name="connsiteY4" fmla="*/ 603213 h 688255"/>
                <a:gd name="connsiteX5" fmla="*/ 984016 w 1000887"/>
                <a:gd name="connsiteY5" fmla="*/ 687700 h 688255"/>
                <a:gd name="connsiteX6" fmla="*/ 994111 w 1000887"/>
                <a:gd name="connsiteY6" fmla="*/ 681995 h 688255"/>
                <a:gd name="connsiteX7" fmla="*/ 994397 w 1000887"/>
                <a:gd name="connsiteY7" fmla="*/ 679794 h 688255"/>
                <a:gd name="connsiteX8" fmla="*/ 998303 w 1000887"/>
                <a:gd name="connsiteY8" fmla="*/ 392806 h 688255"/>
                <a:gd name="connsiteX9" fmla="*/ 999827 w 1000887"/>
                <a:gd name="connsiteY9" fmla="*/ 312129 h 688255"/>
                <a:gd name="connsiteX10" fmla="*/ 993064 w 1000887"/>
                <a:gd name="connsiteY10" fmla="*/ 305367 h 688255"/>
                <a:gd name="connsiteX11" fmla="*/ 986301 w 1000887"/>
                <a:gd name="connsiteY11" fmla="*/ 312129 h 688255"/>
                <a:gd name="connsiteX12" fmla="*/ 980205 w 1000887"/>
                <a:gd name="connsiteY12" fmla="*/ 599118 h 688255"/>
                <a:gd name="connsiteX13" fmla="*/ 978015 w 1000887"/>
                <a:gd name="connsiteY13" fmla="*/ 679794 h 688255"/>
                <a:gd name="connsiteX14" fmla="*/ 988397 w 1000887"/>
                <a:gd name="connsiteY14" fmla="*/ 671888 h 688255"/>
                <a:gd name="connsiteX15" fmla="*/ 607397 w 1000887"/>
                <a:gd name="connsiteY15" fmla="*/ 518060 h 688255"/>
                <a:gd name="connsiteX16" fmla="*/ 230684 w 1000887"/>
                <a:gd name="connsiteY16" fmla="*/ 359088 h 688255"/>
                <a:gd name="connsiteX17" fmla="*/ 18942 w 1000887"/>
                <a:gd name="connsiteY17" fmla="*/ 266028 h 688255"/>
                <a:gd name="connsiteX18" fmla="*/ 22847 w 1000887"/>
                <a:gd name="connsiteY18" fmla="*/ 272696 h 688255"/>
                <a:gd name="connsiteX19" fmla="*/ 12275 w 1000887"/>
                <a:gd name="connsiteY19" fmla="*/ 5996 h 688255"/>
                <a:gd name="connsiteX20" fmla="*/ -679 w 1000887"/>
                <a:gd name="connsiteY20" fmla="*/ 5996 h 68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00887" h="688255">
                  <a:moveTo>
                    <a:pt x="-1060" y="5996"/>
                  </a:moveTo>
                  <a:cubicBezTo>
                    <a:pt x="1035" y="94959"/>
                    <a:pt x="4179" y="183828"/>
                    <a:pt x="6940" y="272696"/>
                  </a:cubicBezTo>
                  <a:cubicBezTo>
                    <a:pt x="6846" y="275458"/>
                    <a:pt x="8369" y="278039"/>
                    <a:pt x="10750" y="279363"/>
                  </a:cubicBezTo>
                  <a:cubicBezTo>
                    <a:pt x="136100" y="336513"/>
                    <a:pt x="262592" y="391377"/>
                    <a:pt x="389274" y="445479"/>
                  </a:cubicBezTo>
                  <a:cubicBezTo>
                    <a:pt x="515957" y="499581"/>
                    <a:pt x="641782" y="551969"/>
                    <a:pt x="768846" y="603213"/>
                  </a:cubicBezTo>
                  <a:cubicBezTo>
                    <a:pt x="840378" y="632046"/>
                    <a:pt x="912101" y="660201"/>
                    <a:pt x="984016" y="687700"/>
                  </a:cubicBezTo>
                  <a:cubicBezTo>
                    <a:pt x="988397" y="688910"/>
                    <a:pt x="992873" y="686357"/>
                    <a:pt x="994111" y="681995"/>
                  </a:cubicBezTo>
                  <a:cubicBezTo>
                    <a:pt x="994302" y="681280"/>
                    <a:pt x="994397" y="680537"/>
                    <a:pt x="994397" y="679794"/>
                  </a:cubicBezTo>
                  <a:cubicBezTo>
                    <a:pt x="995350" y="584163"/>
                    <a:pt x="996683" y="488504"/>
                    <a:pt x="998303" y="392806"/>
                  </a:cubicBezTo>
                  <a:cubicBezTo>
                    <a:pt x="998779" y="365822"/>
                    <a:pt x="999255" y="338923"/>
                    <a:pt x="999827" y="312129"/>
                  </a:cubicBezTo>
                  <a:cubicBezTo>
                    <a:pt x="999827" y="308396"/>
                    <a:pt x="996779" y="305367"/>
                    <a:pt x="993064" y="305367"/>
                  </a:cubicBezTo>
                  <a:cubicBezTo>
                    <a:pt x="989349" y="305367"/>
                    <a:pt x="986301" y="308396"/>
                    <a:pt x="986301" y="312129"/>
                  </a:cubicBezTo>
                  <a:cubicBezTo>
                    <a:pt x="984682" y="407884"/>
                    <a:pt x="982587" y="503553"/>
                    <a:pt x="980205" y="599118"/>
                  </a:cubicBezTo>
                  <a:cubicBezTo>
                    <a:pt x="979539" y="626102"/>
                    <a:pt x="978776" y="653000"/>
                    <a:pt x="978015" y="679794"/>
                  </a:cubicBezTo>
                  <a:lnTo>
                    <a:pt x="988397" y="671888"/>
                  </a:lnTo>
                  <a:cubicBezTo>
                    <a:pt x="861143" y="620930"/>
                    <a:pt x="733889" y="570162"/>
                    <a:pt x="607397" y="518060"/>
                  </a:cubicBezTo>
                  <a:cubicBezTo>
                    <a:pt x="480904" y="465958"/>
                    <a:pt x="355747" y="413285"/>
                    <a:pt x="230684" y="359088"/>
                  </a:cubicBezTo>
                  <a:cubicBezTo>
                    <a:pt x="159912" y="328417"/>
                    <a:pt x="89522" y="297080"/>
                    <a:pt x="18942" y="266028"/>
                  </a:cubicBezTo>
                  <a:lnTo>
                    <a:pt x="22847" y="272696"/>
                  </a:lnTo>
                  <a:cubicBezTo>
                    <a:pt x="19323" y="183828"/>
                    <a:pt x="16276" y="94864"/>
                    <a:pt x="12275" y="5996"/>
                  </a:cubicBezTo>
                  <a:cubicBezTo>
                    <a:pt x="12275" y="-2291"/>
                    <a:pt x="-870" y="-2386"/>
                    <a:pt x="-679" y="59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8" name="任意多边形: 形状 47"/>
            <p:cNvSpPr/>
            <p:nvPr/>
          </p:nvSpPr>
          <p:spPr>
            <a:xfrm>
              <a:off x="2411789" y="5666912"/>
              <a:ext cx="1313265" cy="802019"/>
            </a:xfrm>
            <a:custGeom>
              <a:avLst/>
              <a:gdLst>
                <a:gd name="connsiteX0" fmla="*/ 5167 w 1313265"/>
                <a:gd name="connsiteY0" fmla="*/ 801559 h 802019"/>
                <a:gd name="connsiteX1" fmla="*/ 253483 w 1313265"/>
                <a:gd name="connsiteY1" fmla="*/ 702214 h 802019"/>
                <a:gd name="connsiteX2" fmla="*/ 503705 w 1313265"/>
                <a:gd name="connsiteY2" fmla="*/ 603821 h 802019"/>
                <a:gd name="connsiteX3" fmla="*/ 753832 w 1313265"/>
                <a:gd name="connsiteY3" fmla="*/ 508571 h 802019"/>
                <a:gd name="connsiteX4" fmla="*/ 1005101 w 1313265"/>
                <a:gd name="connsiteY4" fmla="*/ 416464 h 802019"/>
                <a:gd name="connsiteX5" fmla="*/ 1258466 w 1313265"/>
                <a:gd name="connsiteY5" fmla="*/ 326452 h 802019"/>
                <a:gd name="connsiteX6" fmla="*/ 1289899 w 1313265"/>
                <a:gd name="connsiteY6" fmla="*/ 315880 h 802019"/>
                <a:gd name="connsiteX7" fmla="*/ 1295423 w 1313265"/>
                <a:gd name="connsiteY7" fmla="*/ 308546 h 802019"/>
                <a:gd name="connsiteX8" fmla="*/ 1312187 w 1313265"/>
                <a:gd name="connsiteY8" fmla="*/ 6031 h 802019"/>
                <a:gd name="connsiteX9" fmla="*/ 1299138 w 1313265"/>
                <a:gd name="connsiteY9" fmla="*/ 6031 h 802019"/>
                <a:gd name="connsiteX10" fmla="*/ 1280088 w 1313265"/>
                <a:gd name="connsiteY10" fmla="*/ 308546 h 802019"/>
                <a:gd name="connsiteX11" fmla="*/ 1285612 w 1313265"/>
                <a:gd name="connsiteY11" fmla="*/ 301307 h 802019"/>
                <a:gd name="connsiteX12" fmla="*/ 1159406 w 1313265"/>
                <a:gd name="connsiteY12" fmla="*/ 345502 h 802019"/>
                <a:gd name="connsiteX13" fmla="*/ 1032056 w 1313265"/>
                <a:gd name="connsiteY13" fmla="*/ 390746 h 802019"/>
                <a:gd name="connsiteX14" fmla="*/ 779549 w 1313265"/>
                <a:gd name="connsiteY14" fmla="*/ 483329 h 802019"/>
                <a:gd name="connsiteX15" fmla="*/ 529423 w 1313265"/>
                <a:gd name="connsiteY15" fmla="*/ 578579 h 802019"/>
                <a:gd name="connsiteX16" fmla="*/ 279297 w 1313265"/>
                <a:gd name="connsiteY16" fmla="*/ 677258 h 802019"/>
                <a:gd name="connsiteX17" fmla="*/ 31647 w 1313265"/>
                <a:gd name="connsiteY17" fmla="*/ 779652 h 802019"/>
                <a:gd name="connsiteX18" fmla="*/ 1261 w 1313265"/>
                <a:gd name="connsiteY18" fmla="*/ 792797 h 802019"/>
                <a:gd name="connsiteX19" fmla="*/ 4881 w 1313265"/>
                <a:gd name="connsiteY19" fmla="*/ 801464 h 802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13265" h="802019">
                  <a:moveTo>
                    <a:pt x="5167" y="801559"/>
                  </a:moveTo>
                  <a:cubicBezTo>
                    <a:pt x="88034" y="768603"/>
                    <a:pt x="170616" y="734884"/>
                    <a:pt x="253483" y="702214"/>
                  </a:cubicBezTo>
                  <a:cubicBezTo>
                    <a:pt x="336351" y="669543"/>
                    <a:pt x="420075" y="636110"/>
                    <a:pt x="503705" y="603821"/>
                  </a:cubicBezTo>
                  <a:cubicBezTo>
                    <a:pt x="587335" y="571531"/>
                    <a:pt x="670297" y="539908"/>
                    <a:pt x="753832" y="508571"/>
                  </a:cubicBezTo>
                  <a:cubicBezTo>
                    <a:pt x="837366" y="477233"/>
                    <a:pt x="921185" y="446753"/>
                    <a:pt x="1005101" y="416464"/>
                  </a:cubicBezTo>
                  <a:cubicBezTo>
                    <a:pt x="1089017" y="386174"/>
                    <a:pt x="1173884" y="355980"/>
                    <a:pt x="1258466" y="326452"/>
                  </a:cubicBezTo>
                  <a:cubicBezTo>
                    <a:pt x="1268943" y="322833"/>
                    <a:pt x="1279326" y="319214"/>
                    <a:pt x="1289899" y="315880"/>
                  </a:cubicBezTo>
                  <a:cubicBezTo>
                    <a:pt x="1293137" y="314861"/>
                    <a:pt x="1295328" y="311917"/>
                    <a:pt x="1295423" y="308546"/>
                  </a:cubicBezTo>
                  <a:cubicBezTo>
                    <a:pt x="1301614" y="207771"/>
                    <a:pt x="1304948" y="106806"/>
                    <a:pt x="1312187" y="6031"/>
                  </a:cubicBezTo>
                  <a:cubicBezTo>
                    <a:pt x="1312759" y="-2351"/>
                    <a:pt x="1299615" y="-2351"/>
                    <a:pt x="1299138" y="6031"/>
                  </a:cubicBezTo>
                  <a:cubicBezTo>
                    <a:pt x="1293994" y="106997"/>
                    <a:pt x="1285993" y="207676"/>
                    <a:pt x="1280088" y="308546"/>
                  </a:cubicBezTo>
                  <a:lnTo>
                    <a:pt x="1285612" y="301307"/>
                  </a:lnTo>
                  <a:cubicBezTo>
                    <a:pt x="1243798" y="316642"/>
                    <a:pt x="1201411" y="330739"/>
                    <a:pt x="1159406" y="345502"/>
                  </a:cubicBezTo>
                  <a:cubicBezTo>
                    <a:pt x="1117401" y="360266"/>
                    <a:pt x="1074443" y="375506"/>
                    <a:pt x="1032056" y="390746"/>
                  </a:cubicBezTo>
                  <a:cubicBezTo>
                    <a:pt x="947665" y="420969"/>
                    <a:pt x="863464" y="451830"/>
                    <a:pt x="779549" y="483329"/>
                  </a:cubicBezTo>
                  <a:cubicBezTo>
                    <a:pt x="695634" y="514828"/>
                    <a:pt x="612195" y="546575"/>
                    <a:pt x="529423" y="578579"/>
                  </a:cubicBezTo>
                  <a:cubicBezTo>
                    <a:pt x="445889" y="610964"/>
                    <a:pt x="362354" y="643635"/>
                    <a:pt x="279297" y="677258"/>
                  </a:cubicBezTo>
                  <a:cubicBezTo>
                    <a:pt x="196238" y="710882"/>
                    <a:pt x="113847" y="744695"/>
                    <a:pt x="31647" y="779652"/>
                  </a:cubicBezTo>
                  <a:lnTo>
                    <a:pt x="1261" y="792797"/>
                  </a:lnTo>
                  <a:cubicBezTo>
                    <a:pt x="-3597" y="794892"/>
                    <a:pt x="-72" y="803465"/>
                    <a:pt x="4881" y="80146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9" name="任意多边形: 形状 48"/>
            <p:cNvSpPr/>
            <p:nvPr/>
          </p:nvSpPr>
          <p:spPr>
            <a:xfrm>
              <a:off x="2545374" y="5848986"/>
              <a:ext cx="980563" cy="330650"/>
            </a:xfrm>
            <a:custGeom>
              <a:avLst/>
              <a:gdLst>
                <a:gd name="connsiteX0" fmla="*/ 2932 w 980563"/>
                <a:gd name="connsiteY0" fmla="*/ 330211 h 330650"/>
                <a:gd name="connsiteX1" fmla="*/ 382503 w 980563"/>
                <a:gd name="connsiteY1" fmla="*/ 205148 h 330650"/>
                <a:gd name="connsiteX2" fmla="*/ 762074 w 980563"/>
                <a:gd name="connsiteY2" fmla="*/ 79704 h 330650"/>
                <a:gd name="connsiteX3" fmla="*/ 976482 w 980563"/>
                <a:gd name="connsiteY3" fmla="*/ 8361 h 330650"/>
                <a:gd name="connsiteX4" fmla="*/ 974196 w 980563"/>
                <a:gd name="connsiteY4" fmla="*/ -21 h 330650"/>
                <a:gd name="connsiteX5" fmla="*/ 784457 w 980563"/>
                <a:gd name="connsiteY5" fmla="*/ 62654 h 330650"/>
                <a:gd name="connsiteX6" fmla="*/ 594814 w 980563"/>
                <a:gd name="connsiteY6" fmla="*/ 125805 h 330650"/>
                <a:gd name="connsiteX7" fmla="*/ 215625 w 980563"/>
                <a:gd name="connsiteY7" fmla="*/ 252297 h 330650"/>
                <a:gd name="connsiteX8" fmla="*/ 1217 w 980563"/>
                <a:gd name="connsiteY8" fmla="*/ 323924 h 330650"/>
                <a:gd name="connsiteX9" fmla="*/ 2932 w 980563"/>
                <a:gd name="connsiteY9" fmla="*/ 330211 h 33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80562" h="330650">
                  <a:moveTo>
                    <a:pt x="2932" y="330211"/>
                  </a:moveTo>
                  <a:lnTo>
                    <a:pt x="382503" y="205148"/>
                  </a:lnTo>
                  <a:lnTo>
                    <a:pt x="762074" y="79704"/>
                  </a:lnTo>
                  <a:cubicBezTo>
                    <a:pt x="833511" y="56081"/>
                    <a:pt x="905615" y="33888"/>
                    <a:pt x="976482" y="8361"/>
                  </a:cubicBezTo>
                  <a:cubicBezTo>
                    <a:pt x="981720" y="6456"/>
                    <a:pt x="979624" y="-1735"/>
                    <a:pt x="974196" y="-21"/>
                  </a:cubicBezTo>
                  <a:cubicBezTo>
                    <a:pt x="910473" y="19029"/>
                    <a:pt x="847608" y="41604"/>
                    <a:pt x="784457" y="62654"/>
                  </a:cubicBezTo>
                  <a:lnTo>
                    <a:pt x="594814" y="125805"/>
                  </a:lnTo>
                  <a:lnTo>
                    <a:pt x="215625" y="252297"/>
                  </a:lnTo>
                  <a:lnTo>
                    <a:pt x="1217" y="323924"/>
                  </a:lnTo>
                  <a:cubicBezTo>
                    <a:pt x="-2784" y="325258"/>
                    <a:pt x="-1069" y="331545"/>
                    <a:pt x="2932" y="33021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2871641" y="6036064"/>
              <a:ext cx="246322" cy="99894"/>
            </a:xfrm>
            <a:custGeom>
              <a:avLst/>
              <a:gdLst>
                <a:gd name="connsiteX0" fmla="*/ 2610 w 246322"/>
                <a:gd name="connsiteY0" fmla="*/ 99032 h 99894"/>
                <a:gd name="connsiteX1" fmla="*/ 243687 w 246322"/>
                <a:gd name="connsiteY1" fmla="*/ 4449 h 99894"/>
                <a:gd name="connsiteX2" fmla="*/ 242353 w 246322"/>
                <a:gd name="connsiteY2" fmla="*/ -123 h 99894"/>
                <a:gd name="connsiteX3" fmla="*/ 133 w 246322"/>
                <a:gd name="connsiteY3" fmla="*/ 95127 h 99894"/>
                <a:gd name="connsiteX4" fmla="*/ 2610 w 246322"/>
                <a:gd name="connsiteY4" fmla="*/ 99413 h 9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320" h="99894">
                  <a:moveTo>
                    <a:pt x="2610" y="99032"/>
                  </a:moveTo>
                  <a:cubicBezTo>
                    <a:pt x="81762" y="64266"/>
                    <a:pt x="162440" y="34072"/>
                    <a:pt x="243687" y="4449"/>
                  </a:cubicBezTo>
                  <a:cubicBezTo>
                    <a:pt x="246450" y="3401"/>
                    <a:pt x="245307" y="-1075"/>
                    <a:pt x="242353" y="-123"/>
                  </a:cubicBezTo>
                  <a:cubicBezTo>
                    <a:pt x="160058" y="27538"/>
                    <a:pt x="79190" y="59322"/>
                    <a:pt x="133" y="95127"/>
                  </a:cubicBezTo>
                  <a:cubicBezTo>
                    <a:pt x="-2725" y="96461"/>
                    <a:pt x="133" y="100652"/>
                    <a:pt x="2610" y="9941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1" name="任意多边形: 形状 50"/>
            <p:cNvSpPr/>
            <p:nvPr/>
          </p:nvSpPr>
          <p:spPr>
            <a:xfrm>
              <a:off x="3100924" y="6059945"/>
              <a:ext cx="65647" cy="30408"/>
            </a:xfrm>
            <a:custGeom>
              <a:avLst/>
              <a:gdLst>
                <a:gd name="connsiteX0" fmla="*/ 3261 w 65647"/>
                <a:gd name="connsiteY0" fmla="*/ 29908 h 30408"/>
                <a:gd name="connsiteX1" fmla="*/ 62316 w 65647"/>
                <a:gd name="connsiteY1" fmla="*/ 6477 h 30408"/>
                <a:gd name="connsiteX2" fmla="*/ 60506 w 65647"/>
                <a:gd name="connsiteY2" fmla="*/ 0 h 30408"/>
                <a:gd name="connsiteX3" fmla="*/ 1355 w 65647"/>
                <a:gd name="connsiteY3" fmla="*/ 22955 h 30408"/>
                <a:gd name="connsiteX4" fmla="*/ 3261 w 65647"/>
                <a:gd name="connsiteY4" fmla="*/ 29908 h 3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647" h="30407">
                  <a:moveTo>
                    <a:pt x="3261" y="29908"/>
                  </a:moveTo>
                  <a:lnTo>
                    <a:pt x="62316" y="6477"/>
                  </a:lnTo>
                  <a:cubicBezTo>
                    <a:pt x="66317" y="4953"/>
                    <a:pt x="64602" y="-1620"/>
                    <a:pt x="60506" y="0"/>
                  </a:cubicBezTo>
                  <a:lnTo>
                    <a:pt x="1355" y="22955"/>
                  </a:lnTo>
                  <a:cubicBezTo>
                    <a:pt x="-2930" y="24669"/>
                    <a:pt x="-1026" y="31527"/>
                    <a:pt x="3261" y="299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2" name="任意多边形: 形状 51"/>
            <p:cNvSpPr/>
            <p:nvPr/>
          </p:nvSpPr>
          <p:spPr>
            <a:xfrm>
              <a:off x="3362226" y="5973047"/>
              <a:ext cx="32223" cy="20311"/>
            </a:xfrm>
            <a:custGeom>
              <a:avLst/>
              <a:gdLst>
                <a:gd name="connsiteX0" fmla="*/ 1134 w 32223"/>
                <a:gd name="connsiteY0" fmla="*/ 19841 h 20311"/>
                <a:gd name="connsiteX1" fmla="*/ 30566 w 32223"/>
                <a:gd name="connsiteY1" fmla="*/ 2220 h 20311"/>
                <a:gd name="connsiteX2" fmla="*/ 29328 w 32223"/>
                <a:gd name="connsiteY2" fmla="*/ -66 h 20311"/>
                <a:gd name="connsiteX3" fmla="*/ -390 w 32223"/>
                <a:gd name="connsiteY3" fmla="*/ 17365 h 20311"/>
                <a:gd name="connsiteX4" fmla="*/ -866 w 32223"/>
                <a:gd name="connsiteY4" fmla="*/ 19365 h 20311"/>
                <a:gd name="connsiteX5" fmla="*/ 1134 w 32223"/>
                <a:gd name="connsiteY5" fmla="*/ 19841 h 2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223" h="20311">
                  <a:moveTo>
                    <a:pt x="1134" y="19841"/>
                  </a:moveTo>
                  <a:lnTo>
                    <a:pt x="30566" y="2220"/>
                  </a:lnTo>
                  <a:cubicBezTo>
                    <a:pt x="31995" y="1363"/>
                    <a:pt x="30566" y="-923"/>
                    <a:pt x="29328" y="-66"/>
                  </a:cubicBezTo>
                  <a:lnTo>
                    <a:pt x="-390" y="17365"/>
                  </a:lnTo>
                  <a:cubicBezTo>
                    <a:pt x="-1057" y="17784"/>
                    <a:pt x="-1247" y="18679"/>
                    <a:pt x="-866" y="19365"/>
                  </a:cubicBezTo>
                  <a:cubicBezTo>
                    <a:pt x="-486" y="20051"/>
                    <a:pt x="468" y="20260"/>
                    <a:pt x="1134" y="1984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3" name="任意多边形: 形状 52"/>
            <p:cNvSpPr/>
            <p:nvPr/>
          </p:nvSpPr>
          <p:spPr>
            <a:xfrm>
              <a:off x="2653506" y="6212470"/>
              <a:ext cx="117216" cy="48713"/>
            </a:xfrm>
            <a:custGeom>
              <a:avLst/>
              <a:gdLst>
                <a:gd name="connsiteX0" fmla="*/ 2623 w 117216"/>
                <a:gd name="connsiteY0" fmla="*/ 48261 h 48713"/>
                <a:gd name="connsiteX1" fmla="*/ 114160 w 117216"/>
                <a:gd name="connsiteY1" fmla="*/ 5684 h 48713"/>
                <a:gd name="connsiteX2" fmla="*/ 112542 w 117216"/>
                <a:gd name="connsiteY2" fmla="*/ -31 h 48713"/>
                <a:gd name="connsiteX3" fmla="*/ 1003 w 117216"/>
                <a:gd name="connsiteY3" fmla="*/ 42451 h 48713"/>
                <a:gd name="connsiteX4" fmla="*/ 2623 w 117216"/>
                <a:gd name="connsiteY4" fmla="*/ 48261 h 48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216" h="48713">
                  <a:moveTo>
                    <a:pt x="2623" y="48261"/>
                  </a:moveTo>
                  <a:lnTo>
                    <a:pt x="114160" y="5684"/>
                  </a:lnTo>
                  <a:cubicBezTo>
                    <a:pt x="117684" y="4351"/>
                    <a:pt x="116161" y="-1459"/>
                    <a:pt x="112542" y="-31"/>
                  </a:cubicBezTo>
                  <a:lnTo>
                    <a:pt x="1003" y="42451"/>
                  </a:lnTo>
                  <a:cubicBezTo>
                    <a:pt x="-2616" y="43784"/>
                    <a:pt x="-1092" y="49595"/>
                    <a:pt x="2623" y="4826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" name="任意多边形: 形状 53"/>
            <p:cNvSpPr/>
            <p:nvPr/>
          </p:nvSpPr>
          <p:spPr>
            <a:xfrm>
              <a:off x="1616104" y="6012202"/>
              <a:ext cx="376118" cy="170480"/>
            </a:xfrm>
            <a:custGeom>
              <a:avLst/>
              <a:gdLst>
                <a:gd name="connsiteX0" fmla="*/ 562 w 376118"/>
                <a:gd name="connsiteY0" fmla="*/ 4880 h 170480"/>
                <a:gd name="connsiteX1" fmla="*/ 290979 w 376118"/>
                <a:gd name="connsiteY1" fmla="*/ 131848 h 170480"/>
                <a:gd name="connsiteX2" fmla="*/ 371180 w 376118"/>
                <a:gd name="connsiteY2" fmla="*/ 169948 h 170480"/>
                <a:gd name="connsiteX3" fmla="*/ 373752 w 376118"/>
                <a:gd name="connsiteY3" fmla="*/ 165471 h 170480"/>
                <a:gd name="connsiteX4" fmla="*/ 85048 w 376118"/>
                <a:gd name="connsiteY4" fmla="*/ 34312 h 170480"/>
                <a:gd name="connsiteX5" fmla="*/ 1800 w 376118"/>
                <a:gd name="connsiteY5" fmla="*/ -73 h 170480"/>
                <a:gd name="connsiteX6" fmla="*/ 562 w 376118"/>
                <a:gd name="connsiteY6" fmla="*/ 4499 h 170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6118" h="170480">
                  <a:moveTo>
                    <a:pt x="562" y="4880"/>
                  </a:moveTo>
                  <a:cubicBezTo>
                    <a:pt x="98479" y="44504"/>
                    <a:pt x="195252" y="86824"/>
                    <a:pt x="290979" y="131848"/>
                  </a:cubicBezTo>
                  <a:cubicBezTo>
                    <a:pt x="317840" y="144545"/>
                    <a:pt x="344605" y="157251"/>
                    <a:pt x="371180" y="169948"/>
                  </a:cubicBezTo>
                  <a:cubicBezTo>
                    <a:pt x="374132" y="171377"/>
                    <a:pt x="376704" y="166900"/>
                    <a:pt x="373752" y="165471"/>
                  </a:cubicBezTo>
                  <a:cubicBezTo>
                    <a:pt x="278502" y="119180"/>
                    <a:pt x="182298" y="75460"/>
                    <a:pt x="85048" y="34312"/>
                  </a:cubicBezTo>
                  <a:cubicBezTo>
                    <a:pt x="57426" y="22568"/>
                    <a:pt x="29709" y="11100"/>
                    <a:pt x="1800" y="-73"/>
                  </a:cubicBezTo>
                  <a:cubicBezTo>
                    <a:pt x="-1058" y="-1216"/>
                    <a:pt x="-2296" y="3356"/>
                    <a:pt x="562" y="449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5" name="任意多边形: 形状 54"/>
            <p:cNvSpPr/>
            <p:nvPr/>
          </p:nvSpPr>
          <p:spPr>
            <a:xfrm>
              <a:off x="1917763" y="6073175"/>
              <a:ext cx="13904" cy="7789"/>
            </a:xfrm>
            <a:custGeom>
              <a:avLst/>
              <a:gdLst>
                <a:gd name="connsiteX0" fmla="*/ -299 w 13904"/>
                <a:gd name="connsiteY0" fmla="*/ 1629 h 7789"/>
                <a:gd name="connsiteX1" fmla="*/ 11418 w 13904"/>
                <a:gd name="connsiteY1" fmla="*/ 7534 h 7789"/>
                <a:gd name="connsiteX2" fmla="*/ 12370 w 13904"/>
                <a:gd name="connsiteY2" fmla="*/ 5915 h 7789"/>
                <a:gd name="connsiteX3" fmla="*/ 559 w 13904"/>
                <a:gd name="connsiteY3" fmla="*/ 9 h 7789"/>
                <a:gd name="connsiteX4" fmla="*/ -774 w 13904"/>
                <a:gd name="connsiteY4" fmla="*/ 38 h 7789"/>
                <a:gd name="connsiteX5" fmla="*/ -774 w 13904"/>
                <a:gd name="connsiteY5" fmla="*/ 1381 h 7789"/>
                <a:gd name="connsiteX6" fmla="*/ -299 w 13904"/>
                <a:gd name="connsiteY6" fmla="*/ 1629 h 7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04" h="7789">
                  <a:moveTo>
                    <a:pt x="-299" y="1629"/>
                  </a:moveTo>
                  <a:lnTo>
                    <a:pt x="11418" y="7534"/>
                  </a:lnTo>
                  <a:cubicBezTo>
                    <a:pt x="12561" y="7534"/>
                    <a:pt x="13418" y="6391"/>
                    <a:pt x="12370" y="5915"/>
                  </a:cubicBezTo>
                  <a:lnTo>
                    <a:pt x="559" y="9"/>
                  </a:lnTo>
                  <a:cubicBezTo>
                    <a:pt x="178" y="-353"/>
                    <a:pt x="-394" y="-343"/>
                    <a:pt x="-774" y="38"/>
                  </a:cubicBezTo>
                  <a:cubicBezTo>
                    <a:pt x="-1156" y="419"/>
                    <a:pt x="-1156" y="1019"/>
                    <a:pt x="-774" y="1381"/>
                  </a:cubicBezTo>
                  <a:cubicBezTo>
                    <a:pt x="-584" y="1505"/>
                    <a:pt x="-488" y="1591"/>
                    <a:pt x="-299" y="162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6" name="任意多边形: 形状 55"/>
            <p:cNvSpPr/>
            <p:nvPr/>
          </p:nvSpPr>
          <p:spPr>
            <a:xfrm>
              <a:off x="2086547" y="6088789"/>
              <a:ext cx="65455" cy="24485"/>
            </a:xfrm>
            <a:custGeom>
              <a:avLst/>
              <a:gdLst>
                <a:gd name="connsiteX0" fmla="*/ 1320 w 65455"/>
                <a:gd name="connsiteY0" fmla="*/ 6493 h 24485"/>
                <a:gd name="connsiteX1" fmla="*/ 60280 w 65455"/>
                <a:gd name="connsiteY1" fmla="*/ 24114 h 24485"/>
                <a:gd name="connsiteX2" fmla="*/ 64280 w 65455"/>
                <a:gd name="connsiteY2" fmla="*/ 21828 h 24485"/>
                <a:gd name="connsiteX3" fmla="*/ 61994 w 65455"/>
                <a:gd name="connsiteY3" fmla="*/ 17827 h 24485"/>
                <a:gd name="connsiteX4" fmla="*/ 3130 w 65455"/>
                <a:gd name="connsiteY4" fmla="*/ -80 h 24485"/>
                <a:gd name="connsiteX5" fmla="*/ 1320 w 65455"/>
                <a:gd name="connsiteY5" fmla="*/ 6493 h 2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455" h="24485">
                  <a:moveTo>
                    <a:pt x="1320" y="6493"/>
                  </a:moveTo>
                  <a:lnTo>
                    <a:pt x="60280" y="24114"/>
                  </a:lnTo>
                  <a:cubicBezTo>
                    <a:pt x="61994" y="24590"/>
                    <a:pt x="63805" y="23561"/>
                    <a:pt x="64280" y="21828"/>
                  </a:cubicBezTo>
                  <a:cubicBezTo>
                    <a:pt x="64757" y="20094"/>
                    <a:pt x="63709" y="18304"/>
                    <a:pt x="61994" y="17827"/>
                  </a:cubicBezTo>
                  <a:lnTo>
                    <a:pt x="3130" y="-80"/>
                  </a:lnTo>
                  <a:cubicBezTo>
                    <a:pt x="-1061" y="-1413"/>
                    <a:pt x="-2870" y="5254"/>
                    <a:pt x="1320" y="649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7" name="任意多边形: 形状 56"/>
            <p:cNvSpPr/>
            <p:nvPr/>
          </p:nvSpPr>
          <p:spPr>
            <a:xfrm>
              <a:off x="1711285" y="5956917"/>
              <a:ext cx="162675" cy="73900"/>
            </a:xfrm>
            <a:custGeom>
              <a:avLst/>
              <a:gdLst>
                <a:gd name="connsiteX0" fmla="*/ 249 w 162675"/>
                <a:gd name="connsiteY0" fmla="*/ 4348 h 73900"/>
                <a:gd name="connsiteX1" fmla="*/ 157602 w 162675"/>
                <a:gd name="connsiteY1" fmla="*/ 73405 h 73900"/>
                <a:gd name="connsiteX2" fmla="*/ 160269 w 162675"/>
                <a:gd name="connsiteY2" fmla="*/ 68833 h 73900"/>
                <a:gd name="connsiteX3" fmla="*/ 2725 w 162675"/>
                <a:gd name="connsiteY3" fmla="*/ -33 h 73900"/>
                <a:gd name="connsiteX4" fmla="*/ 249 w 162675"/>
                <a:gd name="connsiteY4" fmla="*/ 4348 h 7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675" h="73900">
                  <a:moveTo>
                    <a:pt x="249" y="4348"/>
                  </a:moveTo>
                  <a:lnTo>
                    <a:pt x="157602" y="73405"/>
                  </a:lnTo>
                  <a:cubicBezTo>
                    <a:pt x="160651" y="74738"/>
                    <a:pt x="163317" y="70166"/>
                    <a:pt x="160269" y="68833"/>
                  </a:cubicBezTo>
                  <a:lnTo>
                    <a:pt x="2725" y="-33"/>
                  </a:lnTo>
                  <a:cubicBezTo>
                    <a:pt x="-131" y="-1271"/>
                    <a:pt x="-2703" y="3015"/>
                    <a:pt x="249" y="434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8" name="任意多边形: 形状 57"/>
            <p:cNvSpPr/>
            <p:nvPr/>
          </p:nvSpPr>
          <p:spPr>
            <a:xfrm>
              <a:off x="2045474" y="6141617"/>
              <a:ext cx="183457" cy="63663"/>
            </a:xfrm>
            <a:custGeom>
              <a:avLst/>
              <a:gdLst>
                <a:gd name="connsiteX0" fmla="*/ 1341 w 183457"/>
                <a:gd name="connsiteY0" fmla="*/ 6053 h 63663"/>
                <a:gd name="connsiteX1" fmla="*/ 178982 w 183457"/>
                <a:gd name="connsiteY1" fmla="*/ 63203 h 63663"/>
                <a:gd name="connsiteX2" fmla="*/ 180505 w 183457"/>
                <a:gd name="connsiteY2" fmla="*/ 57678 h 63663"/>
                <a:gd name="connsiteX3" fmla="*/ 3055 w 183457"/>
                <a:gd name="connsiteY3" fmla="*/ -139 h 63663"/>
                <a:gd name="connsiteX4" fmla="*/ -945 w 183457"/>
                <a:gd name="connsiteY4" fmla="*/ 2147 h 63663"/>
                <a:gd name="connsiteX5" fmla="*/ 1341 w 183457"/>
                <a:gd name="connsiteY5" fmla="*/ 6148 h 63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3457" h="63663">
                  <a:moveTo>
                    <a:pt x="1341" y="6053"/>
                  </a:moveTo>
                  <a:cubicBezTo>
                    <a:pt x="61634" y="21426"/>
                    <a:pt x="120974" y="40514"/>
                    <a:pt x="178982" y="63203"/>
                  </a:cubicBezTo>
                  <a:cubicBezTo>
                    <a:pt x="182411" y="64536"/>
                    <a:pt x="183839" y="59012"/>
                    <a:pt x="180505" y="57678"/>
                  </a:cubicBezTo>
                  <a:cubicBezTo>
                    <a:pt x="122689" y="34532"/>
                    <a:pt x="63444" y="15216"/>
                    <a:pt x="3055" y="-139"/>
                  </a:cubicBezTo>
                  <a:cubicBezTo>
                    <a:pt x="1341" y="-615"/>
                    <a:pt x="-470" y="414"/>
                    <a:pt x="-945" y="2147"/>
                  </a:cubicBezTo>
                  <a:cubicBezTo>
                    <a:pt x="-1422" y="3881"/>
                    <a:pt x="-374" y="5672"/>
                    <a:pt x="1341" y="614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9" name="任意多边形: 形状 58"/>
            <p:cNvSpPr/>
            <p:nvPr/>
          </p:nvSpPr>
          <p:spPr>
            <a:xfrm>
              <a:off x="1558903" y="6102395"/>
              <a:ext cx="958156" cy="626931"/>
            </a:xfrm>
            <a:custGeom>
              <a:avLst/>
              <a:gdLst>
                <a:gd name="connsiteX0" fmla="*/ -722 w 958156"/>
                <a:gd name="connsiteY0" fmla="*/ 4793 h 626931"/>
                <a:gd name="connsiteX1" fmla="*/ -722 w 958156"/>
                <a:gd name="connsiteY1" fmla="*/ 165956 h 626931"/>
                <a:gd name="connsiteX2" fmla="*/ -150 w 958156"/>
                <a:gd name="connsiteY2" fmla="*/ 206247 h 626931"/>
                <a:gd name="connsiteX3" fmla="*/ 1088 w 958156"/>
                <a:gd name="connsiteY3" fmla="*/ 243775 h 626931"/>
                <a:gd name="connsiteX4" fmla="*/ 20138 w 958156"/>
                <a:gd name="connsiteY4" fmla="*/ 267112 h 626931"/>
                <a:gd name="connsiteX5" fmla="*/ 55476 w 958156"/>
                <a:gd name="connsiteY5" fmla="*/ 283399 h 626931"/>
                <a:gd name="connsiteX6" fmla="*/ 348940 w 958156"/>
                <a:gd name="connsiteY6" fmla="*/ 418655 h 626931"/>
                <a:gd name="connsiteX7" fmla="*/ 643454 w 958156"/>
                <a:gd name="connsiteY7" fmla="*/ 554386 h 626931"/>
                <a:gd name="connsiteX8" fmla="*/ 716796 w 958156"/>
                <a:gd name="connsiteY8" fmla="*/ 588199 h 626931"/>
                <a:gd name="connsiteX9" fmla="*/ 788329 w 958156"/>
                <a:gd name="connsiteY9" fmla="*/ 620775 h 626931"/>
                <a:gd name="connsiteX10" fmla="*/ 822620 w 958156"/>
                <a:gd name="connsiteY10" fmla="*/ 626395 h 626931"/>
                <a:gd name="connsiteX11" fmla="*/ 855480 w 958156"/>
                <a:gd name="connsiteY11" fmla="*/ 614393 h 626931"/>
                <a:gd name="connsiteX12" fmla="*/ 905105 w 958156"/>
                <a:gd name="connsiteY12" fmla="*/ 575626 h 626931"/>
                <a:gd name="connsiteX13" fmla="*/ 956636 w 958156"/>
                <a:gd name="connsiteY13" fmla="*/ 467041 h 626931"/>
                <a:gd name="connsiteX14" fmla="*/ 920631 w 958156"/>
                <a:gd name="connsiteY14" fmla="*/ 360171 h 626931"/>
                <a:gd name="connsiteX15" fmla="*/ 898724 w 958156"/>
                <a:gd name="connsiteY15" fmla="*/ 341788 h 626931"/>
                <a:gd name="connsiteX16" fmla="*/ 892342 w 958156"/>
                <a:gd name="connsiteY16" fmla="*/ 352646 h 626931"/>
                <a:gd name="connsiteX17" fmla="*/ 943205 w 958156"/>
                <a:gd name="connsiteY17" fmla="*/ 446467 h 626931"/>
                <a:gd name="connsiteX18" fmla="*/ 906248 w 958156"/>
                <a:gd name="connsiteY18" fmla="*/ 553528 h 626931"/>
                <a:gd name="connsiteX19" fmla="*/ 862243 w 958156"/>
                <a:gd name="connsiteY19" fmla="*/ 593629 h 626931"/>
                <a:gd name="connsiteX20" fmla="*/ 800140 w 958156"/>
                <a:gd name="connsiteY20" fmla="*/ 609917 h 626931"/>
                <a:gd name="connsiteX21" fmla="*/ 767374 w 958156"/>
                <a:gd name="connsiteY21" fmla="*/ 595629 h 626931"/>
                <a:gd name="connsiteX22" fmla="*/ 731751 w 958156"/>
                <a:gd name="connsiteY22" fmla="*/ 579246 h 626931"/>
                <a:gd name="connsiteX23" fmla="*/ 661647 w 958156"/>
                <a:gd name="connsiteY23" fmla="*/ 546956 h 626931"/>
                <a:gd name="connsiteX24" fmla="*/ 381040 w 958156"/>
                <a:gd name="connsiteY24" fmla="*/ 417797 h 626931"/>
                <a:gd name="connsiteX25" fmla="*/ 100529 w 958156"/>
                <a:gd name="connsiteY25" fmla="*/ 288638 h 626931"/>
                <a:gd name="connsiteX26" fmla="*/ 30711 w 958156"/>
                <a:gd name="connsiteY26" fmla="*/ 256348 h 626931"/>
                <a:gd name="connsiteX27" fmla="*/ 19280 w 958156"/>
                <a:gd name="connsiteY27" fmla="*/ 249681 h 626931"/>
                <a:gd name="connsiteX28" fmla="*/ 13280 w 958156"/>
                <a:gd name="connsiteY28" fmla="*/ 234250 h 626931"/>
                <a:gd name="connsiteX29" fmla="*/ 13280 w 958156"/>
                <a:gd name="connsiteY29" fmla="*/ 196722 h 626931"/>
                <a:gd name="connsiteX30" fmla="*/ 10803 w 958156"/>
                <a:gd name="connsiteY30" fmla="*/ 42607 h 626931"/>
                <a:gd name="connsiteX31" fmla="*/ 9470 w 958156"/>
                <a:gd name="connsiteY31" fmla="*/ 4507 h 626931"/>
                <a:gd name="connsiteX32" fmla="*/ 4708 w 958156"/>
                <a:gd name="connsiteY32" fmla="*/ -255 h 626931"/>
                <a:gd name="connsiteX33" fmla="*/ -55 w 958156"/>
                <a:gd name="connsiteY33" fmla="*/ 4507 h 62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56" h="626931">
                  <a:moveTo>
                    <a:pt x="-722" y="4793"/>
                  </a:moveTo>
                  <a:cubicBezTo>
                    <a:pt x="-1484" y="58514"/>
                    <a:pt x="-722" y="112235"/>
                    <a:pt x="-722" y="165956"/>
                  </a:cubicBezTo>
                  <a:cubicBezTo>
                    <a:pt x="-722" y="179386"/>
                    <a:pt x="-722" y="192817"/>
                    <a:pt x="-150" y="206247"/>
                  </a:cubicBezTo>
                  <a:cubicBezTo>
                    <a:pt x="-627" y="218772"/>
                    <a:pt x="-245" y="231317"/>
                    <a:pt x="1088" y="243775"/>
                  </a:cubicBezTo>
                  <a:cubicBezTo>
                    <a:pt x="2993" y="254339"/>
                    <a:pt x="10137" y="263168"/>
                    <a:pt x="20138" y="267112"/>
                  </a:cubicBezTo>
                  <a:cubicBezTo>
                    <a:pt x="31759" y="272922"/>
                    <a:pt x="43665" y="278065"/>
                    <a:pt x="55476" y="283399"/>
                  </a:cubicBezTo>
                  <a:cubicBezTo>
                    <a:pt x="153393" y="328357"/>
                    <a:pt x="251215" y="373439"/>
                    <a:pt x="348940" y="418655"/>
                  </a:cubicBezTo>
                  <a:lnTo>
                    <a:pt x="643454" y="554386"/>
                  </a:lnTo>
                  <a:lnTo>
                    <a:pt x="716796" y="588199"/>
                  </a:lnTo>
                  <a:cubicBezTo>
                    <a:pt x="740514" y="599153"/>
                    <a:pt x="764421" y="611060"/>
                    <a:pt x="788329" y="620775"/>
                  </a:cubicBezTo>
                  <a:cubicBezTo>
                    <a:pt x="799092" y="625519"/>
                    <a:pt x="810903" y="627452"/>
                    <a:pt x="822620" y="626395"/>
                  </a:cubicBezTo>
                  <a:cubicBezTo>
                    <a:pt x="834240" y="624575"/>
                    <a:pt x="845383" y="620499"/>
                    <a:pt x="855480" y="614393"/>
                  </a:cubicBezTo>
                  <a:cubicBezTo>
                    <a:pt x="873769" y="603859"/>
                    <a:pt x="890438" y="590809"/>
                    <a:pt x="905105" y="575626"/>
                  </a:cubicBezTo>
                  <a:cubicBezTo>
                    <a:pt x="934348" y="546528"/>
                    <a:pt x="952635" y="508123"/>
                    <a:pt x="956636" y="467041"/>
                  </a:cubicBezTo>
                  <a:cubicBezTo>
                    <a:pt x="959779" y="427989"/>
                    <a:pt x="946730" y="389355"/>
                    <a:pt x="920631" y="360171"/>
                  </a:cubicBezTo>
                  <a:cubicBezTo>
                    <a:pt x="914059" y="353208"/>
                    <a:pt x="906725" y="347036"/>
                    <a:pt x="898724" y="341788"/>
                  </a:cubicBezTo>
                  <a:cubicBezTo>
                    <a:pt x="891865" y="337216"/>
                    <a:pt x="885580" y="348169"/>
                    <a:pt x="892342" y="352646"/>
                  </a:cubicBezTo>
                  <a:cubicBezTo>
                    <a:pt x="922728" y="374506"/>
                    <a:pt x="941492" y="409063"/>
                    <a:pt x="943205" y="446467"/>
                  </a:cubicBezTo>
                  <a:cubicBezTo>
                    <a:pt x="944825" y="485539"/>
                    <a:pt x="931585" y="523772"/>
                    <a:pt x="906248" y="553528"/>
                  </a:cubicBezTo>
                  <a:cubicBezTo>
                    <a:pt x="893580" y="568892"/>
                    <a:pt x="878721" y="582399"/>
                    <a:pt x="862243" y="593629"/>
                  </a:cubicBezTo>
                  <a:cubicBezTo>
                    <a:pt x="843193" y="606392"/>
                    <a:pt x="823095" y="617346"/>
                    <a:pt x="800140" y="609917"/>
                  </a:cubicBezTo>
                  <a:cubicBezTo>
                    <a:pt x="788901" y="605820"/>
                    <a:pt x="778042" y="601049"/>
                    <a:pt x="767374" y="595629"/>
                  </a:cubicBezTo>
                  <a:lnTo>
                    <a:pt x="731751" y="579246"/>
                  </a:lnTo>
                  <a:lnTo>
                    <a:pt x="661647" y="546956"/>
                  </a:lnTo>
                  <a:lnTo>
                    <a:pt x="381040" y="417797"/>
                  </a:lnTo>
                  <a:cubicBezTo>
                    <a:pt x="287505" y="374744"/>
                    <a:pt x="193970" y="331691"/>
                    <a:pt x="100529" y="288638"/>
                  </a:cubicBezTo>
                  <a:cubicBezTo>
                    <a:pt x="77288" y="277875"/>
                    <a:pt x="53951" y="267207"/>
                    <a:pt x="30711" y="256348"/>
                  </a:cubicBezTo>
                  <a:cubicBezTo>
                    <a:pt x="26615" y="254615"/>
                    <a:pt x="22805" y="252377"/>
                    <a:pt x="19280" y="249681"/>
                  </a:cubicBezTo>
                  <a:cubicBezTo>
                    <a:pt x="14899" y="245804"/>
                    <a:pt x="12709" y="240061"/>
                    <a:pt x="13280" y="234250"/>
                  </a:cubicBezTo>
                  <a:cubicBezTo>
                    <a:pt x="13280" y="221677"/>
                    <a:pt x="13280" y="209200"/>
                    <a:pt x="13280" y="196722"/>
                  </a:cubicBezTo>
                  <a:cubicBezTo>
                    <a:pt x="12899" y="145287"/>
                    <a:pt x="12041" y="93919"/>
                    <a:pt x="10803" y="42607"/>
                  </a:cubicBezTo>
                  <a:cubicBezTo>
                    <a:pt x="10803" y="29939"/>
                    <a:pt x="9946" y="17271"/>
                    <a:pt x="9470" y="4507"/>
                  </a:cubicBezTo>
                  <a:cubicBezTo>
                    <a:pt x="9470" y="1879"/>
                    <a:pt x="7374" y="-255"/>
                    <a:pt x="4708" y="-255"/>
                  </a:cubicBezTo>
                  <a:cubicBezTo>
                    <a:pt x="2041" y="-255"/>
                    <a:pt x="-55" y="1879"/>
                    <a:pt x="-55" y="450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0" name="任意多边形: 形状 59"/>
            <p:cNvSpPr/>
            <p:nvPr/>
          </p:nvSpPr>
          <p:spPr>
            <a:xfrm>
              <a:off x="2390717" y="5968432"/>
              <a:ext cx="1381101" cy="767767"/>
            </a:xfrm>
            <a:custGeom>
              <a:avLst/>
              <a:gdLst>
                <a:gd name="connsiteX0" fmla="*/ 4617 w 1381101"/>
                <a:gd name="connsiteY0" fmla="*/ 766835 h 767767"/>
                <a:gd name="connsiteX1" fmla="*/ 179401 w 1381101"/>
                <a:gd name="connsiteY1" fmla="*/ 701684 h 767767"/>
                <a:gd name="connsiteX2" fmla="*/ 353899 w 1381101"/>
                <a:gd name="connsiteY2" fmla="*/ 635009 h 767767"/>
                <a:gd name="connsiteX3" fmla="*/ 702896 w 1381101"/>
                <a:gd name="connsiteY3" fmla="*/ 502421 h 767767"/>
                <a:gd name="connsiteX4" fmla="*/ 1050558 w 1381101"/>
                <a:gd name="connsiteY4" fmla="*/ 370023 h 767767"/>
                <a:gd name="connsiteX5" fmla="*/ 1222008 w 1381101"/>
                <a:gd name="connsiteY5" fmla="*/ 304777 h 767767"/>
                <a:gd name="connsiteX6" fmla="*/ 1344880 w 1381101"/>
                <a:gd name="connsiteY6" fmla="*/ 232006 h 767767"/>
                <a:gd name="connsiteX7" fmla="*/ 1327735 w 1381101"/>
                <a:gd name="connsiteY7" fmla="*/ 16931 h 767767"/>
                <a:gd name="connsiteX8" fmla="*/ 1304208 w 1381101"/>
                <a:gd name="connsiteY8" fmla="*/ 548 h 767767"/>
                <a:gd name="connsiteX9" fmla="*/ 1297922 w 1381101"/>
                <a:gd name="connsiteY9" fmla="*/ 11407 h 767767"/>
                <a:gd name="connsiteX10" fmla="*/ 1343070 w 1381101"/>
                <a:gd name="connsiteY10" fmla="*/ 211432 h 767767"/>
                <a:gd name="connsiteX11" fmla="*/ 1226103 w 1381101"/>
                <a:gd name="connsiteY11" fmla="*/ 288489 h 767767"/>
                <a:gd name="connsiteX12" fmla="*/ 1061606 w 1381101"/>
                <a:gd name="connsiteY12" fmla="*/ 351545 h 767767"/>
                <a:gd name="connsiteX13" fmla="*/ 721850 w 1381101"/>
                <a:gd name="connsiteY13" fmla="*/ 481656 h 767767"/>
                <a:gd name="connsiteX14" fmla="*/ 383141 w 1381101"/>
                <a:gd name="connsiteY14" fmla="*/ 611196 h 767767"/>
                <a:gd name="connsiteX15" fmla="*/ 44432 w 1381101"/>
                <a:gd name="connsiteY15" fmla="*/ 741022 h 767767"/>
                <a:gd name="connsiteX16" fmla="*/ 2045 w 1381101"/>
                <a:gd name="connsiteY16" fmla="*/ 758262 h 767767"/>
                <a:gd name="connsiteX17" fmla="*/ 4522 w 1381101"/>
                <a:gd name="connsiteY17" fmla="*/ 767216 h 76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81101" h="767767">
                  <a:moveTo>
                    <a:pt x="4617" y="766835"/>
                  </a:moveTo>
                  <a:cubicBezTo>
                    <a:pt x="63387" y="746451"/>
                    <a:pt x="121298" y="723782"/>
                    <a:pt x="179401" y="701684"/>
                  </a:cubicBezTo>
                  <a:lnTo>
                    <a:pt x="353899" y="635009"/>
                  </a:lnTo>
                  <a:lnTo>
                    <a:pt x="702896" y="502421"/>
                  </a:lnTo>
                  <a:lnTo>
                    <a:pt x="1050558" y="370023"/>
                  </a:lnTo>
                  <a:cubicBezTo>
                    <a:pt x="1107708" y="348211"/>
                    <a:pt x="1164858" y="326685"/>
                    <a:pt x="1222008" y="304777"/>
                  </a:cubicBezTo>
                  <a:cubicBezTo>
                    <a:pt x="1266298" y="287823"/>
                    <a:pt x="1312780" y="268391"/>
                    <a:pt x="1344880" y="232006"/>
                  </a:cubicBezTo>
                  <a:cubicBezTo>
                    <a:pt x="1398696" y="170856"/>
                    <a:pt x="1388980" y="70081"/>
                    <a:pt x="1327735" y="16931"/>
                  </a:cubicBezTo>
                  <a:cubicBezTo>
                    <a:pt x="1320496" y="10674"/>
                    <a:pt x="1312590" y="5178"/>
                    <a:pt x="1304208" y="548"/>
                  </a:cubicBezTo>
                  <a:cubicBezTo>
                    <a:pt x="1297159" y="-3261"/>
                    <a:pt x="1290778" y="7502"/>
                    <a:pt x="1297922" y="11407"/>
                  </a:cubicBezTo>
                  <a:cubicBezTo>
                    <a:pt x="1366026" y="48840"/>
                    <a:pt x="1388314" y="147900"/>
                    <a:pt x="1343070" y="211432"/>
                  </a:cubicBezTo>
                  <a:cubicBezTo>
                    <a:pt x="1315352" y="250294"/>
                    <a:pt x="1269156" y="271440"/>
                    <a:pt x="1226103" y="288489"/>
                  </a:cubicBezTo>
                  <a:cubicBezTo>
                    <a:pt x="1171525" y="310111"/>
                    <a:pt x="1116470" y="330685"/>
                    <a:pt x="1061606" y="351545"/>
                  </a:cubicBezTo>
                  <a:lnTo>
                    <a:pt x="721850" y="481656"/>
                  </a:lnTo>
                  <a:lnTo>
                    <a:pt x="383141" y="611196"/>
                  </a:lnTo>
                  <a:cubicBezTo>
                    <a:pt x="270174" y="654440"/>
                    <a:pt x="157303" y="697712"/>
                    <a:pt x="44432" y="741022"/>
                  </a:cubicBezTo>
                  <a:cubicBezTo>
                    <a:pt x="30239" y="746547"/>
                    <a:pt x="15857" y="752452"/>
                    <a:pt x="2045" y="758262"/>
                  </a:cubicBezTo>
                  <a:cubicBezTo>
                    <a:pt x="-3288" y="760549"/>
                    <a:pt x="-1288" y="769216"/>
                    <a:pt x="4522" y="76721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1" name="任意多边形: 形状 60"/>
            <p:cNvSpPr/>
            <p:nvPr/>
          </p:nvSpPr>
          <p:spPr>
            <a:xfrm>
              <a:off x="2704865" y="6348859"/>
              <a:ext cx="60368" cy="265631"/>
            </a:xfrm>
            <a:custGeom>
              <a:avLst/>
              <a:gdLst>
                <a:gd name="connsiteX0" fmla="*/ -255 w 60368"/>
                <a:gd name="connsiteY0" fmla="*/ 6455 h 265631"/>
                <a:gd name="connsiteX1" fmla="*/ 27558 w 60368"/>
                <a:gd name="connsiteY1" fmla="*/ 50556 h 265631"/>
                <a:gd name="connsiteX2" fmla="*/ 39940 w 60368"/>
                <a:gd name="connsiteY2" fmla="*/ 204384 h 265631"/>
                <a:gd name="connsiteX3" fmla="*/ 31369 w 60368"/>
                <a:gd name="connsiteY3" fmla="*/ 232293 h 265631"/>
                <a:gd name="connsiteX4" fmla="*/ 19843 w 60368"/>
                <a:gd name="connsiteY4" fmla="*/ 259915 h 265631"/>
                <a:gd name="connsiteX5" fmla="*/ 26891 w 60368"/>
                <a:gd name="connsiteY5" fmla="*/ 264106 h 265631"/>
                <a:gd name="connsiteX6" fmla="*/ 39846 w 60368"/>
                <a:gd name="connsiteY6" fmla="*/ 240008 h 265631"/>
                <a:gd name="connsiteX7" fmla="*/ 49371 w 60368"/>
                <a:gd name="connsiteY7" fmla="*/ 213909 h 265631"/>
                <a:gd name="connsiteX8" fmla="*/ 58896 w 60368"/>
                <a:gd name="connsiteY8" fmla="*/ 159617 h 265631"/>
                <a:gd name="connsiteX9" fmla="*/ 39846 w 60368"/>
                <a:gd name="connsiteY9" fmla="*/ 51032 h 265631"/>
                <a:gd name="connsiteX10" fmla="*/ 4793 w 60368"/>
                <a:gd name="connsiteY10" fmla="*/ 359 h 265631"/>
                <a:gd name="connsiteX11" fmla="*/ 31 w 60368"/>
                <a:gd name="connsiteY11" fmla="*/ 6455 h 26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368" h="265631">
                  <a:moveTo>
                    <a:pt x="-255" y="6455"/>
                  </a:moveTo>
                  <a:cubicBezTo>
                    <a:pt x="12033" y="19047"/>
                    <a:pt x="21462" y="34068"/>
                    <a:pt x="27558" y="50556"/>
                  </a:cubicBezTo>
                  <a:cubicBezTo>
                    <a:pt x="48133" y="99152"/>
                    <a:pt x="52514" y="153111"/>
                    <a:pt x="39940" y="204384"/>
                  </a:cubicBezTo>
                  <a:cubicBezTo>
                    <a:pt x="37654" y="213852"/>
                    <a:pt x="34797" y="223168"/>
                    <a:pt x="31369" y="232293"/>
                  </a:cubicBezTo>
                  <a:cubicBezTo>
                    <a:pt x="27940" y="241818"/>
                    <a:pt x="22700" y="250486"/>
                    <a:pt x="19843" y="259915"/>
                  </a:cubicBezTo>
                  <a:cubicBezTo>
                    <a:pt x="18700" y="263821"/>
                    <a:pt x="24129" y="267345"/>
                    <a:pt x="26891" y="264106"/>
                  </a:cubicBezTo>
                  <a:cubicBezTo>
                    <a:pt x="32416" y="256763"/>
                    <a:pt x="36797" y="248638"/>
                    <a:pt x="39846" y="240008"/>
                  </a:cubicBezTo>
                  <a:cubicBezTo>
                    <a:pt x="43560" y="231512"/>
                    <a:pt x="46704" y="222796"/>
                    <a:pt x="49371" y="213909"/>
                  </a:cubicBezTo>
                  <a:cubicBezTo>
                    <a:pt x="54514" y="196222"/>
                    <a:pt x="57753" y="178010"/>
                    <a:pt x="58896" y="159617"/>
                  </a:cubicBezTo>
                  <a:cubicBezTo>
                    <a:pt x="61087" y="122432"/>
                    <a:pt x="54514" y="85255"/>
                    <a:pt x="39846" y="51032"/>
                  </a:cubicBezTo>
                  <a:cubicBezTo>
                    <a:pt x="32987" y="31277"/>
                    <a:pt x="20890" y="13770"/>
                    <a:pt x="4793" y="359"/>
                  </a:cubicBezTo>
                  <a:cubicBezTo>
                    <a:pt x="1174" y="-2118"/>
                    <a:pt x="-3112" y="3502"/>
                    <a:pt x="31" y="645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2" name="任意多边形: 形状 61"/>
            <p:cNvSpPr/>
            <p:nvPr/>
          </p:nvSpPr>
          <p:spPr>
            <a:xfrm>
              <a:off x="2773142" y="6324570"/>
              <a:ext cx="66157" cy="248316"/>
            </a:xfrm>
            <a:custGeom>
              <a:avLst/>
              <a:gdLst>
                <a:gd name="connsiteX0" fmla="*/ -332 w 66157"/>
                <a:gd name="connsiteY0" fmla="*/ 6742 h 248316"/>
                <a:gd name="connsiteX1" fmla="*/ 51103 w 66157"/>
                <a:gd name="connsiteY1" fmla="*/ 187717 h 248316"/>
                <a:gd name="connsiteX2" fmla="*/ 37291 w 66157"/>
                <a:gd name="connsiteY2" fmla="*/ 240962 h 248316"/>
                <a:gd name="connsiteX3" fmla="*/ 40149 w 66157"/>
                <a:gd name="connsiteY3" fmla="*/ 247677 h 248316"/>
                <a:gd name="connsiteX4" fmla="*/ 46816 w 66157"/>
                <a:gd name="connsiteY4" fmla="*/ 244867 h 248316"/>
                <a:gd name="connsiteX5" fmla="*/ 64628 w 66157"/>
                <a:gd name="connsiteY5" fmla="*/ 145330 h 248316"/>
                <a:gd name="connsiteX6" fmla="*/ 38816 w 66157"/>
                <a:gd name="connsiteY6" fmla="*/ 48176 h 248316"/>
                <a:gd name="connsiteX7" fmla="*/ 5573 w 66157"/>
                <a:gd name="connsiteY7" fmla="*/ 1027 h 248316"/>
                <a:gd name="connsiteX8" fmla="*/ -46 w 66157"/>
                <a:gd name="connsiteY8" fmla="*/ 6646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157" h="248316">
                  <a:moveTo>
                    <a:pt x="-332" y="6742"/>
                  </a:moveTo>
                  <a:cubicBezTo>
                    <a:pt x="40626" y="57615"/>
                    <a:pt x="59199" y="122918"/>
                    <a:pt x="51103" y="187717"/>
                  </a:cubicBezTo>
                  <a:cubicBezTo>
                    <a:pt x="48150" y="205852"/>
                    <a:pt x="43483" y="223674"/>
                    <a:pt x="37291" y="240962"/>
                  </a:cubicBezTo>
                  <a:cubicBezTo>
                    <a:pt x="36244" y="243590"/>
                    <a:pt x="37482" y="246600"/>
                    <a:pt x="40149" y="247677"/>
                  </a:cubicBezTo>
                  <a:cubicBezTo>
                    <a:pt x="42721" y="248753"/>
                    <a:pt x="45769" y="247496"/>
                    <a:pt x="46816" y="244867"/>
                  </a:cubicBezTo>
                  <a:cubicBezTo>
                    <a:pt x="60819" y="213653"/>
                    <a:pt x="66914" y="179468"/>
                    <a:pt x="64628" y="145330"/>
                  </a:cubicBezTo>
                  <a:cubicBezTo>
                    <a:pt x="63105" y="111460"/>
                    <a:pt x="54341" y="78322"/>
                    <a:pt x="38816" y="48176"/>
                  </a:cubicBezTo>
                  <a:cubicBezTo>
                    <a:pt x="30052" y="30945"/>
                    <a:pt x="18813" y="15067"/>
                    <a:pt x="5573" y="1027"/>
                  </a:cubicBezTo>
                  <a:cubicBezTo>
                    <a:pt x="1954" y="-2783"/>
                    <a:pt x="-3285" y="2741"/>
                    <a:pt x="-46" y="66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3" name="任意多边形: 形状 62"/>
            <p:cNvSpPr/>
            <p:nvPr/>
          </p:nvSpPr>
          <p:spPr>
            <a:xfrm>
              <a:off x="3390596" y="6078875"/>
              <a:ext cx="76200" cy="258241"/>
            </a:xfrm>
            <a:custGeom>
              <a:avLst/>
              <a:gdLst>
                <a:gd name="connsiteX0" fmla="*/ 767 w 76200"/>
                <a:gd name="connsiteY0" fmla="*/ 7358 h 258241"/>
                <a:gd name="connsiteX1" fmla="*/ 29342 w 76200"/>
                <a:gd name="connsiteY1" fmla="*/ 249674 h 258241"/>
                <a:gd name="connsiteX2" fmla="*/ 39344 w 76200"/>
                <a:gd name="connsiteY2" fmla="*/ 255485 h 258241"/>
                <a:gd name="connsiteX3" fmla="*/ 46964 w 76200"/>
                <a:gd name="connsiteY3" fmla="*/ 45935 h 258241"/>
                <a:gd name="connsiteX4" fmla="*/ 6578 w 76200"/>
                <a:gd name="connsiteY4" fmla="*/ 786 h 258241"/>
                <a:gd name="connsiteX5" fmla="*/ 387 w 76200"/>
                <a:gd name="connsiteY5" fmla="*/ 7073 h 258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258241">
                  <a:moveTo>
                    <a:pt x="767" y="7358"/>
                  </a:moveTo>
                  <a:cubicBezTo>
                    <a:pt x="71538" y="68604"/>
                    <a:pt x="83921" y="173656"/>
                    <a:pt x="29342" y="249674"/>
                  </a:cubicBezTo>
                  <a:cubicBezTo>
                    <a:pt x="25056" y="255771"/>
                    <a:pt x="35058" y="261390"/>
                    <a:pt x="39344" y="255485"/>
                  </a:cubicBezTo>
                  <a:cubicBezTo>
                    <a:pt x="84111" y="193629"/>
                    <a:pt x="87159" y="110876"/>
                    <a:pt x="46964" y="45935"/>
                  </a:cubicBezTo>
                  <a:cubicBezTo>
                    <a:pt x="36106" y="28761"/>
                    <a:pt x="22389" y="13512"/>
                    <a:pt x="6578" y="786"/>
                  </a:cubicBezTo>
                  <a:cubicBezTo>
                    <a:pt x="2291" y="-2643"/>
                    <a:pt x="-3900" y="3167"/>
                    <a:pt x="387" y="707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4" name="任意多边形: 形状 63"/>
            <p:cNvSpPr/>
            <p:nvPr/>
          </p:nvSpPr>
          <p:spPr>
            <a:xfrm>
              <a:off x="3464482" y="6059793"/>
              <a:ext cx="78307" cy="257277"/>
            </a:xfrm>
            <a:custGeom>
              <a:avLst/>
              <a:gdLst>
                <a:gd name="connsiteX0" fmla="*/ 1558 w 78307"/>
                <a:gd name="connsiteY0" fmla="*/ 8057 h 257277"/>
                <a:gd name="connsiteX1" fmla="*/ 58708 w 78307"/>
                <a:gd name="connsiteY1" fmla="*/ 84257 h 257277"/>
                <a:gd name="connsiteX2" fmla="*/ 55755 w 78307"/>
                <a:gd name="connsiteY2" fmla="*/ 190937 h 257277"/>
                <a:gd name="connsiteX3" fmla="*/ 43753 w 78307"/>
                <a:gd name="connsiteY3" fmla="*/ 222179 h 257277"/>
                <a:gd name="connsiteX4" fmla="*/ 29656 w 78307"/>
                <a:gd name="connsiteY4" fmla="*/ 250754 h 257277"/>
                <a:gd name="connsiteX5" fmla="*/ 37943 w 78307"/>
                <a:gd name="connsiteY5" fmla="*/ 255517 h 257277"/>
                <a:gd name="connsiteX6" fmla="*/ 64709 w 78307"/>
                <a:gd name="connsiteY6" fmla="*/ 200843 h 257277"/>
                <a:gd name="connsiteX7" fmla="*/ 76900 w 78307"/>
                <a:gd name="connsiteY7" fmla="*/ 140645 h 257277"/>
                <a:gd name="connsiteX8" fmla="*/ 48897 w 78307"/>
                <a:gd name="connsiteY8" fmla="*/ 38918 h 257277"/>
                <a:gd name="connsiteX9" fmla="*/ 5653 w 78307"/>
                <a:gd name="connsiteY9" fmla="*/ 342 h 257277"/>
                <a:gd name="connsiteX10" fmla="*/ -443 w 78307"/>
                <a:gd name="connsiteY10" fmla="*/ 2008 h 257277"/>
                <a:gd name="connsiteX11" fmla="*/ 1177 w 78307"/>
                <a:gd name="connsiteY11" fmla="*/ 8152 h 257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307" h="257275">
                  <a:moveTo>
                    <a:pt x="1558" y="8057"/>
                  </a:moveTo>
                  <a:cubicBezTo>
                    <a:pt x="29466" y="25411"/>
                    <a:pt x="49849" y="52605"/>
                    <a:pt x="58708" y="84257"/>
                  </a:cubicBezTo>
                  <a:cubicBezTo>
                    <a:pt x="68328" y="119318"/>
                    <a:pt x="67375" y="156466"/>
                    <a:pt x="55755" y="190937"/>
                  </a:cubicBezTo>
                  <a:cubicBezTo>
                    <a:pt x="52421" y="201605"/>
                    <a:pt x="48420" y="212045"/>
                    <a:pt x="43753" y="222179"/>
                  </a:cubicBezTo>
                  <a:cubicBezTo>
                    <a:pt x="39372" y="231704"/>
                    <a:pt x="34228" y="241229"/>
                    <a:pt x="29656" y="250754"/>
                  </a:cubicBezTo>
                  <a:cubicBezTo>
                    <a:pt x="27847" y="255231"/>
                    <a:pt x="34991" y="259327"/>
                    <a:pt x="37943" y="255517"/>
                  </a:cubicBezTo>
                  <a:cubicBezTo>
                    <a:pt x="49658" y="238800"/>
                    <a:pt x="58708" y="220350"/>
                    <a:pt x="64709" y="200843"/>
                  </a:cubicBezTo>
                  <a:cubicBezTo>
                    <a:pt x="71566" y="181460"/>
                    <a:pt x="75757" y="161190"/>
                    <a:pt x="76900" y="140645"/>
                  </a:cubicBezTo>
                  <a:cubicBezTo>
                    <a:pt x="79281" y="104555"/>
                    <a:pt x="69376" y="68712"/>
                    <a:pt x="48897" y="38918"/>
                  </a:cubicBezTo>
                  <a:cubicBezTo>
                    <a:pt x="37657" y="22887"/>
                    <a:pt x="22894" y="9676"/>
                    <a:pt x="5653" y="342"/>
                  </a:cubicBezTo>
                  <a:cubicBezTo>
                    <a:pt x="3462" y="-897"/>
                    <a:pt x="700" y="-144"/>
                    <a:pt x="-443" y="2008"/>
                  </a:cubicBezTo>
                  <a:cubicBezTo>
                    <a:pt x="-1681" y="4161"/>
                    <a:pt x="-1014" y="6914"/>
                    <a:pt x="1177" y="815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5" name="任意多边形: 形状 64"/>
            <p:cNvSpPr/>
            <p:nvPr/>
          </p:nvSpPr>
          <p:spPr>
            <a:xfrm>
              <a:off x="3421907" y="6072601"/>
              <a:ext cx="18637" cy="54362"/>
            </a:xfrm>
            <a:custGeom>
              <a:avLst/>
              <a:gdLst>
                <a:gd name="connsiteX0" fmla="*/ 10986 w 18637"/>
                <a:gd name="connsiteY0" fmla="*/ 2202 h 54362"/>
                <a:gd name="connsiteX1" fmla="*/ 4794 w 18637"/>
                <a:gd name="connsiteY1" fmla="*/ 25729 h 54362"/>
                <a:gd name="connsiteX2" fmla="*/ -920 w 18637"/>
                <a:gd name="connsiteY2" fmla="*/ 49351 h 54362"/>
                <a:gd name="connsiteX3" fmla="*/ 1746 w 18637"/>
                <a:gd name="connsiteY3" fmla="*/ 53970 h 54362"/>
                <a:gd name="connsiteX4" fmla="*/ 6318 w 18637"/>
                <a:gd name="connsiteY4" fmla="*/ 51351 h 54362"/>
                <a:gd name="connsiteX5" fmla="*/ 12129 w 18637"/>
                <a:gd name="connsiteY5" fmla="*/ 27729 h 54362"/>
                <a:gd name="connsiteX6" fmla="*/ 17462 w 18637"/>
                <a:gd name="connsiteY6" fmla="*/ 4012 h 54362"/>
                <a:gd name="connsiteX7" fmla="*/ 15081 w 18637"/>
                <a:gd name="connsiteY7" fmla="*/ -132 h 54362"/>
                <a:gd name="connsiteX8" fmla="*/ 10986 w 18637"/>
                <a:gd name="connsiteY8" fmla="*/ 2202 h 5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7" h="54362">
                  <a:moveTo>
                    <a:pt x="10986" y="2202"/>
                  </a:moveTo>
                  <a:cubicBezTo>
                    <a:pt x="8794" y="10013"/>
                    <a:pt x="6794" y="17823"/>
                    <a:pt x="4794" y="25729"/>
                  </a:cubicBezTo>
                  <a:cubicBezTo>
                    <a:pt x="2793" y="33634"/>
                    <a:pt x="603" y="41350"/>
                    <a:pt x="-920" y="49351"/>
                  </a:cubicBezTo>
                  <a:cubicBezTo>
                    <a:pt x="-1492" y="51351"/>
                    <a:pt x="-254" y="53418"/>
                    <a:pt x="1746" y="53970"/>
                  </a:cubicBezTo>
                  <a:cubicBezTo>
                    <a:pt x="3651" y="54523"/>
                    <a:pt x="5747" y="53351"/>
                    <a:pt x="6318" y="51351"/>
                  </a:cubicBezTo>
                  <a:cubicBezTo>
                    <a:pt x="8699" y="43636"/>
                    <a:pt x="10318" y="35635"/>
                    <a:pt x="12129" y="27729"/>
                  </a:cubicBezTo>
                  <a:cubicBezTo>
                    <a:pt x="13938" y="19823"/>
                    <a:pt x="15843" y="11917"/>
                    <a:pt x="17462" y="4012"/>
                  </a:cubicBezTo>
                  <a:cubicBezTo>
                    <a:pt x="17939" y="2221"/>
                    <a:pt x="16891" y="364"/>
                    <a:pt x="15081" y="-132"/>
                  </a:cubicBezTo>
                  <a:cubicBezTo>
                    <a:pt x="13367" y="-627"/>
                    <a:pt x="11461" y="411"/>
                    <a:pt x="10986" y="220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6" name="任意多边形: 形状 65"/>
            <p:cNvSpPr/>
            <p:nvPr/>
          </p:nvSpPr>
          <p:spPr>
            <a:xfrm>
              <a:off x="3434779" y="6061131"/>
              <a:ext cx="29602" cy="81754"/>
            </a:xfrm>
            <a:custGeom>
              <a:avLst/>
              <a:gdLst>
                <a:gd name="connsiteX0" fmla="*/ 22497 w 29602"/>
                <a:gd name="connsiteY0" fmla="*/ 2051 h 81754"/>
                <a:gd name="connsiteX1" fmla="*/ 10591 w 29602"/>
                <a:gd name="connsiteY1" fmla="*/ 39389 h 81754"/>
                <a:gd name="connsiteX2" fmla="*/ 4781 w 29602"/>
                <a:gd name="connsiteY2" fmla="*/ 57677 h 81754"/>
                <a:gd name="connsiteX3" fmla="*/ -1029 w 29602"/>
                <a:gd name="connsiteY3" fmla="*/ 76727 h 81754"/>
                <a:gd name="connsiteX4" fmla="*/ 2781 w 29602"/>
                <a:gd name="connsiteY4" fmla="*/ 81471 h 81754"/>
                <a:gd name="connsiteX5" fmla="*/ 7162 w 29602"/>
                <a:gd name="connsiteY5" fmla="*/ 78918 h 81754"/>
                <a:gd name="connsiteX6" fmla="*/ 12686 w 29602"/>
                <a:gd name="connsiteY6" fmla="*/ 60535 h 81754"/>
                <a:gd name="connsiteX7" fmla="*/ 18021 w 29602"/>
                <a:gd name="connsiteY7" fmla="*/ 41485 h 81754"/>
                <a:gd name="connsiteX8" fmla="*/ 28498 w 29602"/>
                <a:gd name="connsiteY8" fmla="*/ 3385 h 81754"/>
                <a:gd name="connsiteX9" fmla="*/ 25926 w 29602"/>
                <a:gd name="connsiteY9" fmla="*/ -216 h 81754"/>
                <a:gd name="connsiteX10" fmla="*/ 22497 w 29602"/>
                <a:gd name="connsiteY10" fmla="*/ 1670 h 8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602" h="81754">
                  <a:moveTo>
                    <a:pt x="22497" y="2051"/>
                  </a:moveTo>
                  <a:lnTo>
                    <a:pt x="10591" y="39389"/>
                  </a:lnTo>
                  <a:lnTo>
                    <a:pt x="4781" y="57677"/>
                  </a:lnTo>
                  <a:cubicBezTo>
                    <a:pt x="2495" y="63926"/>
                    <a:pt x="589" y="70279"/>
                    <a:pt x="-1029" y="76727"/>
                  </a:cubicBezTo>
                  <a:cubicBezTo>
                    <a:pt x="-1315" y="79080"/>
                    <a:pt x="400" y="81204"/>
                    <a:pt x="2781" y="81471"/>
                  </a:cubicBezTo>
                  <a:cubicBezTo>
                    <a:pt x="4590" y="81690"/>
                    <a:pt x="6401" y="80652"/>
                    <a:pt x="7162" y="78918"/>
                  </a:cubicBezTo>
                  <a:cubicBezTo>
                    <a:pt x="9353" y="72908"/>
                    <a:pt x="11163" y="66764"/>
                    <a:pt x="12686" y="60535"/>
                  </a:cubicBezTo>
                  <a:lnTo>
                    <a:pt x="18021" y="41485"/>
                  </a:lnTo>
                  <a:lnTo>
                    <a:pt x="28498" y="3385"/>
                  </a:lnTo>
                  <a:cubicBezTo>
                    <a:pt x="28784" y="1670"/>
                    <a:pt x="27641" y="61"/>
                    <a:pt x="25926" y="-216"/>
                  </a:cubicBezTo>
                  <a:cubicBezTo>
                    <a:pt x="24497" y="-444"/>
                    <a:pt x="23069" y="337"/>
                    <a:pt x="22497" y="167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7" name="任意多边形: 形状 66"/>
            <p:cNvSpPr/>
            <p:nvPr/>
          </p:nvSpPr>
          <p:spPr>
            <a:xfrm>
              <a:off x="3439834" y="6068757"/>
              <a:ext cx="44379" cy="109894"/>
            </a:xfrm>
            <a:custGeom>
              <a:avLst/>
              <a:gdLst>
                <a:gd name="connsiteX0" fmla="*/ 34302 w 44379"/>
                <a:gd name="connsiteY0" fmla="*/ 2808 h 109894"/>
                <a:gd name="connsiteX1" fmla="*/ 16395 w 44379"/>
                <a:gd name="connsiteY1" fmla="*/ 53100 h 109894"/>
                <a:gd name="connsiteX2" fmla="*/ 7727 w 44379"/>
                <a:gd name="connsiteY2" fmla="*/ 77865 h 109894"/>
                <a:gd name="connsiteX3" fmla="*/ -940 w 44379"/>
                <a:gd name="connsiteY3" fmla="*/ 103678 h 109894"/>
                <a:gd name="connsiteX4" fmla="*/ 7631 w 44379"/>
                <a:gd name="connsiteY4" fmla="*/ 107297 h 109894"/>
                <a:gd name="connsiteX5" fmla="*/ 17156 w 44379"/>
                <a:gd name="connsiteY5" fmla="*/ 81485 h 109894"/>
                <a:gd name="connsiteX6" fmla="*/ 25634 w 44379"/>
                <a:gd name="connsiteY6" fmla="*/ 56624 h 109894"/>
                <a:gd name="connsiteX7" fmla="*/ 43065 w 44379"/>
                <a:gd name="connsiteY7" fmla="*/ 5094 h 109894"/>
                <a:gd name="connsiteX8" fmla="*/ 34588 w 44379"/>
                <a:gd name="connsiteY8" fmla="*/ 2808 h 10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379" h="109894">
                  <a:moveTo>
                    <a:pt x="34302" y="2808"/>
                  </a:moveTo>
                  <a:cubicBezTo>
                    <a:pt x="28301" y="19572"/>
                    <a:pt x="22396" y="36336"/>
                    <a:pt x="16395" y="53100"/>
                  </a:cubicBezTo>
                  <a:lnTo>
                    <a:pt x="7727" y="77865"/>
                  </a:lnTo>
                  <a:cubicBezTo>
                    <a:pt x="4775" y="86342"/>
                    <a:pt x="1155" y="94915"/>
                    <a:pt x="-940" y="103678"/>
                  </a:cubicBezTo>
                  <a:cubicBezTo>
                    <a:pt x="-2084" y="108536"/>
                    <a:pt x="5250" y="112250"/>
                    <a:pt x="7631" y="107297"/>
                  </a:cubicBezTo>
                  <a:cubicBezTo>
                    <a:pt x="11442" y="99011"/>
                    <a:pt x="13918" y="90057"/>
                    <a:pt x="17156" y="81485"/>
                  </a:cubicBezTo>
                  <a:lnTo>
                    <a:pt x="25634" y="56624"/>
                  </a:lnTo>
                  <a:cubicBezTo>
                    <a:pt x="31539" y="39479"/>
                    <a:pt x="37349" y="22306"/>
                    <a:pt x="43065" y="5094"/>
                  </a:cubicBezTo>
                  <a:cubicBezTo>
                    <a:pt x="44875" y="-335"/>
                    <a:pt x="36492" y="-2526"/>
                    <a:pt x="34588" y="2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8" name="任意多边形: 形状 67"/>
            <p:cNvSpPr/>
            <p:nvPr/>
          </p:nvSpPr>
          <p:spPr>
            <a:xfrm>
              <a:off x="3445695" y="6088249"/>
              <a:ext cx="50784" cy="129979"/>
            </a:xfrm>
            <a:custGeom>
              <a:avLst/>
              <a:gdLst>
                <a:gd name="connsiteX0" fmla="*/ 43014 w 50784"/>
                <a:gd name="connsiteY0" fmla="*/ 1509 h 129979"/>
                <a:gd name="connsiteX1" fmla="*/ -896 w 50784"/>
                <a:gd name="connsiteY1" fmla="*/ 124191 h 129979"/>
                <a:gd name="connsiteX2" fmla="*/ 2247 w 50784"/>
                <a:gd name="connsiteY2" fmla="*/ 129572 h 129979"/>
                <a:gd name="connsiteX3" fmla="*/ 7580 w 50784"/>
                <a:gd name="connsiteY3" fmla="*/ 126477 h 129979"/>
                <a:gd name="connsiteX4" fmla="*/ 49490 w 50784"/>
                <a:gd name="connsiteY4" fmla="*/ 4176 h 129979"/>
                <a:gd name="connsiteX5" fmla="*/ 43014 w 50784"/>
                <a:gd name="connsiteY5" fmla="*/ 1509 h 12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784" h="129979">
                  <a:moveTo>
                    <a:pt x="43014" y="1509"/>
                  </a:moveTo>
                  <a:cubicBezTo>
                    <a:pt x="25107" y="41152"/>
                    <a:pt x="10438" y="82176"/>
                    <a:pt x="-896" y="124191"/>
                  </a:cubicBezTo>
                  <a:cubicBezTo>
                    <a:pt x="-1564" y="126534"/>
                    <a:pt x="-135" y="128944"/>
                    <a:pt x="2247" y="129572"/>
                  </a:cubicBezTo>
                  <a:cubicBezTo>
                    <a:pt x="4533" y="130201"/>
                    <a:pt x="6914" y="128820"/>
                    <a:pt x="7580" y="126477"/>
                  </a:cubicBezTo>
                  <a:cubicBezTo>
                    <a:pt x="19106" y="84900"/>
                    <a:pt x="33012" y="44057"/>
                    <a:pt x="49490" y="4176"/>
                  </a:cubicBezTo>
                  <a:cubicBezTo>
                    <a:pt x="51015" y="556"/>
                    <a:pt x="44633" y="-2206"/>
                    <a:pt x="43014" y="150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9" name="任意多边形: 形状 68"/>
            <p:cNvSpPr/>
            <p:nvPr/>
          </p:nvSpPr>
          <p:spPr>
            <a:xfrm>
              <a:off x="3448870" y="6115333"/>
              <a:ext cx="60692" cy="146187"/>
            </a:xfrm>
            <a:custGeom>
              <a:avLst/>
              <a:gdLst>
                <a:gd name="connsiteX0" fmla="*/ 51364 w 60692"/>
                <a:gd name="connsiteY0" fmla="*/ 2809 h 146187"/>
                <a:gd name="connsiteX1" fmla="*/ -643 w 60692"/>
                <a:gd name="connsiteY1" fmla="*/ 138826 h 146187"/>
                <a:gd name="connsiteX2" fmla="*/ 7453 w 60692"/>
                <a:gd name="connsiteY2" fmla="*/ 143493 h 146187"/>
                <a:gd name="connsiteX3" fmla="*/ 59460 w 60692"/>
                <a:gd name="connsiteY3" fmla="*/ 5095 h 146187"/>
                <a:gd name="connsiteX4" fmla="*/ 56507 w 60692"/>
                <a:gd name="connsiteY4" fmla="*/ -96 h 146187"/>
                <a:gd name="connsiteX5" fmla="*/ 51364 w 60692"/>
                <a:gd name="connsiteY5" fmla="*/ 2809 h 146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692" h="146187">
                  <a:moveTo>
                    <a:pt x="51364" y="2809"/>
                  </a:moveTo>
                  <a:cubicBezTo>
                    <a:pt x="36599" y="49100"/>
                    <a:pt x="19264" y="94506"/>
                    <a:pt x="-643" y="138826"/>
                  </a:cubicBezTo>
                  <a:cubicBezTo>
                    <a:pt x="-2928" y="144160"/>
                    <a:pt x="4786" y="149017"/>
                    <a:pt x="7453" y="143493"/>
                  </a:cubicBezTo>
                  <a:cubicBezTo>
                    <a:pt x="28599" y="98897"/>
                    <a:pt x="46029" y="52596"/>
                    <a:pt x="59460" y="5095"/>
                  </a:cubicBezTo>
                  <a:cubicBezTo>
                    <a:pt x="60127" y="2856"/>
                    <a:pt x="58793" y="532"/>
                    <a:pt x="56507" y="-96"/>
                  </a:cubicBezTo>
                  <a:cubicBezTo>
                    <a:pt x="54317" y="-725"/>
                    <a:pt x="52030" y="570"/>
                    <a:pt x="51364" y="280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0" name="任意多边形: 形状 69"/>
            <p:cNvSpPr/>
            <p:nvPr/>
          </p:nvSpPr>
          <p:spPr>
            <a:xfrm>
              <a:off x="3447361" y="6127393"/>
              <a:ext cx="76269" cy="180880"/>
            </a:xfrm>
            <a:custGeom>
              <a:avLst/>
              <a:gdLst>
                <a:gd name="connsiteX0" fmla="*/ 65636 w 76269"/>
                <a:gd name="connsiteY0" fmla="*/ 3036 h 180880"/>
                <a:gd name="connsiteX1" fmla="*/ 32204 w 76269"/>
                <a:gd name="connsiteY1" fmla="*/ 88761 h 180880"/>
                <a:gd name="connsiteX2" fmla="*/ -848 w 76269"/>
                <a:gd name="connsiteY2" fmla="*/ 174486 h 180880"/>
                <a:gd name="connsiteX3" fmla="*/ 7916 w 76269"/>
                <a:gd name="connsiteY3" fmla="*/ 178201 h 180880"/>
                <a:gd name="connsiteX4" fmla="*/ 41444 w 76269"/>
                <a:gd name="connsiteY4" fmla="*/ 92476 h 180880"/>
                <a:gd name="connsiteX5" fmla="*/ 74877 w 76269"/>
                <a:gd name="connsiteY5" fmla="*/ 5513 h 180880"/>
                <a:gd name="connsiteX6" fmla="*/ 65352 w 76269"/>
                <a:gd name="connsiteY6" fmla="*/ 2941 h 180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69" h="180880">
                  <a:moveTo>
                    <a:pt x="65636" y="3036"/>
                  </a:moveTo>
                  <a:lnTo>
                    <a:pt x="32204" y="88761"/>
                  </a:lnTo>
                  <a:cubicBezTo>
                    <a:pt x="21060" y="117336"/>
                    <a:pt x="8486" y="145911"/>
                    <a:pt x="-848" y="174486"/>
                  </a:cubicBezTo>
                  <a:cubicBezTo>
                    <a:pt x="-2468" y="179630"/>
                    <a:pt x="5630" y="183249"/>
                    <a:pt x="7916" y="178201"/>
                  </a:cubicBezTo>
                  <a:cubicBezTo>
                    <a:pt x="20679" y="150388"/>
                    <a:pt x="30490" y="121051"/>
                    <a:pt x="41444" y="92476"/>
                  </a:cubicBezTo>
                  <a:lnTo>
                    <a:pt x="74877" y="5513"/>
                  </a:lnTo>
                  <a:cubicBezTo>
                    <a:pt x="77067" y="-297"/>
                    <a:pt x="67827" y="-2679"/>
                    <a:pt x="65352" y="294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" name="任意多边形: 形状 70"/>
            <p:cNvSpPr/>
            <p:nvPr/>
          </p:nvSpPr>
          <p:spPr>
            <a:xfrm>
              <a:off x="3471489" y="6171722"/>
              <a:ext cx="54717" cy="133022"/>
            </a:xfrm>
            <a:custGeom>
              <a:avLst/>
              <a:gdLst>
                <a:gd name="connsiteX0" fmla="*/ 46462 w 54717"/>
                <a:gd name="connsiteY0" fmla="*/ 2141 h 133022"/>
                <a:gd name="connsiteX1" fmla="*/ 22554 w 54717"/>
                <a:gd name="connsiteY1" fmla="*/ 64339 h 133022"/>
                <a:gd name="connsiteX2" fmla="*/ 10552 w 54717"/>
                <a:gd name="connsiteY2" fmla="*/ 95391 h 133022"/>
                <a:gd name="connsiteX3" fmla="*/ -973 w 54717"/>
                <a:gd name="connsiteY3" fmla="*/ 126537 h 133022"/>
                <a:gd name="connsiteX4" fmla="*/ 7980 w 54717"/>
                <a:gd name="connsiteY4" fmla="*/ 130347 h 133022"/>
                <a:gd name="connsiteX5" fmla="*/ 19316 w 54717"/>
                <a:gd name="connsiteY5" fmla="*/ 100248 h 133022"/>
                <a:gd name="connsiteX6" fmla="*/ 30745 w 54717"/>
                <a:gd name="connsiteY6" fmla="*/ 67768 h 133022"/>
                <a:gd name="connsiteX7" fmla="*/ 53415 w 54717"/>
                <a:gd name="connsiteY7" fmla="*/ 4141 h 133022"/>
                <a:gd name="connsiteX8" fmla="*/ 46462 w 54717"/>
                <a:gd name="connsiteY8" fmla="*/ 2141 h 13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717" h="133022">
                  <a:moveTo>
                    <a:pt x="46462" y="2141"/>
                  </a:moveTo>
                  <a:lnTo>
                    <a:pt x="22554" y="64339"/>
                  </a:lnTo>
                  <a:lnTo>
                    <a:pt x="10552" y="95391"/>
                  </a:lnTo>
                  <a:cubicBezTo>
                    <a:pt x="5790" y="105420"/>
                    <a:pt x="1980" y="115841"/>
                    <a:pt x="-973" y="126537"/>
                  </a:cubicBezTo>
                  <a:cubicBezTo>
                    <a:pt x="-1925" y="131776"/>
                    <a:pt x="5123" y="135396"/>
                    <a:pt x="7980" y="130347"/>
                  </a:cubicBezTo>
                  <a:cubicBezTo>
                    <a:pt x="12649" y="120660"/>
                    <a:pt x="16362" y="110583"/>
                    <a:pt x="19316" y="100248"/>
                  </a:cubicBezTo>
                  <a:lnTo>
                    <a:pt x="30745" y="67768"/>
                  </a:lnTo>
                  <a:cubicBezTo>
                    <a:pt x="38366" y="46527"/>
                    <a:pt x="45891" y="25382"/>
                    <a:pt x="53415" y="4141"/>
                  </a:cubicBezTo>
                  <a:cubicBezTo>
                    <a:pt x="55034" y="-336"/>
                    <a:pt x="48081" y="-2050"/>
                    <a:pt x="46462" y="214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" name="任意多边形: 形状 71"/>
            <p:cNvSpPr/>
            <p:nvPr/>
          </p:nvSpPr>
          <p:spPr>
            <a:xfrm>
              <a:off x="3488083" y="6221105"/>
              <a:ext cx="37994" cy="84458"/>
            </a:xfrm>
            <a:custGeom>
              <a:avLst/>
              <a:gdLst>
                <a:gd name="connsiteX0" fmla="*/ 27295 w 37994"/>
                <a:gd name="connsiteY0" fmla="*/ 3051 h 84458"/>
                <a:gd name="connsiteX1" fmla="*/ -708 w 37994"/>
                <a:gd name="connsiteY1" fmla="*/ 77631 h 84458"/>
                <a:gd name="connsiteX2" fmla="*/ 9579 w 37994"/>
                <a:gd name="connsiteY2" fmla="*/ 80489 h 84458"/>
                <a:gd name="connsiteX3" fmla="*/ 36629 w 37994"/>
                <a:gd name="connsiteY3" fmla="*/ 5622 h 84458"/>
                <a:gd name="connsiteX4" fmla="*/ 27104 w 37994"/>
                <a:gd name="connsiteY4" fmla="*/ 3051 h 8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94" h="84458">
                  <a:moveTo>
                    <a:pt x="27295" y="3051"/>
                  </a:moveTo>
                  <a:cubicBezTo>
                    <a:pt x="17770" y="27911"/>
                    <a:pt x="8722" y="52771"/>
                    <a:pt x="-708" y="77631"/>
                  </a:cubicBezTo>
                  <a:cubicBezTo>
                    <a:pt x="-3089" y="84013"/>
                    <a:pt x="7293" y="87156"/>
                    <a:pt x="9579" y="80489"/>
                  </a:cubicBezTo>
                  <a:cubicBezTo>
                    <a:pt x="18533" y="55438"/>
                    <a:pt x="27581" y="30578"/>
                    <a:pt x="36629" y="5622"/>
                  </a:cubicBezTo>
                  <a:cubicBezTo>
                    <a:pt x="38726" y="-283"/>
                    <a:pt x="29391" y="-2759"/>
                    <a:pt x="27104" y="30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3" name="任意多边形: 形状 72"/>
            <p:cNvSpPr/>
            <p:nvPr/>
          </p:nvSpPr>
          <p:spPr>
            <a:xfrm>
              <a:off x="2733736" y="6328020"/>
              <a:ext cx="19573" cy="58675"/>
            </a:xfrm>
            <a:custGeom>
              <a:avLst/>
              <a:gdLst>
                <a:gd name="connsiteX0" fmla="*/ 11451 w 19573"/>
                <a:gd name="connsiteY0" fmla="*/ 2339 h 58675"/>
                <a:gd name="connsiteX1" fmla="*/ -931 w 19573"/>
                <a:gd name="connsiteY1" fmla="*/ 53298 h 58675"/>
                <a:gd name="connsiteX2" fmla="*/ 6975 w 19573"/>
                <a:gd name="connsiteY2" fmla="*/ 55488 h 58675"/>
                <a:gd name="connsiteX3" fmla="*/ 18404 w 19573"/>
                <a:gd name="connsiteY3" fmla="*/ 4244 h 58675"/>
                <a:gd name="connsiteX4" fmla="*/ 11451 w 19573"/>
                <a:gd name="connsiteY4" fmla="*/ 2339 h 5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73" h="58675">
                  <a:moveTo>
                    <a:pt x="11451" y="2339"/>
                  </a:moveTo>
                  <a:cubicBezTo>
                    <a:pt x="7165" y="19293"/>
                    <a:pt x="2974" y="36277"/>
                    <a:pt x="-931" y="53298"/>
                  </a:cubicBezTo>
                  <a:cubicBezTo>
                    <a:pt x="-2169" y="58441"/>
                    <a:pt x="5832" y="60632"/>
                    <a:pt x="6975" y="55488"/>
                  </a:cubicBezTo>
                  <a:cubicBezTo>
                    <a:pt x="10976" y="38467"/>
                    <a:pt x="14785" y="21389"/>
                    <a:pt x="18404" y="4244"/>
                  </a:cubicBezTo>
                  <a:cubicBezTo>
                    <a:pt x="19452" y="-233"/>
                    <a:pt x="12594" y="-2233"/>
                    <a:pt x="11451" y="233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4" name="任意多边形: 形状 73"/>
            <p:cNvSpPr/>
            <p:nvPr/>
          </p:nvSpPr>
          <p:spPr>
            <a:xfrm>
              <a:off x="2745334" y="6320279"/>
              <a:ext cx="25202" cy="85633"/>
            </a:xfrm>
            <a:custGeom>
              <a:avLst/>
              <a:gdLst>
                <a:gd name="connsiteX0" fmla="*/ 16617 w 25202"/>
                <a:gd name="connsiteY0" fmla="*/ 3317 h 85633"/>
                <a:gd name="connsiteX1" fmla="*/ -813 w 25202"/>
                <a:gd name="connsiteY1" fmla="*/ 80564 h 85633"/>
                <a:gd name="connsiteX2" fmla="*/ 6997 w 25202"/>
                <a:gd name="connsiteY2" fmla="*/ 82660 h 85633"/>
                <a:gd name="connsiteX3" fmla="*/ 24142 w 25202"/>
                <a:gd name="connsiteY3" fmla="*/ 3317 h 85633"/>
                <a:gd name="connsiteX4" fmla="*/ 16617 w 25202"/>
                <a:gd name="connsiteY4" fmla="*/ 3317 h 85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202" h="85633">
                  <a:moveTo>
                    <a:pt x="16617" y="3317"/>
                  </a:moveTo>
                  <a:cubicBezTo>
                    <a:pt x="14331" y="29739"/>
                    <a:pt x="8521" y="55733"/>
                    <a:pt x="-813" y="80564"/>
                  </a:cubicBezTo>
                  <a:cubicBezTo>
                    <a:pt x="-2528" y="85422"/>
                    <a:pt x="5187" y="87422"/>
                    <a:pt x="6997" y="82660"/>
                  </a:cubicBezTo>
                  <a:cubicBezTo>
                    <a:pt x="16522" y="57190"/>
                    <a:pt x="22332" y="30454"/>
                    <a:pt x="24142" y="3317"/>
                  </a:cubicBezTo>
                  <a:cubicBezTo>
                    <a:pt x="24142" y="-1446"/>
                    <a:pt x="16998" y="-1446"/>
                    <a:pt x="16617" y="331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5" name="任意多边形: 形状 74"/>
            <p:cNvSpPr/>
            <p:nvPr/>
          </p:nvSpPr>
          <p:spPr>
            <a:xfrm>
              <a:off x="2755608" y="6332949"/>
              <a:ext cx="37712" cy="120365"/>
            </a:xfrm>
            <a:custGeom>
              <a:avLst/>
              <a:gdLst>
                <a:gd name="connsiteX0" fmla="*/ 30250 w 37712"/>
                <a:gd name="connsiteY0" fmla="*/ 1601 h 120365"/>
                <a:gd name="connsiteX1" fmla="*/ -992 w 37712"/>
                <a:gd name="connsiteY1" fmla="*/ 115901 h 120365"/>
                <a:gd name="connsiteX2" fmla="*/ 1771 w 37712"/>
                <a:gd name="connsiteY2" fmla="*/ 120044 h 120365"/>
                <a:gd name="connsiteX3" fmla="*/ 5772 w 37712"/>
                <a:gd name="connsiteY3" fmla="*/ 117806 h 120365"/>
                <a:gd name="connsiteX4" fmla="*/ 36633 w 37712"/>
                <a:gd name="connsiteY4" fmla="*/ 3506 h 120365"/>
                <a:gd name="connsiteX5" fmla="*/ 33775 w 37712"/>
                <a:gd name="connsiteY5" fmla="*/ -228 h 120365"/>
                <a:gd name="connsiteX6" fmla="*/ 30250 w 37712"/>
                <a:gd name="connsiteY6" fmla="*/ 1791 h 120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712" h="120365">
                  <a:moveTo>
                    <a:pt x="30250" y="1601"/>
                  </a:moveTo>
                  <a:cubicBezTo>
                    <a:pt x="19773" y="39701"/>
                    <a:pt x="8915" y="77801"/>
                    <a:pt x="-992" y="115901"/>
                  </a:cubicBezTo>
                  <a:cubicBezTo>
                    <a:pt x="-1372" y="117806"/>
                    <a:pt x="-134" y="119663"/>
                    <a:pt x="1771" y="120044"/>
                  </a:cubicBezTo>
                  <a:cubicBezTo>
                    <a:pt x="3485" y="120378"/>
                    <a:pt x="5200" y="119425"/>
                    <a:pt x="5772" y="117806"/>
                  </a:cubicBezTo>
                  <a:cubicBezTo>
                    <a:pt x="16629" y="79706"/>
                    <a:pt x="26440" y="41606"/>
                    <a:pt x="36633" y="3506"/>
                  </a:cubicBezTo>
                  <a:cubicBezTo>
                    <a:pt x="36822" y="1677"/>
                    <a:pt x="35585" y="10"/>
                    <a:pt x="33775" y="-228"/>
                  </a:cubicBezTo>
                  <a:cubicBezTo>
                    <a:pt x="32250" y="-419"/>
                    <a:pt x="30823" y="410"/>
                    <a:pt x="30250" y="179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6" name="任意多边形: 形状 75"/>
            <p:cNvSpPr/>
            <p:nvPr/>
          </p:nvSpPr>
          <p:spPr>
            <a:xfrm>
              <a:off x="2753502" y="6367593"/>
              <a:ext cx="44405" cy="129463"/>
            </a:xfrm>
            <a:custGeom>
              <a:avLst/>
              <a:gdLst>
                <a:gd name="connsiteX0" fmla="*/ 35499 w 44405"/>
                <a:gd name="connsiteY0" fmla="*/ 2200 h 129463"/>
                <a:gd name="connsiteX1" fmla="*/ -981 w 44405"/>
                <a:gd name="connsiteY1" fmla="*/ 123739 h 129463"/>
                <a:gd name="connsiteX2" fmla="*/ 2829 w 44405"/>
                <a:gd name="connsiteY2" fmla="*/ 129139 h 129463"/>
                <a:gd name="connsiteX3" fmla="*/ 7972 w 44405"/>
                <a:gd name="connsiteY3" fmla="*/ 126215 h 129463"/>
                <a:gd name="connsiteX4" fmla="*/ 43311 w 44405"/>
                <a:gd name="connsiteY4" fmla="*/ 4390 h 129463"/>
                <a:gd name="connsiteX5" fmla="*/ 39786 w 44405"/>
                <a:gd name="connsiteY5" fmla="*/ -220 h 129463"/>
                <a:gd name="connsiteX6" fmla="*/ 35499 w 44405"/>
                <a:gd name="connsiteY6" fmla="*/ 2200 h 129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405" h="129463">
                  <a:moveTo>
                    <a:pt x="35499" y="2200"/>
                  </a:moveTo>
                  <a:cubicBezTo>
                    <a:pt x="23213" y="42586"/>
                    <a:pt x="9782" y="82876"/>
                    <a:pt x="-981" y="123739"/>
                  </a:cubicBezTo>
                  <a:cubicBezTo>
                    <a:pt x="-1458" y="126282"/>
                    <a:pt x="257" y="128692"/>
                    <a:pt x="2829" y="129139"/>
                  </a:cubicBezTo>
                  <a:cubicBezTo>
                    <a:pt x="5020" y="129520"/>
                    <a:pt x="7211" y="128292"/>
                    <a:pt x="7972" y="126215"/>
                  </a:cubicBezTo>
                  <a:cubicBezTo>
                    <a:pt x="21117" y="86115"/>
                    <a:pt x="31595" y="44967"/>
                    <a:pt x="43311" y="4390"/>
                  </a:cubicBezTo>
                  <a:cubicBezTo>
                    <a:pt x="43597" y="2152"/>
                    <a:pt x="42072" y="85"/>
                    <a:pt x="39786" y="-220"/>
                  </a:cubicBezTo>
                  <a:cubicBezTo>
                    <a:pt x="37976" y="-458"/>
                    <a:pt x="36262" y="523"/>
                    <a:pt x="35499" y="220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7" name="任意多边形: 形状 76"/>
            <p:cNvSpPr/>
            <p:nvPr/>
          </p:nvSpPr>
          <p:spPr>
            <a:xfrm>
              <a:off x="2759810" y="6391411"/>
              <a:ext cx="57407" cy="157114"/>
            </a:xfrm>
            <a:custGeom>
              <a:avLst/>
              <a:gdLst>
                <a:gd name="connsiteX0" fmla="*/ 49480 w 57407"/>
                <a:gd name="connsiteY0" fmla="*/ 2194 h 157114"/>
                <a:gd name="connsiteX1" fmla="*/ 24049 w 57407"/>
                <a:gd name="connsiteY1" fmla="*/ 76965 h 157114"/>
                <a:gd name="connsiteX2" fmla="*/ -1002 w 57407"/>
                <a:gd name="connsiteY2" fmla="*/ 151736 h 157114"/>
                <a:gd name="connsiteX3" fmla="*/ 2617 w 57407"/>
                <a:gd name="connsiteY3" fmla="*/ 156794 h 157114"/>
                <a:gd name="connsiteX4" fmla="*/ 7380 w 57407"/>
                <a:gd name="connsiteY4" fmla="*/ 154118 h 157114"/>
                <a:gd name="connsiteX5" fmla="*/ 31954 w 57407"/>
                <a:gd name="connsiteY5" fmla="*/ 79061 h 157114"/>
                <a:gd name="connsiteX6" fmla="*/ 56148 w 57407"/>
                <a:gd name="connsiteY6" fmla="*/ 4004 h 157114"/>
                <a:gd name="connsiteX7" fmla="*/ 49480 w 57407"/>
                <a:gd name="connsiteY7" fmla="*/ 2194 h 15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407" h="157114">
                  <a:moveTo>
                    <a:pt x="49480" y="2194"/>
                  </a:moveTo>
                  <a:lnTo>
                    <a:pt x="24049" y="76965"/>
                  </a:lnTo>
                  <a:cubicBezTo>
                    <a:pt x="15667" y="101730"/>
                    <a:pt x="6046" y="126495"/>
                    <a:pt x="-1002" y="151736"/>
                  </a:cubicBezTo>
                  <a:cubicBezTo>
                    <a:pt x="-1384" y="154118"/>
                    <a:pt x="141" y="156385"/>
                    <a:pt x="2617" y="156794"/>
                  </a:cubicBezTo>
                  <a:cubicBezTo>
                    <a:pt x="4617" y="157147"/>
                    <a:pt x="6617" y="156032"/>
                    <a:pt x="7380" y="154118"/>
                  </a:cubicBezTo>
                  <a:cubicBezTo>
                    <a:pt x="16905" y="129639"/>
                    <a:pt x="23858" y="104016"/>
                    <a:pt x="31954" y="79061"/>
                  </a:cubicBezTo>
                  <a:cubicBezTo>
                    <a:pt x="40050" y="54105"/>
                    <a:pt x="48146" y="29055"/>
                    <a:pt x="56148" y="4004"/>
                  </a:cubicBezTo>
                  <a:cubicBezTo>
                    <a:pt x="57577" y="-282"/>
                    <a:pt x="50909" y="-2092"/>
                    <a:pt x="49480" y="21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8" name="任意多边形: 形状 77"/>
            <p:cNvSpPr/>
            <p:nvPr/>
          </p:nvSpPr>
          <p:spPr>
            <a:xfrm>
              <a:off x="2763170" y="6418186"/>
              <a:ext cx="65387" cy="166156"/>
            </a:xfrm>
            <a:custGeom>
              <a:avLst/>
              <a:gdLst>
                <a:gd name="connsiteX0" fmla="*/ 56408 w 65387"/>
                <a:gd name="connsiteY0" fmla="*/ 2470 h 166156"/>
                <a:gd name="connsiteX1" fmla="*/ -742 w 65387"/>
                <a:gd name="connsiteY1" fmla="*/ 160394 h 166156"/>
                <a:gd name="connsiteX2" fmla="*/ 8211 w 65387"/>
                <a:gd name="connsiteY2" fmla="*/ 162776 h 166156"/>
                <a:gd name="connsiteX3" fmla="*/ 64123 w 65387"/>
                <a:gd name="connsiteY3" fmla="*/ 4470 h 166156"/>
                <a:gd name="connsiteX4" fmla="*/ 56599 w 65387"/>
                <a:gd name="connsiteY4" fmla="*/ 2470 h 166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387" h="166156">
                  <a:moveTo>
                    <a:pt x="56408" y="2470"/>
                  </a:moveTo>
                  <a:cubicBezTo>
                    <a:pt x="38977" y="55715"/>
                    <a:pt x="18308" y="107912"/>
                    <a:pt x="-742" y="160394"/>
                  </a:cubicBezTo>
                  <a:cubicBezTo>
                    <a:pt x="-2838" y="166014"/>
                    <a:pt x="6020" y="168205"/>
                    <a:pt x="8211" y="162776"/>
                  </a:cubicBezTo>
                  <a:cubicBezTo>
                    <a:pt x="29642" y="111245"/>
                    <a:pt x="47263" y="58001"/>
                    <a:pt x="64123" y="4470"/>
                  </a:cubicBezTo>
                  <a:cubicBezTo>
                    <a:pt x="65647" y="-292"/>
                    <a:pt x="58217" y="-2293"/>
                    <a:pt x="56599" y="247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9" name="任意多边形: 形状 78"/>
            <p:cNvSpPr/>
            <p:nvPr/>
          </p:nvSpPr>
          <p:spPr>
            <a:xfrm>
              <a:off x="2795232" y="6473019"/>
              <a:ext cx="32212" cy="87880"/>
            </a:xfrm>
            <a:custGeom>
              <a:avLst/>
              <a:gdLst>
                <a:gd name="connsiteX0" fmla="*/ 23773 w 32212"/>
                <a:gd name="connsiteY0" fmla="*/ 2501 h 87880"/>
                <a:gd name="connsiteX1" fmla="*/ -896 w 32212"/>
                <a:gd name="connsiteY1" fmla="*/ 81940 h 87880"/>
                <a:gd name="connsiteX2" fmla="*/ 2247 w 32212"/>
                <a:gd name="connsiteY2" fmla="*/ 87464 h 87880"/>
                <a:gd name="connsiteX3" fmla="*/ 7772 w 32212"/>
                <a:gd name="connsiteY3" fmla="*/ 84321 h 87880"/>
                <a:gd name="connsiteX4" fmla="*/ 31012 w 32212"/>
                <a:gd name="connsiteY4" fmla="*/ 4501 h 87880"/>
                <a:gd name="connsiteX5" fmla="*/ 28345 w 32212"/>
                <a:gd name="connsiteY5" fmla="*/ -118 h 87880"/>
                <a:gd name="connsiteX6" fmla="*/ 23773 w 32212"/>
                <a:gd name="connsiteY6" fmla="*/ 2501 h 8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12" h="87880">
                  <a:moveTo>
                    <a:pt x="23773" y="2501"/>
                  </a:moveTo>
                  <a:cubicBezTo>
                    <a:pt x="15487" y="28885"/>
                    <a:pt x="6343" y="55269"/>
                    <a:pt x="-896" y="81940"/>
                  </a:cubicBezTo>
                  <a:cubicBezTo>
                    <a:pt x="-1564" y="84330"/>
                    <a:pt x="-135" y="86807"/>
                    <a:pt x="2247" y="87464"/>
                  </a:cubicBezTo>
                  <a:cubicBezTo>
                    <a:pt x="4628" y="88121"/>
                    <a:pt x="7105" y="86711"/>
                    <a:pt x="7772" y="84321"/>
                  </a:cubicBezTo>
                  <a:cubicBezTo>
                    <a:pt x="16439" y="58032"/>
                    <a:pt x="23392" y="31076"/>
                    <a:pt x="31012" y="4501"/>
                  </a:cubicBezTo>
                  <a:cubicBezTo>
                    <a:pt x="31584" y="2501"/>
                    <a:pt x="30346" y="434"/>
                    <a:pt x="28345" y="-118"/>
                  </a:cubicBezTo>
                  <a:cubicBezTo>
                    <a:pt x="26441" y="-671"/>
                    <a:pt x="24345" y="501"/>
                    <a:pt x="23773" y="250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0" name="任意多边形: 形状 79"/>
            <p:cNvSpPr/>
            <p:nvPr/>
          </p:nvSpPr>
          <p:spPr>
            <a:xfrm>
              <a:off x="2813366" y="6539592"/>
              <a:ext cx="7494" cy="8667"/>
            </a:xfrm>
            <a:custGeom>
              <a:avLst/>
              <a:gdLst>
                <a:gd name="connsiteX0" fmla="*/ 2687 w 7494"/>
                <a:gd name="connsiteY0" fmla="*/ 8413 h 8667"/>
                <a:gd name="connsiteX1" fmla="*/ 6402 w 7494"/>
                <a:gd name="connsiteY1" fmla="*/ 3431 h 8667"/>
                <a:gd name="connsiteX2" fmla="*/ 2687 w 7494"/>
                <a:gd name="connsiteY2" fmla="*/ -255 h 8667"/>
                <a:gd name="connsiteX3" fmla="*/ -1028 w 7494"/>
                <a:gd name="connsiteY3" fmla="*/ 4727 h 8667"/>
                <a:gd name="connsiteX4" fmla="*/ 2687 w 7494"/>
                <a:gd name="connsiteY4" fmla="*/ 8413 h 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94" h="8667">
                  <a:moveTo>
                    <a:pt x="2687" y="8413"/>
                  </a:moveTo>
                  <a:cubicBezTo>
                    <a:pt x="5068" y="8060"/>
                    <a:pt x="6687" y="5831"/>
                    <a:pt x="6402" y="3431"/>
                  </a:cubicBezTo>
                  <a:cubicBezTo>
                    <a:pt x="6116" y="1526"/>
                    <a:pt x="4592" y="31"/>
                    <a:pt x="2687" y="-255"/>
                  </a:cubicBezTo>
                  <a:cubicBezTo>
                    <a:pt x="306" y="98"/>
                    <a:pt x="-1314" y="2326"/>
                    <a:pt x="-1028" y="4727"/>
                  </a:cubicBezTo>
                  <a:cubicBezTo>
                    <a:pt x="-742" y="6631"/>
                    <a:pt x="781" y="8127"/>
                    <a:pt x="2687" y="841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1" name="任意多边形: 形状 80"/>
            <p:cNvSpPr/>
            <p:nvPr/>
          </p:nvSpPr>
          <p:spPr>
            <a:xfrm>
              <a:off x="1613320" y="6274689"/>
              <a:ext cx="776642" cy="345125"/>
            </a:xfrm>
            <a:custGeom>
              <a:avLst/>
              <a:gdLst>
                <a:gd name="connsiteX0" fmla="*/ 964 w 776642"/>
                <a:gd name="connsiteY0" fmla="*/ 5663 h 345125"/>
                <a:gd name="connsiteX1" fmla="*/ 296239 w 776642"/>
                <a:gd name="connsiteY1" fmla="*/ 153110 h 345125"/>
                <a:gd name="connsiteX2" fmla="*/ 597610 w 776642"/>
                <a:gd name="connsiteY2" fmla="*/ 280459 h 345125"/>
                <a:gd name="connsiteX3" fmla="*/ 771632 w 776642"/>
                <a:gd name="connsiteY3" fmla="*/ 344658 h 345125"/>
                <a:gd name="connsiteX4" fmla="*/ 773346 w 776642"/>
                <a:gd name="connsiteY4" fmla="*/ 338467 h 345125"/>
                <a:gd name="connsiteX5" fmla="*/ 467023 w 776642"/>
                <a:gd name="connsiteY5" fmla="*/ 217499 h 345125"/>
                <a:gd name="connsiteX6" fmla="*/ 169176 w 776642"/>
                <a:gd name="connsiteY6" fmla="*/ 82149 h 345125"/>
                <a:gd name="connsiteX7" fmla="*/ 3822 w 776642"/>
                <a:gd name="connsiteY7" fmla="*/ 139 h 345125"/>
                <a:gd name="connsiteX8" fmla="*/ 583 w 776642"/>
                <a:gd name="connsiteY8" fmla="*/ 5663 h 34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6642" h="345125">
                  <a:moveTo>
                    <a:pt x="964" y="5663"/>
                  </a:moveTo>
                  <a:cubicBezTo>
                    <a:pt x="97834" y="58146"/>
                    <a:pt x="196513" y="107009"/>
                    <a:pt x="296239" y="153110"/>
                  </a:cubicBezTo>
                  <a:cubicBezTo>
                    <a:pt x="395966" y="199211"/>
                    <a:pt x="496264" y="240835"/>
                    <a:pt x="597610" y="280459"/>
                  </a:cubicBezTo>
                  <a:cubicBezTo>
                    <a:pt x="655236" y="302939"/>
                    <a:pt x="713244" y="324341"/>
                    <a:pt x="771632" y="344658"/>
                  </a:cubicBezTo>
                  <a:cubicBezTo>
                    <a:pt x="775632" y="346087"/>
                    <a:pt x="777252" y="339895"/>
                    <a:pt x="773346" y="338467"/>
                  </a:cubicBezTo>
                  <a:cubicBezTo>
                    <a:pt x="670381" y="300367"/>
                    <a:pt x="568083" y="260457"/>
                    <a:pt x="467023" y="217499"/>
                  </a:cubicBezTo>
                  <a:cubicBezTo>
                    <a:pt x="365962" y="174542"/>
                    <a:pt x="266998" y="129488"/>
                    <a:pt x="169176" y="82149"/>
                  </a:cubicBezTo>
                  <a:cubicBezTo>
                    <a:pt x="113740" y="55479"/>
                    <a:pt x="58591" y="28142"/>
                    <a:pt x="3822" y="139"/>
                  </a:cubicBezTo>
                  <a:cubicBezTo>
                    <a:pt x="107" y="-1766"/>
                    <a:pt x="-3132" y="3758"/>
                    <a:pt x="583" y="566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2" name="任意多边形: 形状 81"/>
            <p:cNvSpPr/>
            <p:nvPr/>
          </p:nvSpPr>
          <p:spPr>
            <a:xfrm>
              <a:off x="1708781" y="6234658"/>
              <a:ext cx="462364" cy="216650"/>
            </a:xfrm>
            <a:custGeom>
              <a:avLst/>
              <a:gdLst>
                <a:gd name="connsiteX0" fmla="*/ -9 w 462364"/>
                <a:gd name="connsiteY0" fmla="*/ 3785 h 216650"/>
                <a:gd name="connsiteX1" fmla="*/ 356225 w 462364"/>
                <a:gd name="connsiteY1" fmla="*/ 173044 h 216650"/>
                <a:gd name="connsiteX2" fmla="*/ 457381 w 462364"/>
                <a:gd name="connsiteY2" fmla="*/ 216192 h 216650"/>
                <a:gd name="connsiteX3" fmla="*/ 459762 w 462364"/>
                <a:gd name="connsiteY3" fmla="*/ 210477 h 216650"/>
                <a:gd name="connsiteX4" fmla="*/ 102385 w 462364"/>
                <a:gd name="connsiteY4" fmla="*/ 48552 h 216650"/>
                <a:gd name="connsiteX5" fmla="*/ 1991 w 462364"/>
                <a:gd name="connsiteY5" fmla="*/ -25 h 216650"/>
                <a:gd name="connsiteX6" fmla="*/ -9 w 462364"/>
                <a:gd name="connsiteY6" fmla="*/ 3499 h 216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2364" h="216650">
                  <a:moveTo>
                    <a:pt x="-9" y="3785"/>
                  </a:moveTo>
                  <a:cubicBezTo>
                    <a:pt x="116577" y="64459"/>
                    <a:pt x="235925" y="120180"/>
                    <a:pt x="356225" y="173044"/>
                  </a:cubicBezTo>
                  <a:cubicBezTo>
                    <a:pt x="389849" y="187712"/>
                    <a:pt x="423472" y="202190"/>
                    <a:pt x="457381" y="216192"/>
                  </a:cubicBezTo>
                  <a:cubicBezTo>
                    <a:pt x="460620" y="217526"/>
                    <a:pt x="463001" y="211906"/>
                    <a:pt x="459762" y="210477"/>
                  </a:cubicBezTo>
                  <a:cubicBezTo>
                    <a:pt x="339557" y="158852"/>
                    <a:pt x="220400" y="104874"/>
                    <a:pt x="102385" y="48552"/>
                  </a:cubicBezTo>
                  <a:cubicBezTo>
                    <a:pt x="68857" y="32550"/>
                    <a:pt x="35710" y="16167"/>
                    <a:pt x="1991" y="-25"/>
                  </a:cubicBezTo>
                  <a:cubicBezTo>
                    <a:pt x="-295" y="-1168"/>
                    <a:pt x="-2390" y="2261"/>
                    <a:pt x="-9" y="349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3" name="任意多边形: 形状 82"/>
            <p:cNvSpPr/>
            <p:nvPr/>
          </p:nvSpPr>
          <p:spPr>
            <a:xfrm>
              <a:off x="2324077" y="6515161"/>
              <a:ext cx="32525" cy="15215"/>
            </a:xfrm>
            <a:custGeom>
              <a:avLst/>
              <a:gdLst>
                <a:gd name="connsiteX0" fmla="*/ 10 w 32525"/>
                <a:gd name="connsiteY0" fmla="*/ 3031 h 15215"/>
                <a:gd name="connsiteX1" fmla="*/ 29537 w 32525"/>
                <a:gd name="connsiteY1" fmla="*/ 14843 h 15215"/>
                <a:gd name="connsiteX2" fmla="*/ 30394 w 32525"/>
                <a:gd name="connsiteY2" fmla="*/ 11699 h 15215"/>
                <a:gd name="connsiteX3" fmla="*/ 867 w 32525"/>
                <a:gd name="connsiteY3" fmla="*/ -112 h 15215"/>
                <a:gd name="connsiteX4" fmla="*/ 10 w 32525"/>
                <a:gd name="connsiteY4" fmla="*/ 3031 h 15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25" h="15215">
                  <a:moveTo>
                    <a:pt x="10" y="3031"/>
                  </a:moveTo>
                  <a:lnTo>
                    <a:pt x="29537" y="14843"/>
                  </a:lnTo>
                  <a:cubicBezTo>
                    <a:pt x="31442" y="15604"/>
                    <a:pt x="32300" y="12461"/>
                    <a:pt x="30394" y="11699"/>
                  </a:cubicBezTo>
                  <a:lnTo>
                    <a:pt x="867" y="-112"/>
                  </a:lnTo>
                  <a:cubicBezTo>
                    <a:pt x="-1038" y="-969"/>
                    <a:pt x="-1896" y="2269"/>
                    <a:pt x="10" y="303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4" name="任意多边形: 形状 83"/>
            <p:cNvSpPr/>
            <p:nvPr/>
          </p:nvSpPr>
          <p:spPr>
            <a:xfrm>
              <a:off x="1810397" y="5676154"/>
              <a:ext cx="229651" cy="86155"/>
            </a:xfrm>
            <a:custGeom>
              <a:avLst/>
              <a:gdLst>
                <a:gd name="connsiteX0" fmla="*/ 769 w 229651"/>
                <a:gd name="connsiteY0" fmla="*/ 5077 h 86155"/>
                <a:gd name="connsiteX1" fmla="*/ 225464 w 229651"/>
                <a:gd name="connsiteY1" fmla="*/ 85753 h 86155"/>
                <a:gd name="connsiteX2" fmla="*/ 226797 w 229651"/>
                <a:gd name="connsiteY2" fmla="*/ 80800 h 86155"/>
                <a:gd name="connsiteX3" fmla="*/ 2197 w 229651"/>
                <a:gd name="connsiteY3" fmla="*/ -67 h 86155"/>
                <a:gd name="connsiteX4" fmla="*/ 769 w 229651"/>
                <a:gd name="connsiteY4" fmla="*/ 5077 h 86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9651" h="86155">
                  <a:moveTo>
                    <a:pt x="769" y="5077"/>
                  </a:moveTo>
                  <a:cubicBezTo>
                    <a:pt x="75636" y="32032"/>
                    <a:pt x="150407" y="59369"/>
                    <a:pt x="225464" y="85753"/>
                  </a:cubicBezTo>
                  <a:cubicBezTo>
                    <a:pt x="228607" y="86801"/>
                    <a:pt x="229940" y="81943"/>
                    <a:pt x="226797" y="80800"/>
                  </a:cubicBezTo>
                  <a:cubicBezTo>
                    <a:pt x="152122" y="53368"/>
                    <a:pt x="77065" y="26794"/>
                    <a:pt x="2197" y="-67"/>
                  </a:cubicBezTo>
                  <a:cubicBezTo>
                    <a:pt x="-1041" y="-1305"/>
                    <a:pt x="-2470" y="3934"/>
                    <a:pt x="769" y="507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5" name="任意多边形: 形状 84"/>
            <p:cNvSpPr/>
            <p:nvPr/>
          </p:nvSpPr>
          <p:spPr>
            <a:xfrm>
              <a:off x="2206348" y="5760044"/>
              <a:ext cx="32435" cy="15098"/>
            </a:xfrm>
            <a:custGeom>
              <a:avLst/>
              <a:gdLst>
                <a:gd name="connsiteX0" fmla="*/ 10 w 32435"/>
                <a:gd name="connsiteY0" fmla="*/ 3006 h 15098"/>
                <a:gd name="connsiteX1" fmla="*/ 29537 w 32435"/>
                <a:gd name="connsiteY1" fmla="*/ 14722 h 15098"/>
                <a:gd name="connsiteX2" fmla="*/ 30299 w 32435"/>
                <a:gd name="connsiteY2" fmla="*/ 11769 h 15098"/>
                <a:gd name="connsiteX3" fmla="*/ 867 w 32435"/>
                <a:gd name="connsiteY3" fmla="*/ -137 h 15098"/>
                <a:gd name="connsiteX4" fmla="*/ 10 w 32435"/>
                <a:gd name="connsiteY4" fmla="*/ 3006 h 15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34" h="15098">
                  <a:moveTo>
                    <a:pt x="10" y="3006"/>
                  </a:moveTo>
                  <a:lnTo>
                    <a:pt x="29537" y="14722"/>
                  </a:lnTo>
                  <a:cubicBezTo>
                    <a:pt x="31347" y="15484"/>
                    <a:pt x="32205" y="12436"/>
                    <a:pt x="30299" y="11769"/>
                  </a:cubicBezTo>
                  <a:lnTo>
                    <a:pt x="867" y="-137"/>
                  </a:lnTo>
                  <a:cubicBezTo>
                    <a:pt x="-1038" y="-899"/>
                    <a:pt x="-1896" y="2244"/>
                    <a:pt x="10" y="300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6" name="任意多边形: 形状 85"/>
            <p:cNvSpPr/>
            <p:nvPr/>
          </p:nvSpPr>
          <p:spPr>
            <a:xfrm>
              <a:off x="2273808" y="5815883"/>
              <a:ext cx="9525" cy="9525"/>
            </a:xfrm>
            <a:custGeom>
              <a:avLst/>
              <a:gdLst>
                <a:gd name="connsiteX0" fmla="*/ 3702 w 9525"/>
                <a:gd name="connsiteY0" fmla="*/ 9270 h 9525"/>
                <a:gd name="connsiteX1" fmla="*/ 8465 w 9525"/>
                <a:gd name="connsiteY1" fmla="*/ 4507 h 9525"/>
                <a:gd name="connsiteX2" fmla="*/ 3702 w 9525"/>
                <a:gd name="connsiteY2" fmla="*/ -255 h 9525"/>
                <a:gd name="connsiteX3" fmla="*/ -1060 w 9525"/>
                <a:gd name="connsiteY3" fmla="*/ 4507 h 9525"/>
                <a:gd name="connsiteX4" fmla="*/ 3702 w 9525"/>
                <a:gd name="connsiteY4" fmla="*/ 927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3702" y="9270"/>
                  </a:moveTo>
                  <a:cubicBezTo>
                    <a:pt x="6369" y="9270"/>
                    <a:pt x="8465" y="7136"/>
                    <a:pt x="8465" y="4507"/>
                  </a:cubicBezTo>
                  <a:cubicBezTo>
                    <a:pt x="8465" y="1879"/>
                    <a:pt x="6369" y="-255"/>
                    <a:pt x="3702" y="-255"/>
                  </a:cubicBezTo>
                  <a:cubicBezTo>
                    <a:pt x="1035" y="-255"/>
                    <a:pt x="-1060" y="1879"/>
                    <a:pt x="-1060" y="4507"/>
                  </a:cubicBezTo>
                  <a:cubicBezTo>
                    <a:pt x="-1060" y="7136"/>
                    <a:pt x="1035" y="9270"/>
                    <a:pt x="3702" y="927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7" name="任意多边形: 形状 86"/>
            <p:cNvSpPr/>
            <p:nvPr/>
          </p:nvSpPr>
          <p:spPr>
            <a:xfrm>
              <a:off x="70671" y="4441268"/>
              <a:ext cx="1452090" cy="1461461"/>
            </a:xfrm>
            <a:custGeom>
              <a:avLst/>
              <a:gdLst>
                <a:gd name="connsiteX0" fmla="*/ 1451030 w 1452090"/>
                <a:gd name="connsiteY0" fmla="*/ 792002 h 1461461"/>
                <a:gd name="connsiteX1" fmla="*/ 1429313 w 1452090"/>
                <a:gd name="connsiteY1" fmla="*/ 491297 h 1461461"/>
                <a:gd name="connsiteX2" fmla="*/ 1340920 w 1452090"/>
                <a:gd name="connsiteY2" fmla="*/ 240123 h 1461461"/>
                <a:gd name="connsiteX3" fmla="*/ 1173471 w 1452090"/>
                <a:gd name="connsiteY3" fmla="*/ 71150 h 1461461"/>
                <a:gd name="connsiteX4" fmla="*/ 899913 w 1452090"/>
                <a:gd name="connsiteY4" fmla="*/ 7618 h 1461461"/>
                <a:gd name="connsiteX5" fmla="*/ 634737 w 1452090"/>
                <a:gd name="connsiteY5" fmla="*/ 5522 h 1461461"/>
                <a:gd name="connsiteX6" fmla="*/ 398517 w 1452090"/>
                <a:gd name="connsiteY6" fmla="*/ 93629 h 1461461"/>
                <a:gd name="connsiteX7" fmla="*/ 251260 w 1452090"/>
                <a:gd name="connsiteY7" fmla="*/ 284605 h 1461461"/>
                <a:gd name="connsiteX8" fmla="*/ 160011 w 1452090"/>
                <a:gd name="connsiteY8" fmla="*/ 525111 h 1461461"/>
                <a:gd name="connsiteX9" fmla="*/ 68094 w 1452090"/>
                <a:gd name="connsiteY9" fmla="*/ 819720 h 1461461"/>
                <a:gd name="connsiteX10" fmla="*/ 6659 w 1452090"/>
                <a:gd name="connsiteY10" fmla="*/ 1118043 h 1461461"/>
                <a:gd name="connsiteX11" fmla="*/ -1057 w 1452090"/>
                <a:gd name="connsiteY11" fmla="*/ 1193099 h 1461461"/>
                <a:gd name="connsiteX12" fmla="*/ 3610 w 1452090"/>
                <a:gd name="connsiteY12" fmla="*/ 1199291 h 1461461"/>
                <a:gd name="connsiteX13" fmla="*/ 519961 w 1452090"/>
                <a:gd name="connsiteY13" fmla="*/ 1319401 h 1461461"/>
                <a:gd name="connsiteX14" fmla="*/ 1041073 w 1452090"/>
                <a:gd name="connsiteY14" fmla="*/ 1416842 h 1461461"/>
                <a:gd name="connsiteX15" fmla="*/ 1336348 w 1452090"/>
                <a:gd name="connsiteY15" fmla="*/ 1461133 h 1461461"/>
                <a:gd name="connsiteX16" fmla="*/ 1339682 w 1452090"/>
                <a:gd name="connsiteY16" fmla="*/ 1448655 h 1461461"/>
                <a:gd name="connsiteX17" fmla="*/ 816570 w 1452090"/>
                <a:gd name="connsiteY17" fmla="*/ 1362930 h 1461461"/>
                <a:gd name="connsiteX18" fmla="*/ 297267 w 1452090"/>
                <a:gd name="connsiteY18" fmla="*/ 1256250 h 1461461"/>
                <a:gd name="connsiteX19" fmla="*/ 6468 w 1452090"/>
                <a:gd name="connsiteY19" fmla="*/ 1186718 h 1461461"/>
                <a:gd name="connsiteX20" fmla="*/ 11135 w 1452090"/>
                <a:gd name="connsiteY20" fmla="*/ 1192814 h 1461461"/>
                <a:gd name="connsiteX21" fmla="*/ 60380 w 1452090"/>
                <a:gd name="connsiteY21" fmla="*/ 895824 h 1461461"/>
                <a:gd name="connsiteX22" fmla="*/ 145247 w 1452090"/>
                <a:gd name="connsiteY22" fmla="*/ 606550 h 1461461"/>
                <a:gd name="connsiteX23" fmla="*/ 234020 w 1452090"/>
                <a:gd name="connsiteY23" fmla="*/ 353661 h 1461461"/>
                <a:gd name="connsiteX24" fmla="*/ 357845 w 1452090"/>
                <a:gd name="connsiteY24" fmla="*/ 147826 h 1461461"/>
                <a:gd name="connsiteX25" fmla="*/ 571777 w 1452090"/>
                <a:gd name="connsiteY25" fmla="*/ 30097 h 1461461"/>
                <a:gd name="connsiteX26" fmla="*/ 829619 w 1452090"/>
                <a:gd name="connsiteY26" fmla="*/ 16762 h 1461461"/>
                <a:gd name="connsiteX27" fmla="*/ 965826 w 1452090"/>
                <a:gd name="connsiteY27" fmla="*/ 27335 h 1461461"/>
                <a:gd name="connsiteX28" fmla="*/ 1106796 w 1452090"/>
                <a:gd name="connsiteY28" fmla="*/ 55910 h 1461461"/>
                <a:gd name="connsiteX29" fmla="*/ 1297296 w 1452090"/>
                <a:gd name="connsiteY29" fmla="*/ 199356 h 1461461"/>
                <a:gd name="connsiteX30" fmla="*/ 1402071 w 1452090"/>
                <a:gd name="connsiteY30" fmla="*/ 424527 h 1461461"/>
                <a:gd name="connsiteX31" fmla="*/ 1438456 w 1452090"/>
                <a:gd name="connsiteY31" fmla="*/ 718564 h 1461461"/>
                <a:gd name="connsiteX32" fmla="*/ 1441219 w 1452090"/>
                <a:gd name="connsiteY32" fmla="*/ 791621 h 1461461"/>
                <a:gd name="connsiteX33" fmla="*/ 1450744 w 1452090"/>
                <a:gd name="connsiteY33" fmla="*/ 791621 h 146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52090" h="1461461">
                  <a:moveTo>
                    <a:pt x="1451030" y="792002"/>
                  </a:moveTo>
                  <a:cubicBezTo>
                    <a:pt x="1448839" y="691513"/>
                    <a:pt x="1446363" y="590548"/>
                    <a:pt x="1429313" y="491297"/>
                  </a:cubicBezTo>
                  <a:cubicBezTo>
                    <a:pt x="1415787" y="402782"/>
                    <a:pt x="1385784" y="317590"/>
                    <a:pt x="1340920" y="240123"/>
                  </a:cubicBezTo>
                  <a:cubicBezTo>
                    <a:pt x="1300439" y="170410"/>
                    <a:pt x="1242814" y="112231"/>
                    <a:pt x="1173471" y="71150"/>
                  </a:cubicBezTo>
                  <a:cubicBezTo>
                    <a:pt x="1090032" y="23525"/>
                    <a:pt x="993734" y="15143"/>
                    <a:pt x="899913" y="7618"/>
                  </a:cubicBezTo>
                  <a:cubicBezTo>
                    <a:pt x="811903" y="569"/>
                    <a:pt x="722843" y="-4860"/>
                    <a:pt x="634737" y="5522"/>
                  </a:cubicBezTo>
                  <a:cubicBezTo>
                    <a:pt x="550155" y="15619"/>
                    <a:pt x="466811" y="41241"/>
                    <a:pt x="398517" y="93629"/>
                  </a:cubicBezTo>
                  <a:cubicBezTo>
                    <a:pt x="333556" y="143349"/>
                    <a:pt x="286789" y="211739"/>
                    <a:pt x="251260" y="284605"/>
                  </a:cubicBezTo>
                  <a:cubicBezTo>
                    <a:pt x="213160" y="361853"/>
                    <a:pt x="187157" y="443863"/>
                    <a:pt x="160011" y="525111"/>
                  </a:cubicBezTo>
                  <a:cubicBezTo>
                    <a:pt x="127435" y="622647"/>
                    <a:pt x="95240" y="720469"/>
                    <a:pt x="68094" y="819720"/>
                  </a:cubicBezTo>
                  <a:cubicBezTo>
                    <a:pt x="40567" y="917570"/>
                    <a:pt x="19994" y="1017268"/>
                    <a:pt x="6659" y="1118043"/>
                  </a:cubicBezTo>
                  <a:cubicBezTo>
                    <a:pt x="3610" y="1142998"/>
                    <a:pt x="944" y="1168049"/>
                    <a:pt x="-1057" y="1193099"/>
                  </a:cubicBezTo>
                  <a:cubicBezTo>
                    <a:pt x="-1152" y="1195995"/>
                    <a:pt x="849" y="1198548"/>
                    <a:pt x="3610" y="1199291"/>
                  </a:cubicBezTo>
                  <a:cubicBezTo>
                    <a:pt x="174680" y="1243744"/>
                    <a:pt x="346796" y="1283778"/>
                    <a:pt x="519961" y="1319401"/>
                  </a:cubicBezTo>
                  <a:cubicBezTo>
                    <a:pt x="693125" y="1355024"/>
                    <a:pt x="866861" y="1387505"/>
                    <a:pt x="1041073" y="1416842"/>
                  </a:cubicBezTo>
                  <a:cubicBezTo>
                    <a:pt x="1139466" y="1433034"/>
                    <a:pt x="1238051" y="1447227"/>
                    <a:pt x="1336348" y="1461133"/>
                  </a:cubicBezTo>
                  <a:cubicBezTo>
                    <a:pt x="1344445" y="1462276"/>
                    <a:pt x="1347873" y="1449798"/>
                    <a:pt x="1339682" y="1448655"/>
                  </a:cubicBezTo>
                  <a:cubicBezTo>
                    <a:pt x="1164803" y="1424176"/>
                    <a:pt x="990306" y="1395029"/>
                    <a:pt x="816570" y="1362930"/>
                  </a:cubicBezTo>
                  <a:cubicBezTo>
                    <a:pt x="642834" y="1330831"/>
                    <a:pt x="469573" y="1295398"/>
                    <a:pt x="297267" y="1256250"/>
                  </a:cubicBezTo>
                  <a:cubicBezTo>
                    <a:pt x="200015" y="1234247"/>
                    <a:pt x="103147" y="1210721"/>
                    <a:pt x="6468" y="1186718"/>
                  </a:cubicBezTo>
                  <a:lnTo>
                    <a:pt x="11135" y="1192814"/>
                  </a:lnTo>
                  <a:cubicBezTo>
                    <a:pt x="19231" y="1092611"/>
                    <a:pt x="35615" y="993265"/>
                    <a:pt x="60380" y="895824"/>
                  </a:cubicBezTo>
                  <a:cubicBezTo>
                    <a:pt x="84288" y="798193"/>
                    <a:pt x="113815" y="701990"/>
                    <a:pt x="145247" y="606550"/>
                  </a:cubicBezTo>
                  <a:cubicBezTo>
                    <a:pt x="173251" y="521873"/>
                    <a:pt x="200206" y="436243"/>
                    <a:pt x="234020" y="353661"/>
                  </a:cubicBezTo>
                  <a:cubicBezTo>
                    <a:pt x="264500" y="279461"/>
                    <a:pt x="302695" y="206500"/>
                    <a:pt x="357845" y="147826"/>
                  </a:cubicBezTo>
                  <a:cubicBezTo>
                    <a:pt x="415757" y="87990"/>
                    <a:pt x="490243" y="46966"/>
                    <a:pt x="571777" y="30097"/>
                  </a:cubicBezTo>
                  <a:cubicBezTo>
                    <a:pt x="656168" y="11047"/>
                    <a:pt x="743227" y="11904"/>
                    <a:pt x="829619" y="16762"/>
                  </a:cubicBezTo>
                  <a:cubicBezTo>
                    <a:pt x="875053" y="19334"/>
                    <a:pt x="920582" y="22668"/>
                    <a:pt x="965826" y="27335"/>
                  </a:cubicBezTo>
                  <a:cubicBezTo>
                    <a:pt x="1013737" y="31392"/>
                    <a:pt x="1061076" y="40984"/>
                    <a:pt x="1106796" y="55910"/>
                  </a:cubicBezTo>
                  <a:cubicBezTo>
                    <a:pt x="1182996" y="84037"/>
                    <a:pt x="1249195" y="133920"/>
                    <a:pt x="1297296" y="199356"/>
                  </a:cubicBezTo>
                  <a:cubicBezTo>
                    <a:pt x="1346826" y="266736"/>
                    <a:pt x="1382449" y="343270"/>
                    <a:pt x="1402071" y="424527"/>
                  </a:cubicBezTo>
                  <a:cubicBezTo>
                    <a:pt x="1426645" y="520539"/>
                    <a:pt x="1434075" y="619885"/>
                    <a:pt x="1438456" y="718564"/>
                  </a:cubicBezTo>
                  <a:cubicBezTo>
                    <a:pt x="1439504" y="742948"/>
                    <a:pt x="1440362" y="767237"/>
                    <a:pt x="1441219" y="791621"/>
                  </a:cubicBezTo>
                  <a:cubicBezTo>
                    <a:pt x="1441219" y="797526"/>
                    <a:pt x="1450744" y="797526"/>
                    <a:pt x="1450744" y="79162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8" name="任意多边形: 形状 87"/>
            <p:cNvSpPr/>
            <p:nvPr/>
          </p:nvSpPr>
          <p:spPr>
            <a:xfrm>
              <a:off x="1525543" y="5482327"/>
              <a:ext cx="11159" cy="242021"/>
            </a:xfrm>
            <a:custGeom>
              <a:avLst/>
              <a:gdLst>
                <a:gd name="connsiteX0" fmla="*/ 921 w 11159"/>
                <a:gd name="connsiteY0" fmla="*/ 2784 h 242021"/>
                <a:gd name="connsiteX1" fmla="*/ -890 w 11159"/>
                <a:gd name="connsiteY1" fmla="*/ 236337 h 242021"/>
                <a:gd name="connsiteX2" fmla="*/ 4540 w 11159"/>
                <a:gd name="connsiteY2" fmla="*/ 241766 h 242021"/>
                <a:gd name="connsiteX3" fmla="*/ 9969 w 11159"/>
                <a:gd name="connsiteY3" fmla="*/ 236337 h 242021"/>
                <a:gd name="connsiteX4" fmla="*/ 8064 w 11159"/>
                <a:gd name="connsiteY4" fmla="*/ 2784 h 242021"/>
                <a:gd name="connsiteX5" fmla="*/ 3873 w 11159"/>
                <a:gd name="connsiteY5" fmla="*/ -207 h 242021"/>
                <a:gd name="connsiteX6" fmla="*/ 921 w 11159"/>
                <a:gd name="connsiteY6" fmla="*/ 2784 h 242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59" h="242021">
                  <a:moveTo>
                    <a:pt x="921" y="2784"/>
                  </a:moveTo>
                  <a:cubicBezTo>
                    <a:pt x="-127" y="80603"/>
                    <a:pt x="-1556" y="158518"/>
                    <a:pt x="-890" y="236337"/>
                  </a:cubicBezTo>
                  <a:cubicBezTo>
                    <a:pt x="-890" y="239337"/>
                    <a:pt x="1587" y="241766"/>
                    <a:pt x="4540" y="241766"/>
                  </a:cubicBezTo>
                  <a:cubicBezTo>
                    <a:pt x="7492" y="241766"/>
                    <a:pt x="9969" y="239337"/>
                    <a:pt x="9969" y="236337"/>
                  </a:cubicBezTo>
                  <a:cubicBezTo>
                    <a:pt x="10541" y="158518"/>
                    <a:pt x="9112" y="80603"/>
                    <a:pt x="8064" y="2784"/>
                  </a:cubicBezTo>
                  <a:cubicBezTo>
                    <a:pt x="7778" y="812"/>
                    <a:pt x="5874" y="-531"/>
                    <a:pt x="3873" y="-207"/>
                  </a:cubicBezTo>
                  <a:cubicBezTo>
                    <a:pt x="2350" y="50"/>
                    <a:pt x="1207" y="1250"/>
                    <a:pt x="921" y="278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9" name="任意多边形: 形状 88"/>
            <p:cNvSpPr/>
            <p:nvPr/>
          </p:nvSpPr>
          <p:spPr>
            <a:xfrm>
              <a:off x="-7" y="5632120"/>
              <a:ext cx="1478287" cy="598753"/>
            </a:xfrm>
            <a:custGeom>
              <a:avLst/>
              <a:gdLst>
                <a:gd name="connsiteX0" fmla="*/ 77719 w 1478287"/>
                <a:gd name="connsiteY0" fmla="*/ 1771 h 598753"/>
                <a:gd name="connsiteX1" fmla="*/ -387 w 1478287"/>
                <a:gd name="connsiteY1" fmla="*/ 249993 h 598753"/>
                <a:gd name="connsiteX2" fmla="*/ 1424 w 1478287"/>
                <a:gd name="connsiteY2" fmla="*/ 324764 h 598753"/>
                <a:gd name="connsiteX3" fmla="*/ 5710 w 1478287"/>
                <a:gd name="connsiteY3" fmla="*/ 330384 h 598753"/>
                <a:gd name="connsiteX4" fmla="*/ 329560 w 1478287"/>
                <a:gd name="connsiteY4" fmla="*/ 399154 h 598753"/>
                <a:gd name="connsiteX5" fmla="*/ 653410 w 1478287"/>
                <a:gd name="connsiteY5" fmla="*/ 467829 h 598753"/>
                <a:gd name="connsiteX6" fmla="*/ 976212 w 1478287"/>
                <a:gd name="connsiteY6" fmla="*/ 536124 h 598753"/>
                <a:gd name="connsiteX7" fmla="*/ 1139089 w 1478287"/>
                <a:gd name="connsiteY7" fmla="*/ 570414 h 598753"/>
                <a:gd name="connsiteX8" fmla="*/ 1293109 w 1478287"/>
                <a:gd name="connsiteY8" fmla="*/ 597846 h 598753"/>
                <a:gd name="connsiteX9" fmla="*/ 1423030 w 1478287"/>
                <a:gd name="connsiteY9" fmla="*/ 566318 h 598753"/>
                <a:gd name="connsiteX10" fmla="*/ 1477227 w 1478287"/>
                <a:gd name="connsiteY10" fmla="*/ 468972 h 598753"/>
                <a:gd name="connsiteX11" fmla="*/ 1472750 w 1478287"/>
                <a:gd name="connsiteY11" fmla="*/ 441541 h 598753"/>
                <a:gd name="connsiteX12" fmla="*/ 1461701 w 1478287"/>
                <a:gd name="connsiteY12" fmla="*/ 444588 h 598753"/>
                <a:gd name="connsiteX13" fmla="*/ 1427030 w 1478287"/>
                <a:gd name="connsiteY13" fmla="*/ 547078 h 598753"/>
                <a:gd name="connsiteX14" fmla="*/ 1301205 w 1478287"/>
                <a:gd name="connsiteY14" fmla="*/ 585749 h 598753"/>
                <a:gd name="connsiteX15" fmla="*/ 1149567 w 1478287"/>
                <a:gd name="connsiteY15" fmla="*/ 559651 h 598753"/>
                <a:gd name="connsiteX16" fmla="*/ 992499 w 1478287"/>
                <a:gd name="connsiteY16" fmla="*/ 526408 h 598753"/>
                <a:gd name="connsiteX17" fmla="*/ 676745 w 1478287"/>
                <a:gd name="connsiteY17" fmla="*/ 459733 h 598753"/>
                <a:gd name="connsiteX18" fmla="*/ 362420 w 1478287"/>
                <a:gd name="connsiteY18" fmla="*/ 393535 h 598753"/>
                <a:gd name="connsiteX19" fmla="*/ 48095 w 1478287"/>
                <a:gd name="connsiteY19" fmla="*/ 327526 h 598753"/>
                <a:gd name="connsiteX20" fmla="*/ 8091 w 1478287"/>
                <a:gd name="connsiteY20" fmla="*/ 319049 h 598753"/>
                <a:gd name="connsiteX21" fmla="*/ 12377 w 1478287"/>
                <a:gd name="connsiteY21" fmla="*/ 324669 h 598753"/>
                <a:gd name="connsiteX22" fmla="*/ 51430 w 1478287"/>
                <a:gd name="connsiteY22" fmla="*/ 72923 h 598753"/>
                <a:gd name="connsiteX23" fmla="*/ 84482 w 1478287"/>
                <a:gd name="connsiteY23" fmla="*/ 6248 h 598753"/>
                <a:gd name="connsiteX24" fmla="*/ 82957 w 1478287"/>
                <a:gd name="connsiteY24" fmla="*/ 343 h 598753"/>
                <a:gd name="connsiteX25" fmla="*/ 77052 w 1478287"/>
                <a:gd name="connsiteY25" fmla="*/ 1867 h 598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78287" h="598753">
                  <a:moveTo>
                    <a:pt x="77719" y="1771"/>
                  </a:moveTo>
                  <a:cubicBezTo>
                    <a:pt x="30474" y="76285"/>
                    <a:pt x="3519" y="161858"/>
                    <a:pt x="-387" y="249993"/>
                  </a:cubicBezTo>
                  <a:cubicBezTo>
                    <a:pt x="-1720" y="274929"/>
                    <a:pt x="-1053" y="299923"/>
                    <a:pt x="1424" y="324764"/>
                  </a:cubicBezTo>
                  <a:cubicBezTo>
                    <a:pt x="1519" y="327365"/>
                    <a:pt x="3233" y="329641"/>
                    <a:pt x="5710" y="330384"/>
                  </a:cubicBezTo>
                  <a:cubicBezTo>
                    <a:pt x="113913" y="352387"/>
                    <a:pt x="221832" y="376199"/>
                    <a:pt x="329560" y="399154"/>
                  </a:cubicBezTo>
                  <a:cubicBezTo>
                    <a:pt x="437288" y="422110"/>
                    <a:pt x="545683" y="444970"/>
                    <a:pt x="653410" y="467829"/>
                  </a:cubicBezTo>
                  <a:cubicBezTo>
                    <a:pt x="761138" y="490690"/>
                    <a:pt x="868579" y="513454"/>
                    <a:pt x="976212" y="536124"/>
                  </a:cubicBezTo>
                  <a:lnTo>
                    <a:pt x="1139089" y="570414"/>
                  </a:lnTo>
                  <a:cubicBezTo>
                    <a:pt x="1189953" y="581082"/>
                    <a:pt x="1241102" y="594512"/>
                    <a:pt x="1293109" y="597846"/>
                  </a:cubicBezTo>
                  <a:cubicBezTo>
                    <a:pt x="1338353" y="600799"/>
                    <a:pt x="1386073" y="594322"/>
                    <a:pt x="1423030" y="566318"/>
                  </a:cubicBezTo>
                  <a:cubicBezTo>
                    <a:pt x="1453224" y="543553"/>
                    <a:pt x="1477322" y="508025"/>
                    <a:pt x="1477227" y="468972"/>
                  </a:cubicBezTo>
                  <a:cubicBezTo>
                    <a:pt x="1477132" y="459648"/>
                    <a:pt x="1475703" y="450399"/>
                    <a:pt x="1472750" y="441541"/>
                  </a:cubicBezTo>
                  <a:cubicBezTo>
                    <a:pt x="1470464" y="434587"/>
                    <a:pt x="1459606" y="437540"/>
                    <a:pt x="1461701" y="444588"/>
                  </a:cubicBezTo>
                  <a:cubicBezTo>
                    <a:pt x="1472941" y="482688"/>
                    <a:pt x="1455129" y="520788"/>
                    <a:pt x="1427030" y="547078"/>
                  </a:cubicBezTo>
                  <a:cubicBezTo>
                    <a:pt x="1392740" y="578701"/>
                    <a:pt x="1346544" y="587559"/>
                    <a:pt x="1301205" y="585749"/>
                  </a:cubicBezTo>
                  <a:cubicBezTo>
                    <a:pt x="1249960" y="583654"/>
                    <a:pt x="1199478" y="570223"/>
                    <a:pt x="1149567" y="559651"/>
                  </a:cubicBezTo>
                  <a:lnTo>
                    <a:pt x="992499" y="526408"/>
                  </a:lnTo>
                  <a:lnTo>
                    <a:pt x="676745" y="459733"/>
                  </a:lnTo>
                  <a:cubicBezTo>
                    <a:pt x="571970" y="437635"/>
                    <a:pt x="467195" y="415566"/>
                    <a:pt x="362420" y="393535"/>
                  </a:cubicBezTo>
                  <a:lnTo>
                    <a:pt x="48095" y="327526"/>
                  </a:lnTo>
                  <a:cubicBezTo>
                    <a:pt x="34761" y="324764"/>
                    <a:pt x="21426" y="322002"/>
                    <a:pt x="8091" y="319049"/>
                  </a:cubicBezTo>
                  <a:lnTo>
                    <a:pt x="12377" y="324669"/>
                  </a:lnTo>
                  <a:cubicBezTo>
                    <a:pt x="5043" y="238839"/>
                    <a:pt x="18377" y="152495"/>
                    <a:pt x="51430" y="72923"/>
                  </a:cubicBezTo>
                  <a:cubicBezTo>
                    <a:pt x="61050" y="50044"/>
                    <a:pt x="72099" y="27775"/>
                    <a:pt x="84482" y="6248"/>
                  </a:cubicBezTo>
                  <a:cubicBezTo>
                    <a:pt x="85720" y="4200"/>
                    <a:pt x="85052" y="1552"/>
                    <a:pt x="82957" y="343"/>
                  </a:cubicBezTo>
                  <a:cubicBezTo>
                    <a:pt x="80862" y="-867"/>
                    <a:pt x="78290" y="-181"/>
                    <a:pt x="77052" y="186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0" name="任意多边形: 形状 89"/>
            <p:cNvSpPr/>
            <p:nvPr/>
          </p:nvSpPr>
          <p:spPr>
            <a:xfrm>
              <a:off x="48386" y="5956091"/>
              <a:ext cx="1553271" cy="741808"/>
            </a:xfrm>
            <a:custGeom>
              <a:avLst/>
              <a:gdLst>
                <a:gd name="connsiteX0" fmla="*/ -774 w 1553271"/>
                <a:gd name="connsiteY0" fmla="*/ 4127 h 741808"/>
                <a:gd name="connsiteX1" fmla="*/ 1702 w 1553271"/>
                <a:gd name="connsiteY1" fmla="*/ 235870 h 741808"/>
                <a:gd name="connsiteX2" fmla="*/ 3607 w 1553271"/>
                <a:gd name="connsiteY2" fmla="*/ 350932 h 741808"/>
                <a:gd name="connsiteX3" fmla="*/ 5702 w 1553271"/>
                <a:gd name="connsiteY3" fmla="*/ 465232 h 741808"/>
                <a:gd name="connsiteX4" fmla="*/ 32372 w 1553271"/>
                <a:gd name="connsiteY4" fmla="*/ 551528 h 741808"/>
                <a:gd name="connsiteX5" fmla="*/ 93142 w 1553271"/>
                <a:gd name="connsiteY5" fmla="*/ 597058 h 741808"/>
                <a:gd name="connsiteX6" fmla="*/ 171533 w 1553271"/>
                <a:gd name="connsiteY6" fmla="*/ 621537 h 741808"/>
                <a:gd name="connsiteX7" fmla="*/ 276784 w 1553271"/>
                <a:gd name="connsiteY7" fmla="*/ 642111 h 741808"/>
                <a:gd name="connsiteX8" fmla="*/ 725793 w 1553271"/>
                <a:gd name="connsiteY8" fmla="*/ 709357 h 741808"/>
                <a:gd name="connsiteX9" fmla="*/ 953155 w 1553271"/>
                <a:gd name="connsiteY9" fmla="*/ 731456 h 741808"/>
                <a:gd name="connsiteX10" fmla="*/ 1066121 w 1553271"/>
                <a:gd name="connsiteY10" fmla="*/ 739552 h 741808"/>
                <a:gd name="connsiteX11" fmla="*/ 1172801 w 1553271"/>
                <a:gd name="connsiteY11" fmla="*/ 736313 h 741808"/>
                <a:gd name="connsiteX12" fmla="*/ 1263097 w 1553271"/>
                <a:gd name="connsiteY12" fmla="*/ 694022 h 741808"/>
                <a:gd name="connsiteX13" fmla="*/ 1344537 w 1553271"/>
                <a:gd name="connsiteY13" fmla="*/ 628014 h 741808"/>
                <a:gd name="connsiteX14" fmla="*/ 1510843 w 1553271"/>
                <a:gd name="connsiteY14" fmla="*/ 480757 h 741808"/>
                <a:gd name="connsiteX15" fmla="*/ 1550276 w 1553271"/>
                <a:gd name="connsiteY15" fmla="*/ 443229 h 741808"/>
                <a:gd name="connsiteX16" fmla="*/ 1541323 w 1553271"/>
                <a:gd name="connsiteY16" fmla="*/ 434276 h 741808"/>
                <a:gd name="connsiteX17" fmla="*/ 1380637 w 1553271"/>
                <a:gd name="connsiteY17" fmla="*/ 581151 h 741808"/>
                <a:gd name="connsiteX18" fmla="*/ 1298245 w 1553271"/>
                <a:gd name="connsiteY18" fmla="*/ 650017 h 741808"/>
                <a:gd name="connsiteX19" fmla="*/ 1216901 w 1553271"/>
                <a:gd name="connsiteY19" fmla="*/ 707167 h 741808"/>
                <a:gd name="connsiteX20" fmla="*/ 1114603 w 1553271"/>
                <a:gd name="connsiteY20" fmla="*/ 727836 h 741808"/>
                <a:gd name="connsiteX21" fmla="*/ 1005922 w 1553271"/>
                <a:gd name="connsiteY21" fmla="*/ 722026 h 741808"/>
                <a:gd name="connsiteX22" fmla="*/ 784371 w 1553271"/>
                <a:gd name="connsiteY22" fmla="*/ 702976 h 741808"/>
                <a:gd name="connsiteX23" fmla="*/ 342697 w 1553271"/>
                <a:gd name="connsiteY23" fmla="*/ 641540 h 741808"/>
                <a:gd name="connsiteX24" fmla="*/ 232588 w 1553271"/>
                <a:gd name="connsiteY24" fmla="*/ 621537 h 741808"/>
                <a:gd name="connsiteX25" fmla="*/ 142958 w 1553271"/>
                <a:gd name="connsiteY25" fmla="*/ 602487 h 741808"/>
                <a:gd name="connsiteX26" fmla="*/ 22847 w 1553271"/>
                <a:gd name="connsiteY26" fmla="*/ 505523 h 741808"/>
                <a:gd name="connsiteX27" fmla="*/ 16180 w 1553271"/>
                <a:gd name="connsiteY27" fmla="*/ 398843 h 741808"/>
                <a:gd name="connsiteX28" fmla="*/ 14370 w 1553271"/>
                <a:gd name="connsiteY28" fmla="*/ 286829 h 741808"/>
                <a:gd name="connsiteX29" fmla="*/ 10084 w 1553271"/>
                <a:gd name="connsiteY29" fmla="*/ 59753 h 741808"/>
                <a:gd name="connsiteX30" fmla="*/ 8465 w 1553271"/>
                <a:gd name="connsiteY30" fmla="*/ 4507 h 741808"/>
                <a:gd name="connsiteX31" fmla="*/ 3702 w 1553271"/>
                <a:gd name="connsiteY31" fmla="*/ -255 h 741808"/>
                <a:gd name="connsiteX32" fmla="*/ -1060 w 1553271"/>
                <a:gd name="connsiteY32" fmla="*/ 4507 h 741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3271" h="741808">
                  <a:moveTo>
                    <a:pt x="-774" y="4127"/>
                  </a:moveTo>
                  <a:cubicBezTo>
                    <a:pt x="-774" y="81374"/>
                    <a:pt x="464" y="158622"/>
                    <a:pt x="1702" y="235870"/>
                  </a:cubicBezTo>
                  <a:cubicBezTo>
                    <a:pt x="2368" y="273970"/>
                    <a:pt x="2941" y="312327"/>
                    <a:pt x="3607" y="350932"/>
                  </a:cubicBezTo>
                  <a:cubicBezTo>
                    <a:pt x="4274" y="389032"/>
                    <a:pt x="3607" y="427132"/>
                    <a:pt x="5702" y="465232"/>
                  </a:cubicBezTo>
                  <a:cubicBezTo>
                    <a:pt x="7131" y="496188"/>
                    <a:pt x="13036" y="526573"/>
                    <a:pt x="32372" y="551528"/>
                  </a:cubicBezTo>
                  <a:cubicBezTo>
                    <a:pt x="48660" y="571378"/>
                    <a:pt x="69520" y="587000"/>
                    <a:pt x="93142" y="597058"/>
                  </a:cubicBezTo>
                  <a:cubicBezTo>
                    <a:pt x="118383" y="607954"/>
                    <a:pt x="144577" y="616165"/>
                    <a:pt x="171533" y="621537"/>
                  </a:cubicBezTo>
                  <a:cubicBezTo>
                    <a:pt x="206490" y="629157"/>
                    <a:pt x="241636" y="635634"/>
                    <a:pt x="276784" y="642111"/>
                  </a:cubicBezTo>
                  <a:cubicBezTo>
                    <a:pt x="425660" y="669734"/>
                    <a:pt x="575297" y="692146"/>
                    <a:pt x="725793" y="709357"/>
                  </a:cubicBezTo>
                  <a:cubicBezTo>
                    <a:pt x="801421" y="717997"/>
                    <a:pt x="877239" y="725360"/>
                    <a:pt x="953155" y="731456"/>
                  </a:cubicBezTo>
                  <a:cubicBezTo>
                    <a:pt x="990778" y="734504"/>
                    <a:pt x="1028401" y="737199"/>
                    <a:pt x="1066121" y="739552"/>
                  </a:cubicBezTo>
                  <a:cubicBezTo>
                    <a:pt x="1101649" y="743048"/>
                    <a:pt x="1137559" y="741962"/>
                    <a:pt x="1172801" y="736313"/>
                  </a:cubicBezTo>
                  <a:cubicBezTo>
                    <a:pt x="1205663" y="728941"/>
                    <a:pt x="1236428" y="714511"/>
                    <a:pt x="1263097" y="694022"/>
                  </a:cubicBezTo>
                  <a:cubicBezTo>
                    <a:pt x="1291672" y="673448"/>
                    <a:pt x="1317866" y="650493"/>
                    <a:pt x="1344537" y="628014"/>
                  </a:cubicBezTo>
                  <a:cubicBezTo>
                    <a:pt x="1401687" y="580389"/>
                    <a:pt x="1456837" y="531431"/>
                    <a:pt x="1510843" y="480757"/>
                  </a:cubicBezTo>
                  <a:cubicBezTo>
                    <a:pt x="1524083" y="468061"/>
                    <a:pt x="1537227" y="455545"/>
                    <a:pt x="1550276" y="443229"/>
                  </a:cubicBezTo>
                  <a:cubicBezTo>
                    <a:pt x="1556182" y="437514"/>
                    <a:pt x="1547229" y="428561"/>
                    <a:pt x="1541323" y="434276"/>
                  </a:cubicBezTo>
                  <a:cubicBezTo>
                    <a:pt x="1489125" y="484634"/>
                    <a:pt x="1435595" y="533593"/>
                    <a:pt x="1380637" y="581151"/>
                  </a:cubicBezTo>
                  <a:cubicBezTo>
                    <a:pt x="1353585" y="604582"/>
                    <a:pt x="1326153" y="627538"/>
                    <a:pt x="1298245" y="650017"/>
                  </a:cubicBezTo>
                  <a:cubicBezTo>
                    <a:pt x="1273290" y="671934"/>
                    <a:pt x="1245953" y="691089"/>
                    <a:pt x="1216901" y="707167"/>
                  </a:cubicBezTo>
                  <a:cubicBezTo>
                    <a:pt x="1184897" y="721940"/>
                    <a:pt x="1149845" y="729017"/>
                    <a:pt x="1114603" y="727836"/>
                  </a:cubicBezTo>
                  <a:cubicBezTo>
                    <a:pt x="1078407" y="727836"/>
                    <a:pt x="1042022" y="724598"/>
                    <a:pt x="1005922" y="722026"/>
                  </a:cubicBezTo>
                  <a:cubicBezTo>
                    <a:pt x="932008" y="716816"/>
                    <a:pt x="858189" y="710472"/>
                    <a:pt x="784371" y="702976"/>
                  </a:cubicBezTo>
                  <a:cubicBezTo>
                    <a:pt x="636544" y="687422"/>
                    <a:pt x="489286" y="666943"/>
                    <a:pt x="342697" y="641540"/>
                  </a:cubicBezTo>
                  <a:cubicBezTo>
                    <a:pt x="305930" y="635186"/>
                    <a:pt x="269259" y="628519"/>
                    <a:pt x="232588" y="621537"/>
                  </a:cubicBezTo>
                  <a:cubicBezTo>
                    <a:pt x="202584" y="615822"/>
                    <a:pt x="172389" y="610583"/>
                    <a:pt x="142958" y="602487"/>
                  </a:cubicBezTo>
                  <a:cubicBezTo>
                    <a:pt x="91332" y="588104"/>
                    <a:pt x="37326" y="561625"/>
                    <a:pt x="22847" y="505523"/>
                  </a:cubicBezTo>
                  <a:cubicBezTo>
                    <a:pt x="13989" y="471328"/>
                    <a:pt x="16751" y="433895"/>
                    <a:pt x="16180" y="398843"/>
                  </a:cubicBezTo>
                  <a:cubicBezTo>
                    <a:pt x="15513" y="361505"/>
                    <a:pt x="14942" y="324167"/>
                    <a:pt x="14370" y="286829"/>
                  </a:cubicBezTo>
                  <a:cubicBezTo>
                    <a:pt x="13132" y="211200"/>
                    <a:pt x="12084" y="135476"/>
                    <a:pt x="10084" y="59753"/>
                  </a:cubicBezTo>
                  <a:cubicBezTo>
                    <a:pt x="9608" y="41369"/>
                    <a:pt x="9037" y="22891"/>
                    <a:pt x="8465" y="4507"/>
                  </a:cubicBezTo>
                  <a:cubicBezTo>
                    <a:pt x="8465" y="1879"/>
                    <a:pt x="6369" y="-255"/>
                    <a:pt x="3702" y="-255"/>
                  </a:cubicBezTo>
                  <a:cubicBezTo>
                    <a:pt x="1035" y="-255"/>
                    <a:pt x="-1060" y="1879"/>
                    <a:pt x="-1060" y="450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1" name="任意多边形: 形状 90"/>
            <p:cNvSpPr/>
            <p:nvPr/>
          </p:nvSpPr>
          <p:spPr>
            <a:xfrm>
              <a:off x="1250833" y="6310149"/>
              <a:ext cx="72082" cy="390557"/>
            </a:xfrm>
            <a:custGeom>
              <a:avLst/>
              <a:gdLst>
                <a:gd name="connsiteX0" fmla="*/ 61794 w 72082"/>
                <a:gd name="connsiteY0" fmla="*/ 2779 h 390557"/>
                <a:gd name="connsiteX1" fmla="*/ 11502 w 72082"/>
                <a:gd name="connsiteY1" fmla="*/ 298054 h 390557"/>
                <a:gd name="connsiteX2" fmla="*/ -976 w 72082"/>
                <a:gd name="connsiteY2" fmla="*/ 381970 h 390557"/>
                <a:gd name="connsiteX3" fmla="*/ 11787 w 72082"/>
                <a:gd name="connsiteY3" fmla="*/ 385494 h 390557"/>
                <a:gd name="connsiteX4" fmla="*/ 57031 w 72082"/>
                <a:gd name="connsiteY4" fmla="*/ 89457 h 390557"/>
                <a:gd name="connsiteX5" fmla="*/ 70938 w 72082"/>
                <a:gd name="connsiteY5" fmla="*/ 5732 h 390557"/>
                <a:gd name="connsiteX6" fmla="*/ 61413 w 72082"/>
                <a:gd name="connsiteY6" fmla="*/ 3160 h 390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082" h="390557">
                  <a:moveTo>
                    <a:pt x="61794" y="2779"/>
                  </a:moveTo>
                  <a:cubicBezTo>
                    <a:pt x="43982" y="100887"/>
                    <a:pt x="26647" y="199089"/>
                    <a:pt x="11502" y="298054"/>
                  </a:cubicBezTo>
                  <a:cubicBezTo>
                    <a:pt x="7215" y="325963"/>
                    <a:pt x="2834" y="353966"/>
                    <a:pt x="-976" y="381970"/>
                  </a:cubicBezTo>
                  <a:cubicBezTo>
                    <a:pt x="-2214" y="390256"/>
                    <a:pt x="10549" y="393971"/>
                    <a:pt x="11787" y="385494"/>
                  </a:cubicBezTo>
                  <a:cubicBezTo>
                    <a:pt x="26933" y="286815"/>
                    <a:pt x="40934" y="187945"/>
                    <a:pt x="57031" y="89457"/>
                  </a:cubicBezTo>
                  <a:cubicBezTo>
                    <a:pt x="61509" y="61520"/>
                    <a:pt x="66080" y="33612"/>
                    <a:pt x="70938" y="5732"/>
                  </a:cubicBezTo>
                  <a:cubicBezTo>
                    <a:pt x="71986" y="-269"/>
                    <a:pt x="62841" y="-2840"/>
                    <a:pt x="61413" y="316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2" name="任意多边形: 形状 91"/>
            <p:cNvSpPr/>
            <p:nvPr/>
          </p:nvSpPr>
          <p:spPr>
            <a:xfrm>
              <a:off x="339290" y="6160018"/>
              <a:ext cx="542343" cy="274513"/>
            </a:xfrm>
            <a:custGeom>
              <a:avLst/>
              <a:gdLst>
                <a:gd name="connsiteX0" fmla="*/ 22075 w 542343"/>
                <a:gd name="connsiteY0" fmla="*/ 15750 h 274513"/>
                <a:gd name="connsiteX1" fmla="*/ 1216 w 542343"/>
                <a:gd name="connsiteY1" fmla="*/ 155672 h 274513"/>
                <a:gd name="connsiteX2" fmla="*/ -975 w 542343"/>
                <a:gd name="connsiteY2" fmla="*/ 190629 h 274513"/>
                <a:gd name="connsiteX3" fmla="*/ 10264 w 542343"/>
                <a:gd name="connsiteY3" fmla="*/ 212346 h 274513"/>
                <a:gd name="connsiteX4" fmla="*/ 40649 w 542343"/>
                <a:gd name="connsiteY4" fmla="*/ 219299 h 274513"/>
                <a:gd name="connsiteX5" fmla="*/ 76463 w 542343"/>
                <a:gd name="connsiteY5" fmla="*/ 225490 h 274513"/>
                <a:gd name="connsiteX6" fmla="*/ 361355 w 542343"/>
                <a:gd name="connsiteY6" fmla="*/ 265686 h 274513"/>
                <a:gd name="connsiteX7" fmla="*/ 522519 w 542343"/>
                <a:gd name="connsiteY7" fmla="*/ 274258 h 274513"/>
                <a:gd name="connsiteX8" fmla="*/ 529377 w 542343"/>
                <a:gd name="connsiteY8" fmla="*/ 267496 h 274513"/>
                <a:gd name="connsiteX9" fmla="*/ 541283 w 542343"/>
                <a:gd name="connsiteY9" fmla="*/ 97665 h 274513"/>
                <a:gd name="connsiteX10" fmla="*/ 536616 w 542343"/>
                <a:gd name="connsiteY10" fmla="*/ 91569 h 274513"/>
                <a:gd name="connsiteX11" fmla="*/ 340020 w 542343"/>
                <a:gd name="connsiteY11" fmla="*/ 55374 h 274513"/>
                <a:gd name="connsiteX12" fmla="*/ 143234 w 542343"/>
                <a:gd name="connsiteY12" fmla="*/ 19655 h 274513"/>
                <a:gd name="connsiteX13" fmla="*/ 33124 w 542343"/>
                <a:gd name="connsiteY13" fmla="*/ -157 h 274513"/>
                <a:gd name="connsiteX14" fmla="*/ 29505 w 542343"/>
                <a:gd name="connsiteY14" fmla="*/ 12892 h 274513"/>
                <a:gd name="connsiteX15" fmla="*/ 226292 w 542343"/>
                <a:gd name="connsiteY15" fmla="*/ 48706 h 274513"/>
                <a:gd name="connsiteX16" fmla="*/ 423078 w 542343"/>
                <a:gd name="connsiteY16" fmla="*/ 84235 h 274513"/>
                <a:gd name="connsiteX17" fmla="*/ 533282 w 542343"/>
                <a:gd name="connsiteY17" fmla="*/ 103285 h 274513"/>
                <a:gd name="connsiteX18" fmla="*/ 528710 w 542343"/>
                <a:gd name="connsiteY18" fmla="*/ 97284 h 274513"/>
                <a:gd name="connsiteX19" fmla="*/ 515661 w 542343"/>
                <a:gd name="connsiteY19" fmla="*/ 267115 h 274513"/>
                <a:gd name="connsiteX20" fmla="*/ 522519 w 542343"/>
                <a:gd name="connsiteY20" fmla="*/ 260257 h 274513"/>
                <a:gd name="connsiteX21" fmla="*/ 248009 w 542343"/>
                <a:gd name="connsiteY21" fmla="*/ 238349 h 274513"/>
                <a:gd name="connsiteX22" fmla="*/ 112372 w 542343"/>
                <a:gd name="connsiteY22" fmla="*/ 217775 h 274513"/>
                <a:gd name="connsiteX23" fmla="*/ 44078 w 542343"/>
                <a:gd name="connsiteY23" fmla="*/ 206536 h 274513"/>
                <a:gd name="connsiteX24" fmla="*/ 27885 w 542343"/>
                <a:gd name="connsiteY24" fmla="*/ 203869 h 274513"/>
                <a:gd name="connsiteX25" fmla="*/ 15217 w 542343"/>
                <a:gd name="connsiteY25" fmla="*/ 200154 h 274513"/>
                <a:gd name="connsiteX26" fmla="*/ 11598 w 542343"/>
                <a:gd name="connsiteY26" fmla="*/ 188343 h 274513"/>
                <a:gd name="connsiteX27" fmla="*/ 12265 w 542343"/>
                <a:gd name="connsiteY27" fmla="*/ 170341 h 274513"/>
                <a:gd name="connsiteX28" fmla="*/ 31315 w 542343"/>
                <a:gd name="connsiteY28" fmla="*/ 17941 h 274513"/>
                <a:gd name="connsiteX29" fmla="*/ 21790 w 542343"/>
                <a:gd name="connsiteY29" fmla="*/ 15369 h 274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42343" h="274513">
                  <a:moveTo>
                    <a:pt x="22075" y="15750"/>
                  </a:moveTo>
                  <a:cubicBezTo>
                    <a:pt x="11502" y="61784"/>
                    <a:pt x="4549" y="108561"/>
                    <a:pt x="1216" y="155672"/>
                  </a:cubicBezTo>
                  <a:cubicBezTo>
                    <a:pt x="263" y="167292"/>
                    <a:pt x="-1070" y="179008"/>
                    <a:pt x="-975" y="190629"/>
                  </a:cubicBezTo>
                  <a:cubicBezTo>
                    <a:pt x="-1738" y="199420"/>
                    <a:pt x="2645" y="207850"/>
                    <a:pt x="10264" y="212346"/>
                  </a:cubicBezTo>
                  <a:cubicBezTo>
                    <a:pt x="19980" y="216280"/>
                    <a:pt x="30172" y="218632"/>
                    <a:pt x="40649" y="219299"/>
                  </a:cubicBezTo>
                  <a:lnTo>
                    <a:pt x="76463" y="225490"/>
                  </a:lnTo>
                  <a:cubicBezTo>
                    <a:pt x="170951" y="241683"/>
                    <a:pt x="265821" y="256637"/>
                    <a:pt x="361355" y="265686"/>
                  </a:cubicBezTo>
                  <a:cubicBezTo>
                    <a:pt x="414886" y="270734"/>
                    <a:pt x="468702" y="274068"/>
                    <a:pt x="522519" y="274258"/>
                  </a:cubicBezTo>
                  <a:cubicBezTo>
                    <a:pt x="526234" y="274211"/>
                    <a:pt x="529281" y="271220"/>
                    <a:pt x="529377" y="267496"/>
                  </a:cubicBezTo>
                  <a:cubicBezTo>
                    <a:pt x="533282" y="210917"/>
                    <a:pt x="535854" y="154053"/>
                    <a:pt x="541283" y="97665"/>
                  </a:cubicBezTo>
                  <a:cubicBezTo>
                    <a:pt x="541187" y="94827"/>
                    <a:pt x="539378" y="92360"/>
                    <a:pt x="536616" y="91569"/>
                  </a:cubicBezTo>
                  <a:cubicBezTo>
                    <a:pt x="471370" y="78329"/>
                    <a:pt x="405552" y="67280"/>
                    <a:pt x="340020" y="55374"/>
                  </a:cubicBezTo>
                  <a:lnTo>
                    <a:pt x="143234" y="19655"/>
                  </a:lnTo>
                  <a:cubicBezTo>
                    <a:pt x="106562" y="12988"/>
                    <a:pt x="69891" y="5939"/>
                    <a:pt x="33124" y="-157"/>
                  </a:cubicBezTo>
                  <a:cubicBezTo>
                    <a:pt x="24647" y="-1490"/>
                    <a:pt x="20837" y="11178"/>
                    <a:pt x="29505" y="12892"/>
                  </a:cubicBezTo>
                  <a:cubicBezTo>
                    <a:pt x="94846" y="25846"/>
                    <a:pt x="160664" y="36800"/>
                    <a:pt x="226292" y="48706"/>
                  </a:cubicBezTo>
                  <a:lnTo>
                    <a:pt x="423078" y="84235"/>
                  </a:lnTo>
                  <a:cubicBezTo>
                    <a:pt x="459749" y="90902"/>
                    <a:pt x="496516" y="97855"/>
                    <a:pt x="533282" y="103285"/>
                  </a:cubicBezTo>
                  <a:lnTo>
                    <a:pt x="528710" y="97284"/>
                  </a:lnTo>
                  <a:cubicBezTo>
                    <a:pt x="525757" y="153862"/>
                    <a:pt x="520042" y="210536"/>
                    <a:pt x="515661" y="267115"/>
                  </a:cubicBezTo>
                  <a:lnTo>
                    <a:pt x="522519" y="260257"/>
                  </a:lnTo>
                  <a:cubicBezTo>
                    <a:pt x="430698" y="258580"/>
                    <a:pt x="338972" y="251265"/>
                    <a:pt x="248009" y="238349"/>
                  </a:cubicBezTo>
                  <a:cubicBezTo>
                    <a:pt x="202670" y="232158"/>
                    <a:pt x="157521" y="225014"/>
                    <a:pt x="112372" y="217775"/>
                  </a:cubicBezTo>
                  <a:lnTo>
                    <a:pt x="44078" y="206536"/>
                  </a:lnTo>
                  <a:lnTo>
                    <a:pt x="27885" y="203869"/>
                  </a:lnTo>
                  <a:cubicBezTo>
                    <a:pt x="23409" y="203564"/>
                    <a:pt x="19123" y="202297"/>
                    <a:pt x="15217" y="200154"/>
                  </a:cubicBezTo>
                  <a:cubicBezTo>
                    <a:pt x="11407" y="197487"/>
                    <a:pt x="11502" y="192534"/>
                    <a:pt x="11598" y="188343"/>
                  </a:cubicBezTo>
                  <a:cubicBezTo>
                    <a:pt x="11598" y="182342"/>
                    <a:pt x="11598" y="176341"/>
                    <a:pt x="12265" y="170341"/>
                  </a:cubicBezTo>
                  <a:cubicBezTo>
                    <a:pt x="14931" y="119144"/>
                    <a:pt x="21313" y="68214"/>
                    <a:pt x="31315" y="17941"/>
                  </a:cubicBezTo>
                  <a:cubicBezTo>
                    <a:pt x="32458" y="11845"/>
                    <a:pt x="23409" y="9178"/>
                    <a:pt x="21790" y="1536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3" name="任意多边形: 形状 92"/>
            <p:cNvSpPr/>
            <p:nvPr/>
          </p:nvSpPr>
          <p:spPr>
            <a:xfrm>
              <a:off x="605557" y="4859472"/>
              <a:ext cx="439334" cy="299947"/>
            </a:xfrm>
            <a:custGeom>
              <a:avLst/>
              <a:gdLst>
                <a:gd name="connsiteX0" fmla="*/ 11649 w 439334"/>
                <a:gd name="connsiteY0" fmla="*/ 262926 h 299947"/>
                <a:gd name="connsiteX1" fmla="*/ 44416 w 439334"/>
                <a:gd name="connsiteY1" fmla="*/ 267308 h 299947"/>
                <a:gd name="connsiteX2" fmla="*/ 80992 w 439334"/>
                <a:gd name="connsiteY2" fmla="*/ 271308 h 299947"/>
                <a:gd name="connsiteX3" fmla="*/ 152810 w 439334"/>
                <a:gd name="connsiteY3" fmla="*/ 278261 h 299947"/>
                <a:gd name="connsiteX4" fmla="*/ 297781 w 439334"/>
                <a:gd name="connsiteY4" fmla="*/ 291977 h 299947"/>
                <a:gd name="connsiteX5" fmla="*/ 380267 w 439334"/>
                <a:gd name="connsiteY5" fmla="*/ 299693 h 299947"/>
                <a:gd name="connsiteX6" fmla="*/ 387316 w 439334"/>
                <a:gd name="connsiteY6" fmla="*/ 294263 h 299947"/>
                <a:gd name="connsiteX7" fmla="*/ 434941 w 439334"/>
                <a:gd name="connsiteY7" fmla="*/ 62425 h 299947"/>
                <a:gd name="connsiteX8" fmla="*/ 438274 w 439334"/>
                <a:gd name="connsiteY8" fmla="*/ 33850 h 299947"/>
                <a:gd name="connsiteX9" fmla="*/ 422367 w 439334"/>
                <a:gd name="connsiteY9" fmla="*/ 19562 h 299947"/>
                <a:gd name="connsiteX10" fmla="*/ 422273 w 439334"/>
                <a:gd name="connsiteY10" fmla="*/ 19562 h 299947"/>
                <a:gd name="connsiteX11" fmla="*/ 410367 w 439334"/>
                <a:gd name="connsiteY11" fmla="*/ 19562 h 299947"/>
                <a:gd name="connsiteX12" fmla="*/ 373410 w 439334"/>
                <a:gd name="connsiteY12" fmla="*/ 18515 h 299947"/>
                <a:gd name="connsiteX13" fmla="*/ 257585 w 439334"/>
                <a:gd name="connsiteY13" fmla="*/ 12895 h 299947"/>
                <a:gd name="connsiteX14" fmla="*/ 136046 w 439334"/>
                <a:gd name="connsiteY14" fmla="*/ 5465 h 299947"/>
                <a:gd name="connsiteX15" fmla="*/ 69371 w 439334"/>
                <a:gd name="connsiteY15" fmla="*/ -154 h 299947"/>
                <a:gd name="connsiteX16" fmla="*/ 69942 w 439334"/>
                <a:gd name="connsiteY16" fmla="*/ -154 h 299947"/>
                <a:gd name="connsiteX17" fmla="*/ 74134 w 439334"/>
                <a:gd name="connsiteY17" fmla="*/ 4418 h 299947"/>
                <a:gd name="connsiteX18" fmla="*/ 65561 w 439334"/>
                <a:gd name="connsiteY18" fmla="*/ 84 h 299947"/>
                <a:gd name="connsiteX19" fmla="*/ 61275 w 439334"/>
                <a:gd name="connsiteY19" fmla="*/ 4418 h 299947"/>
                <a:gd name="connsiteX20" fmla="*/ 6220 w 439334"/>
                <a:gd name="connsiteY20" fmla="*/ 216920 h 299947"/>
                <a:gd name="connsiteX21" fmla="*/ -542 w 439334"/>
                <a:gd name="connsiteY21" fmla="*/ 246353 h 299947"/>
                <a:gd name="connsiteX22" fmla="*/ 10506 w 439334"/>
                <a:gd name="connsiteY22" fmla="*/ 265183 h 299947"/>
                <a:gd name="connsiteX23" fmla="*/ 11460 w 439334"/>
                <a:gd name="connsiteY23" fmla="*/ 265403 h 299947"/>
                <a:gd name="connsiteX24" fmla="*/ 19842 w 439334"/>
                <a:gd name="connsiteY24" fmla="*/ 260688 h 299947"/>
                <a:gd name="connsiteX25" fmla="*/ 15079 w 439334"/>
                <a:gd name="connsiteY25" fmla="*/ 252353 h 299947"/>
                <a:gd name="connsiteX26" fmla="*/ 12983 w 439334"/>
                <a:gd name="connsiteY26" fmla="*/ 247972 h 299947"/>
                <a:gd name="connsiteX27" fmla="*/ 14889 w 439334"/>
                <a:gd name="connsiteY27" fmla="*/ 239876 h 299947"/>
                <a:gd name="connsiteX28" fmla="*/ 18127 w 439334"/>
                <a:gd name="connsiteY28" fmla="*/ 225588 h 299947"/>
                <a:gd name="connsiteX29" fmla="*/ 24794 w 439334"/>
                <a:gd name="connsiteY29" fmla="*/ 194537 h 299947"/>
                <a:gd name="connsiteX30" fmla="*/ 38320 w 439334"/>
                <a:gd name="connsiteY30" fmla="*/ 130624 h 299947"/>
                <a:gd name="connsiteX31" fmla="*/ 74134 w 439334"/>
                <a:gd name="connsiteY31" fmla="*/ 7846 h 299947"/>
                <a:gd name="connsiteX32" fmla="*/ 61942 w 439334"/>
                <a:gd name="connsiteY32" fmla="*/ 9466 h 299947"/>
                <a:gd name="connsiteX33" fmla="*/ 79563 w 439334"/>
                <a:gd name="connsiteY33" fmla="*/ 14038 h 299947"/>
                <a:gd name="connsiteX34" fmla="*/ 115377 w 439334"/>
                <a:gd name="connsiteY34" fmla="*/ 16514 h 299947"/>
                <a:gd name="connsiteX35" fmla="*/ 229106 w 439334"/>
                <a:gd name="connsiteY35" fmla="*/ 24230 h 299947"/>
                <a:gd name="connsiteX36" fmla="*/ 350359 w 439334"/>
                <a:gd name="connsiteY36" fmla="*/ 31850 h 299947"/>
                <a:gd name="connsiteX37" fmla="*/ 395317 w 439334"/>
                <a:gd name="connsiteY37" fmla="*/ 34136 h 299947"/>
                <a:gd name="connsiteX38" fmla="*/ 411033 w 439334"/>
                <a:gd name="connsiteY38" fmla="*/ 34707 h 299947"/>
                <a:gd name="connsiteX39" fmla="*/ 423511 w 439334"/>
                <a:gd name="connsiteY39" fmla="*/ 34707 h 299947"/>
                <a:gd name="connsiteX40" fmla="*/ 422082 w 439334"/>
                <a:gd name="connsiteY40" fmla="*/ 45089 h 299947"/>
                <a:gd name="connsiteX41" fmla="*/ 420081 w 439334"/>
                <a:gd name="connsiteY41" fmla="*/ 60139 h 299947"/>
                <a:gd name="connsiteX42" fmla="*/ 415986 w 439334"/>
                <a:gd name="connsiteY42" fmla="*/ 88714 h 299947"/>
                <a:gd name="connsiteX43" fmla="*/ 406461 w 439334"/>
                <a:gd name="connsiteY43" fmla="*/ 146817 h 299947"/>
                <a:gd name="connsiteX44" fmla="*/ 381410 w 439334"/>
                <a:gd name="connsiteY44" fmla="*/ 261974 h 299947"/>
                <a:gd name="connsiteX45" fmla="*/ 374171 w 439334"/>
                <a:gd name="connsiteY45" fmla="*/ 289977 h 299947"/>
                <a:gd name="connsiteX46" fmla="*/ 381220 w 439334"/>
                <a:gd name="connsiteY46" fmla="*/ 284643 h 299947"/>
                <a:gd name="connsiteX47" fmla="*/ 94899 w 439334"/>
                <a:gd name="connsiteY47" fmla="*/ 260545 h 299947"/>
                <a:gd name="connsiteX48" fmla="*/ 54798 w 439334"/>
                <a:gd name="connsiteY48" fmla="*/ 257687 h 299947"/>
                <a:gd name="connsiteX49" fmla="*/ 34795 w 439334"/>
                <a:gd name="connsiteY49" fmla="*/ 256259 h 299947"/>
                <a:gd name="connsiteX50" fmla="*/ 14603 w 439334"/>
                <a:gd name="connsiteY50" fmla="*/ 255116 h 299947"/>
                <a:gd name="connsiteX51" fmla="*/ 11649 w 439334"/>
                <a:gd name="connsiteY51" fmla="*/ 262926 h 299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439334" h="299947">
                  <a:moveTo>
                    <a:pt x="11649" y="262926"/>
                  </a:moveTo>
                  <a:cubicBezTo>
                    <a:pt x="22413" y="265145"/>
                    <a:pt x="33367" y="266612"/>
                    <a:pt x="44416" y="267308"/>
                  </a:cubicBezTo>
                  <a:lnTo>
                    <a:pt x="80992" y="271308"/>
                  </a:lnTo>
                  <a:cubicBezTo>
                    <a:pt x="104899" y="273880"/>
                    <a:pt x="128617" y="275975"/>
                    <a:pt x="152810" y="278261"/>
                  </a:cubicBezTo>
                  <a:lnTo>
                    <a:pt x="297781" y="291977"/>
                  </a:lnTo>
                  <a:lnTo>
                    <a:pt x="380267" y="299693"/>
                  </a:lnTo>
                  <a:cubicBezTo>
                    <a:pt x="383601" y="299645"/>
                    <a:pt x="386459" y="297435"/>
                    <a:pt x="387316" y="294263"/>
                  </a:cubicBezTo>
                  <a:cubicBezTo>
                    <a:pt x="408270" y="218111"/>
                    <a:pt x="424178" y="140663"/>
                    <a:pt x="434941" y="62425"/>
                  </a:cubicBezTo>
                  <a:cubicBezTo>
                    <a:pt x="436941" y="53024"/>
                    <a:pt x="438084" y="43461"/>
                    <a:pt x="438274" y="33850"/>
                  </a:cubicBezTo>
                  <a:cubicBezTo>
                    <a:pt x="437799" y="25497"/>
                    <a:pt x="430655" y="19096"/>
                    <a:pt x="422367" y="19562"/>
                  </a:cubicBezTo>
                  <a:cubicBezTo>
                    <a:pt x="422273" y="19562"/>
                    <a:pt x="422273" y="19562"/>
                    <a:pt x="422273" y="19562"/>
                  </a:cubicBezTo>
                  <a:cubicBezTo>
                    <a:pt x="418367" y="19562"/>
                    <a:pt x="414367" y="19562"/>
                    <a:pt x="410367" y="19562"/>
                  </a:cubicBezTo>
                  <a:cubicBezTo>
                    <a:pt x="398079" y="19562"/>
                    <a:pt x="385696" y="18991"/>
                    <a:pt x="373410" y="18515"/>
                  </a:cubicBezTo>
                  <a:cubicBezTo>
                    <a:pt x="334738" y="17086"/>
                    <a:pt x="296161" y="15086"/>
                    <a:pt x="257585" y="12895"/>
                  </a:cubicBezTo>
                  <a:cubicBezTo>
                    <a:pt x="217104" y="10609"/>
                    <a:pt x="176528" y="8418"/>
                    <a:pt x="136046" y="5465"/>
                  </a:cubicBezTo>
                  <a:cubicBezTo>
                    <a:pt x="113758" y="3751"/>
                    <a:pt x="91184" y="2608"/>
                    <a:pt x="69371" y="-154"/>
                  </a:cubicBezTo>
                  <a:cubicBezTo>
                    <a:pt x="70705" y="-154"/>
                    <a:pt x="70800" y="417"/>
                    <a:pt x="69942" y="-154"/>
                  </a:cubicBezTo>
                  <a:cubicBezTo>
                    <a:pt x="66895" y="-1964"/>
                    <a:pt x="81278" y="21467"/>
                    <a:pt x="74134" y="4418"/>
                  </a:cubicBezTo>
                  <a:cubicBezTo>
                    <a:pt x="72991" y="865"/>
                    <a:pt x="69181" y="-1069"/>
                    <a:pt x="65561" y="84"/>
                  </a:cubicBezTo>
                  <a:cubicBezTo>
                    <a:pt x="63561" y="750"/>
                    <a:pt x="61942" y="2360"/>
                    <a:pt x="61275" y="4418"/>
                  </a:cubicBezTo>
                  <a:cubicBezTo>
                    <a:pt x="33557" y="72426"/>
                    <a:pt x="21937" y="145578"/>
                    <a:pt x="6220" y="216920"/>
                  </a:cubicBezTo>
                  <a:cubicBezTo>
                    <a:pt x="4030" y="226445"/>
                    <a:pt x="1267" y="236542"/>
                    <a:pt x="-542" y="246353"/>
                  </a:cubicBezTo>
                  <a:cubicBezTo>
                    <a:pt x="-2732" y="254601"/>
                    <a:pt x="2220" y="263031"/>
                    <a:pt x="10506" y="265183"/>
                  </a:cubicBezTo>
                  <a:cubicBezTo>
                    <a:pt x="10792" y="265269"/>
                    <a:pt x="11174" y="265336"/>
                    <a:pt x="11460" y="265403"/>
                  </a:cubicBezTo>
                  <a:cubicBezTo>
                    <a:pt x="15079" y="266403"/>
                    <a:pt x="18793" y="264288"/>
                    <a:pt x="19842" y="260688"/>
                  </a:cubicBezTo>
                  <a:cubicBezTo>
                    <a:pt x="20794" y="257087"/>
                    <a:pt x="18699" y="253354"/>
                    <a:pt x="15079" y="252353"/>
                  </a:cubicBezTo>
                  <a:cubicBezTo>
                    <a:pt x="12031" y="251496"/>
                    <a:pt x="12507" y="250925"/>
                    <a:pt x="12983" y="247972"/>
                  </a:cubicBezTo>
                  <a:cubicBezTo>
                    <a:pt x="13460" y="245238"/>
                    <a:pt x="14126" y="242543"/>
                    <a:pt x="14889" y="239876"/>
                  </a:cubicBezTo>
                  <a:cubicBezTo>
                    <a:pt x="16032" y="235113"/>
                    <a:pt x="17079" y="230351"/>
                    <a:pt x="18127" y="225588"/>
                  </a:cubicBezTo>
                  <a:cubicBezTo>
                    <a:pt x="20413" y="215301"/>
                    <a:pt x="22699" y="204919"/>
                    <a:pt x="24794" y="194537"/>
                  </a:cubicBezTo>
                  <a:cubicBezTo>
                    <a:pt x="29367" y="173296"/>
                    <a:pt x="33653" y="151865"/>
                    <a:pt x="38320" y="130624"/>
                  </a:cubicBezTo>
                  <a:cubicBezTo>
                    <a:pt x="46797" y="88762"/>
                    <a:pt x="58703" y="47690"/>
                    <a:pt x="74134" y="7846"/>
                  </a:cubicBezTo>
                  <a:lnTo>
                    <a:pt x="61942" y="9466"/>
                  </a:lnTo>
                  <a:cubicBezTo>
                    <a:pt x="64037" y="14514"/>
                    <a:pt x="75181" y="13657"/>
                    <a:pt x="79563" y="14038"/>
                  </a:cubicBezTo>
                  <a:cubicBezTo>
                    <a:pt x="91469" y="15086"/>
                    <a:pt x="103470" y="15752"/>
                    <a:pt x="115377" y="16514"/>
                  </a:cubicBezTo>
                  <a:lnTo>
                    <a:pt x="229106" y="24230"/>
                  </a:lnTo>
                  <a:cubicBezTo>
                    <a:pt x="269492" y="27020"/>
                    <a:pt x="309878" y="29563"/>
                    <a:pt x="350359" y="31850"/>
                  </a:cubicBezTo>
                  <a:cubicBezTo>
                    <a:pt x="365313" y="32707"/>
                    <a:pt x="380363" y="33564"/>
                    <a:pt x="395317" y="34136"/>
                  </a:cubicBezTo>
                  <a:cubicBezTo>
                    <a:pt x="400556" y="34136"/>
                    <a:pt x="405794" y="34326"/>
                    <a:pt x="411033" y="34707"/>
                  </a:cubicBezTo>
                  <a:cubicBezTo>
                    <a:pt x="415129" y="34136"/>
                    <a:pt x="419415" y="34136"/>
                    <a:pt x="423511" y="34707"/>
                  </a:cubicBezTo>
                  <a:cubicBezTo>
                    <a:pt x="423511" y="34707"/>
                    <a:pt x="422273" y="43375"/>
                    <a:pt x="422082" y="45089"/>
                  </a:cubicBezTo>
                  <a:lnTo>
                    <a:pt x="420081" y="60139"/>
                  </a:lnTo>
                  <a:cubicBezTo>
                    <a:pt x="418749" y="69664"/>
                    <a:pt x="417415" y="79189"/>
                    <a:pt x="415986" y="88714"/>
                  </a:cubicBezTo>
                  <a:cubicBezTo>
                    <a:pt x="413033" y="107764"/>
                    <a:pt x="409699" y="127481"/>
                    <a:pt x="406461" y="146817"/>
                  </a:cubicBezTo>
                  <a:cubicBezTo>
                    <a:pt x="399317" y="184917"/>
                    <a:pt x="390935" y="223874"/>
                    <a:pt x="381410" y="261974"/>
                  </a:cubicBezTo>
                  <a:cubicBezTo>
                    <a:pt x="379124" y="271499"/>
                    <a:pt x="376648" y="281024"/>
                    <a:pt x="374171" y="289977"/>
                  </a:cubicBezTo>
                  <a:lnTo>
                    <a:pt x="381220" y="284643"/>
                  </a:lnTo>
                  <a:cubicBezTo>
                    <a:pt x="285970" y="276518"/>
                    <a:pt x="190529" y="268479"/>
                    <a:pt x="94899" y="260545"/>
                  </a:cubicBezTo>
                  <a:cubicBezTo>
                    <a:pt x="81564" y="259402"/>
                    <a:pt x="68228" y="258545"/>
                    <a:pt x="54798" y="257687"/>
                  </a:cubicBezTo>
                  <a:lnTo>
                    <a:pt x="34795" y="256259"/>
                  </a:lnTo>
                  <a:cubicBezTo>
                    <a:pt x="28128" y="256259"/>
                    <a:pt x="21174" y="256259"/>
                    <a:pt x="14603" y="255116"/>
                  </a:cubicBezTo>
                  <a:cubicBezTo>
                    <a:pt x="8602" y="254925"/>
                    <a:pt x="6793" y="261688"/>
                    <a:pt x="11649" y="26292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4" name="任意多边形: 形状 93"/>
            <p:cNvSpPr/>
            <p:nvPr/>
          </p:nvSpPr>
          <p:spPr>
            <a:xfrm>
              <a:off x="1046140" y="6184171"/>
              <a:ext cx="133689" cy="240057"/>
            </a:xfrm>
            <a:custGeom>
              <a:avLst/>
              <a:gdLst>
                <a:gd name="connsiteX0" fmla="*/ 64176 w 133689"/>
                <a:gd name="connsiteY0" fmla="*/ 2074 h 240057"/>
                <a:gd name="connsiteX1" fmla="*/ 12456 w 133689"/>
                <a:gd name="connsiteY1" fmla="*/ 103706 h 240057"/>
                <a:gd name="connsiteX2" fmla="*/ 5503 w 133689"/>
                <a:gd name="connsiteY2" fmla="*/ 204481 h 240057"/>
                <a:gd name="connsiteX3" fmla="*/ 75320 w 133689"/>
                <a:gd name="connsiteY3" fmla="*/ 237914 h 240057"/>
                <a:gd name="connsiteX4" fmla="*/ 109135 w 133689"/>
                <a:gd name="connsiteY4" fmla="*/ 215625 h 240057"/>
                <a:gd name="connsiteX5" fmla="*/ 125613 w 133689"/>
                <a:gd name="connsiteY5" fmla="*/ 164571 h 240057"/>
                <a:gd name="connsiteX6" fmla="*/ 129708 w 133689"/>
                <a:gd name="connsiteY6" fmla="*/ 23220 h 240057"/>
                <a:gd name="connsiteX7" fmla="*/ 116468 w 133689"/>
                <a:gd name="connsiteY7" fmla="*/ 23220 h 240057"/>
                <a:gd name="connsiteX8" fmla="*/ 116468 w 133689"/>
                <a:gd name="connsiteY8" fmla="*/ 137520 h 240057"/>
                <a:gd name="connsiteX9" fmla="*/ 107801 w 133689"/>
                <a:gd name="connsiteY9" fmla="*/ 189146 h 240057"/>
                <a:gd name="connsiteX10" fmla="*/ 82655 w 133689"/>
                <a:gd name="connsiteY10" fmla="*/ 222102 h 240057"/>
                <a:gd name="connsiteX11" fmla="*/ 18552 w 133689"/>
                <a:gd name="connsiteY11" fmla="*/ 203814 h 240057"/>
                <a:gd name="connsiteX12" fmla="*/ 21790 w 133689"/>
                <a:gd name="connsiteY12" fmla="*/ 112469 h 240057"/>
                <a:gd name="connsiteX13" fmla="*/ 72653 w 133689"/>
                <a:gd name="connsiteY13" fmla="*/ 6551 h 240057"/>
                <a:gd name="connsiteX14" fmla="*/ 64557 w 133689"/>
                <a:gd name="connsiteY14" fmla="*/ 1789 h 240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3689" h="240055">
                  <a:moveTo>
                    <a:pt x="64176" y="2074"/>
                  </a:moveTo>
                  <a:cubicBezTo>
                    <a:pt x="41697" y="33031"/>
                    <a:pt x="24267" y="67321"/>
                    <a:pt x="12456" y="103706"/>
                  </a:cubicBezTo>
                  <a:cubicBezTo>
                    <a:pt x="2263" y="134948"/>
                    <a:pt x="-8214" y="172763"/>
                    <a:pt x="5503" y="204481"/>
                  </a:cubicBezTo>
                  <a:cubicBezTo>
                    <a:pt x="17598" y="231065"/>
                    <a:pt x="47031" y="245153"/>
                    <a:pt x="75320" y="237914"/>
                  </a:cubicBezTo>
                  <a:cubicBezTo>
                    <a:pt x="88941" y="234856"/>
                    <a:pt x="100942" y="226931"/>
                    <a:pt x="109135" y="215625"/>
                  </a:cubicBezTo>
                  <a:cubicBezTo>
                    <a:pt x="118469" y="200099"/>
                    <a:pt x="124088" y="182631"/>
                    <a:pt x="125613" y="164571"/>
                  </a:cubicBezTo>
                  <a:cubicBezTo>
                    <a:pt x="133327" y="117851"/>
                    <a:pt x="134661" y="70312"/>
                    <a:pt x="129708" y="23220"/>
                  </a:cubicBezTo>
                  <a:cubicBezTo>
                    <a:pt x="128756" y="14933"/>
                    <a:pt x="115802" y="14648"/>
                    <a:pt x="116468" y="23220"/>
                  </a:cubicBezTo>
                  <a:cubicBezTo>
                    <a:pt x="119992" y="61234"/>
                    <a:pt x="119992" y="99506"/>
                    <a:pt x="116468" y="137520"/>
                  </a:cubicBezTo>
                  <a:cubicBezTo>
                    <a:pt x="115134" y="154951"/>
                    <a:pt x="112182" y="172229"/>
                    <a:pt x="107801" y="189146"/>
                  </a:cubicBezTo>
                  <a:cubicBezTo>
                    <a:pt x="104466" y="203204"/>
                    <a:pt x="95323" y="215196"/>
                    <a:pt x="82655" y="222102"/>
                  </a:cubicBezTo>
                  <a:cubicBezTo>
                    <a:pt x="59795" y="233646"/>
                    <a:pt x="31886" y="225683"/>
                    <a:pt x="18552" y="203814"/>
                  </a:cubicBezTo>
                  <a:cubicBezTo>
                    <a:pt x="3311" y="176382"/>
                    <a:pt x="13313" y="140473"/>
                    <a:pt x="21790" y="112469"/>
                  </a:cubicBezTo>
                  <a:cubicBezTo>
                    <a:pt x="33506" y="74874"/>
                    <a:pt x="50651" y="39184"/>
                    <a:pt x="72653" y="6551"/>
                  </a:cubicBezTo>
                  <a:cubicBezTo>
                    <a:pt x="76082" y="1408"/>
                    <a:pt x="68081" y="-2974"/>
                    <a:pt x="64557" y="178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5" name="任意多边形: 形状 94"/>
            <p:cNvSpPr/>
            <p:nvPr/>
          </p:nvSpPr>
          <p:spPr>
            <a:xfrm>
              <a:off x="8853" y="5866352"/>
              <a:ext cx="1360860" cy="231757"/>
            </a:xfrm>
            <a:custGeom>
              <a:avLst/>
              <a:gdLst>
                <a:gd name="connsiteX0" fmla="*/ 3136 w 1360860"/>
                <a:gd name="connsiteY0" fmla="*/ 10331 h 231757"/>
                <a:gd name="connsiteX1" fmla="*/ 275074 w 1360860"/>
                <a:gd name="connsiteY1" fmla="*/ 67481 h 231757"/>
                <a:gd name="connsiteX2" fmla="*/ 548061 w 1360860"/>
                <a:gd name="connsiteY2" fmla="*/ 119868 h 231757"/>
                <a:gd name="connsiteX3" fmla="*/ 821809 w 1360860"/>
                <a:gd name="connsiteY3" fmla="*/ 168351 h 231757"/>
                <a:gd name="connsiteX4" fmla="*/ 1096225 w 1360860"/>
                <a:gd name="connsiteY4" fmla="*/ 212833 h 231757"/>
                <a:gd name="connsiteX5" fmla="*/ 1222431 w 1360860"/>
                <a:gd name="connsiteY5" fmla="*/ 230073 h 231757"/>
                <a:gd name="connsiteX6" fmla="*/ 1333302 w 1360860"/>
                <a:gd name="connsiteY6" fmla="*/ 216166 h 231757"/>
                <a:gd name="connsiteX7" fmla="*/ 1357781 w 1360860"/>
                <a:gd name="connsiteY7" fmla="*/ 202736 h 231757"/>
                <a:gd name="connsiteX8" fmla="*/ 1353209 w 1360860"/>
                <a:gd name="connsiteY8" fmla="*/ 194926 h 231757"/>
                <a:gd name="connsiteX9" fmla="*/ 1243386 w 1360860"/>
                <a:gd name="connsiteY9" fmla="*/ 218452 h 231757"/>
                <a:gd name="connsiteX10" fmla="*/ 1120608 w 1360860"/>
                <a:gd name="connsiteY10" fmla="*/ 202641 h 231757"/>
                <a:gd name="connsiteX11" fmla="*/ 850193 w 1360860"/>
                <a:gd name="connsiteY11" fmla="*/ 159016 h 231757"/>
                <a:gd name="connsiteX12" fmla="*/ 578922 w 1360860"/>
                <a:gd name="connsiteY12" fmla="*/ 111391 h 231757"/>
                <a:gd name="connsiteX13" fmla="*/ 308411 w 1360860"/>
                <a:gd name="connsiteY13" fmla="*/ 60337 h 231757"/>
                <a:gd name="connsiteX14" fmla="*/ 39711 w 1360860"/>
                <a:gd name="connsiteY14" fmla="*/ 6331 h 231757"/>
                <a:gd name="connsiteX15" fmla="*/ 5517 w 1360860"/>
                <a:gd name="connsiteY15" fmla="*/ -146 h 231757"/>
                <a:gd name="connsiteX16" fmla="*/ 2754 w 1360860"/>
                <a:gd name="connsiteY16" fmla="*/ 9855 h 23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0860" h="231757">
                  <a:moveTo>
                    <a:pt x="3136" y="10331"/>
                  </a:moveTo>
                  <a:cubicBezTo>
                    <a:pt x="93242" y="31667"/>
                    <a:pt x="184111" y="49384"/>
                    <a:pt x="275074" y="67481"/>
                  </a:cubicBezTo>
                  <a:cubicBezTo>
                    <a:pt x="366038" y="85579"/>
                    <a:pt x="457002" y="103105"/>
                    <a:pt x="548061" y="119868"/>
                  </a:cubicBezTo>
                  <a:cubicBezTo>
                    <a:pt x="639120" y="136633"/>
                    <a:pt x="730465" y="152825"/>
                    <a:pt x="821809" y="168351"/>
                  </a:cubicBezTo>
                  <a:cubicBezTo>
                    <a:pt x="913154" y="183876"/>
                    <a:pt x="1004594" y="198735"/>
                    <a:pt x="1096225" y="212833"/>
                  </a:cubicBezTo>
                  <a:cubicBezTo>
                    <a:pt x="1138134" y="219214"/>
                    <a:pt x="1180140" y="227025"/>
                    <a:pt x="1222431" y="230073"/>
                  </a:cubicBezTo>
                  <a:cubicBezTo>
                    <a:pt x="1259959" y="234178"/>
                    <a:pt x="1297964" y="229416"/>
                    <a:pt x="1333302" y="216166"/>
                  </a:cubicBezTo>
                  <a:cubicBezTo>
                    <a:pt x="1341874" y="212433"/>
                    <a:pt x="1350065" y="207937"/>
                    <a:pt x="1357781" y="202736"/>
                  </a:cubicBezTo>
                  <a:cubicBezTo>
                    <a:pt x="1362639" y="199593"/>
                    <a:pt x="1357781" y="191782"/>
                    <a:pt x="1353209" y="194926"/>
                  </a:cubicBezTo>
                  <a:cubicBezTo>
                    <a:pt x="1320347" y="215690"/>
                    <a:pt x="1281581" y="219976"/>
                    <a:pt x="1243386" y="218452"/>
                  </a:cubicBezTo>
                  <a:cubicBezTo>
                    <a:pt x="1202238" y="215461"/>
                    <a:pt x="1161185" y="210185"/>
                    <a:pt x="1120608" y="202641"/>
                  </a:cubicBezTo>
                  <a:cubicBezTo>
                    <a:pt x="1030407" y="188544"/>
                    <a:pt x="940205" y="173999"/>
                    <a:pt x="850193" y="159016"/>
                  </a:cubicBezTo>
                  <a:cubicBezTo>
                    <a:pt x="760183" y="144034"/>
                    <a:pt x="669695" y="128155"/>
                    <a:pt x="578922" y="111391"/>
                  </a:cubicBezTo>
                  <a:cubicBezTo>
                    <a:pt x="488625" y="94942"/>
                    <a:pt x="398423" y="77930"/>
                    <a:pt x="308411" y="60337"/>
                  </a:cubicBezTo>
                  <a:cubicBezTo>
                    <a:pt x="218687" y="42907"/>
                    <a:pt x="129247" y="24428"/>
                    <a:pt x="39711" y="6331"/>
                  </a:cubicBezTo>
                  <a:cubicBezTo>
                    <a:pt x="28377" y="4045"/>
                    <a:pt x="16947" y="1949"/>
                    <a:pt x="5517" y="-146"/>
                  </a:cubicBezTo>
                  <a:cubicBezTo>
                    <a:pt x="-960" y="-1385"/>
                    <a:pt x="-4008" y="8331"/>
                    <a:pt x="2754" y="985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6" name="任意多边形: 形状 95"/>
            <p:cNvSpPr/>
            <p:nvPr/>
          </p:nvSpPr>
          <p:spPr>
            <a:xfrm>
              <a:off x="934961" y="4447807"/>
              <a:ext cx="724176" cy="777764"/>
            </a:xfrm>
            <a:custGeom>
              <a:avLst/>
              <a:gdLst>
                <a:gd name="connsiteX0" fmla="*/ 2095 w 724176"/>
                <a:gd name="connsiteY0" fmla="*/ 6031 h 777764"/>
                <a:gd name="connsiteX1" fmla="*/ 259270 w 724176"/>
                <a:gd name="connsiteY1" fmla="*/ 42322 h 777764"/>
                <a:gd name="connsiteX2" fmla="*/ 489489 w 724176"/>
                <a:gd name="connsiteY2" fmla="*/ 120712 h 777764"/>
                <a:gd name="connsiteX3" fmla="*/ 632364 w 724176"/>
                <a:gd name="connsiteY3" fmla="*/ 271684 h 777764"/>
                <a:gd name="connsiteX4" fmla="*/ 698468 w 724176"/>
                <a:gd name="connsiteY4" fmla="*/ 480757 h 777764"/>
                <a:gd name="connsiteX5" fmla="*/ 706088 w 724176"/>
                <a:gd name="connsiteY5" fmla="*/ 739171 h 777764"/>
                <a:gd name="connsiteX6" fmla="*/ 705135 w 724176"/>
                <a:gd name="connsiteY6" fmla="*/ 771365 h 777764"/>
                <a:gd name="connsiteX7" fmla="*/ 712851 w 724176"/>
                <a:gd name="connsiteY7" fmla="*/ 777461 h 777764"/>
                <a:gd name="connsiteX8" fmla="*/ 718947 w 724176"/>
                <a:gd name="connsiteY8" fmla="*/ 771365 h 777764"/>
                <a:gd name="connsiteX9" fmla="*/ 723042 w 724176"/>
                <a:gd name="connsiteY9" fmla="*/ 638968 h 777764"/>
                <a:gd name="connsiteX10" fmla="*/ 717423 w 724176"/>
                <a:gd name="connsiteY10" fmla="*/ 506856 h 777764"/>
                <a:gd name="connsiteX11" fmla="*/ 657796 w 724176"/>
                <a:gd name="connsiteY11" fmla="*/ 285781 h 777764"/>
                <a:gd name="connsiteX12" fmla="*/ 523398 w 724176"/>
                <a:gd name="connsiteY12" fmla="*/ 124618 h 777764"/>
                <a:gd name="connsiteX13" fmla="*/ 294798 w 724176"/>
                <a:gd name="connsiteY13" fmla="*/ 37940 h 777764"/>
                <a:gd name="connsiteX14" fmla="*/ 164687 w 724176"/>
                <a:gd name="connsiteY14" fmla="*/ 13842 h 777764"/>
                <a:gd name="connsiteX15" fmla="*/ 34099 w 724176"/>
                <a:gd name="connsiteY15" fmla="*/ 697 h 777764"/>
                <a:gd name="connsiteX16" fmla="*/ 1905 w 724176"/>
                <a:gd name="connsiteY16" fmla="*/ -255 h 777764"/>
                <a:gd name="connsiteX17" fmla="*/ 1905 w 724176"/>
                <a:gd name="connsiteY17" fmla="*/ 5841 h 777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24176" h="777764">
                  <a:moveTo>
                    <a:pt x="2095" y="6031"/>
                  </a:moveTo>
                  <a:cubicBezTo>
                    <a:pt x="88582" y="12347"/>
                    <a:pt x="174498" y="24472"/>
                    <a:pt x="259270" y="42322"/>
                  </a:cubicBezTo>
                  <a:cubicBezTo>
                    <a:pt x="337947" y="59467"/>
                    <a:pt x="419385" y="79755"/>
                    <a:pt x="489489" y="120712"/>
                  </a:cubicBezTo>
                  <a:cubicBezTo>
                    <a:pt x="549878" y="157202"/>
                    <a:pt x="599217" y="209381"/>
                    <a:pt x="632364" y="271684"/>
                  </a:cubicBezTo>
                  <a:cubicBezTo>
                    <a:pt x="666940" y="336758"/>
                    <a:pt x="689324" y="407615"/>
                    <a:pt x="698468" y="480757"/>
                  </a:cubicBezTo>
                  <a:cubicBezTo>
                    <a:pt x="710470" y="566482"/>
                    <a:pt x="709041" y="653065"/>
                    <a:pt x="706088" y="739171"/>
                  </a:cubicBezTo>
                  <a:cubicBezTo>
                    <a:pt x="706088" y="749934"/>
                    <a:pt x="705326" y="760697"/>
                    <a:pt x="705135" y="771365"/>
                  </a:cubicBezTo>
                  <a:cubicBezTo>
                    <a:pt x="705612" y="775175"/>
                    <a:pt x="709041" y="777909"/>
                    <a:pt x="712851" y="777461"/>
                  </a:cubicBezTo>
                  <a:cubicBezTo>
                    <a:pt x="716089" y="777080"/>
                    <a:pt x="718566" y="774565"/>
                    <a:pt x="718947" y="771365"/>
                  </a:cubicBezTo>
                  <a:cubicBezTo>
                    <a:pt x="721613" y="727360"/>
                    <a:pt x="722757" y="683068"/>
                    <a:pt x="723042" y="638968"/>
                  </a:cubicBezTo>
                  <a:cubicBezTo>
                    <a:pt x="723519" y="594857"/>
                    <a:pt x="721708" y="550757"/>
                    <a:pt x="717423" y="506856"/>
                  </a:cubicBezTo>
                  <a:cubicBezTo>
                    <a:pt x="710851" y="430208"/>
                    <a:pt x="690657" y="355351"/>
                    <a:pt x="657796" y="285781"/>
                  </a:cubicBezTo>
                  <a:cubicBezTo>
                    <a:pt x="627412" y="221506"/>
                    <a:pt x="581215" y="166042"/>
                    <a:pt x="523398" y="124618"/>
                  </a:cubicBezTo>
                  <a:cubicBezTo>
                    <a:pt x="455580" y="77850"/>
                    <a:pt x="374046" y="55942"/>
                    <a:pt x="294798" y="37940"/>
                  </a:cubicBezTo>
                  <a:cubicBezTo>
                    <a:pt x="251745" y="28225"/>
                    <a:pt x="208407" y="20195"/>
                    <a:pt x="164687" y="13842"/>
                  </a:cubicBezTo>
                  <a:cubicBezTo>
                    <a:pt x="121444" y="7269"/>
                    <a:pt x="77819" y="2888"/>
                    <a:pt x="34099" y="697"/>
                  </a:cubicBezTo>
                  <a:cubicBezTo>
                    <a:pt x="23431" y="697"/>
                    <a:pt x="12668" y="-65"/>
                    <a:pt x="1905" y="-255"/>
                  </a:cubicBezTo>
                  <a:cubicBezTo>
                    <a:pt x="-2096" y="-255"/>
                    <a:pt x="-2001" y="5555"/>
                    <a:pt x="1905" y="584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7" name="任意多边形: 形状 96"/>
            <p:cNvSpPr/>
            <p:nvPr/>
          </p:nvSpPr>
          <p:spPr>
            <a:xfrm>
              <a:off x="817587" y="4260556"/>
              <a:ext cx="388969" cy="242536"/>
            </a:xfrm>
            <a:custGeom>
              <a:avLst/>
              <a:gdLst>
                <a:gd name="connsiteX0" fmla="*/ 9265 w 388969"/>
                <a:gd name="connsiteY0" fmla="*/ 176614 h 242536"/>
                <a:gd name="connsiteX1" fmla="*/ 72702 w 388969"/>
                <a:gd name="connsiteY1" fmla="*/ 77078 h 242536"/>
                <a:gd name="connsiteX2" fmla="*/ 169381 w 388969"/>
                <a:gd name="connsiteY2" fmla="*/ 18213 h 242536"/>
                <a:gd name="connsiteX3" fmla="*/ 351213 w 388969"/>
                <a:gd name="connsiteY3" fmla="*/ 107463 h 242536"/>
                <a:gd name="connsiteX4" fmla="*/ 366453 w 388969"/>
                <a:gd name="connsiteY4" fmla="*/ 231288 h 242536"/>
                <a:gd name="connsiteX5" fmla="*/ 383312 w 388969"/>
                <a:gd name="connsiteY5" fmla="*/ 235955 h 242536"/>
                <a:gd name="connsiteX6" fmla="*/ 296921 w 388969"/>
                <a:gd name="connsiteY6" fmla="*/ 25071 h 242536"/>
                <a:gd name="connsiteX7" fmla="*/ 184525 w 388969"/>
                <a:gd name="connsiteY7" fmla="*/ 1259 h 242536"/>
                <a:gd name="connsiteX8" fmla="*/ 76131 w 388969"/>
                <a:gd name="connsiteY8" fmla="*/ 55551 h 242536"/>
                <a:gd name="connsiteX9" fmla="*/ -736 w 388969"/>
                <a:gd name="connsiteY9" fmla="*/ 172804 h 242536"/>
                <a:gd name="connsiteX10" fmla="*/ 8789 w 388969"/>
                <a:gd name="connsiteY10" fmla="*/ 176995 h 242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8969" h="242536">
                  <a:moveTo>
                    <a:pt x="9265" y="176614"/>
                  </a:moveTo>
                  <a:cubicBezTo>
                    <a:pt x="25077" y="140343"/>
                    <a:pt x="46508" y="106758"/>
                    <a:pt x="72702" y="77078"/>
                  </a:cubicBezTo>
                  <a:cubicBezTo>
                    <a:pt x="98610" y="48627"/>
                    <a:pt x="132233" y="28196"/>
                    <a:pt x="169381" y="18213"/>
                  </a:cubicBezTo>
                  <a:cubicBezTo>
                    <a:pt x="242723" y="-75"/>
                    <a:pt x="318638" y="40692"/>
                    <a:pt x="351213" y="107463"/>
                  </a:cubicBezTo>
                  <a:cubicBezTo>
                    <a:pt x="369310" y="146077"/>
                    <a:pt x="374644" y="189444"/>
                    <a:pt x="366453" y="231288"/>
                  </a:cubicBezTo>
                  <a:cubicBezTo>
                    <a:pt x="364548" y="242241"/>
                    <a:pt x="380931" y="247099"/>
                    <a:pt x="383312" y="235955"/>
                  </a:cubicBezTo>
                  <a:cubicBezTo>
                    <a:pt x="400743" y="155945"/>
                    <a:pt x="367882" y="68029"/>
                    <a:pt x="296921" y="25071"/>
                  </a:cubicBezTo>
                  <a:cubicBezTo>
                    <a:pt x="263297" y="4440"/>
                    <a:pt x="223578" y="-3971"/>
                    <a:pt x="184525" y="1259"/>
                  </a:cubicBezTo>
                  <a:cubicBezTo>
                    <a:pt x="143758" y="7926"/>
                    <a:pt x="105944" y="26862"/>
                    <a:pt x="76131" y="55551"/>
                  </a:cubicBezTo>
                  <a:cubicBezTo>
                    <a:pt x="42127" y="88441"/>
                    <a:pt x="15838" y="128503"/>
                    <a:pt x="-736" y="172804"/>
                  </a:cubicBezTo>
                  <a:cubicBezTo>
                    <a:pt x="-2926" y="178519"/>
                    <a:pt x="6599" y="182329"/>
                    <a:pt x="8789" y="17699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" name="任意多边形: 形状 97"/>
            <p:cNvSpPr/>
            <p:nvPr/>
          </p:nvSpPr>
          <p:spPr>
            <a:xfrm>
              <a:off x="930481" y="4297205"/>
              <a:ext cx="324265" cy="209881"/>
            </a:xfrm>
            <a:custGeom>
              <a:avLst/>
              <a:gdLst>
                <a:gd name="connsiteX0" fmla="*/ 7528 w 324265"/>
                <a:gd name="connsiteY0" fmla="*/ 150348 h 209881"/>
                <a:gd name="connsiteX1" fmla="*/ 135638 w 324265"/>
                <a:gd name="connsiteY1" fmla="*/ 16426 h 209881"/>
                <a:gd name="connsiteX2" fmla="*/ 274228 w 324265"/>
                <a:gd name="connsiteY2" fmla="*/ 97865 h 209881"/>
                <a:gd name="connsiteX3" fmla="*/ 307184 w 324265"/>
                <a:gd name="connsiteY3" fmla="*/ 203687 h 209881"/>
                <a:gd name="connsiteX4" fmla="*/ 322996 w 324265"/>
                <a:gd name="connsiteY4" fmla="*/ 199401 h 209881"/>
                <a:gd name="connsiteX5" fmla="*/ 231460 w 324265"/>
                <a:gd name="connsiteY5" fmla="*/ 23189 h 209881"/>
                <a:gd name="connsiteX6" fmla="*/ 144878 w 324265"/>
                <a:gd name="connsiteY6" fmla="*/ 615 h 209881"/>
                <a:gd name="connsiteX7" fmla="*/ 61915 w 324265"/>
                <a:gd name="connsiteY7" fmla="*/ 45192 h 209881"/>
                <a:gd name="connsiteX8" fmla="*/ -568 w 324265"/>
                <a:gd name="connsiteY8" fmla="*/ 145585 h 209881"/>
                <a:gd name="connsiteX9" fmla="*/ 7528 w 324265"/>
                <a:gd name="connsiteY9" fmla="*/ 150348 h 209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4265" h="209879">
                  <a:moveTo>
                    <a:pt x="7528" y="150348"/>
                  </a:moveTo>
                  <a:cubicBezTo>
                    <a:pt x="37722" y="96912"/>
                    <a:pt x="70869" y="32714"/>
                    <a:pt x="135638" y="16426"/>
                  </a:cubicBezTo>
                  <a:cubicBezTo>
                    <a:pt x="195742" y="1281"/>
                    <a:pt x="248795" y="47668"/>
                    <a:pt x="274228" y="97865"/>
                  </a:cubicBezTo>
                  <a:cubicBezTo>
                    <a:pt x="289467" y="131669"/>
                    <a:pt x="300517" y="167207"/>
                    <a:pt x="307184" y="203687"/>
                  </a:cubicBezTo>
                  <a:cubicBezTo>
                    <a:pt x="309565" y="214070"/>
                    <a:pt x="325186" y="209688"/>
                    <a:pt x="322996" y="199401"/>
                  </a:cubicBezTo>
                  <a:cubicBezTo>
                    <a:pt x="309280" y="134155"/>
                    <a:pt x="288992" y="63384"/>
                    <a:pt x="231460" y="23189"/>
                  </a:cubicBezTo>
                  <a:cubicBezTo>
                    <a:pt x="206505" y="5006"/>
                    <a:pt x="175549" y="-3062"/>
                    <a:pt x="144878" y="615"/>
                  </a:cubicBezTo>
                  <a:cubicBezTo>
                    <a:pt x="113064" y="5987"/>
                    <a:pt x="83918" y="21655"/>
                    <a:pt x="61915" y="45192"/>
                  </a:cubicBezTo>
                  <a:cubicBezTo>
                    <a:pt x="34007" y="73767"/>
                    <a:pt x="15814" y="109676"/>
                    <a:pt x="-568" y="145585"/>
                  </a:cubicBezTo>
                  <a:cubicBezTo>
                    <a:pt x="-3045" y="151014"/>
                    <a:pt x="4480" y="155682"/>
                    <a:pt x="7528" y="15034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" name="任意多边形: 形状 98"/>
            <p:cNvSpPr/>
            <p:nvPr/>
          </p:nvSpPr>
          <p:spPr>
            <a:xfrm>
              <a:off x="827316" y="4274717"/>
              <a:ext cx="405621" cy="226716"/>
            </a:xfrm>
            <a:custGeom>
              <a:avLst/>
              <a:gdLst>
                <a:gd name="connsiteX0" fmla="*/ 372439 w 405621"/>
                <a:gd name="connsiteY0" fmla="*/ 113780 h 226716"/>
                <a:gd name="connsiteX1" fmla="*/ 391489 w 405621"/>
                <a:gd name="connsiteY1" fmla="*/ 210268 h 226716"/>
                <a:gd name="connsiteX2" fmla="*/ 403681 w 405621"/>
                <a:gd name="connsiteY2" fmla="*/ 208554 h 226716"/>
                <a:gd name="connsiteX3" fmla="*/ 366820 w 405621"/>
                <a:gd name="connsiteY3" fmla="*/ 98731 h 226716"/>
                <a:gd name="connsiteX4" fmla="*/ 323290 w 405621"/>
                <a:gd name="connsiteY4" fmla="*/ 23102 h 226716"/>
                <a:gd name="connsiteX5" fmla="*/ 160127 w 405621"/>
                <a:gd name="connsiteY5" fmla="*/ 59678 h 226716"/>
                <a:gd name="connsiteX6" fmla="*/ 97452 w 405621"/>
                <a:gd name="connsiteY6" fmla="*/ 143689 h 226716"/>
                <a:gd name="connsiteX7" fmla="*/ 110026 w 405621"/>
                <a:gd name="connsiteY7" fmla="*/ 148927 h 226716"/>
                <a:gd name="connsiteX8" fmla="*/ 216515 w 405621"/>
                <a:gd name="connsiteY8" fmla="*/ 16435 h 226716"/>
                <a:gd name="connsiteX9" fmla="*/ 218230 w 405621"/>
                <a:gd name="connsiteY9" fmla="*/ 7576 h 226716"/>
                <a:gd name="connsiteX10" fmla="*/ 211562 w 405621"/>
                <a:gd name="connsiteY10" fmla="*/ 4910 h 226716"/>
                <a:gd name="connsiteX11" fmla="*/ 46399 w 405621"/>
                <a:gd name="connsiteY11" fmla="*/ 102541 h 226716"/>
                <a:gd name="connsiteX12" fmla="*/ 17824 w 405621"/>
                <a:gd name="connsiteY12" fmla="*/ 150642 h 226716"/>
                <a:gd name="connsiteX13" fmla="*/ 29921 w 405621"/>
                <a:gd name="connsiteY13" fmla="*/ 153976 h 226716"/>
                <a:gd name="connsiteX14" fmla="*/ 153746 w 405621"/>
                <a:gd name="connsiteY14" fmla="*/ 21959 h 226716"/>
                <a:gd name="connsiteX15" fmla="*/ 211848 w 405621"/>
                <a:gd name="connsiteY15" fmla="*/ 15768 h 226716"/>
                <a:gd name="connsiteX16" fmla="*/ 211848 w 405621"/>
                <a:gd name="connsiteY16" fmla="*/ 4147 h 226716"/>
                <a:gd name="connsiteX17" fmla="*/ 82784 w 405621"/>
                <a:gd name="connsiteY17" fmla="*/ 96540 h 226716"/>
                <a:gd name="connsiteX18" fmla="*/ 72020 w 405621"/>
                <a:gd name="connsiteY18" fmla="*/ 142451 h 226716"/>
                <a:gd name="connsiteX19" fmla="*/ 84308 w 405621"/>
                <a:gd name="connsiteY19" fmla="*/ 144165 h 226716"/>
                <a:gd name="connsiteX20" fmla="*/ 150412 w 405621"/>
                <a:gd name="connsiteY20" fmla="*/ 44152 h 226716"/>
                <a:gd name="connsiteX21" fmla="*/ 142030 w 405621"/>
                <a:gd name="connsiteY21" fmla="*/ 35866 h 226716"/>
                <a:gd name="connsiteX22" fmla="*/ 84308 w 405621"/>
                <a:gd name="connsiteY22" fmla="*/ 146165 h 226716"/>
                <a:gd name="connsiteX23" fmla="*/ 94690 w 405621"/>
                <a:gd name="connsiteY23" fmla="*/ 150547 h 226716"/>
                <a:gd name="connsiteX24" fmla="*/ 109645 w 405621"/>
                <a:gd name="connsiteY24" fmla="*/ 89777 h 226716"/>
                <a:gd name="connsiteX25" fmla="*/ 104025 w 405621"/>
                <a:gd name="connsiteY25" fmla="*/ 84196 h 226716"/>
                <a:gd name="connsiteX26" fmla="*/ 100120 w 405621"/>
                <a:gd name="connsiteY26" fmla="*/ 85777 h 226716"/>
                <a:gd name="connsiteX27" fmla="*/ 57162 w 405621"/>
                <a:gd name="connsiteY27" fmla="*/ 143975 h 226716"/>
                <a:gd name="connsiteX28" fmla="*/ 67448 w 405621"/>
                <a:gd name="connsiteY28" fmla="*/ 146737 h 226716"/>
                <a:gd name="connsiteX29" fmla="*/ 70116 w 405621"/>
                <a:gd name="connsiteY29" fmla="*/ 108637 h 226716"/>
                <a:gd name="connsiteX30" fmla="*/ 64687 w 405621"/>
                <a:gd name="connsiteY30" fmla="*/ 103208 h 226716"/>
                <a:gd name="connsiteX31" fmla="*/ 59448 w 405621"/>
                <a:gd name="connsiteY31" fmla="*/ 107208 h 226716"/>
                <a:gd name="connsiteX32" fmla="*/ 29444 w 405621"/>
                <a:gd name="connsiteY32" fmla="*/ 138926 h 226716"/>
                <a:gd name="connsiteX33" fmla="*/ 5536 w 405621"/>
                <a:gd name="connsiteY33" fmla="*/ 143975 h 226716"/>
                <a:gd name="connsiteX34" fmla="*/ -560 w 405621"/>
                <a:gd name="connsiteY34" fmla="*/ 161119 h 226716"/>
                <a:gd name="connsiteX35" fmla="*/ 18490 w 405621"/>
                <a:gd name="connsiteY35" fmla="*/ 170644 h 226716"/>
                <a:gd name="connsiteX36" fmla="*/ 49827 w 405621"/>
                <a:gd name="connsiteY36" fmla="*/ 173693 h 226716"/>
                <a:gd name="connsiteX37" fmla="*/ 113646 w 405621"/>
                <a:gd name="connsiteY37" fmla="*/ 179884 h 226716"/>
                <a:gd name="connsiteX38" fmla="*/ 115264 w 405621"/>
                <a:gd name="connsiteY38" fmla="*/ 168454 h 226716"/>
                <a:gd name="connsiteX39" fmla="*/ 83546 w 405621"/>
                <a:gd name="connsiteY39" fmla="*/ 142355 h 226716"/>
                <a:gd name="connsiteX40" fmla="*/ 93071 w 405621"/>
                <a:gd name="connsiteY40" fmla="*/ 129020 h 226716"/>
                <a:gd name="connsiteX41" fmla="*/ 102596 w 405621"/>
                <a:gd name="connsiteY41" fmla="*/ 117304 h 226716"/>
                <a:gd name="connsiteX42" fmla="*/ 229564 w 405621"/>
                <a:gd name="connsiteY42" fmla="*/ 34246 h 226716"/>
                <a:gd name="connsiteX43" fmla="*/ 233374 w 405621"/>
                <a:gd name="connsiteY43" fmla="*/ 26388 h 226716"/>
                <a:gd name="connsiteX44" fmla="*/ 229564 w 405621"/>
                <a:gd name="connsiteY44" fmla="*/ 22531 h 226716"/>
                <a:gd name="connsiteX45" fmla="*/ 100120 w 405621"/>
                <a:gd name="connsiteY45" fmla="*/ 54630 h 226716"/>
                <a:gd name="connsiteX46" fmla="*/ 107930 w 405621"/>
                <a:gd name="connsiteY46" fmla="*/ 62441 h 226716"/>
                <a:gd name="connsiteX47" fmla="*/ 258044 w 405621"/>
                <a:gd name="connsiteY47" fmla="*/ 14816 h 226716"/>
                <a:gd name="connsiteX48" fmla="*/ 367677 w 405621"/>
                <a:gd name="connsiteY48" fmla="*/ 125305 h 226716"/>
                <a:gd name="connsiteX49" fmla="*/ 376249 w 405621"/>
                <a:gd name="connsiteY49" fmla="*/ 219317 h 226716"/>
                <a:gd name="connsiteX50" fmla="*/ 391585 w 405621"/>
                <a:gd name="connsiteY50" fmla="*/ 219317 h 226716"/>
                <a:gd name="connsiteX51" fmla="*/ 343960 w 405621"/>
                <a:gd name="connsiteY51" fmla="*/ 50058 h 226716"/>
                <a:gd name="connsiteX52" fmla="*/ 184034 w 405621"/>
                <a:gd name="connsiteY52" fmla="*/ 5576 h 226716"/>
                <a:gd name="connsiteX53" fmla="*/ 100215 w 405621"/>
                <a:gd name="connsiteY53" fmla="*/ 54916 h 226716"/>
                <a:gd name="connsiteX54" fmla="*/ 108025 w 405621"/>
                <a:gd name="connsiteY54" fmla="*/ 62726 h 226716"/>
                <a:gd name="connsiteX55" fmla="*/ 226421 w 405621"/>
                <a:gd name="connsiteY55" fmla="*/ 34151 h 226716"/>
                <a:gd name="connsiteX56" fmla="*/ 226421 w 405621"/>
                <a:gd name="connsiteY56" fmla="*/ 22721 h 226716"/>
                <a:gd name="connsiteX57" fmla="*/ 131171 w 405621"/>
                <a:gd name="connsiteY57" fmla="*/ 74061 h 226716"/>
                <a:gd name="connsiteX58" fmla="*/ 91166 w 405621"/>
                <a:gd name="connsiteY58" fmla="*/ 112161 h 226716"/>
                <a:gd name="connsiteX59" fmla="*/ 72116 w 405621"/>
                <a:gd name="connsiteY59" fmla="*/ 154833 h 226716"/>
                <a:gd name="connsiteX60" fmla="*/ 112502 w 405621"/>
                <a:gd name="connsiteY60" fmla="*/ 179788 h 226716"/>
                <a:gd name="connsiteX61" fmla="*/ 114026 w 405621"/>
                <a:gd name="connsiteY61" fmla="*/ 168359 h 226716"/>
                <a:gd name="connsiteX62" fmla="*/ 58400 w 405621"/>
                <a:gd name="connsiteY62" fmla="*/ 163215 h 226716"/>
                <a:gd name="connsiteX63" fmla="*/ 31634 w 405621"/>
                <a:gd name="connsiteY63" fmla="*/ 160834 h 226716"/>
                <a:gd name="connsiteX64" fmla="*/ 17728 w 405621"/>
                <a:gd name="connsiteY64" fmla="*/ 159500 h 226716"/>
                <a:gd name="connsiteX65" fmla="*/ 11157 w 405621"/>
                <a:gd name="connsiteY65" fmla="*/ 154738 h 226716"/>
                <a:gd name="connsiteX66" fmla="*/ 31159 w 405621"/>
                <a:gd name="connsiteY66" fmla="*/ 149975 h 226716"/>
                <a:gd name="connsiteX67" fmla="*/ 49446 w 405621"/>
                <a:gd name="connsiteY67" fmla="*/ 142831 h 226716"/>
                <a:gd name="connsiteX68" fmla="*/ 70402 w 405621"/>
                <a:gd name="connsiteY68" fmla="*/ 110446 h 226716"/>
                <a:gd name="connsiteX69" fmla="*/ 59734 w 405621"/>
                <a:gd name="connsiteY69" fmla="*/ 108922 h 226716"/>
                <a:gd name="connsiteX70" fmla="*/ 56876 w 405621"/>
                <a:gd name="connsiteY70" fmla="*/ 147022 h 226716"/>
                <a:gd name="connsiteX71" fmla="*/ 62401 w 405621"/>
                <a:gd name="connsiteY71" fmla="*/ 152509 h 226716"/>
                <a:gd name="connsiteX72" fmla="*/ 67164 w 405621"/>
                <a:gd name="connsiteY72" fmla="*/ 149785 h 226716"/>
                <a:gd name="connsiteX73" fmla="*/ 108502 w 405621"/>
                <a:gd name="connsiteY73" fmla="*/ 93968 h 226716"/>
                <a:gd name="connsiteX74" fmla="*/ 98977 w 405621"/>
                <a:gd name="connsiteY74" fmla="*/ 90063 h 226716"/>
                <a:gd name="connsiteX75" fmla="*/ 85356 w 405621"/>
                <a:gd name="connsiteY75" fmla="*/ 145118 h 226716"/>
                <a:gd name="connsiteX76" fmla="*/ 95739 w 405621"/>
                <a:gd name="connsiteY76" fmla="*/ 149499 h 226716"/>
                <a:gd name="connsiteX77" fmla="*/ 150888 w 405621"/>
                <a:gd name="connsiteY77" fmla="*/ 44724 h 226716"/>
                <a:gd name="connsiteX78" fmla="*/ 150317 w 405621"/>
                <a:gd name="connsiteY78" fmla="*/ 36390 h 226716"/>
                <a:gd name="connsiteX79" fmla="*/ 142506 w 405621"/>
                <a:gd name="connsiteY79" fmla="*/ 36437 h 226716"/>
                <a:gd name="connsiteX80" fmla="*/ 72688 w 405621"/>
                <a:gd name="connsiteY80" fmla="*/ 141212 h 226716"/>
                <a:gd name="connsiteX81" fmla="*/ 85071 w 405621"/>
                <a:gd name="connsiteY81" fmla="*/ 142831 h 226716"/>
                <a:gd name="connsiteX82" fmla="*/ 212325 w 405621"/>
                <a:gd name="connsiteY82" fmla="*/ 16149 h 226716"/>
                <a:gd name="connsiteX83" fmla="*/ 218135 w 405621"/>
                <a:gd name="connsiteY83" fmla="*/ 10339 h 226716"/>
                <a:gd name="connsiteX84" fmla="*/ 212325 w 405621"/>
                <a:gd name="connsiteY84" fmla="*/ 4528 h 226716"/>
                <a:gd name="connsiteX85" fmla="*/ 35064 w 405621"/>
                <a:gd name="connsiteY85" fmla="*/ 99207 h 226716"/>
                <a:gd name="connsiteX86" fmla="*/ 17633 w 405621"/>
                <a:gd name="connsiteY86" fmla="*/ 152642 h 226716"/>
                <a:gd name="connsiteX87" fmla="*/ 29444 w 405621"/>
                <a:gd name="connsiteY87" fmla="*/ 157595 h 226716"/>
                <a:gd name="connsiteX88" fmla="*/ 163937 w 405621"/>
                <a:gd name="connsiteY88" fmla="*/ 31103 h 226716"/>
                <a:gd name="connsiteX89" fmla="*/ 215658 w 405621"/>
                <a:gd name="connsiteY89" fmla="*/ 17483 h 226716"/>
                <a:gd name="connsiteX90" fmla="*/ 210705 w 405621"/>
                <a:gd name="connsiteY90" fmla="*/ 5957 h 226716"/>
                <a:gd name="connsiteX91" fmla="*/ 98120 w 405621"/>
                <a:gd name="connsiteY91" fmla="*/ 144070 h 226716"/>
                <a:gd name="connsiteX92" fmla="*/ 109931 w 405621"/>
                <a:gd name="connsiteY92" fmla="*/ 150928 h 226716"/>
                <a:gd name="connsiteX93" fmla="*/ 160985 w 405621"/>
                <a:gd name="connsiteY93" fmla="*/ 80633 h 226716"/>
                <a:gd name="connsiteX94" fmla="*/ 231850 w 405621"/>
                <a:gd name="connsiteY94" fmla="*/ 31389 h 226716"/>
                <a:gd name="connsiteX95" fmla="*/ 311194 w 405621"/>
                <a:gd name="connsiteY95" fmla="*/ 30913 h 226716"/>
                <a:gd name="connsiteX96" fmla="*/ 353675 w 405621"/>
                <a:gd name="connsiteY96" fmla="*/ 98635 h 226716"/>
                <a:gd name="connsiteX97" fmla="*/ 392441 w 405621"/>
                <a:gd name="connsiteY97" fmla="*/ 212269 h 226716"/>
                <a:gd name="connsiteX98" fmla="*/ 404538 w 405621"/>
                <a:gd name="connsiteY98" fmla="*/ 210650 h 226716"/>
                <a:gd name="connsiteX99" fmla="*/ 379869 w 405621"/>
                <a:gd name="connsiteY99" fmla="*/ 111304 h 226716"/>
                <a:gd name="connsiteX100" fmla="*/ 373107 w 405621"/>
                <a:gd name="connsiteY100" fmla="*/ 114161 h 226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05621" h="226716">
                  <a:moveTo>
                    <a:pt x="372439" y="113780"/>
                  </a:moveTo>
                  <a:cubicBezTo>
                    <a:pt x="383870" y="144727"/>
                    <a:pt x="390346" y="177293"/>
                    <a:pt x="391489" y="210268"/>
                  </a:cubicBezTo>
                  <a:lnTo>
                    <a:pt x="403681" y="208554"/>
                  </a:lnTo>
                  <a:cubicBezTo>
                    <a:pt x="391871" y="171787"/>
                    <a:pt x="379202" y="135307"/>
                    <a:pt x="366820" y="98731"/>
                  </a:cubicBezTo>
                  <a:cubicBezTo>
                    <a:pt x="357295" y="71203"/>
                    <a:pt x="347293" y="41581"/>
                    <a:pt x="323290" y="23102"/>
                  </a:cubicBezTo>
                  <a:cubicBezTo>
                    <a:pt x="271760" y="-16522"/>
                    <a:pt x="200989" y="23102"/>
                    <a:pt x="160127" y="59678"/>
                  </a:cubicBezTo>
                  <a:cubicBezTo>
                    <a:pt x="133743" y="83167"/>
                    <a:pt x="112502" y="111742"/>
                    <a:pt x="97452" y="143689"/>
                  </a:cubicBezTo>
                  <a:lnTo>
                    <a:pt x="110026" y="148927"/>
                  </a:lnTo>
                  <a:cubicBezTo>
                    <a:pt x="132410" y="95673"/>
                    <a:pt x="169367" y="49772"/>
                    <a:pt x="216515" y="16435"/>
                  </a:cubicBezTo>
                  <a:cubicBezTo>
                    <a:pt x="219468" y="14473"/>
                    <a:pt x="220230" y="10501"/>
                    <a:pt x="218230" y="7576"/>
                  </a:cubicBezTo>
                  <a:cubicBezTo>
                    <a:pt x="216801" y="5395"/>
                    <a:pt x="214134" y="4338"/>
                    <a:pt x="211562" y="4910"/>
                  </a:cubicBezTo>
                  <a:cubicBezTo>
                    <a:pt x="145934" y="14816"/>
                    <a:pt x="86689" y="49820"/>
                    <a:pt x="46399" y="102541"/>
                  </a:cubicBezTo>
                  <a:cubicBezTo>
                    <a:pt x="35064" y="117428"/>
                    <a:pt x="25444" y="133564"/>
                    <a:pt x="17824" y="150642"/>
                  </a:cubicBezTo>
                  <a:lnTo>
                    <a:pt x="29921" y="153976"/>
                  </a:lnTo>
                  <a:cubicBezTo>
                    <a:pt x="38303" y="88349"/>
                    <a:pt x="91547" y="38152"/>
                    <a:pt x="153746" y="21959"/>
                  </a:cubicBezTo>
                  <a:cubicBezTo>
                    <a:pt x="172700" y="17044"/>
                    <a:pt x="192321" y="14958"/>
                    <a:pt x="211848" y="15768"/>
                  </a:cubicBezTo>
                  <a:lnTo>
                    <a:pt x="211848" y="4147"/>
                  </a:lnTo>
                  <a:cubicBezTo>
                    <a:pt x="154793" y="8024"/>
                    <a:pt x="104882" y="43791"/>
                    <a:pt x="82784" y="96540"/>
                  </a:cubicBezTo>
                  <a:cubicBezTo>
                    <a:pt x="76593" y="111123"/>
                    <a:pt x="72974" y="126649"/>
                    <a:pt x="72020" y="142451"/>
                  </a:cubicBezTo>
                  <a:cubicBezTo>
                    <a:pt x="71545" y="149880"/>
                    <a:pt x="82117" y="150547"/>
                    <a:pt x="84308" y="144165"/>
                  </a:cubicBezTo>
                  <a:cubicBezTo>
                    <a:pt x="97738" y="105865"/>
                    <a:pt x="120408" y="71499"/>
                    <a:pt x="150412" y="44152"/>
                  </a:cubicBezTo>
                  <a:lnTo>
                    <a:pt x="142030" y="35866"/>
                  </a:lnTo>
                  <a:cubicBezTo>
                    <a:pt x="115836" y="68575"/>
                    <a:pt x="96310" y="106027"/>
                    <a:pt x="84308" y="146165"/>
                  </a:cubicBezTo>
                  <a:cubicBezTo>
                    <a:pt x="82499" y="152261"/>
                    <a:pt x="91738" y="156452"/>
                    <a:pt x="94690" y="150547"/>
                  </a:cubicBezTo>
                  <a:cubicBezTo>
                    <a:pt x="104215" y="131687"/>
                    <a:pt x="109359" y="110904"/>
                    <a:pt x="109645" y="89777"/>
                  </a:cubicBezTo>
                  <a:cubicBezTo>
                    <a:pt x="109645" y="86672"/>
                    <a:pt x="107073" y="84176"/>
                    <a:pt x="104025" y="84196"/>
                  </a:cubicBezTo>
                  <a:cubicBezTo>
                    <a:pt x="102501" y="84205"/>
                    <a:pt x="101167" y="84777"/>
                    <a:pt x="100120" y="85777"/>
                  </a:cubicBezTo>
                  <a:cubicBezTo>
                    <a:pt x="83451" y="103322"/>
                    <a:pt x="68973" y="122877"/>
                    <a:pt x="57162" y="143975"/>
                  </a:cubicBezTo>
                  <a:lnTo>
                    <a:pt x="67448" y="146737"/>
                  </a:lnTo>
                  <a:cubicBezTo>
                    <a:pt x="68307" y="134068"/>
                    <a:pt x="69259" y="121495"/>
                    <a:pt x="70116" y="108637"/>
                  </a:cubicBezTo>
                  <a:cubicBezTo>
                    <a:pt x="70116" y="105636"/>
                    <a:pt x="67735" y="103208"/>
                    <a:pt x="64687" y="103208"/>
                  </a:cubicBezTo>
                  <a:cubicBezTo>
                    <a:pt x="62210" y="103198"/>
                    <a:pt x="60114" y="104846"/>
                    <a:pt x="59448" y="107208"/>
                  </a:cubicBezTo>
                  <a:cubicBezTo>
                    <a:pt x="57067" y="123029"/>
                    <a:pt x="45065" y="135697"/>
                    <a:pt x="29444" y="138926"/>
                  </a:cubicBezTo>
                  <a:cubicBezTo>
                    <a:pt x="21348" y="140164"/>
                    <a:pt x="12489" y="138926"/>
                    <a:pt x="5536" y="143975"/>
                  </a:cubicBezTo>
                  <a:cubicBezTo>
                    <a:pt x="203" y="147918"/>
                    <a:pt x="-2179" y="154699"/>
                    <a:pt x="-560" y="161119"/>
                  </a:cubicBezTo>
                  <a:cubicBezTo>
                    <a:pt x="2202" y="169502"/>
                    <a:pt x="11061" y="169787"/>
                    <a:pt x="18490" y="170644"/>
                  </a:cubicBezTo>
                  <a:lnTo>
                    <a:pt x="49827" y="173693"/>
                  </a:lnTo>
                  <a:lnTo>
                    <a:pt x="113646" y="179884"/>
                  </a:lnTo>
                  <a:cubicBezTo>
                    <a:pt x="120217" y="180551"/>
                    <a:pt x="121646" y="169787"/>
                    <a:pt x="115264" y="168454"/>
                  </a:cubicBezTo>
                  <a:cubicBezTo>
                    <a:pt x="104310" y="166263"/>
                    <a:pt x="78021" y="158357"/>
                    <a:pt x="83546" y="142355"/>
                  </a:cubicBezTo>
                  <a:cubicBezTo>
                    <a:pt x="86023" y="137440"/>
                    <a:pt x="89261" y="132944"/>
                    <a:pt x="93071" y="129020"/>
                  </a:cubicBezTo>
                  <a:cubicBezTo>
                    <a:pt x="96310" y="125020"/>
                    <a:pt x="99548" y="121114"/>
                    <a:pt x="102596" y="117304"/>
                  </a:cubicBezTo>
                  <a:cubicBezTo>
                    <a:pt x="136791" y="78804"/>
                    <a:pt x="180606" y="50134"/>
                    <a:pt x="229564" y="34246"/>
                  </a:cubicBezTo>
                  <a:cubicBezTo>
                    <a:pt x="232802" y="33142"/>
                    <a:pt x="234517" y="29617"/>
                    <a:pt x="233374" y="26388"/>
                  </a:cubicBezTo>
                  <a:cubicBezTo>
                    <a:pt x="232802" y="24569"/>
                    <a:pt x="231375" y="23150"/>
                    <a:pt x="229564" y="22531"/>
                  </a:cubicBezTo>
                  <a:cubicBezTo>
                    <a:pt x="183750" y="11491"/>
                    <a:pt x="135457" y="23464"/>
                    <a:pt x="100120" y="54630"/>
                  </a:cubicBezTo>
                  <a:lnTo>
                    <a:pt x="107930" y="62441"/>
                  </a:lnTo>
                  <a:cubicBezTo>
                    <a:pt x="146506" y="21950"/>
                    <a:pt x="203180" y="3985"/>
                    <a:pt x="258044" y="14816"/>
                  </a:cubicBezTo>
                  <a:cubicBezTo>
                    <a:pt x="314146" y="26626"/>
                    <a:pt x="352151" y="71966"/>
                    <a:pt x="367677" y="125305"/>
                  </a:cubicBezTo>
                  <a:cubicBezTo>
                    <a:pt x="376345" y="155843"/>
                    <a:pt x="379202" y="187723"/>
                    <a:pt x="376249" y="219317"/>
                  </a:cubicBezTo>
                  <a:cubicBezTo>
                    <a:pt x="375392" y="228842"/>
                    <a:pt x="390728" y="228842"/>
                    <a:pt x="391585" y="219317"/>
                  </a:cubicBezTo>
                  <a:cubicBezTo>
                    <a:pt x="397014" y="159881"/>
                    <a:pt x="384155" y="95492"/>
                    <a:pt x="343960" y="50058"/>
                  </a:cubicBezTo>
                  <a:cubicBezTo>
                    <a:pt x="303764" y="4624"/>
                    <a:pt x="241566" y="-9569"/>
                    <a:pt x="184034" y="5576"/>
                  </a:cubicBezTo>
                  <a:cubicBezTo>
                    <a:pt x="152126" y="14101"/>
                    <a:pt x="123171" y="31160"/>
                    <a:pt x="100215" y="54916"/>
                  </a:cubicBezTo>
                  <a:cubicBezTo>
                    <a:pt x="95071" y="60059"/>
                    <a:pt x="102692" y="67298"/>
                    <a:pt x="108025" y="62726"/>
                  </a:cubicBezTo>
                  <a:cubicBezTo>
                    <a:pt x="140792" y="35009"/>
                    <a:pt x="184702" y="24407"/>
                    <a:pt x="226421" y="34151"/>
                  </a:cubicBezTo>
                  <a:lnTo>
                    <a:pt x="226421" y="22721"/>
                  </a:lnTo>
                  <a:cubicBezTo>
                    <a:pt x="191846" y="34084"/>
                    <a:pt x="159651" y="51458"/>
                    <a:pt x="131171" y="74061"/>
                  </a:cubicBezTo>
                  <a:cubicBezTo>
                    <a:pt x="116693" y="85491"/>
                    <a:pt x="103263" y="98245"/>
                    <a:pt x="91166" y="112161"/>
                  </a:cubicBezTo>
                  <a:cubicBezTo>
                    <a:pt x="81641" y="123496"/>
                    <a:pt x="66115" y="138355"/>
                    <a:pt x="72116" y="154833"/>
                  </a:cubicBezTo>
                  <a:cubicBezTo>
                    <a:pt x="78116" y="171311"/>
                    <a:pt x="97548" y="176836"/>
                    <a:pt x="112502" y="179788"/>
                  </a:cubicBezTo>
                  <a:lnTo>
                    <a:pt x="114026" y="168359"/>
                  </a:lnTo>
                  <a:lnTo>
                    <a:pt x="58400" y="163215"/>
                  </a:lnTo>
                  <a:lnTo>
                    <a:pt x="31634" y="160834"/>
                  </a:lnTo>
                  <a:lnTo>
                    <a:pt x="17728" y="159500"/>
                  </a:lnTo>
                  <a:cubicBezTo>
                    <a:pt x="14395" y="159500"/>
                    <a:pt x="8203" y="159500"/>
                    <a:pt x="11157" y="154738"/>
                  </a:cubicBezTo>
                  <a:cubicBezTo>
                    <a:pt x="14109" y="149975"/>
                    <a:pt x="25444" y="150833"/>
                    <a:pt x="31159" y="149975"/>
                  </a:cubicBezTo>
                  <a:cubicBezTo>
                    <a:pt x="37731" y="149004"/>
                    <a:pt x="43922" y="146556"/>
                    <a:pt x="49446" y="142831"/>
                  </a:cubicBezTo>
                  <a:cubicBezTo>
                    <a:pt x="60400" y="135211"/>
                    <a:pt x="67925" y="123581"/>
                    <a:pt x="70402" y="110446"/>
                  </a:cubicBezTo>
                  <a:lnTo>
                    <a:pt x="59734" y="108922"/>
                  </a:lnTo>
                  <a:lnTo>
                    <a:pt x="56876" y="147022"/>
                  </a:lnTo>
                  <a:cubicBezTo>
                    <a:pt x="56876" y="150070"/>
                    <a:pt x="59352" y="152528"/>
                    <a:pt x="62401" y="152509"/>
                  </a:cubicBezTo>
                  <a:cubicBezTo>
                    <a:pt x="64401" y="152499"/>
                    <a:pt x="66210" y="151461"/>
                    <a:pt x="67164" y="149785"/>
                  </a:cubicBezTo>
                  <a:cubicBezTo>
                    <a:pt x="78593" y="129525"/>
                    <a:pt x="92404" y="110780"/>
                    <a:pt x="108502" y="93968"/>
                  </a:cubicBezTo>
                  <a:lnTo>
                    <a:pt x="98977" y="90063"/>
                  </a:lnTo>
                  <a:cubicBezTo>
                    <a:pt x="98595" y="109208"/>
                    <a:pt x="94024" y="128020"/>
                    <a:pt x="85356" y="145118"/>
                  </a:cubicBezTo>
                  <a:lnTo>
                    <a:pt x="95739" y="149499"/>
                  </a:lnTo>
                  <a:cubicBezTo>
                    <a:pt x="107263" y="111380"/>
                    <a:pt x="126027" y="75814"/>
                    <a:pt x="150888" y="44724"/>
                  </a:cubicBezTo>
                  <a:cubicBezTo>
                    <a:pt x="152983" y="42267"/>
                    <a:pt x="152793" y="38533"/>
                    <a:pt x="150317" y="36390"/>
                  </a:cubicBezTo>
                  <a:cubicBezTo>
                    <a:pt x="148031" y="34446"/>
                    <a:pt x="144696" y="34466"/>
                    <a:pt x="142506" y="36437"/>
                  </a:cubicBezTo>
                  <a:cubicBezTo>
                    <a:pt x="110788" y="64917"/>
                    <a:pt x="86785" y="100959"/>
                    <a:pt x="72688" y="141212"/>
                  </a:cubicBezTo>
                  <a:lnTo>
                    <a:pt x="85071" y="142831"/>
                  </a:lnTo>
                  <a:cubicBezTo>
                    <a:pt x="91166" y="75347"/>
                    <a:pt x="144791" y="21969"/>
                    <a:pt x="212325" y="16149"/>
                  </a:cubicBezTo>
                  <a:cubicBezTo>
                    <a:pt x="215563" y="16149"/>
                    <a:pt x="218135" y="13549"/>
                    <a:pt x="218135" y="10339"/>
                  </a:cubicBezTo>
                  <a:cubicBezTo>
                    <a:pt x="218135" y="7129"/>
                    <a:pt x="215563" y="4528"/>
                    <a:pt x="212325" y="4528"/>
                  </a:cubicBezTo>
                  <a:cubicBezTo>
                    <a:pt x="141077" y="2528"/>
                    <a:pt x="69450" y="34723"/>
                    <a:pt x="35064" y="99207"/>
                  </a:cubicBezTo>
                  <a:cubicBezTo>
                    <a:pt x="26110" y="115828"/>
                    <a:pt x="20205" y="133925"/>
                    <a:pt x="17633" y="152642"/>
                  </a:cubicBezTo>
                  <a:cubicBezTo>
                    <a:pt x="16681" y="159024"/>
                    <a:pt x="26015" y="164929"/>
                    <a:pt x="29444" y="157595"/>
                  </a:cubicBezTo>
                  <a:cubicBezTo>
                    <a:pt x="56305" y="99674"/>
                    <a:pt x="104501" y="54354"/>
                    <a:pt x="163937" y="31103"/>
                  </a:cubicBezTo>
                  <a:cubicBezTo>
                    <a:pt x="180606" y="24664"/>
                    <a:pt x="197942" y="20102"/>
                    <a:pt x="215658" y="17483"/>
                  </a:cubicBezTo>
                  <a:lnTo>
                    <a:pt x="210705" y="5957"/>
                  </a:lnTo>
                  <a:cubicBezTo>
                    <a:pt x="161271" y="40819"/>
                    <a:pt x="122313" y="88596"/>
                    <a:pt x="98120" y="144070"/>
                  </a:cubicBezTo>
                  <a:cubicBezTo>
                    <a:pt x="94596" y="151976"/>
                    <a:pt x="105930" y="159024"/>
                    <a:pt x="109931" y="150928"/>
                  </a:cubicBezTo>
                  <a:cubicBezTo>
                    <a:pt x="123171" y="124953"/>
                    <a:pt x="140410" y="101236"/>
                    <a:pt x="160985" y="80633"/>
                  </a:cubicBezTo>
                  <a:cubicBezTo>
                    <a:pt x="181082" y="59650"/>
                    <a:pt x="205181" y="42905"/>
                    <a:pt x="231850" y="31389"/>
                  </a:cubicBezTo>
                  <a:cubicBezTo>
                    <a:pt x="256710" y="21388"/>
                    <a:pt x="287000" y="16530"/>
                    <a:pt x="311194" y="30913"/>
                  </a:cubicBezTo>
                  <a:cubicBezTo>
                    <a:pt x="335387" y="45295"/>
                    <a:pt x="345102" y="73680"/>
                    <a:pt x="353675" y="98635"/>
                  </a:cubicBezTo>
                  <a:cubicBezTo>
                    <a:pt x="366534" y="136735"/>
                    <a:pt x="378917" y="174835"/>
                    <a:pt x="392441" y="212269"/>
                  </a:cubicBezTo>
                  <a:cubicBezTo>
                    <a:pt x="394633" y="218365"/>
                    <a:pt x="405110" y="217984"/>
                    <a:pt x="404538" y="210650"/>
                  </a:cubicBezTo>
                  <a:cubicBezTo>
                    <a:pt x="401966" y="176388"/>
                    <a:pt x="393584" y="142793"/>
                    <a:pt x="379869" y="111304"/>
                  </a:cubicBezTo>
                  <a:cubicBezTo>
                    <a:pt x="378249" y="107494"/>
                    <a:pt x="371582" y="110161"/>
                    <a:pt x="373107" y="11416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背景图案&#10;&#10;描述已自动生成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: 圆角 7"/>
          <p:cNvSpPr/>
          <p:nvPr userDrawn="1"/>
        </p:nvSpPr>
        <p:spPr>
          <a:xfrm>
            <a:off x="660400" y="1130300"/>
            <a:ext cx="10871200" cy="5003800"/>
          </a:xfrm>
          <a:prstGeom prst="roundRect">
            <a:avLst>
              <a:gd name="adj" fmla="val 298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</a:fld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  <p:pic>
        <p:nvPicPr>
          <p:cNvPr id="9" name="图片 1073743875" descr="学科网 zxxk.com"/>
          <p:cNvPicPr>
            <a:picLocks noChangeAspect="1"/>
          </p:cNvPicPr>
          <p:nvPr/>
        </p:nvPicPr>
        <p:blipFill>
          <a:blip r:embed="rId9" r:link="rId1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hemeOverride" Target="../theme/themeOverride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hemeOverride" Target="../theme/themeOverride10.xml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hemeOverride" Target="../theme/themeOverride11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hemeOverride" Target="../theme/themeOverride12.xml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hemeOverride" Target="../theme/themeOverride15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comments" Target="../comments/comment1.xml"/><Relationship Id="rId5" Type="http://schemas.openxmlformats.org/officeDocument/2006/relationships/slideLayout" Target="../slideLayouts/slideLayout5.xml"/><Relationship Id="rId4" Type="http://schemas.openxmlformats.org/officeDocument/2006/relationships/themeOverride" Target="../theme/themeOverride2.xml"/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hemeOverride" Target="../theme/themeOverride3.xml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4.xml"/><Relationship Id="rId2" Type="http://schemas.openxmlformats.org/officeDocument/2006/relationships/image" Target="../media/image11.sv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hemeOverride" Target="../theme/themeOverride5.xml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0" y="2362294"/>
            <a:ext cx="12192000" cy="1006429"/>
          </a:xfrm>
        </p:spPr>
        <p:txBody>
          <a:bodyPr/>
          <a:lstStyle/>
          <a:p>
            <a:r>
              <a:rPr sz="6600">
                <a:latin typeface="+mn-lt"/>
                <a:ea typeface="+mn-ea"/>
                <a:cs typeface="+mn-ea"/>
                <a:sym typeface="+mn-lt"/>
              </a:rPr>
              <a:t>蝴蝶的家</a:t>
            </a:r>
            <a:endParaRPr sz="6600"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>
                <a:latin typeface="+mn-lt"/>
                <a:ea typeface="+mn-ea"/>
                <a:cs typeface="+mn-ea"/>
                <a:sym typeface="+mn-lt"/>
              </a:rPr>
              <a:t>讨论交流</a:t>
            </a: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>
                <a:cs typeface="+mn-ea"/>
                <a:sym typeface="+mn-lt"/>
              </a:rPr>
            </a:fld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9950" y="2372995"/>
            <a:ext cx="7781290" cy="21120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457200" algn="just" fontAlgn="auto"/>
            <a:r>
              <a:rPr lang="zh-CN" altLang="en-US"/>
              <a:t> </a:t>
            </a:r>
            <a:r>
              <a:rPr lang="zh-CN" altLang="en-US" sz="24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读课文第三、四自然段，思考：</a:t>
            </a:r>
            <a:endParaRPr lang="zh-CN" altLang="en-US" sz="2400">
              <a:solidFill>
                <a:srgbClr val="7030A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609600" algn="just" fontAlgn="auto"/>
            <a:endParaRPr lang="zh-CN" altLang="en-US" sz="2400">
              <a:solidFill>
                <a:srgbClr val="7030A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609600" algn="just" fontAlgn="auto"/>
            <a:r>
              <a:rPr lang="zh-CN" altLang="en-US" sz="240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作者对蝴蝶的家做了哪些猜想？</a:t>
            </a:r>
            <a:endParaRPr lang="zh-CN" altLang="en-US" sz="2400">
              <a:solidFill>
                <a:srgbClr val="7030A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609600" algn="just" fontAlgn="auto"/>
            <a:r>
              <a:rPr lang="zh-CN" altLang="en-US" sz="240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有什么作用？</a:t>
            </a:r>
            <a:endParaRPr lang="zh-CN" altLang="en-US" sz="2400">
              <a:solidFill>
                <a:srgbClr val="7030A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6" name="图片 5" descr="f1777504-a67e-11ec-8cbe-00163e04e1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18885" y="1661795"/>
            <a:ext cx="4791075" cy="353377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>
                <a:latin typeface="+mn-lt"/>
                <a:ea typeface="+mn-ea"/>
                <a:cs typeface="+mn-ea"/>
                <a:sym typeface="+mn-lt"/>
              </a:rPr>
              <a:t>讨论交流</a:t>
            </a: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>
                <a:cs typeface="+mn-ea"/>
                <a:sym typeface="+mn-lt"/>
              </a:rPr>
            </a:fld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93165" y="2372995"/>
            <a:ext cx="4841875" cy="21120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457200" algn="just" fontAlgn="auto"/>
            <a:r>
              <a:rPr lang="zh-CN" altLang="en-US" dirty="0"/>
              <a:t> </a:t>
            </a:r>
            <a:r>
              <a:rPr lang="zh-CN" altLang="en-US" sz="24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屋宇、麦田、松林、花园、石桥、树叶下</a:t>
            </a:r>
            <a:r>
              <a:rPr lang="en-US" altLang="zh-CN" sz="24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......</a:t>
            </a:r>
            <a:r>
              <a:rPr lang="zh-CN" altLang="en-US" sz="24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但这些猜想，又一个个被否定，</a:t>
            </a:r>
            <a:r>
              <a:rPr lang="zh-CN" altLang="en-US" sz="24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于列举中增加忧虑着急之情，于否定中见作者的关爱之意。</a:t>
            </a:r>
            <a:endParaRPr lang="zh-CN" altLang="en-US" sz="2400" dirty="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6" name="图片 5" descr="f1777504-a67e-11ec-8cbe-00163e04e1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18885" y="1661795"/>
            <a:ext cx="4791075" cy="353377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>
                <a:latin typeface="+mn-lt"/>
                <a:ea typeface="+mn-ea"/>
                <a:cs typeface="+mn-ea"/>
                <a:sym typeface="+mn-lt"/>
              </a:rPr>
              <a:t>讨论交流</a:t>
            </a: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>
                <a:cs typeface="+mn-ea"/>
                <a:sym typeface="+mn-lt"/>
              </a:rPr>
            </a:fld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73405" y="1840230"/>
            <a:ext cx="5126990" cy="586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609600" algn="just" fontAlgn="auto"/>
            <a:r>
              <a:rPr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你对蝴蝶的家有什么新的想法呢？</a:t>
            </a:r>
            <a:endParaRPr sz="24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6" name="图片 5" descr="C:\Users\XRF\Desktop\课件图片\cartoon_lovely_children_vector_3061_5.jpgcartoon_lovely_children_vector_3061_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358573" y="1661795"/>
            <a:ext cx="4711700" cy="353377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50620" y="2829560"/>
            <a:ext cx="476250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     </a:t>
            </a:r>
            <a:r>
              <a:rPr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我想蝴蝶四海为家，飞到哪儿</a:t>
            </a:r>
            <a:r>
              <a:rPr lang="zh-CN"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，</a:t>
            </a:r>
            <a:r>
              <a:rPr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就把家安在哪儿。树叶下、草丛中、石缝里，都有可能是</a:t>
            </a:r>
            <a:r>
              <a:rPr lang="zh-CN"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它</a:t>
            </a:r>
            <a:r>
              <a:rPr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们的家，都是</a:t>
            </a:r>
            <a:r>
              <a:rPr lang="zh-CN"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它</a:t>
            </a:r>
            <a:r>
              <a:rPr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们躲避风雨的地方</a:t>
            </a:r>
            <a:r>
              <a:rPr lang="zh-CN"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。</a:t>
            </a:r>
            <a:endParaRPr sz="24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endParaRPr lang="zh-CN" altLang="en-US" sz="24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967740" y="1220261"/>
            <a:ext cx="10370686" cy="3026886"/>
            <a:chOff x="967740" y="1220261"/>
            <a:chExt cx="10370686" cy="3026886"/>
          </a:xfrm>
        </p:grpSpPr>
        <p:grpSp>
          <p:nvGrpSpPr>
            <p:cNvPr id="14" name="组合 13"/>
            <p:cNvGrpSpPr/>
            <p:nvPr/>
          </p:nvGrpSpPr>
          <p:grpSpPr>
            <a:xfrm>
              <a:off x="8027134" y="1220261"/>
              <a:ext cx="3311292" cy="3026886"/>
              <a:chOff x="3284537" y="1398588"/>
              <a:chExt cx="5175251" cy="4730750"/>
            </a:xfrm>
          </p:grpSpPr>
          <p:sp>
            <p:nvSpPr>
              <p:cNvPr id="21" name="任意多边形: 形状 20"/>
              <p:cNvSpPr/>
              <p:nvPr/>
            </p:nvSpPr>
            <p:spPr bwMode="auto">
              <a:xfrm>
                <a:off x="3822700" y="5303838"/>
                <a:ext cx="819150" cy="461963"/>
              </a:xfrm>
              <a:custGeom>
                <a:avLst/>
                <a:gdLst>
                  <a:gd name="T0" fmla="*/ 4 w 169"/>
                  <a:gd name="T1" fmla="*/ 93 h 95"/>
                  <a:gd name="T2" fmla="*/ 167 w 169"/>
                  <a:gd name="T3" fmla="*/ 92 h 95"/>
                  <a:gd name="T4" fmla="*/ 168 w 169"/>
                  <a:gd name="T5" fmla="*/ 73 h 95"/>
                  <a:gd name="T6" fmla="*/ 153 w 169"/>
                  <a:gd name="T7" fmla="*/ 0 h 95"/>
                  <a:gd name="T8" fmla="*/ 94 w 169"/>
                  <a:gd name="T9" fmla="*/ 3 h 95"/>
                  <a:gd name="T10" fmla="*/ 34 w 169"/>
                  <a:gd name="T11" fmla="*/ 47 h 95"/>
                  <a:gd name="T12" fmla="*/ 5 w 169"/>
                  <a:gd name="T13" fmla="*/ 65 h 95"/>
                  <a:gd name="T14" fmla="*/ 1 w 169"/>
                  <a:gd name="T15" fmla="*/ 76 h 95"/>
                  <a:gd name="T16" fmla="*/ 4 w 169"/>
                  <a:gd name="T17" fmla="*/ 9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95">
                    <a:moveTo>
                      <a:pt x="4" y="93"/>
                    </a:moveTo>
                    <a:cubicBezTo>
                      <a:pt x="7" y="94"/>
                      <a:pt x="163" y="95"/>
                      <a:pt x="167" y="92"/>
                    </a:cubicBezTo>
                    <a:cubicBezTo>
                      <a:pt x="168" y="91"/>
                      <a:pt x="169" y="83"/>
                      <a:pt x="168" y="73"/>
                    </a:cubicBezTo>
                    <a:cubicBezTo>
                      <a:pt x="167" y="54"/>
                      <a:pt x="158" y="20"/>
                      <a:pt x="153" y="0"/>
                    </a:cubicBezTo>
                    <a:cubicBezTo>
                      <a:pt x="153" y="0"/>
                      <a:pt x="99" y="0"/>
                      <a:pt x="94" y="3"/>
                    </a:cubicBezTo>
                    <a:cubicBezTo>
                      <a:pt x="89" y="6"/>
                      <a:pt x="34" y="47"/>
                      <a:pt x="34" y="47"/>
                    </a:cubicBezTo>
                    <a:cubicBezTo>
                      <a:pt x="34" y="47"/>
                      <a:pt x="13" y="54"/>
                      <a:pt x="5" y="65"/>
                    </a:cubicBezTo>
                    <a:cubicBezTo>
                      <a:pt x="3" y="69"/>
                      <a:pt x="2" y="72"/>
                      <a:pt x="1" y="76"/>
                    </a:cubicBezTo>
                    <a:cubicBezTo>
                      <a:pt x="0" y="84"/>
                      <a:pt x="3" y="92"/>
                      <a:pt x="4" y="93"/>
                    </a:cubicBezTo>
                    <a:close/>
                  </a:path>
                </a:pathLst>
              </a:custGeom>
              <a:solidFill>
                <a:srgbClr val="4751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任意多边形: 形状 21"/>
              <p:cNvSpPr/>
              <p:nvPr/>
            </p:nvSpPr>
            <p:spPr bwMode="auto">
              <a:xfrm>
                <a:off x="3822700" y="5657850"/>
                <a:ext cx="819150" cy="107950"/>
              </a:xfrm>
              <a:custGeom>
                <a:avLst/>
                <a:gdLst>
                  <a:gd name="T0" fmla="*/ 4 w 169"/>
                  <a:gd name="T1" fmla="*/ 20 h 22"/>
                  <a:gd name="T2" fmla="*/ 167 w 169"/>
                  <a:gd name="T3" fmla="*/ 19 h 22"/>
                  <a:gd name="T4" fmla="*/ 168 w 169"/>
                  <a:gd name="T5" fmla="*/ 0 h 22"/>
                  <a:gd name="T6" fmla="*/ 1 w 169"/>
                  <a:gd name="T7" fmla="*/ 3 h 22"/>
                  <a:gd name="T8" fmla="*/ 4 w 169"/>
                  <a:gd name="T9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22">
                    <a:moveTo>
                      <a:pt x="4" y="20"/>
                    </a:moveTo>
                    <a:cubicBezTo>
                      <a:pt x="7" y="21"/>
                      <a:pt x="163" y="22"/>
                      <a:pt x="167" y="19"/>
                    </a:cubicBezTo>
                    <a:cubicBezTo>
                      <a:pt x="168" y="18"/>
                      <a:pt x="169" y="10"/>
                      <a:pt x="168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11"/>
                      <a:pt x="3" y="19"/>
                      <a:pt x="4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任意多边形: 形状 22"/>
              <p:cNvSpPr/>
              <p:nvPr/>
            </p:nvSpPr>
            <p:spPr bwMode="auto">
              <a:xfrm>
                <a:off x="4056063" y="5391150"/>
                <a:ext cx="231775" cy="92075"/>
              </a:xfrm>
              <a:custGeom>
                <a:avLst/>
                <a:gdLst>
                  <a:gd name="T0" fmla="*/ 47 w 48"/>
                  <a:gd name="T1" fmla="*/ 18 h 19"/>
                  <a:gd name="T2" fmla="*/ 48 w 48"/>
                  <a:gd name="T3" fmla="*/ 17 h 19"/>
                  <a:gd name="T4" fmla="*/ 47 w 48"/>
                  <a:gd name="T5" fmla="*/ 16 h 19"/>
                  <a:gd name="T6" fmla="*/ 26 w 48"/>
                  <a:gd name="T7" fmla="*/ 0 h 19"/>
                  <a:gd name="T8" fmla="*/ 24 w 48"/>
                  <a:gd name="T9" fmla="*/ 1 h 19"/>
                  <a:gd name="T10" fmla="*/ 25 w 48"/>
                  <a:gd name="T11" fmla="*/ 2 h 19"/>
                  <a:gd name="T12" fmla="*/ 44 w 48"/>
                  <a:gd name="T13" fmla="*/ 16 h 19"/>
                  <a:gd name="T14" fmla="*/ 1 w 48"/>
                  <a:gd name="T15" fmla="*/ 17 h 19"/>
                  <a:gd name="T16" fmla="*/ 0 w 48"/>
                  <a:gd name="T17" fmla="*/ 18 h 19"/>
                  <a:gd name="T18" fmla="*/ 1 w 48"/>
                  <a:gd name="T19" fmla="*/ 19 h 19"/>
                  <a:gd name="T20" fmla="*/ 47 w 48"/>
                  <a:gd name="T21" fmla="*/ 18 h 19"/>
                  <a:gd name="T22" fmla="*/ 47 w 48"/>
                  <a:gd name="T23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8" h="19">
                    <a:moveTo>
                      <a:pt x="47" y="18"/>
                    </a:moveTo>
                    <a:cubicBezTo>
                      <a:pt x="47" y="18"/>
                      <a:pt x="48" y="17"/>
                      <a:pt x="48" y="17"/>
                    </a:cubicBezTo>
                    <a:cubicBezTo>
                      <a:pt x="48" y="17"/>
                      <a:pt x="48" y="16"/>
                      <a:pt x="47" y="1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0"/>
                      <a:pt x="25" y="0"/>
                      <a:pt x="24" y="1"/>
                    </a:cubicBezTo>
                    <a:cubicBezTo>
                      <a:pt x="24" y="1"/>
                      <a:pt x="24" y="2"/>
                      <a:pt x="25" y="2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0" y="18"/>
                      <a:pt x="0" y="18"/>
                    </a:cubicBezTo>
                    <a:cubicBezTo>
                      <a:pt x="0" y="19"/>
                      <a:pt x="1" y="19"/>
                      <a:pt x="1" y="19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7" y="18"/>
                      <a:pt x="47" y="18"/>
                      <a:pt x="47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任意多边形: 形状 23"/>
              <p:cNvSpPr/>
              <p:nvPr/>
            </p:nvSpPr>
            <p:spPr bwMode="auto">
              <a:xfrm>
                <a:off x="3284537" y="4197350"/>
                <a:ext cx="639763" cy="587375"/>
              </a:xfrm>
              <a:custGeom>
                <a:avLst/>
                <a:gdLst>
                  <a:gd name="T0" fmla="*/ 0 w 132"/>
                  <a:gd name="T1" fmla="*/ 12 h 121"/>
                  <a:gd name="T2" fmla="*/ 77 w 132"/>
                  <a:gd name="T3" fmla="*/ 121 h 121"/>
                  <a:gd name="T4" fmla="*/ 90 w 132"/>
                  <a:gd name="T5" fmla="*/ 113 h 121"/>
                  <a:gd name="T6" fmla="*/ 132 w 132"/>
                  <a:gd name="T7" fmla="*/ 69 h 121"/>
                  <a:gd name="T8" fmla="*/ 102 w 132"/>
                  <a:gd name="T9" fmla="*/ 30 h 121"/>
                  <a:gd name="T10" fmla="*/ 44 w 132"/>
                  <a:gd name="T11" fmla="*/ 11 h 121"/>
                  <a:gd name="T12" fmla="*/ 19 w 132"/>
                  <a:gd name="T13" fmla="*/ 0 h 121"/>
                  <a:gd name="T14" fmla="*/ 10 w 132"/>
                  <a:gd name="T15" fmla="*/ 2 h 121"/>
                  <a:gd name="T16" fmla="*/ 0 w 132"/>
                  <a:gd name="T17" fmla="*/ 1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20">
                    <a:moveTo>
                      <a:pt x="0" y="12"/>
                    </a:moveTo>
                    <a:cubicBezTo>
                      <a:pt x="0" y="15"/>
                      <a:pt x="73" y="120"/>
                      <a:pt x="77" y="121"/>
                    </a:cubicBezTo>
                    <a:cubicBezTo>
                      <a:pt x="78" y="121"/>
                      <a:pt x="83" y="118"/>
                      <a:pt x="90" y="113"/>
                    </a:cubicBezTo>
                    <a:cubicBezTo>
                      <a:pt x="102" y="103"/>
                      <a:pt x="121" y="82"/>
                      <a:pt x="132" y="69"/>
                    </a:cubicBezTo>
                    <a:cubicBezTo>
                      <a:pt x="132" y="69"/>
                      <a:pt x="106" y="32"/>
                      <a:pt x="102" y="30"/>
                    </a:cubicBezTo>
                    <a:cubicBezTo>
                      <a:pt x="98" y="28"/>
                      <a:pt x="44" y="11"/>
                      <a:pt x="44" y="11"/>
                    </a:cubicBezTo>
                    <a:cubicBezTo>
                      <a:pt x="44" y="11"/>
                      <a:pt x="30" y="0"/>
                      <a:pt x="19" y="0"/>
                    </a:cubicBezTo>
                    <a:cubicBezTo>
                      <a:pt x="16" y="0"/>
                      <a:pt x="13" y="1"/>
                      <a:pt x="10" y="2"/>
                    </a:cubicBezTo>
                    <a:cubicBezTo>
                      <a:pt x="4" y="5"/>
                      <a:pt x="0" y="11"/>
                      <a:pt x="0" y="12"/>
                    </a:cubicBezTo>
                    <a:close/>
                  </a:path>
                </a:pathLst>
              </a:custGeom>
              <a:solidFill>
                <a:srgbClr val="4751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任意多边形: 形状 24"/>
              <p:cNvSpPr/>
              <p:nvPr/>
            </p:nvSpPr>
            <p:spPr bwMode="auto">
              <a:xfrm>
                <a:off x="3284537" y="4206875"/>
                <a:ext cx="436563" cy="577850"/>
              </a:xfrm>
              <a:custGeom>
                <a:avLst/>
                <a:gdLst>
                  <a:gd name="T0" fmla="*/ 0 w 90"/>
                  <a:gd name="T1" fmla="*/ 10 h 119"/>
                  <a:gd name="T2" fmla="*/ 77 w 90"/>
                  <a:gd name="T3" fmla="*/ 119 h 119"/>
                  <a:gd name="T4" fmla="*/ 90 w 90"/>
                  <a:gd name="T5" fmla="*/ 111 h 119"/>
                  <a:gd name="T6" fmla="*/ 10 w 90"/>
                  <a:gd name="T7" fmla="*/ 0 h 119"/>
                  <a:gd name="T8" fmla="*/ 0 w 90"/>
                  <a:gd name="T9" fmla="*/ 1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119">
                    <a:moveTo>
                      <a:pt x="0" y="10"/>
                    </a:moveTo>
                    <a:cubicBezTo>
                      <a:pt x="0" y="13"/>
                      <a:pt x="73" y="118"/>
                      <a:pt x="77" y="119"/>
                    </a:cubicBezTo>
                    <a:cubicBezTo>
                      <a:pt x="78" y="119"/>
                      <a:pt x="83" y="116"/>
                      <a:pt x="90" y="11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3"/>
                      <a:pt x="0" y="9"/>
                      <a:pt x="0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任意多边形: 形状 25"/>
              <p:cNvSpPr/>
              <p:nvPr/>
            </p:nvSpPr>
            <p:spPr bwMode="auto">
              <a:xfrm>
                <a:off x="3565525" y="4270375"/>
                <a:ext cx="115888" cy="155575"/>
              </a:xfrm>
              <a:custGeom>
                <a:avLst/>
                <a:gdLst>
                  <a:gd name="T0" fmla="*/ 23 w 24"/>
                  <a:gd name="T1" fmla="*/ 32 h 32"/>
                  <a:gd name="T2" fmla="*/ 23 w 24"/>
                  <a:gd name="T3" fmla="*/ 32 h 32"/>
                  <a:gd name="T4" fmla="*/ 24 w 24"/>
                  <a:gd name="T5" fmla="*/ 31 h 32"/>
                  <a:gd name="T6" fmla="*/ 24 w 24"/>
                  <a:gd name="T7" fmla="*/ 9 h 32"/>
                  <a:gd name="T8" fmla="*/ 24 w 24"/>
                  <a:gd name="T9" fmla="*/ 8 h 32"/>
                  <a:gd name="T10" fmla="*/ 23 w 24"/>
                  <a:gd name="T11" fmla="*/ 9 h 32"/>
                  <a:gd name="T12" fmla="*/ 22 w 24"/>
                  <a:gd name="T13" fmla="*/ 29 h 32"/>
                  <a:gd name="T14" fmla="*/ 2 w 24"/>
                  <a:gd name="T15" fmla="*/ 0 h 32"/>
                  <a:gd name="T16" fmla="*/ 0 w 24"/>
                  <a:gd name="T17" fmla="*/ 0 h 32"/>
                  <a:gd name="T18" fmla="*/ 0 w 24"/>
                  <a:gd name="T19" fmla="*/ 1 h 32"/>
                  <a:gd name="T20" fmla="*/ 22 w 24"/>
                  <a:gd name="T21" fmla="*/ 31 h 32"/>
                  <a:gd name="T22" fmla="*/ 23 w 24"/>
                  <a:gd name="T2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32">
                    <a:moveTo>
                      <a:pt x="23" y="32"/>
                    </a:moveTo>
                    <a:cubicBezTo>
                      <a:pt x="23" y="32"/>
                      <a:pt x="23" y="32"/>
                      <a:pt x="23" y="32"/>
                    </a:cubicBezTo>
                    <a:cubicBezTo>
                      <a:pt x="24" y="32"/>
                      <a:pt x="24" y="31"/>
                      <a:pt x="24" y="31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8"/>
                      <a:pt x="24" y="8"/>
                    </a:cubicBezTo>
                    <a:cubicBezTo>
                      <a:pt x="23" y="8"/>
                      <a:pt x="23" y="9"/>
                      <a:pt x="23" y="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1"/>
                      <a:pt x="23" y="32"/>
                      <a:pt x="23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任意多边形: 形状 26"/>
              <p:cNvSpPr/>
              <p:nvPr/>
            </p:nvSpPr>
            <p:spPr bwMode="auto">
              <a:xfrm>
                <a:off x="3841750" y="1398588"/>
                <a:ext cx="4618038" cy="3770313"/>
              </a:xfrm>
              <a:custGeom>
                <a:avLst/>
                <a:gdLst>
                  <a:gd name="T0" fmla="*/ 876 w 952"/>
                  <a:gd name="T1" fmla="*/ 93 h 777"/>
                  <a:gd name="T2" fmla="*/ 928 w 952"/>
                  <a:gd name="T3" fmla="*/ 434 h 777"/>
                  <a:gd name="T4" fmla="*/ 877 w 952"/>
                  <a:gd name="T5" fmla="*/ 560 h 777"/>
                  <a:gd name="T6" fmla="*/ 777 w 952"/>
                  <a:gd name="T7" fmla="*/ 652 h 777"/>
                  <a:gd name="T8" fmla="*/ 461 w 952"/>
                  <a:gd name="T9" fmla="*/ 768 h 777"/>
                  <a:gd name="T10" fmla="*/ 230 w 952"/>
                  <a:gd name="T11" fmla="*/ 747 h 777"/>
                  <a:gd name="T12" fmla="*/ 56 w 952"/>
                  <a:gd name="T13" fmla="*/ 599 h 777"/>
                  <a:gd name="T14" fmla="*/ 123 w 952"/>
                  <a:gd name="T15" fmla="*/ 251 h 777"/>
                  <a:gd name="T16" fmla="*/ 271 w 952"/>
                  <a:gd name="T17" fmla="*/ 143 h 777"/>
                  <a:gd name="T18" fmla="*/ 410 w 952"/>
                  <a:gd name="T19" fmla="*/ 75 h 777"/>
                  <a:gd name="T20" fmla="*/ 668 w 952"/>
                  <a:gd name="T21" fmla="*/ 0 h 777"/>
                  <a:gd name="T22" fmla="*/ 833 w 952"/>
                  <a:gd name="T23" fmla="*/ 51 h 777"/>
                  <a:gd name="T24" fmla="*/ 876 w 952"/>
                  <a:gd name="T25" fmla="*/ 93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52" h="777">
                    <a:moveTo>
                      <a:pt x="876" y="93"/>
                    </a:moveTo>
                    <a:cubicBezTo>
                      <a:pt x="948" y="185"/>
                      <a:pt x="952" y="327"/>
                      <a:pt x="928" y="434"/>
                    </a:cubicBezTo>
                    <a:cubicBezTo>
                      <a:pt x="918" y="478"/>
                      <a:pt x="903" y="522"/>
                      <a:pt x="877" y="560"/>
                    </a:cubicBezTo>
                    <a:cubicBezTo>
                      <a:pt x="851" y="598"/>
                      <a:pt x="815" y="627"/>
                      <a:pt x="777" y="652"/>
                    </a:cubicBezTo>
                    <a:cubicBezTo>
                      <a:pt x="683" y="715"/>
                      <a:pt x="574" y="755"/>
                      <a:pt x="461" y="768"/>
                    </a:cubicBezTo>
                    <a:cubicBezTo>
                      <a:pt x="384" y="777"/>
                      <a:pt x="304" y="773"/>
                      <a:pt x="230" y="747"/>
                    </a:cubicBezTo>
                    <a:cubicBezTo>
                      <a:pt x="157" y="720"/>
                      <a:pt x="91" y="668"/>
                      <a:pt x="56" y="599"/>
                    </a:cubicBezTo>
                    <a:cubicBezTo>
                      <a:pt x="0" y="486"/>
                      <a:pt x="36" y="342"/>
                      <a:pt x="123" y="251"/>
                    </a:cubicBezTo>
                    <a:cubicBezTo>
                      <a:pt x="165" y="207"/>
                      <a:pt x="217" y="173"/>
                      <a:pt x="271" y="143"/>
                    </a:cubicBezTo>
                    <a:cubicBezTo>
                      <a:pt x="316" y="119"/>
                      <a:pt x="363" y="96"/>
                      <a:pt x="410" y="75"/>
                    </a:cubicBezTo>
                    <a:cubicBezTo>
                      <a:pt x="492" y="37"/>
                      <a:pt x="578" y="1"/>
                      <a:pt x="668" y="0"/>
                    </a:cubicBezTo>
                    <a:cubicBezTo>
                      <a:pt x="726" y="0"/>
                      <a:pt x="786" y="16"/>
                      <a:pt x="833" y="51"/>
                    </a:cubicBezTo>
                    <a:cubicBezTo>
                      <a:pt x="849" y="63"/>
                      <a:pt x="863" y="78"/>
                      <a:pt x="876" y="93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直接连接符 27"/>
              <p:cNvSpPr/>
              <p:nvPr/>
            </p:nvSpPr>
            <p:spPr bwMode="auto">
              <a:xfrm flipH="1">
                <a:off x="5913438" y="3998913"/>
                <a:ext cx="179388" cy="1833563"/>
              </a:xfrm>
              <a:prstGeom prst="line">
                <a:avLst/>
              </a:prstGeom>
              <a:noFill/>
              <a:ln w="58738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直接连接符 28"/>
              <p:cNvSpPr/>
              <p:nvPr/>
            </p:nvSpPr>
            <p:spPr bwMode="auto">
              <a:xfrm>
                <a:off x="6646863" y="4008438"/>
                <a:ext cx="319088" cy="1814513"/>
              </a:xfrm>
              <a:prstGeom prst="line">
                <a:avLst/>
              </a:prstGeom>
              <a:noFill/>
              <a:ln w="58738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直接连接符 29"/>
              <p:cNvSpPr/>
              <p:nvPr/>
            </p:nvSpPr>
            <p:spPr bwMode="auto">
              <a:xfrm flipH="1">
                <a:off x="6661150" y="612933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直接连接符 30"/>
              <p:cNvSpPr/>
              <p:nvPr/>
            </p:nvSpPr>
            <p:spPr bwMode="auto">
              <a:xfrm flipH="1">
                <a:off x="6661150" y="612933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任意多边形: 形状 31"/>
              <p:cNvSpPr/>
              <p:nvPr/>
            </p:nvSpPr>
            <p:spPr bwMode="auto">
              <a:xfrm>
                <a:off x="4832350" y="1995488"/>
                <a:ext cx="3074988" cy="2736850"/>
              </a:xfrm>
              <a:custGeom>
                <a:avLst/>
                <a:gdLst>
                  <a:gd name="T0" fmla="*/ 35 w 634"/>
                  <a:gd name="T1" fmla="*/ 451 h 564"/>
                  <a:gd name="T2" fmla="*/ 34 w 634"/>
                  <a:gd name="T3" fmla="*/ 451 h 564"/>
                  <a:gd name="T4" fmla="*/ 0 w 634"/>
                  <a:gd name="T5" fmla="*/ 380 h 564"/>
                  <a:gd name="T6" fmla="*/ 42 w 634"/>
                  <a:gd name="T7" fmla="*/ 300 h 564"/>
                  <a:gd name="T8" fmla="*/ 136 w 634"/>
                  <a:gd name="T9" fmla="*/ 245 h 564"/>
                  <a:gd name="T10" fmla="*/ 255 w 634"/>
                  <a:gd name="T11" fmla="*/ 223 h 564"/>
                  <a:gd name="T12" fmla="*/ 387 w 634"/>
                  <a:gd name="T13" fmla="*/ 119 h 564"/>
                  <a:gd name="T14" fmla="*/ 502 w 634"/>
                  <a:gd name="T15" fmla="*/ 5 h 564"/>
                  <a:gd name="T16" fmla="*/ 559 w 634"/>
                  <a:gd name="T17" fmla="*/ 9 h 564"/>
                  <a:gd name="T18" fmla="*/ 613 w 634"/>
                  <a:gd name="T19" fmla="*/ 86 h 564"/>
                  <a:gd name="T20" fmla="*/ 606 w 634"/>
                  <a:gd name="T21" fmla="*/ 298 h 564"/>
                  <a:gd name="T22" fmla="*/ 103 w 634"/>
                  <a:gd name="T23" fmla="*/ 491 h 564"/>
                  <a:gd name="T24" fmla="*/ 35 w 634"/>
                  <a:gd name="T25" fmla="*/ 451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34" h="564">
                    <a:moveTo>
                      <a:pt x="35" y="451"/>
                    </a:moveTo>
                    <a:cubicBezTo>
                      <a:pt x="34" y="451"/>
                      <a:pt x="34" y="451"/>
                      <a:pt x="34" y="451"/>
                    </a:cubicBezTo>
                    <a:cubicBezTo>
                      <a:pt x="15" y="432"/>
                      <a:pt x="1" y="406"/>
                      <a:pt x="0" y="380"/>
                    </a:cubicBezTo>
                    <a:cubicBezTo>
                      <a:pt x="0" y="349"/>
                      <a:pt x="18" y="320"/>
                      <a:pt x="42" y="300"/>
                    </a:cubicBezTo>
                    <a:cubicBezTo>
                      <a:pt x="67" y="278"/>
                      <a:pt x="105" y="256"/>
                      <a:pt x="136" y="245"/>
                    </a:cubicBezTo>
                    <a:cubicBezTo>
                      <a:pt x="174" y="231"/>
                      <a:pt x="217" y="238"/>
                      <a:pt x="255" y="223"/>
                    </a:cubicBezTo>
                    <a:cubicBezTo>
                      <a:pt x="308" y="202"/>
                      <a:pt x="351" y="163"/>
                      <a:pt x="387" y="119"/>
                    </a:cubicBezTo>
                    <a:cubicBezTo>
                      <a:pt x="421" y="79"/>
                      <a:pt x="446" y="19"/>
                      <a:pt x="502" y="5"/>
                    </a:cubicBezTo>
                    <a:cubicBezTo>
                      <a:pt x="521" y="0"/>
                      <a:pt x="542" y="1"/>
                      <a:pt x="559" y="9"/>
                    </a:cubicBezTo>
                    <a:cubicBezTo>
                      <a:pt x="588" y="23"/>
                      <a:pt x="604" y="55"/>
                      <a:pt x="613" y="86"/>
                    </a:cubicBezTo>
                    <a:cubicBezTo>
                      <a:pt x="634" y="155"/>
                      <a:pt x="631" y="230"/>
                      <a:pt x="606" y="298"/>
                    </a:cubicBezTo>
                    <a:cubicBezTo>
                      <a:pt x="533" y="494"/>
                      <a:pt x="289" y="564"/>
                      <a:pt x="103" y="491"/>
                    </a:cubicBezTo>
                    <a:cubicBezTo>
                      <a:pt x="78" y="482"/>
                      <a:pt x="54" y="469"/>
                      <a:pt x="35" y="4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任意多边形: 形状 32"/>
              <p:cNvSpPr/>
              <p:nvPr/>
            </p:nvSpPr>
            <p:spPr bwMode="auto">
              <a:xfrm>
                <a:off x="3773488" y="2771775"/>
                <a:ext cx="2746375" cy="1760538"/>
              </a:xfrm>
              <a:custGeom>
                <a:avLst/>
                <a:gdLst>
                  <a:gd name="T0" fmla="*/ 561 w 566"/>
                  <a:gd name="T1" fmla="*/ 138 h 363"/>
                  <a:gd name="T2" fmla="*/ 488 w 566"/>
                  <a:gd name="T3" fmla="*/ 76 h 363"/>
                  <a:gd name="T4" fmla="*/ 359 w 566"/>
                  <a:gd name="T5" fmla="*/ 35 h 363"/>
                  <a:gd name="T6" fmla="*/ 329 w 566"/>
                  <a:gd name="T7" fmla="*/ 22 h 363"/>
                  <a:gd name="T8" fmla="*/ 305 w 566"/>
                  <a:gd name="T9" fmla="*/ 14 h 363"/>
                  <a:gd name="T10" fmla="*/ 166 w 566"/>
                  <a:gd name="T11" fmla="*/ 81 h 363"/>
                  <a:gd name="T12" fmla="*/ 97 w 566"/>
                  <a:gd name="T13" fmla="*/ 179 h 363"/>
                  <a:gd name="T14" fmla="*/ 22 w 566"/>
                  <a:gd name="T15" fmla="*/ 296 h 363"/>
                  <a:gd name="T16" fmla="*/ 0 w 566"/>
                  <a:gd name="T17" fmla="*/ 325 h 363"/>
                  <a:gd name="T18" fmla="*/ 28 w 566"/>
                  <a:gd name="T19" fmla="*/ 363 h 363"/>
                  <a:gd name="T20" fmla="*/ 47 w 566"/>
                  <a:gd name="T21" fmla="*/ 347 h 363"/>
                  <a:gd name="T22" fmla="*/ 249 w 566"/>
                  <a:gd name="T23" fmla="*/ 193 h 363"/>
                  <a:gd name="T24" fmla="*/ 265 w 566"/>
                  <a:gd name="T25" fmla="*/ 185 h 363"/>
                  <a:gd name="T26" fmla="*/ 288 w 566"/>
                  <a:gd name="T27" fmla="*/ 189 h 363"/>
                  <a:gd name="T28" fmla="*/ 398 w 566"/>
                  <a:gd name="T29" fmla="*/ 216 h 363"/>
                  <a:gd name="T30" fmla="*/ 500 w 566"/>
                  <a:gd name="T31" fmla="*/ 220 h 363"/>
                  <a:gd name="T32" fmla="*/ 561 w 566"/>
                  <a:gd name="T33" fmla="*/ 138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6" h="363">
                    <a:moveTo>
                      <a:pt x="561" y="138"/>
                    </a:moveTo>
                    <a:cubicBezTo>
                      <a:pt x="557" y="102"/>
                      <a:pt x="520" y="83"/>
                      <a:pt x="488" y="76"/>
                    </a:cubicBezTo>
                    <a:cubicBezTo>
                      <a:pt x="443" y="68"/>
                      <a:pt x="400" y="54"/>
                      <a:pt x="359" y="35"/>
                    </a:cubicBezTo>
                    <a:cubicBezTo>
                      <a:pt x="349" y="31"/>
                      <a:pt x="339" y="26"/>
                      <a:pt x="329" y="22"/>
                    </a:cubicBezTo>
                    <a:cubicBezTo>
                      <a:pt x="321" y="19"/>
                      <a:pt x="313" y="16"/>
                      <a:pt x="305" y="14"/>
                    </a:cubicBezTo>
                    <a:cubicBezTo>
                      <a:pt x="243" y="0"/>
                      <a:pt x="201" y="36"/>
                      <a:pt x="166" y="81"/>
                    </a:cubicBezTo>
                    <a:cubicBezTo>
                      <a:pt x="142" y="112"/>
                      <a:pt x="118" y="145"/>
                      <a:pt x="97" y="179"/>
                    </a:cubicBezTo>
                    <a:cubicBezTo>
                      <a:pt x="72" y="218"/>
                      <a:pt x="48" y="258"/>
                      <a:pt x="22" y="296"/>
                    </a:cubicBezTo>
                    <a:cubicBezTo>
                      <a:pt x="15" y="305"/>
                      <a:pt x="8" y="316"/>
                      <a:pt x="0" y="325"/>
                    </a:cubicBezTo>
                    <a:cubicBezTo>
                      <a:pt x="9" y="338"/>
                      <a:pt x="19" y="351"/>
                      <a:pt x="28" y="363"/>
                    </a:cubicBezTo>
                    <a:cubicBezTo>
                      <a:pt x="35" y="358"/>
                      <a:pt x="40" y="353"/>
                      <a:pt x="47" y="347"/>
                    </a:cubicBezTo>
                    <a:cubicBezTo>
                      <a:pt x="111" y="292"/>
                      <a:pt x="178" y="240"/>
                      <a:pt x="249" y="193"/>
                    </a:cubicBezTo>
                    <a:cubicBezTo>
                      <a:pt x="254" y="190"/>
                      <a:pt x="259" y="186"/>
                      <a:pt x="265" y="185"/>
                    </a:cubicBezTo>
                    <a:cubicBezTo>
                      <a:pt x="273" y="184"/>
                      <a:pt x="281" y="186"/>
                      <a:pt x="288" y="189"/>
                    </a:cubicBezTo>
                    <a:cubicBezTo>
                      <a:pt x="324" y="200"/>
                      <a:pt x="361" y="210"/>
                      <a:pt x="398" y="216"/>
                    </a:cubicBezTo>
                    <a:cubicBezTo>
                      <a:pt x="431" y="222"/>
                      <a:pt x="467" y="227"/>
                      <a:pt x="500" y="220"/>
                    </a:cubicBezTo>
                    <a:cubicBezTo>
                      <a:pt x="535" y="212"/>
                      <a:pt x="566" y="177"/>
                      <a:pt x="561" y="13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任意多边形: 形状 33"/>
              <p:cNvSpPr/>
              <p:nvPr/>
            </p:nvSpPr>
            <p:spPr bwMode="auto">
              <a:xfrm>
                <a:off x="4133850" y="3203575"/>
                <a:ext cx="2662238" cy="2159000"/>
              </a:xfrm>
              <a:custGeom>
                <a:avLst/>
                <a:gdLst>
                  <a:gd name="T0" fmla="*/ 0 w 549"/>
                  <a:gd name="T1" fmla="*/ 436 h 445"/>
                  <a:gd name="T2" fmla="*/ 119 w 549"/>
                  <a:gd name="T3" fmla="*/ 445 h 445"/>
                  <a:gd name="T4" fmla="*/ 164 w 549"/>
                  <a:gd name="T5" fmla="*/ 193 h 445"/>
                  <a:gd name="T6" fmla="*/ 403 w 549"/>
                  <a:gd name="T7" fmla="*/ 194 h 445"/>
                  <a:gd name="T8" fmla="*/ 486 w 549"/>
                  <a:gd name="T9" fmla="*/ 176 h 445"/>
                  <a:gd name="T10" fmla="*/ 536 w 549"/>
                  <a:gd name="T11" fmla="*/ 56 h 445"/>
                  <a:gd name="T12" fmla="*/ 523 w 549"/>
                  <a:gd name="T13" fmla="*/ 29 h 445"/>
                  <a:gd name="T14" fmla="*/ 483 w 549"/>
                  <a:gd name="T15" fmla="*/ 7 h 445"/>
                  <a:gd name="T16" fmla="*/ 395 w 549"/>
                  <a:gd name="T17" fmla="*/ 10 h 445"/>
                  <a:gd name="T18" fmla="*/ 279 w 549"/>
                  <a:gd name="T19" fmla="*/ 20 h 445"/>
                  <a:gd name="T20" fmla="*/ 68 w 549"/>
                  <a:gd name="T21" fmla="*/ 93 h 445"/>
                  <a:gd name="T22" fmla="*/ 25 w 549"/>
                  <a:gd name="T23" fmla="*/ 173 h 445"/>
                  <a:gd name="T24" fmla="*/ 0 w 549"/>
                  <a:gd name="T25" fmla="*/ 436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9" h="445">
                    <a:moveTo>
                      <a:pt x="0" y="436"/>
                    </a:moveTo>
                    <a:cubicBezTo>
                      <a:pt x="39" y="441"/>
                      <a:pt x="79" y="444"/>
                      <a:pt x="119" y="445"/>
                    </a:cubicBezTo>
                    <a:cubicBezTo>
                      <a:pt x="134" y="361"/>
                      <a:pt x="149" y="277"/>
                      <a:pt x="164" y="193"/>
                    </a:cubicBezTo>
                    <a:cubicBezTo>
                      <a:pt x="243" y="203"/>
                      <a:pt x="323" y="202"/>
                      <a:pt x="403" y="194"/>
                    </a:cubicBezTo>
                    <a:cubicBezTo>
                      <a:pt x="431" y="192"/>
                      <a:pt x="460" y="188"/>
                      <a:pt x="486" y="176"/>
                    </a:cubicBezTo>
                    <a:cubicBezTo>
                      <a:pt x="534" y="153"/>
                      <a:pt x="549" y="106"/>
                      <a:pt x="536" y="56"/>
                    </a:cubicBezTo>
                    <a:cubicBezTo>
                      <a:pt x="534" y="46"/>
                      <a:pt x="530" y="37"/>
                      <a:pt x="523" y="29"/>
                    </a:cubicBezTo>
                    <a:cubicBezTo>
                      <a:pt x="513" y="17"/>
                      <a:pt x="498" y="10"/>
                      <a:pt x="483" y="7"/>
                    </a:cubicBezTo>
                    <a:cubicBezTo>
                      <a:pt x="453" y="0"/>
                      <a:pt x="425" y="9"/>
                      <a:pt x="395" y="10"/>
                    </a:cubicBezTo>
                    <a:cubicBezTo>
                      <a:pt x="356" y="10"/>
                      <a:pt x="317" y="15"/>
                      <a:pt x="279" y="20"/>
                    </a:cubicBezTo>
                    <a:cubicBezTo>
                      <a:pt x="204" y="30"/>
                      <a:pt x="127" y="46"/>
                      <a:pt x="68" y="93"/>
                    </a:cubicBezTo>
                    <a:cubicBezTo>
                      <a:pt x="40" y="115"/>
                      <a:pt x="33" y="140"/>
                      <a:pt x="25" y="173"/>
                    </a:cubicBezTo>
                    <a:cubicBezTo>
                      <a:pt x="5" y="258"/>
                      <a:pt x="6" y="349"/>
                      <a:pt x="0" y="43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: 形状 34"/>
              <p:cNvSpPr/>
              <p:nvPr/>
            </p:nvSpPr>
            <p:spPr bwMode="auto">
              <a:xfrm>
                <a:off x="5894388" y="2354263"/>
                <a:ext cx="771525" cy="752475"/>
              </a:xfrm>
              <a:custGeom>
                <a:avLst/>
                <a:gdLst>
                  <a:gd name="T0" fmla="*/ 109 w 159"/>
                  <a:gd name="T1" fmla="*/ 23 h 155"/>
                  <a:gd name="T2" fmla="*/ 110 w 159"/>
                  <a:gd name="T3" fmla="*/ 21 h 155"/>
                  <a:gd name="T4" fmla="*/ 141 w 159"/>
                  <a:gd name="T5" fmla="*/ 2 h 155"/>
                  <a:gd name="T6" fmla="*/ 157 w 159"/>
                  <a:gd name="T7" fmla="*/ 19 h 155"/>
                  <a:gd name="T8" fmla="*/ 155 w 159"/>
                  <a:gd name="T9" fmla="*/ 43 h 155"/>
                  <a:gd name="T10" fmla="*/ 110 w 159"/>
                  <a:gd name="T11" fmla="*/ 109 h 155"/>
                  <a:gd name="T12" fmla="*/ 37 w 159"/>
                  <a:gd name="T13" fmla="*/ 154 h 155"/>
                  <a:gd name="T14" fmla="*/ 1 w 159"/>
                  <a:gd name="T15" fmla="*/ 135 h 155"/>
                  <a:gd name="T16" fmla="*/ 9 w 159"/>
                  <a:gd name="T17" fmla="*/ 112 h 155"/>
                  <a:gd name="T18" fmla="*/ 28 w 159"/>
                  <a:gd name="T19" fmla="*/ 97 h 155"/>
                  <a:gd name="T20" fmla="*/ 109 w 159"/>
                  <a:gd name="T21" fmla="*/ 23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9" h="155">
                    <a:moveTo>
                      <a:pt x="109" y="23"/>
                    </a:moveTo>
                    <a:cubicBezTo>
                      <a:pt x="109" y="22"/>
                      <a:pt x="110" y="22"/>
                      <a:pt x="110" y="21"/>
                    </a:cubicBezTo>
                    <a:cubicBezTo>
                      <a:pt x="118" y="11"/>
                      <a:pt x="128" y="0"/>
                      <a:pt x="141" y="2"/>
                    </a:cubicBezTo>
                    <a:cubicBezTo>
                      <a:pt x="149" y="3"/>
                      <a:pt x="155" y="11"/>
                      <a:pt x="157" y="19"/>
                    </a:cubicBezTo>
                    <a:cubicBezTo>
                      <a:pt x="159" y="27"/>
                      <a:pt x="157" y="35"/>
                      <a:pt x="155" y="43"/>
                    </a:cubicBezTo>
                    <a:cubicBezTo>
                      <a:pt x="147" y="70"/>
                      <a:pt x="128" y="88"/>
                      <a:pt x="110" y="109"/>
                    </a:cubicBezTo>
                    <a:cubicBezTo>
                      <a:pt x="92" y="130"/>
                      <a:pt x="67" y="152"/>
                      <a:pt x="37" y="154"/>
                    </a:cubicBezTo>
                    <a:cubicBezTo>
                      <a:pt x="23" y="155"/>
                      <a:pt x="5" y="149"/>
                      <a:pt x="1" y="135"/>
                    </a:cubicBezTo>
                    <a:cubicBezTo>
                      <a:pt x="0" y="127"/>
                      <a:pt x="3" y="118"/>
                      <a:pt x="9" y="112"/>
                    </a:cubicBezTo>
                    <a:cubicBezTo>
                      <a:pt x="14" y="106"/>
                      <a:pt x="21" y="102"/>
                      <a:pt x="28" y="97"/>
                    </a:cubicBezTo>
                    <a:cubicBezTo>
                      <a:pt x="58" y="77"/>
                      <a:pt x="86" y="51"/>
                      <a:pt x="109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任意多边形: 形状 35"/>
              <p:cNvSpPr/>
              <p:nvPr/>
            </p:nvSpPr>
            <p:spPr bwMode="auto">
              <a:xfrm>
                <a:off x="5953125" y="2290763"/>
                <a:ext cx="1479550" cy="1741488"/>
              </a:xfrm>
              <a:custGeom>
                <a:avLst/>
                <a:gdLst>
                  <a:gd name="T0" fmla="*/ 201 w 305"/>
                  <a:gd name="T1" fmla="*/ 290 h 359"/>
                  <a:gd name="T2" fmla="*/ 278 w 305"/>
                  <a:gd name="T3" fmla="*/ 168 h 359"/>
                  <a:gd name="T4" fmla="*/ 305 w 305"/>
                  <a:gd name="T5" fmla="*/ 100 h 359"/>
                  <a:gd name="T6" fmla="*/ 290 w 305"/>
                  <a:gd name="T7" fmla="*/ 60 h 359"/>
                  <a:gd name="T8" fmla="*/ 243 w 305"/>
                  <a:gd name="T9" fmla="*/ 42 h 359"/>
                  <a:gd name="T10" fmla="*/ 154 w 305"/>
                  <a:gd name="T11" fmla="*/ 1 h 359"/>
                  <a:gd name="T12" fmla="*/ 104 w 305"/>
                  <a:gd name="T13" fmla="*/ 19 h 359"/>
                  <a:gd name="T14" fmla="*/ 68 w 305"/>
                  <a:gd name="T15" fmla="*/ 57 h 359"/>
                  <a:gd name="T16" fmla="*/ 65 w 305"/>
                  <a:gd name="T17" fmla="*/ 67 h 359"/>
                  <a:gd name="T18" fmla="*/ 71 w 305"/>
                  <a:gd name="T19" fmla="*/ 75 h 359"/>
                  <a:gd name="T20" fmla="*/ 89 w 305"/>
                  <a:gd name="T21" fmla="*/ 91 h 359"/>
                  <a:gd name="T22" fmla="*/ 91 w 305"/>
                  <a:gd name="T23" fmla="*/ 94 h 359"/>
                  <a:gd name="T24" fmla="*/ 90 w 305"/>
                  <a:gd name="T25" fmla="*/ 96 h 359"/>
                  <a:gd name="T26" fmla="*/ 44 w 305"/>
                  <a:gd name="T27" fmla="*/ 142 h 359"/>
                  <a:gd name="T28" fmla="*/ 0 w 305"/>
                  <a:gd name="T29" fmla="*/ 162 h 359"/>
                  <a:gd name="T30" fmla="*/ 50 w 305"/>
                  <a:gd name="T31" fmla="*/ 238 h 359"/>
                  <a:gd name="T32" fmla="*/ 148 w 305"/>
                  <a:gd name="T33" fmla="*/ 359 h 359"/>
                  <a:gd name="T34" fmla="*/ 201 w 305"/>
                  <a:gd name="T35" fmla="*/ 29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359">
                    <a:moveTo>
                      <a:pt x="201" y="290"/>
                    </a:moveTo>
                    <a:cubicBezTo>
                      <a:pt x="229" y="251"/>
                      <a:pt x="253" y="209"/>
                      <a:pt x="278" y="168"/>
                    </a:cubicBezTo>
                    <a:cubicBezTo>
                      <a:pt x="290" y="148"/>
                      <a:pt x="304" y="124"/>
                      <a:pt x="305" y="100"/>
                    </a:cubicBezTo>
                    <a:cubicBezTo>
                      <a:pt x="305" y="88"/>
                      <a:pt x="299" y="68"/>
                      <a:pt x="290" y="60"/>
                    </a:cubicBezTo>
                    <a:cubicBezTo>
                      <a:pt x="279" y="48"/>
                      <a:pt x="258" y="50"/>
                      <a:pt x="243" y="42"/>
                    </a:cubicBezTo>
                    <a:cubicBezTo>
                      <a:pt x="214" y="24"/>
                      <a:pt x="191" y="0"/>
                      <a:pt x="154" y="1"/>
                    </a:cubicBezTo>
                    <a:cubicBezTo>
                      <a:pt x="136" y="2"/>
                      <a:pt x="119" y="8"/>
                      <a:pt x="104" y="19"/>
                    </a:cubicBezTo>
                    <a:cubicBezTo>
                      <a:pt x="90" y="29"/>
                      <a:pt x="79" y="43"/>
                      <a:pt x="68" y="57"/>
                    </a:cubicBezTo>
                    <a:cubicBezTo>
                      <a:pt x="64" y="62"/>
                      <a:pt x="62" y="62"/>
                      <a:pt x="65" y="67"/>
                    </a:cubicBezTo>
                    <a:cubicBezTo>
                      <a:pt x="66" y="69"/>
                      <a:pt x="69" y="72"/>
                      <a:pt x="71" y="75"/>
                    </a:cubicBezTo>
                    <a:cubicBezTo>
                      <a:pt x="76" y="81"/>
                      <a:pt x="82" y="87"/>
                      <a:pt x="89" y="91"/>
                    </a:cubicBezTo>
                    <a:cubicBezTo>
                      <a:pt x="90" y="92"/>
                      <a:pt x="91" y="93"/>
                      <a:pt x="91" y="94"/>
                    </a:cubicBezTo>
                    <a:cubicBezTo>
                      <a:pt x="91" y="95"/>
                      <a:pt x="90" y="96"/>
                      <a:pt x="90" y="96"/>
                    </a:cubicBezTo>
                    <a:cubicBezTo>
                      <a:pt x="77" y="114"/>
                      <a:pt x="63" y="130"/>
                      <a:pt x="44" y="142"/>
                    </a:cubicBezTo>
                    <a:cubicBezTo>
                      <a:pt x="39" y="145"/>
                      <a:pt x="6" y="171"/>
                      <a:pt x="0" y="162"/>
                    </a:cubicBezTo>
                    <a:cubicBezTo>
                      <a:pt x="16" y="188"/>
                      <a:pt x="33" y="213"/>
                      <a:pt x="50" y="238"/>
                    </a:cubicBezTo>
                    <a:cubicBezTo>
                      <a:pt x="79" y="281"/>
                      <a:pt x="110" y="323"/>
                      <a:pt x="148" y="359"/>
                    </a:cubicBezTo>
                    <a:cubicBezTo>
                      <a:pt x="167" y="337"/>
                      <a:pt x="185" y="314"/>
                      <a:pt x="201" y="290"/>
                    </a:cubicBezTo>
                    <a:close/>
                  </a:path>
                </a:pathLst>
              </a:custGeom>
              <a:solidFill>
                <a:srgbClr val="476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任意多边形: 形状 36"/>
              <p:cNvSpPr/>
              <p:nvPr/>
            </p:nvSpPr>
            <p:spPr bwMode="auto">
              <a:xfrm>
                <a:off x="5346700" y="2828925"/>
                <a:ext cx="1382713" cy="431800"/>
              </a:xfrm>
              <a:custGeom>
                <a:avLst/>
                <a:gdLst>
                  <a:gd name="T0" fmla="*/ 164 w 285"/>
                  <a:gd name="T1" fmla="*/ 89 h 89"/>
                  <a:gd name="T2" fmla="*/ 2 w 285"/>
                  <a:gd name="T3" fmla="*/ 14 h 89"/>
                  <a:gd name="T4" fmla="*/ 2 w 285"/>
                  <a:gd name="T5" fmla="*/ 10 h 89"/>
                  <a:gd name="T6" fmla="*/ 115 w 285"/>
                  <a:gd name="T7" fmla="*/ 0 h 89"/>
                  <a:gd name="T8" fmla="*/ 285 w 285"/>
                  <a:gd name="T9" fmla="*/ 79 h 89"/>
                  <a:gd name="T10" fmla="*/ 164 w 285"/>
                  <a:gd name="T1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5" h="89">
                    <a:moveTo>
                      <a:pt x="164" y="89"/>
                    </a:moveTo>
                    <a:cubicBezTo>
                      <a:pt x="2" y="14"/>
                      <a:pt x="2" y="14"/>
                      <a:pt x="2" y="14"/>
                    </a:cubicBezTo>
                    <a:cubicBezTo>
                      <a:pt x="0" y="13"/>
                      <a:pt x="0" y="10"/>
                      <a:pt x="2" y="1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285" y="79"/>
                      <a:pt x="285" y="79"/>
                      <a:pt x="285" y="79"/>
                    </a:cubicBezTo>
                    <a:lnTo>
                      <a:pt x="164" y="89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任意多边形: 形状 37"/>
              <p:cNvSpPr/>
              <p:nvPr/>
            </p:nvSpPr>
            <p:spPr bwMode="auto">
              <a:xfrm>
                <a:off x="5710238" y="2979738"/>
                <a:ext cx="722313" cy="209550"/>
              </a:xfrm>
              <a:custGeom>
                <a:avLst/>
                <a:gdLst>
                  <a:gd name="T0" fmla="*/ 266 w 455"/>
                  <a:gd name="T1" fmla="*/ 132 h 132"/>
                  <a:gd name="T2" fmla="*/ 0 w 455"/>
                  <a:gd name="T3" fmla="*/ 6 h 132"/>
                  <a:gd name="T4" fmla="*/ 186 w 455"/>
                  <a:gd name="T5" fmla="*/ 0 h 132"/>
                  <a:gd name="T6" fmla="*/ 455 w 455"/>
                  <a:gd name="T7" fmla="*/ 126 h 132"/>
                  <a:gd name="T8" fmla="*/ 266 w 455"/>
                  <a:gd name="T9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5" h="132">
                    <a:moveTo>
                      <a:pt x="266" y="132"/>
                    </a:moveTo>
                    <a:lnTo>
                      <a:pt x="0" y="6"/>
                    </a:lnTo>
                    <a:lnTo>
                      <a:pt x="186" y="0"/>
                    </a:lnTo>
                    <a:lnTo>
                      <a:pt x="455" y="126"/>
                    </a:lnTo>
                    <a:lnTo>
                      <a:pt x="266" y="132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任意多边形: 形状 38"/>
              <p:cNvSpPr/>
              <p:nvPr/>
            </p:nvSpPr>
            <p:spPr bwMode="auto">
              <a:xfrm>
                <a:off x="5840413" y="2790825"/>
                <a:ext cx="1736725" cy="858838"/>
              </a:xfrm>
              <a:custGeom>
                <a:avLst/>
                <a:gdLst>
                  <a:gd name="T0" fmla="*/ 252 w 358"/>
                  <a:gd name="T1" fmla="*/ 53 h 177"/>
                  <a:gd name="T2" fmla="*/ 231 w 358"/>
                  <a:gd name="T3" fmla="*/ 80 h 177"/>
                  <a:gd name="T4" fmla="*/ 191 w 358"/>
                  <a:gd name="T5" fmla="*/ 77 h 177"/>
                  <a:gd name="T6" fmla="*/ 151 w 358"/>
                  <a:gd name="T7" fmla="*/ 67 h 177"/>
                  <a:gd name="T8" fmla="*/ 77 w 358"/>
                  <a:gd name="T9" fmla="*/ 39 h 177"/>
                  <a:gd name="T10" fmla="*/ 25 w 358"/>
                  <a:gd name="T11" fmla="*/ 27 h 177"/>
                  <a:gd name="T12" fmla="*/ 3 w 358"/>
                  <a:gd name="T13" fmla="*/ 39 h 177"/>
                  <a:gd name="T14" fmla="*/ 13 w 358"/>
                  <a:gd name="T15" fmla="*/ 60 h 177"/>
                  <a:gd name="T16" fmla="*/ 38 w 358"/>
                  <a:gd name="T17" fmla="*/ 67 h 177"/>
                  <a:gd name="T18" fmla="*/ 56 w 358"/>
                  <a:gd name="T19" fmla="*/ 80 h 177"/>
                  <a:gd name="T20" fmla="*/ 220 w 358"/>
                  <a:gd name="T21" fmla="*/ 175 h 177"/>
                  <a:gd name="T22" fmla="*/ 267 w 358"/>
                  <a:gd name="T23" fmla="*/ 167 h 177"/>
                  <a:gd name="T24" fmla="*/ 295 w 358"/>
                  <a:gd name="T25" fmla="*/ 141 h 177"/>
                  <a:gd name="T26" fmla="*/ 348 w 358"/>
                  <a:gd name="T27" fmla="*/ 21 h 177"/>
                  <a:gd name="T28" fmla="*/ 340 w 358"/>
                  <a:gd name="T29" fmla="*/ 6 h 177"/>
                  <a:gd name="T30" fmla="*/ 321 w 358"/>
                  <a:gd name="T31" fmla="*/ 0 h 177"/>
                  <a:gd name="T32" fmla="*/ 258 w 358"/>
                  <a:gd name="T33" fmla="*/ 45 h 177"/>
                  <a:gd name="T34" fmla="*/ 252 w 358"/>
                  <a:gd name="T35" fmla="*/ 53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8" h="177">
                    <a:moveTo>
                      <a:pt x="252" y="53"/>
                    </a:moveTo>
                    <a:cubicBezTo>
                      <a:pt x="245" y="62"/>
                      <a:pt x="238" y="71"/>
                      <a:pt x="231" y="80"/>
                    </a:cubicBezTo>
                    <a:cubicBezTo>
                      <a:pt x="227" y="84"/>
                      <a:pt x="196" y="77"/>
                      <a:pt x="191" y="77"/>
                    </a:cubicBezTo>
                    <a:cubicBezTo>
                      <a:pt x="178" y="75"/>
                      <a:pt x="164" y="72"/>
                      <a:pt x="151" y="67"/>
                    </a:cubicBezTo>
                    <a:cubicBezTo>
                      <a:pt x="125" y="59"/>
                      <a:pt x="102" y="50"/>
                      <a:pt x="77" y="39"/>
                    </a:cubicBezTo>
                    <a:cubicBezTo>
                      <a:pt x="61" y="32"/>
                      <a:pt x="43" y="26"/>
                      <a:pt x="25" y="27"/>
                    </a:cubicBezTo>
                    <a:cubicBezTo>
                      <a:pt x="16" y="28"/>
                      <a:pt x="6" y="31"/>
                      <a:pt x="3" y="39"/>
                    </a:cubicBezTo>
                    <a:cubicBezTo>
                      <a:pt x="0" y="47"/>
                      <a:pt x="6" y="56"/>
                      <a:pt x="13" y="60"/>
                    </a:cubicBezTo>
                    <a:cubicBezTo>
                      <a:pt x="21" y="64"/>
                      <a:pt x="31" y="63"/>
                      <a:pt x="38" y="67"/>
                    </a:cubicBezTo>
                    <a:cubicBezTo>
                      <a:pt x="45" y="71"/>
                      <a:pt x="50" y="77"/>
                      <a:pt x="56" y="80"/>
                    </a:cubicBezTo>
                    <a:cubicBezTo>
                      <a:pt x="112" y="111"/>
                      <a:pt x="155" y="166"/>
                      <a:pt x="220" y="175"/>
                    </a:cubicBezTo>
                    <a:cubicBezTo>
                      <a:pt x="236" y="177"/>
                      <a:pt x="253" y="175"/>
                      <a:pt x="267" y="167"/>
                    </a:cubicBezTo>
                    <a:cubicBezTo>
                      <a:pt x="278" y="161"/>
                      <a:pt x="287" y="151"/>
                      <a:pt x="295" y="141"/>
                    </a:cubicBezTo>
                    <a:cubicBezTo>
                      <a:pt x="322" y="109"/>
                      <a:pt x="358" y="67"/>
                      <a:pt x="348" y="21"/>
                    </a:cubicBezTo>
                    <a:cubicBezTo>
                      <a:pt x="347" y="15"/>
                      <a:pt x="344" y="10"/>
                      <a:pt x="340" y="6"/>
                    </a:cubicBezTo>
                    <a:cubicBezTo>
                      <a:pt x="335" y="2"/>
                      <a:pt x="327" y="0"/>
                      <a:pt x="321" y="0"/>
                    </a:cubicBezTo>
                    <a:cubicBezTo>
                      <a:pt x="294" y="2"/>
                      <a:pt x="275" y="24"/>
                      <a:pt x="258" y="45"/>
                    </a:cubicBezTo>
                    <a:cubicBezTo>
                      <a:pt x="256" y="48"/>
                      <a:pt x="254" y="50"/>
                      <a:pt x="252" y="5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任意多边形: 形状 39"/>
              <p:cNvSpPr/>
              <p:nvPr/>
            </p:nvSpPr>
            <p:spPr bwMode="auto">
              <a:xfrm>
                <a:off x="5273675" y="2320925"/>
                <a:ext cx="868363" cy="939800"/>
              </a:xfrm>
              <a:custGeom>
                <a:avLst/>
                <a:gdLst>
                  <a:gd name="T0" fmla="*/ 9 w 179"/>
                  <a:gd name="T1" fmla="*/ 114 h 194"/>
                  <a:gd name="T2" fmla="*/ 0 w 179"/>
                  <a:gd name="T3" fmla="*/ 0 h 194"/>
                  <a:gd name="T4" fmla="*/ 176 w 179"/>
                  <a:gd name="T5" fmla="*/ 80 h 194"/>
                  <a:gd name="T6" fmla="*/ 179 w 179"/>
                  <a:gd name="T7" fmla="*/ 194 h 194"/>
                  <a:gd name="T8" fmla="*/ 13 w 179"/>
                  <a:gd name="T9" fmla="*/ 119 h 194"/>
                  <a:gd name="T10" fmla="*/ 9 w 179"/>
                  <a:gd name="T11" fmla="*/ 11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9" h="194">
                    <a:moveTo>
                      <a:pt x="9" y="11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76" y="80"/>
                      <a:pt x="176" y="80"/>
                      <a:pt x="176" y="80"/>
                    </a:cubicBezTo>
                    <a:cubicBezTo>
                      <a:pt x="179" y="194"/>
                      <a:pt x="179" y="194"/>
                      <a:pt x="179" y="194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1" y="118"/>
                      <a:pt x="9" y="116"/>
                      <a:pt x="9" y="11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FF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任意多边形: 形状 40"/>
              <p:cNvSpPr/>
              <p:nvPr/>
            </p:nvSpPr>
            <p:spPr bwMode="auto">
              <a:xfrm>
                <a:off x="5403850" y="2679700"/>
                <a:ext cx="311150" cy="411163"/>
              </a:xfrm>
              <a:custGeom>
                <a:avLst/>
                <a:gdLst>
                  <a:gd name="T0" fmla="*/ 57 w 64"/>
                  <a:gd name="T1" fmla="*/ 73 h 85"/>
                  <a:gd name="T2" fmla="*/ 46 w 64"/>
                  <a:gd name="T3" fmla="*/ 41 h 85"/>
                  <a:gd name="T4" fmla="*/ 42 w 64"/>
                  <a:gd name="T5" fmla="*/ 14 h 85"/>
                  <a:gd name="T6" fmla="*/ 40 w 64"/>
                  <a:gd name="T7" fmla="*/ 7 h 85"/>
                  <a:gd name="T8" fmla="*/ 33 w 64"/>
                  <a:gd name="T9" fmla="*/ 5 h 85"/>
                  <a:gd name="T10" fmla="*/ 32 w 64"/>
                  <a:gd name="T11" fmla="*/ 3 h 85"/>
                  <a:gd name="T12" fmla="*/ 25 w 64"/>
                  <a:gd name="T13" fmla="*/ 0 h 85"/>
                  <a:gd name="T14" fmla="*/ 20 w 64"/>
                  <a:gd name="T15" fmla="*/ 5 h 85"/>
                  <a:gd name="T16" fmla="*/ 19 w 64"/>
                  <a:gd name="T17" fmla="*/ 4 h 85"/>
                  <a:gd name="T18" fmla="*/ 11 w 64"/>
                  <a:gd name="T19" fmla="*/ 5 h 85"/>
                  <a:gd name="T20" fmla="*/ 9 w 64"/>
                  <a:gd name="T21" fmla="*/ 11 h 85"/>
                  <a:gd name="T22" fmla="*/ 3 w 64"/>
                  <a:gd name="T23" fmla="*/ 10 h 85"/>
                  <a:gd name="T24" fmla="*/ 1 w 64"/>
                  <a:gd name="T25" fmla="*/ 16 h 85"/>
                  <a:gd name="T26" fmla="*/ 1 w 64"/>
                  <a:gd name="T27" fmla="*/ 44 h 85"/>
                  <a:gd name="T28" fmla="*/ 7 w 64"/>
                  <a:gd name="T29" fmla="*/ 63 h 85"/>
                  <a:gd name="T30" fmla="*/ 15 w 64"/>
                  <a:gd name="T31" fmla="*/ 72 h 85"/>
                  <a:gd name="T32" fmla="*/ 26 w 64"/>
                  <a:gd name="T33" fmla="*/ 75 h 85"/>
                  <a:gd name="T34" fmla="*/ 36 w 64"/>
                  <a:gd name="T35" fmla="*/ 79 h 85"/>
                  <a:gd name="T36" fmla="*/ 62 w 64"/>
                  <a:gd name="T37" fmla="*/ 83 h 85"/>
                  <a:gd name="T38" fmla="*/ 64 w 64"/>
                  <a:gd name="T39" fmla="*/ 81 h 85"/>
                  <a:gd name="T40" fmla="*/ 62 w 64"/>
                  <a:gd name="T41" fmla="*/ 78 h 85"/>
                  <a:gd name="T42" fmla="*/ 57 w 64"/>
                  <a:gd name="T43" fmla="*/ 73 h 85"/>
                  <a:gd name="T44" fmla="*/ 57 w 64"/>
                  <a:gd name="T45" fmla="*/ 73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4" h="85">
                    <a:moveTo>
                      <a:pt x="57" y="73"/>
                    </a:moveTo>
                    <a:cubicBezTo>
                      <a:pt x="50" y="64"/>
                      <a:pt x="48" y="52"/>
                      <a:pt x="46" y="41"/>
                    </a:cubicBezTo>
                    <a:cubicBezTo>
                      <a:pt x="45" y="32"/>
                      <a:pt x="44" y="23"/>
                      <a:pt x="42" y="14"/>
                    </a:cubicBezTo>
                    <a:cubicBezTo>
                      <a:pt x="42" y="12"/>
                      <a:pt x="42" y="9"/>
                      <a:pt x="40" y="7"/>
                    </a:cubicBezTo>
                    <a:cubicBezTo>
                      <a:pt x="38" y="5"/>
                      <a:pt x="35" y="4"/>
                      <a:pt x="33" y="5"/>
                    </a:cubicBezTo>
                    <a:cubicBezTo>
                      <a:pt x="33" y="4"/>
                      <a:pt x="32" y="4"/>
                      <a:pt x="32" y="3"/>
                    </a:cubicBezTo>
                    <a:cubicBezTo>
                      <a:pt x="30" y="1"/>
                      <a:pt x="28" y="0"/>
                      <a:pt x="25" y="0"/>
                    </a:cubicBezTo>
                    <a:cubicBezTo>
                      <a:pt x="23" y="1"/>
                      <a:pt x="21" y="3"/>
                      <a:pt x="20" y="5"/>
                    </a:cubicBezTo>
                    <a:cubicBezTo>
                      <a:pt x="20" y="5"/>
                      <a:pt x="20" y="4"/>
                      <a:pt x="19" y="4"/>
                    </a:cubicBezTo>
                    <a:cubicBezTo>
                      <a:pt x="17" y="2"/>
                      <a:pt x="13" y="3"/>
                      <a:pt x="11" y="5"/>
                    </a:cubicBezTo>
                    <a:cubicBezTo>
                      <a:pt x="9" y="7"/>
                      <a:pt x="9" y="9"/>
                      <a:pt x="9" y="11"/>
                    </a:cubicBezTo>
                    <a:cubicBezTo>
                      <a:pt x="9" y="9"/>
                      <a:pt x="4" y="9"/>
                      <a:pt x="3" y="10"/>
                    </a:cubicBezTo>
                    <a:cubicBezTo>
                      <a:pt x="2" y="11"/>
                      <a:pt x="1" y="14"/>
                      <a:pt x="1" y="16"/>
                    </a:cubicBezTo>
                    <a:cubicBezTo>
                      <a:pt x="0" y="25"/>
                      <a:pt x="0" y="35"/>
                      <a:pt x="1" y="44"/>
                    </a:cubicBezTo>
                    <a:cubicBezTo>
                      <a:pt x="2" y="51"/>
                      <a:pt x="3" y="57"/>
                      <a:pt x="7" y="63"/>
                    </a:cubicBezTo>
                    <a:cubicBezTo>
                      <a:pt x="9" y="67"/>
                      <a:pt x="12" y="69"/>
                      <a:pt x="15" y="72"/>
                    </a:cubicBezTo>
                    <a:cubicBezTo>
                      <a:pt x="19" y="74"/>
                      <a:pt x="22" y="75"/>
                      <a:pt x="26" y="75"/>
                    </a:cubicBezTo>
                    <a:cubicBezTo>
                      <a:pt x="29" y="76"/>
                      <a:pt x="33" y="77"/>
                      <a:pt x="36" y="79"/>
                    </a:cubicBezTo>
                    <a:cubicBezTo>
                      <a:pt x="44" y="81"/>
                      <a:pt x="53" y="85"/>
                      <a:pt x="62" y="83"/>
                    </a:cubicBezTo>
                    <a:cubicBezTo>
                      <a:pt x="63" y="82"/>
                      <a:pt x="64" y="82"/>
                      <a:pt x="64" y="81"/>
                    </a:cubicBezTo>
                    <a:cubicBezTo>
                      <a:pt x="64" y="80"/>
                      <a:pt x="63" y="79"/>
                      <a:pt x="62" y="78"/>
                    </a:cubicBezTo>
                    <a:cubicBezTo>
                      <a:pt x="59" y="77"/>
                      <a:pt x="59" y="75"/>
                      <a:pt x="57" y="73"/>
                    </a:cubicBezTo>
                    <a:cubicBezTo>
                      <a:pt x="57" y="73"/>
                      <a:pt x="57" y="73"/>
                      <a:pt x="57" y="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任意多边形: 形状 41"/>
              <p:cNvSpPr/>
              <p:nvPr/>
            </p:nvSpPr>
            <p:spPr bwMode="auto">
              <a:xfrm>
                <a:off x="5564188" y="2698750"/>
                <a:ext cx="23813" cy="242888"/>
              </a:xfrm>
              <a:custGeom>
                <a:avLst/>
                <a:gdLst>
                  <a:gd name="T0" fmla="*/ 0 w 5"/>
                  <a:gd name="T1" fmla="*/ 0 h 50"/>
                  <a:gd name="T2" fmla="*/ 2 w 5"/>
                  <a:gd name="T3" fmla="*/ 26 h 50"/>
                  <a:gd name="T4" fmla="*/ 5 w 5"/>
                  <a:gd name="T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0">
                    <a:moveTo>
                      <a:pt x="0" y="0"/>
                    </a:moveTo>
                    <a:cubicBezTo>
                      <a:pt x="0" y="9"/>
                      <a:pt x="1" y="18"/>
                      <a:pt x="2" y="26"/>
                    </a:cubicBezTo>
                    <a:cubicBezTo>
                      <a:pt x="3" y="34"/>
                      <a:pt x="2" y="43"/>
                      <a:pt x="5" y="50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任意多边形: 形状 42"/>
              <p:cNvSpPr/>
              <p:nvPr/>
            </p:nvSpPr>
            <p:spPr bwMode="auto">
              <a:xfrm>
                <a:off x="5564188" y="2698750"/>
                <a:ext cx="23813" cy="242888"/>
              </a:xfrm>
              <a:custGeom>
                <a:avLst/>
                <a:gdLst>
                  <a:gd name="T0" fmla="*/ 0 w 5"/>
                  <a:gd name="T1" fmla="*/ 0 h 50"/>
                  <a:gd name="T2" fmla="*/ 2 w 5"/>
                  <a:gd name="T3" fmla="*/ 26 h 50"/>
                  <a:gd name="T4" fmla="*/ 5 w 5"/>
                  <a:gd name="T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0">
                    <a:moveTo>
                      <a:pt x="0" y="0"/>
                    </a:moveTo>
                    <a:cubicBezTo>
                      <a:pt x="0" y="9"/>
                      <a:pt x="1" y="18"/>
                      <a:pt x="2" y="26"/>
                    </a:cubicBezTo>
                    <a:cubicBezTo>
                      <a:pt x="3" y="34"/>
                      <a:pt x="2" y="43"/>
                      <a:pt x="5" y="5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任意多边形: 形状 43"/>
              <p:cNvSpPr/>
              <p:nvPr/>
            </p:nvSpPr>
            <p:spPr bwMode="auto">
              <a:xfrm>
                <a:off x="5500688" y="2693988"/>
                <a:ext cx="30163" cy="238125"/>
              </a:xfrm>
              <a:custGeom>
                <a:avLst/>
                <a:gdLst>
                  <a:gd name="T0" fmla="*/ 1 w 6"/>
                  <a:gd name="T1" fmla="*/ 0 h 49"/>
                  <a:gd name="T2" fmla="*/ 6 w 6"/>
                  <a:gd name="T3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49">
                    <a:moveTo>
                      <a:pt x="1" y="0"/>
                    </a:moveTo>
                    <a:cubicBezTo>
                      <a:pt x="0" y="14"/>
                      <a:pt x="3" y="36"/>
                      <a:pt x="6" y="49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任意多边形: 形状 44"/>
              <p:cNvSpPr/>
              <p:nvPr/>
            </p:nvSpPr>
            <p:spPr bwMode="auto">
              <a:xfrm>
                <a:off x="5500688" y="2693988"/>
                <a:ext cx="30163" cy="238125"/>
              </a:xfrm>
              <a:custGeom>
                <a:avLst/>
                <a:gdLst>
                  <a:gd name="T0" fmla="*/ 1 w 6"/>
                  <a:gd name="T1" fmla="*/ 0 h 49"/>
                  <a:gd name="T2" fmla="*/ 6 w 6"/>
                  <a:gd name="T3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49">
                    <a:moveTo>
                      <a:pt x="1" y="0"/>
                    </a:moveTo>
                    <a:cubicBezTo>
                      <a:pt x="0" y="14"/>
                      <a:pt x="3" y="36"/>
                      <a:pt x="6" y="49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任意多边形: 形状 45"/>
              <p:cNvSpPr/>
              <p:nvPr/>
            </p:nvSpPr>
            <p:spPr bwMode="auto">
              <a:xfrm>
                <a:off x="5448300" y="2684463"/>
                <a:ext cx="23813" cy="238125"/>
              </a:xfrm>
              <a:custGeom>
                <a:avLst/>
                <a:gdLst>
                  <a:gd name="T0" fmla="*/ 1 w 5"/>
                  <a:gd name="T1" fmla="*/ 0 h 49"/>
                  <a:gd name="T2" fmla="*/ 1 w 5"/>
                  <a:gd name="T3" fmla="*/ 5 h 49"/>
                  <a:gd name="T4" fmla="*/ 5 w 5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9">
                    <a:moveTo>
                      <a:pt x="1" y="0"/>
                    </a:moveTo>
                    <a:cubicBezTo>
                      <a:pt x="1" y="1"/>
                      <a:pt x="1" y="3"/>
                      <a:pt x="1" y="5"/>
                    </a:cubicBezTo>
                    <a:cubicBezTo>
                      <a:pt x="0" y="18"/>
                      <a:pt x="1" y="36"/>
                      <a:pt x="5" y="49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任意多边形: 形状 46"/>
              <p:cNvSpPr/>
              <p:nvPr/>
            </p:nvSpPr>
            <p:spPr bwMode="auto">
              <a:xfrm>
                <a:off x="5448300" y="2684463"/>
                <a:ext cx="23813" cy="238125"/>
              </a:xfrm>
              <a:custGeom>
                <a:avLst/>
                <a:gdLst>
                  <a:gd name="T0" fmla="*/ 1 w 5"/>
                  <a:gd name="T1" fmla="*/ 0 h 49"/>
                  <a:gd name="T2" fmla="*/ 1 w 5"/>
                  <a:gd name="T3" fmla="*/ 5 h 49"/>
                  <a:gd name="T4" fmla="*/ 5 w 5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9">
                    <a:moveTo>
                      <a:pt x="1" y="0"/>
                    </a:moveTo>
                    <a:cubicBezTo>
                      <a:pt x="1" y="1"/>
                      <a:pt x="1" y="3"/>
                      <a:pt x="1" y="5"/>
                    </a:cubicBezTo>
                    <a:cubicBezTo>
                      <a:pt x="0" y="18"/>
                      <a:pt x="1" y="36"/>
                      <a:pt x="5" y="49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8" name="任意多边形: 形状 47"/>
              <p:cNvSpPr/>
              <p:nvPr/>
            </p:nvSpPr>
            <p:spPr bwMode="auto">
              <a:xfrm>
                <a:off x="6961188" y="2470150"/>
                <a:ext cx="723900" cy="946150"/>
              </a:xfrm>
              <a:custGeom>
                <a:avLst/>
                <a:gdLst>
                  <a:gd name="T0" fmla="*/ 39 w 149"/>
                  <a:gd name="T1" fmla="*/ 5 h 195"/>
                  <a:gd name="T2" fmla="*/ 92 w 149"/>
                  <a:gd name="T3" fmla="*/ 4 h 195"/>
                  <a:gd name="T4" fmla="*/ 143 w 149"/>
                  <a:gd name="T5" fmla="*/ 101 h 195"/>
                  <a:gd name="T6" fmla="*/ 96 w 149"/>
                  <a:gd name="T7" fmla="*/ 195 h 195"/>
                  <a:gd name="T8" fmla="*/ 2 w 149"/>
                  <a:gd name="T9" fmla="*/ 125 h 195"/>
                  <a:gd name="T10" fmla="*/ 24 w 149"/>
                  <a:gd name="T11" fmla="*/ 85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9" h="195">
                    <a:moveTo>
                      <a:pt x="39" y="5"/>
                    </a:moveTo>
                    <a:cubicBezTo>
                      <a:pt x="57" y="2"/>
                      <a:pt x="75" y="0"/>
                      <a:pt x="92" y="4"/>
                    </a:cubicBezTo>
                    <a:cubicBezTo>
                      <a:pt x="136" y="13"/>
                      <a:pt x="149" y="62"/>
                      <a:pt x="143" y="101"/>
                    </a:cubicBezTo>
                    <a:cubicBezTo>
                      <a:pt x="137" y="136"/>
                      <a:pt x="118" y="167"/>
                      <a:pt x="96" y="195"/>
                    </a:cubicBezTo>
                    <a:cubicBezTo>
                      <a:pt x="64" y="173"/>
                      <a:pt x="34" y="147"/>
                      <a:pt x="2" y="125"/>
                    </a:cubicBezTo>
                    <a:cubicBezTo>
                      <a:pt x="0" y="124"/>
                      <a:pt x="11" y="115"/>
                      <a:pt x="24" y="85"/>
                    </a:cubicBezTo>
                  </a:path>
                </a:pathLst>
              </a:custGeom>
              <a:solidFill>
                <a:srgbClr val="476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9" name="任意多边形: 形状 48"/>
              <p:cNvSpPr/>
              <p:nvPr/>
            </p:nvSpPr>
            <p:spPr bwMode="auto">
              <a:xfrm>
                <a:off x="6918325" y="1641475"/>
                <a:ext cx="649288" cy="915988"/>
              </a:xfrm>
              <a:custGeom>
                <a:avLst/>
                <a:gdLst>
                  <a:gd name="T0" fmla="*/ 37 w 134"/>
                  <a:gd name="T1" fmla="*/ 185 h 189"/>
                  <a:gd name="T2" fmla="*/ 20 w 134"/>
                  <a:gd name="T3" fmla="*/ 177 h 189"/>
                  <a:gd name="T4" fmla="*/ 6 w 134"/>
                  <a:gd name="T5" fmla="*/ 161 h 189"/>
                  <a:gd name="T6" fmla="*/ 0 w 134"/>
                  <a:gd name="T7" fmla="*/ 147 h 189"/>
                  <a:gd name="T8" fmla="*/ 17 w 134"/>
                  <a:gd name="T9" fmla="*/ 150 h 189"/>
                  <a:gd name="T10" fmla="*/ 27 w 134"/>
                  <a:gd name="T11" fmla="*/ 139 h 189"/>
                  <a:gd name="T12" fmla="*/ 36 w 134"/>
                  <a:gd name="T13" fmla="*/ 122 h 189"/>
                  <a:gd name="T14" fmla="*/ 36 w 134"/>
                  <a:gd name="T15" fmla="*/ 121 h 189"/>
                  <a:gd name="T16" fmla="*/ 32 w 134"/>
                  <a:gd name="T17" fmla="*/ 118 h 189"/>
                  <a:gd name="T18" fmla="*/ 26 w 134"/>
                  <a:gd name="T19" fmla="*/ 115 h 189"/>
                  <a:gd name="T20" fmla="*/ 15 w 134"/>
                  <a:gd name="T21" fmla="*/ 103 h 189"/>
                  <a:gd name="T22" fmla="*/ 11 w 134"/>
                  <a:gd name="T23" fmla="*/ 84 h 189"/>
                  <a:gd name="T24" fmla="*/ 39 w 134"/>
                  <a:gd name="T25" fmla="*/ 6 h 189"/>
                  <a:gd name="T26" fmla="*/ 45 w 134"/>
                  <a:gd name="T27" fmla="*/ 3 h 189"/>
                  <a:gd name="T28" fmla="*/ 67 w 134"/>
                  <a:gd name="T29" fmla="*/ 9 h 189"/>
                  <a:gd name="T30" fmla="*/ 88 w 134"/>
                  <a:gd name="T31" fmla="*/ 16 h 189"/>
                  <a:gd name="T32" fmla="*/ 114 w 134"/>
                  <a:gd name="T33" fmla="*/ 24 h 189"/>
                  <a:gd name="T34" fmla="*/ 132 w 134"/>
                  <a:gd name="T35" fmla="*/ 36 h 189"/>
                  <a:gd name="T36" fmla="*/ 126 w 134"/>
                  <a:gd name="T37" fmla="*/ 55 h 189"/>
                  <a:gd name="T38" fmla="*/ 119 w 134"/>
                  <a:gd name="T39" fmla="*/ 75 h 189"/>
                  <a:gd name="T40" fmla="*/ 104 w 134"/>
                  <a:gd name="T41" fmla="*/ 120 h 189"/>
                  <a:gd name="T42" fmla="*/ 95 w 134"/>
                  <a:gd name="T43" fmla="*/ 154 h 189"/>
                  <a:gd name="T44" fmla="*/ 95 w 134"/>
                  <a:gd name="T45" fmla="*/ 168 h 189"/>
                  <a:gd name="T46" fmla="*/ 99 w 134"/>
                  <a:gd name="T47" fmla="*/ 173 h 189"/>
                  <a:gd name="T48" fmla="*/ 104 w 134"/>
                  <a:gd name="T49" fmla="*/ 176 h 189"/>
                  <a:gd name="T50" fmla="*/ 92 w 134"/>
                  <a:gd name="T51" fmla="*/ 182 h 189"/>
                  <a:gd name="T52" fmla="*/ 82 w 134"/>
                  <a:gd name="T53" fmla="*/ 185 h 189"/>
                  <a:gd name="T54" fmla="*/ 37 w 134"/>
                  <a:gd name="T55" fmla="*/ 18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4" h="189">
                    <a:moveTo>
                      <a:pt x="37" y="185"/>
                    </a:moveTo>
                    <a:cubicBezTo>
                      <a:pt x="31" y="183"/>
                      <a:pt x="25" y="181"/>
                      <a:pt x="20" y="177"/>
                    </a:cubicBezTo>
                    <a:cubicBezTo>
                      <a:pt x="14" y="173"/>
                      <a:pt x="9" y="167"/>
                      <a:pt x="6" y="161"/>
                    </a:cubicBezTo>
                    <a:cubicBezTo>
                      <a:pt x="4" y="157"/>
                      <a:pt x="4" y="148"/>
                      <a:pt x="0" y="147"/>
                    </a:cubicBezTo>
                    <a:cubicBezTo>
                      <a:pt x="4" y="150"/>
                      <a:pt x="12" y="151"/>
                      <a:pt x="17" y="150"/>
                    </a:cubicBezTo>
                    <a:cubicBezTo>
                      <a:pt x="22" y="148"/>
                      <a:pt x="25" y="143"/>
                      <a:pt x="27" y="139"/>
                    </a:cubicBezTo>
                    <a:cubicBezTo>
                      <a:pt x="31" y="133"/>
                      <a:pt x="34" y="128"/>
                      <a:pt x="36" y="122"/>
                    </a:cubicBezTo>
                    <a:cubicBezTo>
                      <a:pt x="36" y="122"/>
                      <a:pt x="36" y="122"/>
                      <a:pt x="36" y="121"/>
                    </a:cubicBezTo>
                    <a:cubicBezTo>
                      <a:pt x="36" y="120"/>
                      <a:pt x="33" y="118"/>
                      <a:pt x="32" y="118"/>
                    </a:cubicBezTo>
                    <a:cubicBezTo>
                      <a:pt x="30" y="117"/>
                      <a:pt x="28" y="116"/>
                      <a:pt x="26" y="115"/>
                    </a:cubicBezTo>
                    <a:cubicBezTo>
                      <a:pt x="22" y="112"/>
                      <a:pt x="18" y="108"/>
                      <a:pt x="15" y="103"/>
                    </a:cubicBezTo>
                    <a:cubicBezTo>
                      <a:pt x="12" y="97"/>
                      <a:pt x="11" y="91"/>
                      <a:pt x="11" y="84"/>
                    </a:cubicBezTo>
                    <a:cubicBezTo>
                      <a:pt x="8" y="55"/>
                      <a:pt x="18" y="26"/>
                      <a:pt x="39" y="6"/>
                    </a:cubicBezTo>
                    <a:cubicBezTo>
                      <a:pt x="41" y="5"/>
                      <a:pt x="43" y="3"/>
                      <a:pt x="45" y="3"/>
                    </a:cubicBezTo>
                    <a:cubicBezTo>
                      <a:pt x="53" y="0"/>
                      <a:pt x="60" y="8"/>
                      <a:pt x="67" y="9"/>
                    </a:cubicBezTo>
                    <a:cubicBezTo>
                      <a:pt x="74" y="11"/>
                      <a:pt x="81" y="13"/>
                      <a:pt x="88" y="16"/>
                    </a:cubicBezTo>
                    <a:cubicBezTo>
                      <a:pt x="97" y="19"/>
                      <a:pt x="105" y="21"/>
                      <a:pt x="114" y="24"/>
                    </a:cubicBezTo>
                    <a:cubicBezTo>
                      <a:pt x="119" y="27"/>
                      <a:pt x="130" y="30"/>
                      <a:pt x="132" y="36"/>
                    </a:cubicBezTo>
                    <a:cubicBezTo>
                      <a:pt x="134" y="42"/>
                      <a:pt x="128" y="49"/>
                      <a:pt x="126" y="55"/>
                    </a:cubicBezTo>
                    <a:cubicBezTo>
                      <a:pt x="124" y="62"/>
                      <a:pt x="122" y="68"/>
                      <a:pt x="119" y="75"/>
                    </a:cubicBezTo>
                    <a:cubicBezTo>
                      <a:pt x="113" y="90"/>
                      <a:pt x="108" y="105"/>
                      <a:pt x="104" y="120"/>
                    </a:cubicBezTo>
                    <a:cubicBezTo>
                      <a:pt x="100" y="131"/>
                      <a:pt x="97" y="142"/>
                      <a:pt x="95" y="154"/>
                    </a:cubicBezTo>
                    <a:cubicBezTo>
                      <a:pt x="94" y="159"/>
                      <a:pt x="94" y="164"/>
                      <a:pt x="95" y="168"/>
                    </a:cubicBezTo>
                    <a:cubicBezTo>
                      <a:pt x="96" y="170"/>
                      <a:pt x="97" y="172"/>
                      <a:pt x="99" y="173"/>
                    </a:cubicBezTo>
                    <a:cubicBezTo>
                      <a:pt x="100" y="174"/>
                      <a:pt x="103" y="176"/>
                      <a:pt x="104" y="176"/>
                    </a:cubicBezTo>
                    <a:cubicBezTo>
                      <a:pt x="101" y="178"/>
                      <a:pt x="96" y="181"/>
                      <a:pt x="92" y="182"/>
                    </a:cubicBezTo>
                    <a:cubicBezTo>
                      <a:pt x="89" y="183"/>
                      <a:pt x="85" y="184"/>
                      <a:pt x="82" y="185"/>
                    </a:cubicBezTo>
                    <a:cubicBezTo>
                      <a:pt x="67" y="188"/>
                      <a:pt x="52" y="189"/>
                      <a:pt x="37" y="18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0" name="任意多边形: 形状 49"/>
              <p:cNvSpPr/>
              <p:nvPr/>
            </p:nvSpPr>
            <p:spPr bwMode="auto">
              <a:xfrm>
                <a:off x="6980237" y="1476375"/>
                <a:ext cx="693738" cy="615951"/>
              </a:xfrm>
              <a:custGeom>
                <a:avLst/>
                <a:gdLst>
                  <a:gd name="T0" fmla="*/ 98 w 143"/>
                  <a:gd name="T1" fmla="*/ 118 h 127"/>
                  <a:gd name="T2" fmla="*/ 108 w 143"/>
                  <a:gd name="T3" fmla="*/ 112 h 127"/>
                  <a:gd name="T4" fmla="*/ 137 w 143"/>
                  <a:gd name="T5" fmla="*/ 106 h 127"/>
                  <a:gd name="T6" fmla="*/ 126 w 143"/>
                  <a:gd name="T7" fmla="*/ 92 h 127"/>
                  <a:gd name="T8" fmla="*/ 138 w 143"/>
                  <a:gd name="T9" fmla="*/ 86 h 127"/>
                  <a:gd name="T10" fmla="*/ 142 w 143"/>
                  <a:gd name="T11" fmla="*/ 74 h 127"/>
                  <a:gd name="T12" fmla="*/ 126 w 143"/>
                  <a:gd name="T13" fmla="*/ 66 h 127"/>
                  <a:gd name="T14" fmla="*/ 133 w 143"/>
                  <a:gd name="T15" fmla="*/ 46 h 127"/>
                  <a:gd name="T16" fmla="*/ 121 w 143"/>
                  <a:gd name="T17" fmla="*/ 40 h 127"/>
                  <a:gd name="T18" fmla="*/ 110 w 143"/>
                  <a:gd name="T19" fmla="*/ 42 h 127"/>
                  <a:gd name="T20" fmla="*/ 103 w 143"/>
                  <a:gd name="T21" fmla="*/ 20 h 127"/>
                  <a:gd name="T22" fmla="*/ 80 w 143"/>
                  <a:gd name="T23" fmla="*/ 25 h 127"/>
                  <a:gd name="T24" fmla="*/ 65 w 143"/>
                  <a:gd name="T25" fmla="*/ 2 h 127"/>
                  <a:gd name="T26" fmla="*/ 41 w 143"/>
                  <a:gd name="T27" fmla="*/ 17 h 127"/>
                  <a:gd name="T28" fmla="*/ 25 w 143"/>
                  <a:gd name="T29" fmla="*/ 12 h 127"/>
                  <a:gd name="T30" fmla="*/ 11 w 143"/>
                  <a:gd name="T31" fmla="*/ 20 h 127"/>
                  <a:gd name="T32" fmla="*/ 18 w 143"/>
                  <a:gd name="T33" fmla="*/ 34 h 127"/>
                  <a:gd name="T34" fmla="*/ 6 w 143"/>
                  <a:gd name="T35" fmla="*/ 37 h 127"/>
                  <a:gd name="T36" fmla="*/ 0 w 143"/>
                  <a:gd name="T37" fmla="*/ 47 h 127"/>
                  <a:gd name="T38" fmla="*/ 3 w 143"/>
                  <a:gd name="T39" fmla="*/ 54 h 127"/>
                  <a:gd name="T40" fmla="*/ 13 w 143"/>
                  <a:gd name="T41" fmla="*/ 59 h 127"/>
                  <a:gd name="T42" fmla="*/ 29 w 143"/>
                  <a:gd name="T43" fmla="*/ 57 h 127"/>
                  <a:gd name="T44" fmla="*/ 30 w 143"/>
                  <a:gd name="T45" fmla="*/ 73 h 127"/>
                  <a:gd name="T46" fmla="*/ 47 w 143"/>
                  <a:gd name="T47" fmla="*/ 77 h 127"/>
                  <a:gd name="T48" fmla="*/ 63 w 143"/>
                  <a:gd name="T49" fmla="*/ 70 h 127"/>
                  <a:gd name="T50" fmla="*/ 67 w 143"/>
                  <a:gd name="T51" fmla="*/ 86 h 127"/>
                  <a:gd name="T52" fmla="*/ 85 w 143"/>
                  <a:gd name="T53" fmla="*/ 87 h 127"/>
                  <a:gd name="T54" fmla="*/ 82 w 143"/>
                  <a:gd name="T55" fmla="*/ 110 h 127"/>
                  <a:gd name="T56" fmla="*/ 88 w 143"/>
                  <a:gd name="T57" fmla="*/ 116 h 127"/>
                  <a:gd name="T58" fmla="*/ 97 w 143"/>
                  <a:gd name="T59" fmla="*/ 118 h 127"/>
                  <a:gd name="T60" fmla="*/ 98 w 143"/>
                  <a:gd name="T61" fmla="*/ 118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3" h="127">
                    <a:moveTo>
                      <a:pt x="98" y="118"/>
                    </a:moveTo>
                    <a:cubicBezTo>
                      <a:pt x="102" y="117"/>
                      <a:pt x="106" y="116"/>
                      <a:pt x="108" y="112"/>
                    </a:cubicBezTo>
                    <a:cubicBezTo>
                      <a:pt x="113" y="127"/>
                      <a:pt x="136" y="120"/>
                      <a:pt x="137" y="106"/>
                    </a:cubicBezTo>
                    <a:cubicBezTo>
                      <a:pt x="137" y="100"/>
                      <a:pt x="132" y="93"/>
                      <a:pt x="126" y="92"/>
                    </a:cubicBezTo>
                    <a:cubicBezTo>
                      <a:pt x="130" y="91"/>
                      <a:pt x="135" y="89"/>
                      <a:pt x="138" y="86"/>
                    </a:cubicBezTo>
                    <a:cubicBezTo>
                      <a:pt x="141" y="83"/>
                      <a:pt x="143" y="79"/>
                      <a:pt x="142" y="74"/>
                    </a:cubicBezTo>
                    <a:cubicBezTo>
                      <a:pt x="141" y="68"/>
                      <a:pt x="132" y="65"/>
                      <a:pt x="126" y="66"/>
                    </a:cubicBezTo>
                    <a:cubicBezTo>
                      <a:pt x="132" y="63"/>
                      <a:pt x="136" y="52"/>
                      <a:pt x="133" y="46"/>
                    </a:cubicBezTo>
                    <a:cubicBezTo>
                      <a:pt x="130" y="42"/>
                      <a:pt x="126" y="40"/>
                      <a:pt x="121" y="40"/>
                    </a:cubicBezTo>
                    <a:cubicBezTo>
                      <a:pt x="119" y="40"/>
                      <a:pt x="111" y="40"/>
                      <a:pt x="110" y="42"/>
                    </a:cubicBezTo>
                    <a:cubicBezTo>
                      <a:pt x="113" y="34"/>
                      <a:pt x="110" y="24"/>
                      <a:pt x="103" y="20"/>
                    </a:cubicBezTo>
                    <a:cubicBezTo>
                      <a:pt x="95" y="16"/>
                      <a:pt x="84" y="18"/>
                      <a:pt x="80" y="25"/>
                    </a:cubicBezTo>
                    <a:cubicBezTo>
                      <a:pt x="80" y="15"/>
                      <a:pt x="74" y="5"/>
                      <a:pt x="65" y="2"/>
                    </a:cubicBezTo>
                    <a:cubicBezTo>
                      <a:pt x="57" y="0"/>
                      <a:pt x="39" y="6"/>
                      <a:pt x="41" y="17"/>
                    </a:cubicBezTo>
                    <a:cubicBezTo>
                      <a:pt x="36" y="14"/>
                      <a:pt x="31" y="12"/>
                      <a:pt x="25" y="12"/>
                    </a:cubicBezTo>
                    <a:cubicBezTo>
                      <a:pt x="19" y="12"/>
                      <a:pt x="13" y="15"/>
                      <a:pt x="11" y="20"/>
                    </a:cubicBezTo>
                    <a:cubicBezTo>
                      <a:pt x="9" y="26"/>
                      <a:pt x="12" y="33"/>
                      <a:pt x="18" y="34"/>
                    </a:cubicBezTo>
                    <a:cubicBezTo>
                      <a:pt x="14" y="34"/>
                      <a:pt x="10" y="35"/>
                      <a:pt x="6" y="37"/>
                    </a:cubicBezTo>
                    <a:cubicBezTo>
                      <a:pt x="2" y="39"/>
                      <a:pt x="0" y="43"/>
                      <a:pt x="0" y="47"/>
                    </a:cubicBezTo>
                    <a:cubicBezTo>
                      <a:pt x="0" y="50"/>
                      <a:pt x="1" y="52"/>
                      <a:pt x="3" y="54"/>
                    </a:cubicBezTo>
                    <a:cubicBezTo>
                      <a:pt x="5" y="57"/>
                      <a:pt x="9" y="59"/>
                      <a:pt x="13" y="59"/>
                    </a:cubicBezTo>
                    <a:cubicBezTo>
                      <a:pt x="19" y="60"/>
                      <a:pt x="24" y="59"/>
                      <a:pt x="29" y="57"/>
                    </a:cubicBezTo>
                    <a:cubicBezTo>
                      <a:pt x="25" y="62"/>
                      <a:pt x="26" y="69"/>
                      <a:pt x="30" y="73"/>
                    </a:cubicBezTo>
                    <a:cubicBezTo>
                      <a:pt x="35" y="77"/>
                      <a:pt x="41" y="78"/>
                      <a:pt x="47" y="77"/>
                    </a:cubicBezTo>
                    <a:cubicBezTo>
                      <a:pt x="53" y="76"/>
                      <a:pt x="58" y="73"/>
                      <a:pt x="63" y="70"/>
                    </a:cubicBezTo>
                    <a:cubicBezTo>
                      <a:pt x="59" y="75"/>
                      <a:pt x="62" y="83"/>
                      <a:pt x="67" y="86"/>
                    </a:cubicBezTo>
                    <a:cubicBezTo>
                      <a:pt x="73" y="90"/>
                      <a:pt x="80" y="89"/>
                      <a:pt x="85" y="87"/>
                    </a:cubicBezTo>
                    <a:cubicBezTo>
                      <a:pt x="79" y="89"/>
                      <a:pt x="81" y="105"/>
                      <a:pt x="82" y="110"/>
                    </a:cubicBezTo>
                    <a:cubicBezTo>
                      <a:pt x="83" y="112"/>
                      <a:pt x="85" y="115"/>
                      <a:pt x="88" y="116"/>
                    </a:cubicBezTo>
                    <a:cubicBezTo>
                      <a:pt x="91" y="118"/>
                      <a:pt x="94" y="118"/>
                      <a:pt x="97" y="118"/>
                    </a:cubicBezTo>
                    <a:cubicBezTo>
                      <a:pt x="97" y="118"/>
                      <a:pt x="98" y="118"/>
                      <a:pt x="98" y="1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FF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任意多边形: 形状 50"/>
              <p:cNvSpPr/>
              <p:nvPr/>
            </p:nvSpPr>
            <p:spPr bwMode="auto">
              <a:xfrm>
                <a:off x="7067550" y="2222500"/>
                <a:ext cx="131763" cy="63500"/>
              </a:xfrm>
              <a:custGeom>
                <a:avLst/>
                <a:gdLst>
                  <a:gd name="T0" fmla="*/ 5 w 27"/>
                  <a:gd name="T1" fmla="*/ 0 h 13"/>
                  <a:gd name="T2" fmla="*/ 5 w 27"/>
                  <a:gd name="T3" fmla="*/ 2 h 13"/>
                  <a:gd name="T4" fmla="*/ 4 w 27"/>
                  <a:gd name="T5" fmla="*/ 4 h 13"/>
                  <a:gd name="T6" fmla="*/ 4 w 27"/>
                  <a:gd name="T7" fmla="*/ 4 h 13"/>
                  <a:gd name="T8" fmla="*/ 2 w 27"/>
                  <a:gd name="T9" fmla="*/ 8 h 13"/>
                  <a:gd name="T10" fmla="*/ 2 w 27"/>
                  <a:gd name="T11" fmla="*/ 9 h 13"/>
                  <a:gd name="T12" fmla="*/ 0 w 27"/>
                  <a:gd name="T13" fmla="*/ 13 h 13"/>
                  <a:gd name="T14" fmla="*/ 22 w 27"/>
                  <a:gd name="T15" fmla="*/ 7 h 13"/>
                  <a:gd name="T16" fmla="*/ 27 w 27"/>
                  <a:gd name="T17" fmla="*/ 1 h 13"/>
                  <a:gd name="T18" fmla="*/ 5 w 27"/>
                  <a:gd name="T1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13">
                    <a:moveTo>
                      <a:pt x="5" y="0"/>
                    </a:moveTo>
                    <a:cubicBezTo>
                      <a:pt x="5" y="1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6"/>
                      <a:pt x="3" y="7"/>
                      <a:pt x="2" y="8"/>
                    </a:cubicBezTo>
                    <a:cubicBezTo>
                      <a:pt x="2" y="8"/>
                      <a:pt x="2" y="9"/>
                      <a:pt x="2" y="9"/>
                    </a:cubicBezTo>
                    <a:cubicBezTo>
                      <a:pt x="2" y="10"/>
                      <a:pt x="1" y="12"/>
                      <a:pt x="0" y="13"/>
                    </a:cubicBezTo>
                    <a:cubicBezTo>
                      <a:pt x="7" y="13"/>
                      <a:pt x="16" y="13"/>
                      <a:pt x="22" y="7"/>
                    </a:cubicBezTo>
                    <a:cubicBezTo>
                      <a:pt x="24" y="5"/>
                      <a:pt x="26" y="3"/>
                      <a:pt x="27" y="1"/>
                    </a:cubicBezTo>
                    <a:cubicBezTo>
                      <a:pt x="20" y="3"/>
                      <a:pt x="13" y="3"/>
                      <a:pt x="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2" name="任意多边形: 形状 51"/>
              <p:cNvSpPr/>
              <p:nvPr/>
            </p:nvSpPr>
            <p:spPr bwMode="auto">
              <a:xfrm>
                <a:off x="7010400" y="2038350"/>
                <a:ext cx="101600" cy="63500"/>
              </a:xfrm>
              <a:custGeom>
                <a:avLst/>
                <a:gdLst>
                  <a:gd name="T0" fmla="*/ 0 w 21"/>
                  <a:gd name="T1" fmla="*/ 0 h 13"/>
                  <a:gd name="T2" fmla="*/ 8 w 21"/>
                  <a:gd name="T3" fmla="*/ 11 h 13"/>
                  <a:gd name="T4" fmla="*/ 21 w 21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3">
                    <a:moveTo>
                      <a:pt x="0" y="0"/>
                    </a:moveTo>
                    <a:cubicBezTo>
                      <a:pt x="0" y="5"/>
                      <a:pt x="3" y="10"/>
                      <a:pt x="8" y="11"/>
                    </a:cubicBezTo>
                    <a:cubicBezTo>
                      <a:pt x="13" y="13"/>
                      <a:pt x="18" y="11"/>
                      <a:pt x="21" y="7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3" name="任意多边形: 形状 52"/>
              <p:cNvSpPr/>
              <p:nvPr/>
            </p:nvSpPr>
            <p:spPr bwMode="auto">
              <a:xfrm>
                <a:off x="7354888" y="1974850"/>
                <a:ext cx="155575" cy="155575"/>
              </a:xfrm>
              <a:custGeom>
                <a:avLst/>
                <a:gdLst>
                  <a:gd name="T0" fmla="*/ 0 w 32"/>
                  <a:gd name="T1" fmla="*/ 6 h 32"/>
                  <a:gd name="T2" fmla="*/ 16 w 32"/>
                  <a:gd name="T3" fmla="*/ 0 h 32"/>
                  <a:gd name="T4" fmla="*/ 30 w 32"/>
                  <a:gd name="T5" fmla="*/ 9 h 32"/>
                  <a:gd name="T6" fmla="*/ 28 w 32"/>
                  <a:gd name="T7" fmla="*/ 24 h 32"/>
                  <a:gd name="T8" fmla="*/ 16 w 32"/>
                  <a:gd name="T9" fmla="*/ 31 h 32"/>
                  <a:gd name="T10" fmla="*/ 4 w 32"/>
                  <a:gd name="T11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6"/>
                    </a:moveTo>
                    <a:cubicBezTo>
                      <a:pt x="5" y="2"/>
                      <a:pt x="10" y="0"/>
                      <a:pt x="16" y="0"/>
                    </a:cubicBezTo>
                    <a:cubicBezTo>
                      <a:pt x="22" y="1"/>
                      <a:pt x="28" y="4"/>
                      <a:pt x="30" y="9"/>
                    </a:cubicBezTo>
                    <a:cubicBezTo>
                      <a:pt x="32" y="14"/>
                      <a:pt x="31" y="19"/>
                      <a:pt x="28" y="24"/>
                    </a:cubicBezTo>
                    <a:cubicBezTo>
                      <a:pt x="26" y="28"/>
                      <a:pt x="21" y="31"/>
                      <a:pt x="16" y="31"/>
                    </a:cubicBezTo>
                    <a:cubicBezTo>
                      <a:pt x="11" y="32"/>
                      <a:pt x="7" y="31"/>
                      <a:pt x="4" y="28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4" name="任意多边形: 形状 53"/>
              <p:cNvSpPr/>
              <p:nvPr/>
            </p:nvSpPr>
            <p:spPr bwMode="auto">
              <a:xfrm>
                <a:off x="7354888" y="1974850"/>
                <a:ext cx="155575" cy="155575"/>
              </a:xfrm>
              <a:custGeom>
                <a:avLst/>
                <a:gdLst>
                  <a:gd name="T0" fmla="*/ 0 w 32"/>
                  <a:gd name="T1" fmla="*/ 6 h 32"/>
                  <a:gd name="T2" fmla="*/ 16 w 32"/>
                  <a:gd name="T3" fmla="*/ 0 h 32"/>
                  <a:gd name="T4" fmla="*/ 30 w 32"/>
                  <a:gd name="T5" fmla="*/ 9 h 32"/>
                  <a:gd name="T6" fmla="*/ 28 w 32"/>
                  <a:gd name="T7" fmla="*/ 24 h 32"/>
                  <a:gd name="T8" fmla="*/ 16 w 32"/>
                  <a:gd name="T9" fmla="*/ 31 h 32"/>
                  <a:gd name="T10" fmla="*/ 4 w 32"/>
                  <a:gd name="T11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6"/>
                    </a:moveTo>
                    <a:cubicBezTo>
                      <a:pt x="5" y="2"/>
                      <a:pt x="10" y="0"/>
                      <a:pt x="16" y="0"/>
                    </a:cubicBezTo>
                    <a:cubicBezTo>
                      <a:pt x="22" y="1"/>
                      <a:pt x="28" y="4"/>
                      <a:pt x="30" y="9"/>
                    </a:cubicBezTo>
                    <a:cubicBezTo>
                      <a:pt x="32" y="14"/>
                      <a:pt x="31" y="19"/>
                      <a:pt x="28" y="24"/>
                    </a:cubicBezTo>
                    <a:cubicBezTo>
                      <a:pt x="26" y="28"/>
                      <a:pt x="21" y="31"/>
                      <a:pt x="16" y="31"/>
                    </a:cubicBezTo>
                    <a:cubicBezTo>
                      <a:pt x="11" y="32"/>
                      <a:pt x="7" y="31"/>
                      <a:pt x="4" y="28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5" name="任意多边形: 形状 54"/>
              <p:cNvSpPr/>
              <p:nvPr/>
            </p:nvSpPr>
            <p:spPr bwMode="auto">
              <a:xfrm>
                <a:off x="7373938" y="2005013"/>
                <a:ext cx="73025" cy="33338"/>
              </a:xfrm>
              <a:custGeom>
                <a:avLst/>
                <a:gdLst>
                  <a:gd name="T0" fmla="*/ 15 w 15"/>
                  <a:gd name="T1" fmla="*/ 0 h 7"/>
                  <a:gd name="T2" fmla="*/ 7 w 15"/>
                  <a:gd name="T3" fmla="*/ 2 h 7"/>
                  <a:gd name="T4" fmla="*/ 0 w 15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7">
                    <a:moveTo>
                      <a:pt x="15" y="0"/>
                    </a:moveTo>
                    <a:cubicBezTo>
                      <a:pt x="12" y="0"/>
                      <a:pt x="10" y="1"/>
                      <a:pt x="7" y="2"/>
                    </a:cubicBezTo>
                    <a:cubicBezTo>
                      <a:pt x="4" y="4"/>
                      <a:pt x="2" y="5"/>
                      <a:pt x="0" y="7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6" name="任意多边形: 形状 55"/>
              <p:cNvSpPr/>
              <p:nvPr/>
            </p:nvSpPr>
            <p:spPr bwMode="auto">
              <a:xfrm>
                <a:off x="7373938" y="2005013"/>
                <a:ext cx="73025" cy="33338"/>
              </a:xfrm>
              <a:custGeom>
                <a:avLst/>
                <a:gdLst>
                  <a:gd name="T0" fmla="*/ 15 w 15"/>
                  <a:gd name="T1" fmla="*/ 0 h 7"/>
                  <a:gd name="T2" fmla="*/ 7 w 15"/>
                  <a:gd name="T3" fmla="*/ 2 h 7"/>
                  <a:gd name="T4" fmla="*/ 0 w 15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7">
                    <a:moveTo>
                      <a:pt x="15" y="0"/>
                    </a:moveTo>
                    <a:cubicBezTo>
                      <a:pt x="12" y="0"/>
                      <a:pt x="10" y="1"/>
                      <a:pt x="7" y="2"/>
                    </a:cubicBezTo>
                    <a:cubicBezTo>
                      <a:pt x="4" y="4"/>
                      <a:pt x="2" y="5"/>
                      <a:pt x="0" y="7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7" name="任意多边形: 形状 56"/>
              <p:cNvSpPr/>
              <p:nvPr/>
            </p:nvSpPr>
            <p:spPr bwMode="auto">
              <a:xfrm>
                <a:off x="6384925" y="2630488"/>
                <a:ext cx="111125" cy="141288"/>
              </a:xfrm>
              <a:custGeom>
                <a:avLst/>
                <a:gdLst>
                  <a:gd name="T0" fmla="*/ 0 w 23"/>
                  <a:gd name="T1" fmla="*/ 29 h 29"/>
                  <a:gd name="T2" fmla="*/ 16 w 23"/>
                  <a:gd name="T3" fmla="*/ 10 h 29"/>
                  <a:gd name="T4" fmla="*/ 23 w 23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8">
                    <a:moveTo>
                      <a:pt x="0" y="29"/>
                    </a:moveTo>
                    <a:cubicBezTo>
                      <a:pt x="5" y="23"/>
                      <a:pt x="10" y="16"/>
                      <a:pt x="16" y="10"/>
                    </a:cubicBezTo>
                    <a:cubicBezTo>
                      <a:pt x="18" y="7"/>
                      <a:pt x="21" y="3"/>
                      <a:pt x="23" y="0"/>
                    </a:cubicBezTo>
                  </a:path>
                </a:pathLst>
              </a:custGeom>
              <a:solidFill>
                <a:srgbClr val="7696EA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8" name="任意多边形: 形状 57"/>
              <p:cNvSpPr/>
              <p:nvPr/>
            </p:nvSpPr>
            <p:spPr bwMode="auto">
              <a:xfrm>
                <a:off x="6384925" y="2630488"/>
                <a:ext cx="111125" cy="141288"/>
              </a:xfrm>
              <a:custGeom>
                <a:avLst/>
                <a:gdLst>
                  <a:gd name="T0" fmla="*/ 0 w 23"/>
                  <a:gd name="T1" fmla="*/ 29 h 29"/>
                  <a:gd name="T2" fmla="*/ 16 w 23"/>
                  <a:gd name="T3" fmla="*/ 10 h 29"/>
                  <a:gd name="T4" fmla="*/ 23 w 23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8">
                    <a:moveTo>
                      <a:pt x="0" y="29"/>
                    </a:moveTo>
                    <a:cubicBezTo>
                      <a:pt x="5" y="23"/>
                      <a:pt x="10" y="16"/>
                      <a:pt x="16" y="10"/>
                    </a:cubicBezTo>
                    <a:cubicBezTo>
                      <a:pt x="18" y="7"/>
                      <a:pt x="21" y="3"/>
                      <a:pt x="23" y="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9" name="任意多边形: 形状 58"/>
              <p:cNvSpPr/>
              <p:nvPr/>
            </p:nvSpPr>
            <p:spPr bwMode="auto">
              <a:xfrm>
                <a:off x="4195763" y="3271838"/>
                <a:ext cx="1752600" cy="998538"/>
              </a:xfrm>
              <a:custGeom>
                <a:avLst/>
                <a:gdLst>
                  <a:gd name="T0" fmla="*/ 361 w 361"/>
                  <a:gd name="T1" fmla="*/ 40 h 206"/>
                  <a:gd name="T2" fmla="*/ 163 w 361"/>
                  <a:gd name="T3" fmla="*/ 7 h 206"/>
                  <a:gd name="T4" fmla="*/ 69 w 361"/>
                  <a:gd name="T5" fmla="*/ 38 h 206"/>
                  <a:gd name="T6" fmla="*/ 23 w 361"/>
                  <a:gd name="T7" fmla="*/ 128 h 206"/>
                  <a:gd name="T8" fmla="*/ 0 w 361"/>
                  <a:gd name="T9" fmla="*/ 206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1" h="206">
                    <a:moveTo>
                      <a:pt x="361" y="40"/>
                    </a:moveTo>
                    <a:cubicBezTo>
                      <a:pt x="286" y="26"/>
                      <a:pt x="238" y="21"/>
                      <a:pt x="163" y="7"/>
                    </a:cubicBezTo>
                    <a:cubicBezTo>
                      <a:pt x="130" y="0"/>
                      <a:pt x="92" y="13"/>
                      <a:pt x="69" y="38"/>
                    </a:cubicBezTo>
                    <a:cubicBezTo>
                      <a:pt x="46" y="63"/>
                      <a:pt x="34" y="95"/>
                      <a:pt x="23" y="128"/>
                    </a:cubicBezTo>
                    <a:cubicBezTo>
                      <a:pt x="15" y="153"/>
                      <a:pt x="7" y="179"/>
                      <a:pt x="0" y="206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0" name="任意多边形: 形状 59"/>
              <p:cNvSpPr/>
              <p:nvPr/>
            </p:nvSpPr>
            <p:spPr bwMode="auto">
              <a:xfrm>
                <a:off x="4875213" y="3944938"/>
                <a:ext cx="49213" cy="214313"/>
              </a:xfrm>
              <a:custGeom>
                <a:avLst/>
                <a:gdLst>
                  <a:gd name="T0" fmla="*/ 10 w 10"/>
                  <a:gd name="T1" fmla="*/ 44 h 44"/>
                  <a:gd name="T2" fmla="*/ 0 w 10"/>
                  <a:gd name="T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44">
                    <a:moveTo>
                      <a:pt x="10" y="44"/>
                    </a:moveTo>
                    <a:cubicBezTo>
                      <a:pt x="7" y="29"/>
                      <a:pt x="4" y="14"/>
                      <a:pt x="0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任意多边形: 形状 60"/>
              <p:cNvSpPr/>
              <p:nvPr/>
            </p:nvSpPr>
            <p:spPr bwMode="auto">
              <a:xfrm>
                <a:off x="6975475" y="2805113"/>
                <a:ext cx="214313" cy="306388"/>
              </a:xfrm>
              <a:custGeom>
                <a:avLst/>
                <a:gdLst>
                  <a:gd name="T0" fmla="*/ 8 w 44"/>
                  <a:gd name="T1" fmla="*/ 63 h 63"/>
                  <a:gd name="T2" fmla="*/ 0 w 44"/>
                  <a:gd name="T3" fmla="*/ 58 h 63"/>
                  <a:gd name="T4" fmla="*/ 40 w 44"/>
                  <a:gd name="T5" fmla="*/ 9 h 63"/>
                  <a:gd name="T6" fmla="*/ 44 w 44"/>
                  <a:gd name="T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62">
                    <a:moveTo>
                      <a:pt x="8" y="63"/>
                    </a:moveTo>
                    <a:cubicBezTo>
                      <a:pt x="5" y="61"/>
                      <a:pt x="3" y="60"/>
                      <a:pt x="0" y="58"/>
                    </a:cubicBezTo>
                    <a:cubicBezTo>
                      <a:pt x="14" y="42"/>
                      <a:pt x="27" y="26"/>
                      <a:pt x="40" y="9"/>
                    </a:cubicBezTo>
                    <a:cubicBezTo>
                      <a:pt x="42" y="7"/>
                      <a:pt x="44" y="4"/>
                      <a:pt x="44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任意多边形: 形状 61"/>
              <p:cNvSpPr/>
              <p:nvPr/>
            </p:nvSpPr>
            <p:spPr bwMode="auto">
              <a:xfrm>
                <a:off x="6369050" y="2640013"/>
                <a:ext cx="122238" cy="117475"/>
              </a:xfrm>
              <a:custGeom>
                <a:avLst/>
                <a:gdLst>
                  <a:gd name="T0" fmla="*/ 0 w 25"/>
                  <a:gd name="T1" fmla="*/ 14 h 24"/>
                  <a:gd name="T2" fmla="*/ 1 w 25"/>
                  <a:gd name="T3" fmla="*/ 12 h 24"/>
                  <a:gd name="T4" fmla="*/ 6 w 25"/>
                  <a:gd name="T5" fmla="*/ 8 h 24"/>
                  <a:gd name="T6" fmla="*/ 12 w 25"/>
                  <a:gd name="T7" fmla="*/ 6 h 24"/>
                  <a:gd name="T8" fmla="*/ 18 w 25"/>
                  <a:gd name="T9" fmla="*/ 1 h 24"/>
                  <a:gd name="T10" fmla="*/ 21 w 25"/>
                  <a:gd name="T11" fmla="*/ 1 h 24"/>
                  <a:gd name="T12" fmla="*/ 24 w 25"/>
                  <a:gd name="T13" fmla="*/ 0 h 24"/>
                  <a:gd name="T14" fmla="*/ 22 w 25"/>
                  <a:gd name="T15" fmla="*/ 4 h 24"/>
                  <a:gd name="T16" fmla="*/ 17 w 25"/>
                  <a:gd name="T17" fmla="*/ 12 h 24"/>
                  <a:gd name="T18" fmla="*/ 12 w 25"/>
                  <a:gd name="T19" fmla="*/ 18 h 24"/>
                  <a:gd name="T20" fmla="*/ 6 w 25"/>
                  <a:gd name="T21" fmla="*/ 24 h 24"/>
                  <a:gd name="T22" fmla="*/ 1 w 25"/>
                  <a:gd name="T23" fmla="*/ 19 h 24"/>
                  <a:gd name="T24" fmla="*/ 0 w 25"/>
                  <a:gd name="T25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24">
                    <a:moveTo>
                      <a:pt x="0" y="14"/>
                    </a:moveTo>
                    <a:cubicBezTo>
                      <a:pt x="1" y="14"/>
                      <a:pt x="1" y="13"/>
                      <a:pt x="1" y="12"/>
                    </a:cubicBezTo>
                    <a:cubicBezTo>
                      <a:pt x="2" y="11"/>
                      <a:pt x="4" y="9"/>
                      <a:pt x="6" y="8"/>
                    </a:cubicBezTo>
                    <a:cubicBezTo>
                      <a:pt x="9" y="8"/>
                      <a:pt x="11" y="9"/>
                      <a:pt x="12" y="6"/>
                    </a:cubicBezTo>
                    <a:cubicBezTo>
                      <a:pt x="13" y="3"/>
                      <a:pt x="15" y="1"/>
                      <a:pt x="18" y="1"/>
                    </a:cubicBezTo>
                    <a:cubicBezTo>
                      <a:pt x="19" y="1"/>
                      <a:pt x="20" y="1"/>
                      <a:pt x="21" y="1"/>
                    </a:cubicBezTo>
                    <a:cubicBezTo>
                      <a:pt x="22" y="1"/>
                      <a:pt x="23" y="0"/>
                      <a:pt x="24" y="0"/>
                    </a:cubicBezTo>
                    <a:cubicBezTo>
                      <a:pt x="25" y="1"/>
                      <a:pt x="23" y="3"/>
                      <a:pt x="22" y="4"/>
                    </a:cubicBezTo>
                    <a:cubicBezTo>
                      <a:pt x="21" y="7"/>
                      <a:pt x="19" y="9"/>
                      <a:pt x="17" y="12"/>
                    </a:cubicBezTo>
                    <a:cubicBezTo>
                      <a:pt x="16" y="14"/>
                      <a:pt x="14" y="16"/>
                      <a:pt x="12" y="18"/>
                    </a:cubicBezTo>
                    <a:cubicBezTo>
                      <a:pt x="11" y="19"/>
                      <a:pt x="6" y="24"/>
                      <a:pt x="6" y="24"/>
                    </a:cubicBezTo>
                    <a:cubicBezTo>
                      <a:pt x="5" y="22"/>
                      <a:pt x="3" y="21"/>
                      <a:pt x="1" y="19"/>
                    </a:cubicBezTo>
                    <a:cubicBezTo>
                      <a:pt x="0" y="18"/>
                      <a:pt x="0" y="16"/>
                      <a:pt x="0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任意多边形: 形状 62"/>
              <p:cNvSpPr/>
              <p:nvPr/>
            </p:nvSpPr>
            <p:spPr bwMode="auto">
              <a:xfrm>
                <a:off x="6918325" y="3567113"/>
                <a:ext cx="169863" cy="33338"/>
              </a:xfrm>
              <a:custGeom>
                <a:avLst/>
                <a:gdLst>
                  <a:gd name="T0" fmla="*/ 0 w 35"/>
                  <a:gd name="T1" fmla="*/ 5 h 7"/>
                  <a:gd name="T2" fmla="*/ 19 w 35"/>
                  <a:gd name="T3" fmla="*/ 7 h 7"/>
                  <a:gd name="T4" fmla="*/ 35 w 35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7">
                    <a:moveTo>
                      <a:pt x="0" y="5"/>
                    </a:moveTo>
                    <a:cubicBezTo>
                      <a:pt x="6" y="7"/>
                      <a:pt x="12" y="7"/>
                      <a:pt x="19" y="7"/>
                    </a:cubicBezTo>
                    <a:cubicBezTo>
                      <a:pt x="25" y="6"/>
                      <a:pt x="31" y="4"/>
                      <a:pt x="35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4" name="任意多边形: 形状 63"/>
              <p:cNvSpPr/>
              <p:nvPr/>
            </p:nvSpPr>
            <p:spPr bwMode="auto">
              <a:xfrm>
                <a:off x="7112000" y="3513138"/>
                <a:ext cx="38100" cy="39688"/>
              </a:xfrm>
              <a:custGeom>
                <a:avLst/>
                <a:gdLst>
                  <a:gd name="T0" fmla="*/ 0 w 8"/>
                  <a:gd name="T1" fmla="*/ 8 h 8"/>
                  <a:gd name="T2" fmla="*/ 8 w 8"/>
                  <a:gd name="T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8">
                    <a:moveTo>
                      <a:pt x="0" y="8"/>
                    </a:moveTo>
                    <a:cubicBezTo>
                      <a:pt x="3" y="6"/>
                      <a:pt x="6" y="3"/>
                      <a:pt x="8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5" name="任意多边形: 形状 64"/>
              <p:cNvSpPr/>
              <p:nvPr/>
            </p:nvSpPr>
            <p:spPr bwMode="auto">
              <a:xfrm>
                <a:off x="6946900" y="3184525"/>
                <a:ext cx="44450" cy="0"/>
              </a:xfrm>
              <a:custGeom>
                <a:avLst/>
                <a:gdLst>
                  <a:gd name="T0" fmla="*/ 0 w 9"/>
                  <a:gd name="T1" fmla="*/ 9 w 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9">
                    <a:moveTo>
                      <a:pt x="0" y="0"/>
                    </a:moveTo>
                    <a:cubicBezTo>
                      <a:pt x="3" y="0"/>
                      <a:pt x="6" y="0"/>
                      <a:pt x="9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6" name="任意多边形: 形状 65"/>
              <p:cNvSpPr/>
              <p:nvPr/>
            </p:nvSpPr>
            <p:spPr bwMode="auto">
              <a:xfrm>
                <a:off x="6184900" y="4008438"/>
                <a:ext cx="287338" cy="73025"/>
              </a:xfrm>
              <a:custGeom>
                <a:avLst/>
                <a:gdLst>
                  <a:gd name="T0" fmla="*/ 0 w 59"/>
                  <a:gd name="T1" fmla="*/ 15 h 15"/>
                  <a:gd name="T2" fmla="*/ 34 w 59"/>
                  <a:gd name="T3" fmla="*/ 9 h 15"/>
                  <a:gd name="T4" fmla="*/ 59 w 59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15">
                    <a:moveTo>
                      <a:pt x="0" y="15"/>
                    </a:moveTo>
                    <a:cubicBezTo>
                      <a:pt x="12" y="14"/>
                      <a:pt x="23" y="12"/>
                      <a:pt x="34" y="9"/>
                    </a:cubicBezTo>
                    <a:cubicBezTo>
                      <a:pt x="40" y="7"/>
                      <a:pt x="54" y="2"/>
                      <a:pt x="59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7" name="任意多边形: 形状 66"/>
              <p:cNvSpPr/>
              <p:nvPr/>
            </p:nvSpPr>
            <p:spPr bwMode="auto">
              <a:xfrm>
                <a:off x="6748463" y="3770313"/>
                <a:ext cx="73025" cy="82550"/>
              </a:xfrm>
              <a:custGeom>
                <a:avLst/>
                <a:gdLst>
                  <a:gd name="T0" fmla="*/ 15 w 15"/>
                  <a:gd name="T1" fmla="*/ 0 h 17"/>
                  <a:gd name="T2" fmla="*/ 0 w 15"/>
                  <a:gd name="T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" h="17">
                    <a:moveTo>
                      <a:pt x="15" y="0"/>
                    </a:moveTo>
                    <a:cubicBezTo>
                      <a:pt x="10" y="6"/>
                      <a:pt x="5" y="12"/>
                      <a:pt x="0" y="17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8" name="任意多边形: 形状 67"/>
              <p:cNvSpPr/>
              <p:nvPr/>
            </p:nvSpPr>
            <p:spPr bwMode="auto">
              <a:xfrm>
                <a:off x="4905375" y="3921125"/>
                <a:ext cx="4763" cy="63500"/>
              </a:xfrm>
              <a:custGeom>
                <a:avLst/>
                <a:gdLst>
                  <a:gd name="T0" fmla="*/ 0 w 1"/>
                  <a:gd name="T1" fmla="*/ 0 h 13"/>
                  <a:gd name="T2" fmla="*/ 1 w 1"/>
                  <a:gd name="T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3">
                    <a:moveTo>
                      <a:pt x="0" y="0"/>
                    </a:moveTo>
                    <a:cubicBezTo>
                      <a:pt x="0" y="4"/>
                      <a:pt x="1" y="8"/>
                      <a:pt x="1" y="13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9" name="任意多边形: 形状 68"/>
              <p:cNvSpPr/>
              <p:nvPr/>
            </p:nvSpPr>
            <p:spPr bwMode="auto">
              <a:xfrm>
                <a:off x="6234113" y="4027488"/>
                <a:ext cx="68263" cy="15875"/>
              </a:xfrm>
              <a:custGeom>
                <a:avLst/>
                <a:gdLst>
                  <a:gd name="T0" fmla="*/ 0 w 14"/>
                  <a:gd name="T1" fmla="*/ 3 h 3"/>
                  <a:gd name="T2" fmla="*/ 14 w 14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4" h="3">
                    <a:moveTo>
                      <a:pt x="0" y="3"/>
                    </a:moveTo>
                    <a:cubicBezTo>
                      <a:pt x="5" y="2"/>
                      <a:pt x="10" y="1"/>
                      <a:pt x="14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0" name="任意多边形: 形状 69"/>
              <p:cNvSpPr/>
              <p:nvPr/>
            </p:nvSpPr>
            <p:spPr bwMode="auto">
              <a:xfrm>
                <a:off x="4637088" y="3416300"/>
                <a:ext cx="73025" cy="34925"/>
              </a:xfrm>
              <a:custGeom>
                <a:avLst/>
                <a:gdLst>
                  <a:gd name="T0" fmla="*/ 15 w 15"/>
                  <a:gd name="T1" fmla="*/ 0 h 7"/>
                  <a:gd name="T2" fmla="*/ 0 w 15"/>
                  <a:gd name="T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" h="7">
                    <a:moveTo>
                      <a:pt x="15" y="0"/>
                    </a:moveTo>
                    <a:cubicBezTo>
                      <a:pt x="10" y="1"/>
                      <a:pt x="4" y="4"/>
                      <a:pt x="0" y="7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1" name="任意多边形: 形状 70"/>
              <p:cNvSpPr/>
              <p:nvPr/>
            </p:nvSpPr>
            <p:spPr bwMode="auto">
              <a:xfrm>
                <a:off x="4875213" y="2901950"/>
                <a:ext cx="82550" cy="44450"/>
              </a:xfrm>
              <a:custGeom>
                <a:avLst/>
                <a:gdLst>
                  <a:gd name="T0" fmla="*/ 17 w 17"/>
                  <a:gd name="T1" fmla="*/ 0 h 9"/>
                  <a:gd name="T2" fmla="*/ 0 w 17"/>
                  <a:gd name="T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cubicBezTo>
                      <a:pt x="11" y="2"/>
                      <a:pt x="5" y="5"/>
                      <a:pt x="0" y="9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2" name="任意多边形: 形状 71"/>
              <p:cNvSpPr/>
              <p:nvPr/>
            </p:nvSpPr>
            <p:spPr bwMode="auto">
              <a:xfrm>
                <a:off x="4594225" y="3475038"/>
                <a:ext cx="19050" cy="23813"/>
              </a:xfrm>
              <a:custGeom>
                <a:avLst/>
                <a:gdLst>
                  <a:gd name="T0" fmla="*/ 4 w 4"/>
                  <a:gd name="T1" fmla="*/ 0 h 5"/>
                  <a:gd name="T2" fmla="*/ 0 w 4"/>
                  <a:gd name="T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cubicBezTo>
                      <a:pt x="3" y="2"/>
                      <a:pt x="2" y="4"/>
                      <a:pt x="0" y="5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967740" y="1773033"/>
              <a:ext cx="6680200" cy="9886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spAutoFit/>
            </a:bodyPr>
            <a:lstStyle/>
            <a:p>
              <a:pPr marL="0" marR="0" lvl="0" indent="0" defTabSz="913765" rtl="0" fontAlgn="auto">
                <a:lnSpc>
                  <a:spcPts val="35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25000"/>
                <a:buFontTx/>
                <a:buNone/>
                <a:defRPr/>
              </a:pPr>
              <a:r>
                <a:rPr sz="280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lt"/>
                </a:rPr>
                <a:t>你感受到作者为蝴蝶急急切担心的心情吗？你是从课文中的哪些地方体会到的？</a:t>
              </a:r>
              <a:endParaRPr sz="28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endParaRPr>
            </a:p>
          </p:txBody>
        </p:sp>
      </p:grp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>
                <a:latin typeface="+mn-lt"/>
                <a:ea typeface="+mn-ea"/>
                <a:cs typeface="+mn-ea"/>
                <a:sym typeface="+mn-lt"/>
              </a:rPr>
              <a:t>合作探究</a:t>
            </a: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>
                <a:cs typeface="+mn-ea"/>
                <a:sym typeface="+mn-lt"/>
              </a:rPr>
            </a:fld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42035" y="3225165"/>
            <a:ext cx="6605905" cy="27616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Wingdings" panose="05000000000000000000" charset="0"/>
              <a:buChar char="Ø"/>
            </a:pPr>
            <a:r>
              <a:rPr sz="24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第一自然段中对恶劣自然环境的刻画</a:t>
            </a:r>
            <a:r>
              <a:rPr lang="zh-CN" sz="24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；</a:t>
            </a:r>
            <a:endParaRPr lang="zh-CN" sz="240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sz="24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第二自然段中对蝴蝶弱小形象的刻画</a:t>
            </a:r>
            <a:r>
              <a:rPr lang="zh-CN" sz="24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；</a:t>
            </a:r>
            <a:endParaRPr lang="zh-CN" sz="240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sz="24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第三次自然段中</a:t>
            </a:r>
            <a:r>
              <a:rPr lang="zh-CN" sz="24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，</a:t>
            </a:r>
            <a:r>
              <a:rPr sz="24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作者一遍遍</a:t>
            </a:r>
            <a:r>
              <a:rPr lang="zh-CN" sz="24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</a:t>
            </a:r>
            <a:r>
              <a:rPr sz="24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设问、猜想、找寻等。</a:t>
            </a:r>
            <a:endParaRPr sz="240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0">
              <a:buFont typeface="Wingdings" panose="05000000000000000000" charset="0"/>
              <a:buNone/>
            </a:pPr>
            <a:r>
              <a:rPr sz="24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</a:t>
            </a:r>
            <a:r>
              <a:rPr lang="en-US" sz="240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en-US"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</a:t>
            </a:r>
            <a:r>
              <a:rPr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从这些描写中</a:t>
            </a:r>
            <a:r>
              <a:rPr lang="zh-CN"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，</a:t>
            </a:r>
            <a:r>
              <a:rPr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都可以体现出作者对蝴蝶的担心与关爱</a:t>
            </a:r>
            <a:r>
              <a:rPr lang="zh-CN" sz="24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sz="24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45360" y="65024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604645" y="1220261"/>
            <a:ext cx="9733781" cy="3026886"/>
            <a:chOff x="1604645" y="1220261"/>
            <a:chExt cx="9733781" cy="3026886"/>
          </a:xfrm>
        </p:grpSpPr>
        <p:grpSp>
          <p:nvGrpSpPr>
            <p:cNvPr id="14" name="组合 13"/>
            <p:cNvGrpSpPr/>
            <p:nvPr/>
          </p:nvGrpSpPr>
          <p:grpSpPr>
            <a:xfrm>
              <a:off x="8027134" y="1220261"/>
              <a:ext cx="3311292" cy="3026886"/>
              <a:chOff x="3284537" y="1398588"/>
              <a:chExt cx="5175251" cy="4730750"/>
            </a:xfrm>
          </p:grpSpPr>
          <p:sp>
            <p:nvSpPr>
              <p:cNvPr id="21" name="任意多边形: 形状 20"/>
              <p:cNvSpPr/>
              <p:nvPr/>
            </p:nvSpPr>
            <p:spPr bwMode="auto">
              <a:xfrm>
                <a:off x="3822700" y="5303838"/>
                <a:ext cx="819150" cy="461963"/>
              </a:xfrm>
              <a:custGeom>
                <a:avLst/>
                <a:gdLst>
                  <a:gd name="T0" fmla="*/ 4 w 169"/>
                  <a:gd name="T1" fmla="*/ 93 h 95"/>
                  <a:gd name="T2" fmla="*/ 167 w 169"/>
                  <a:gd name="T3" fmla="*/ 92 h 95"/>
                  <a:gd name="T4" fmla="*/ 168 w 169"/>
                  <a:gd name="T5" fmla="*/ 73 h 95"/>
                  <a:gd name="T6" fmla="*/ 153 w 169"/>
                  <a:gd name="T7" fmla="*/ 0 h 95"/>
                  <a:gd name="T8" fmla="*/ 94 w 169"/>
                  <a:gd name="T9" fmla="*/ 3 h 95"/>
                  <a:gd name="T10" fmla="*/ 34 w 169"/>
                  <a:gd name="T11" fmla="*/ 47 h 95"/>
                  <a:gd name="T12" fmla="*/ 5 w 169"/>
                  <a:gd name="T13" fmla="*/ 65 h 95"/>
                  <a:gd name="T14" fmla="*/ 1 w 169"/>
                  <a:gd name="T15" fmla="*/ 76 h 95"/>
                  <a:gd name="T16" fmla="*/ 4 w 169"/>
                  <a:gd name="T17" fmla="*/ 9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95">
                    <a:moveTo>
                      <a:pt x="4" y="93"/>
                    </a:moveTo>
                    <a:cubicBezTo>
                      <a:pt x="7" y="94"/>
                      <a:pt x="163" y="95"/>
                      <a:pt x="167" y="92"/>
                    </a:cubicBezTo>
                    <a:cubicBezTo>
                      <a:pt x="168" y="91"/>
                      <a:pt x="169" y="83"/>
                      <a:pt x="168" y="73"/>
                    </a:cubicBezTo>
                    <a:cubicBezTo>
                      <a:pt x="167" y="54"/>
                      <a:pt x="158" y="20"/>
                      <a:pt x="153" y="0"/>
                    </a:cubicBezTo>
                    <a:cubicBezTo>
                      <a:pt x="153" y="0"/>
                      <a:pt x="99" y="0"/>
                      <a:pt x="94" y="3"/>
                    </a:cubicBezTo>
                    <a:cubicBezTo>
                      <a:pt x="89" y="6"/>
                      <a:pt x="34" y="47"/>
                      <a:pt x="34" y="47"/>
                    </a:cubicBezTo>
                    <a:cubicBezTo>
                      <a:pt x="34" y="47"/>
                      <a:pt x="13" y="54"/>
                      <a:pt x="5" y="65"/>
                    </a:cubicBezTo>
                    <a:cubicBezTo>
                      <a:pt x="3" y="69"/>
                      <a:pt x="2" y="72"/>
                      <a:pt x="1" y="76"/>
                    </a:cubicBezTo>
                    <a:cubicBezTo>
                      <a:pt x="0" y="84"/>
                      <a:pt x="3" y="92"/>
                      <a:pt x="4" y="93"/>
                    </a:cubicBezTo>
                    <a:close/>
                  </a:path>
                </a:pathLst>
              </a:custGeom>
              <a:solidFill>
                <a:srgbClr val="4751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任意多边形: 形状 21"/>
              <p:cNvSpPr/>
              <p:nvPr/>
            </p:nvSpPr>
            <p:spPr bwMode="auto">
              <a:xfrm>
                <a:off x="3822700" y="5657850"/>
                <a:ext cx="819150" cy="107950"/>
              </a:xfrm>
              <a:custGeom>
                <a:avLst/>
                <a:gdLst>
                  <a:gd name="T0" fmla="*/ 4 w 169"/>
                  <a:gd name="T1" fmla="*/ 20 h 22"/>
                  <a:gd name="T2" fmla="*/ 167 w 169"/>
                  <a:gd name="T3" fmla="*/ 19 h 22"/>
                  <a:gd name="T4" fmla="*/ 168 w 169"/>
                  <a:gd name="T5" fmla="*/ 0 h 22"/>
                  <a:gd name="T6" fmla="*/ 1 w 169"/>
                  <a:gd name="T7" fmla="*/ 3 h 22"/>
                  <a:gd name="T8" fmla="*/ 4 w 169"/>
                  <a:gd name="T9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22">
                    <a:moveTo>
                      <a:pt x="4" y="20"/>
                    </a:moveTo>
                    <a:cubicBezTo>
                      <a:pt x="7" y="21"/>
                      <a:pt x="163" y="22"/>
                      <a:pt x="167" y="19"/>
                    </a:cubicBezTo>
                    <a:cubicBezTo>
                      <a:pt x="168" y="18"/>
                      <a:pt x="169" y="10"/>
                      <a:pt x="168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11"/>
                      <a:pt x="3" y="19"/>
                      <a:pt x="4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任意多边形: 形状 22"/>
              <p:cNvSpPr/>
              <p:nvPr/>
            </p:nvSpPr>
            <p:spPr bwMode="auto">
              <a:xfrm>
                <a:off x="4056063" y="5391150"/>
                <a:ext cx="231775" cy="92075"/>
              </a:xfrm>
              <a:custGeom>
                <a:avLst/>
                <a:gdLst>
                  <a:gd name="T0" fmla="*/ 47 w 48"/>
                  <a:gd name="T1" fmla="*/ 18 h 19"/>
                  <a:gd name="T2" fmla="*/ 48 w 48"/>
                  <a:gd name="T3" fmla="*/ 17 h 19"/>
                  <a:gd name="T4" fmla="*/ 47 w 48"/>
                  <a:gd name="T5" fmla="*/ 16 h 19"/>
                  <a:gd name="T6" fmla="*/ 26 w 48"/>
                  <a:gd name="T7" fmla="*/ 0 h 19"/>
                  <a:gd name="T8" fmla="*/ 24 w 48"/>
                  <a:gd name="T9" fmla="*/ 1 h 19"/>
                  <a:gd name="T10" fmla="*/ 25 w 48"/>
                  <a:gd name="T11" fmla="*/ 2 h 19"/>
                  <a:gd name="T12" fmla="*/ 44 w 48"/>
                  <a:gd name="T13" fmla="*/ 16 h 19"/>
                  <a:gd name="T14" fmla="*/ 1 w 48"/>
                  <a:gd name="T15" fmla="*/ 17 h 19"/>
                  <a:gd name="T16" fmla="*/ 0 w 48"/>
                  <a:gd name="T17" fmla="*/ 18 h 19"/>
                  <a:gd name="T18" fmla="*/ 1 w 48"/>
                  <a:gd name="T19" fmla="*/ 19 h 19"/>
                  <a:gd name="T20" fmla="*/ 47 w 48"/>
                  <a:gd name="T21" fmla="*/ 18 h 19"/>
                  <a:gd name="T22" fmla="*/ 47 w 48"/>
                  <a:gd name="T23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8" h="19">
                    <a:moveTo>
                      <a:pt x="47" y="18"/>
                    </a:moveTo>
                    <a:cubicBezTo>
                      <a:pt x="47" y="18"/>
                      <a:pt x="48" y="17"/>
                      <a:pt x="48" y="17"/>
                    </a:cubicBezTo>
                    <a:cubicBezTo>
                      <a:pt x="48" y="17"/>
                      <a:pt x="48" y="16"/>
                      <a:pt x="47" y="1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0"/>
                      <a:pt x="25" y="0"/>
                      <a:pt x="24" y="1"/>
                    </a:cubicBezTo>
                    <a:cubicBezTo>
                      <a:pt x="24" y="1"/>
                      <a:pt x="24" y="2"/>
                      <a:pt x="25" y="2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0" y="18"/>
                      <a:pt x="0" y="18"/>
                    </a:cubicBezTo>
                    <a:cubicBezTo>
                      <a:pt x="0" y="19"/>
                      <a:pt x="1" y="19"/>
                      <a:pt x="1" y="19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7" y="18"/>
                      <a:pt x="47" y="18"/>
                      <a:pt x="47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任意多边形: 形状 23"/>
              <p:cNvSpPr/>
              <p:nvPr/>
            </p:nvSpPr>
            <p:spPr bwMode="auto">
              <a:xfrm>
                <a:off x="3284537" y="4197350"/>
                <a:ext cx="639763" cy="587375"/>
              </a:xfrm>
              <a:custGeom>
                <a:avLst/>
                <a:gdLst>
                  <a:gd name="T0" fmla="*/ 0 w 132"/>
                  <a:gd name="T1" fmla="*/ 12 h 121"/>
                  <a:gd name="T2" fmla="*/ 77 w 132"/>
                  <a:gd name="T3" fmla="*/ 121 h 121"/>
                  <a:gd name="T4" fmla="*/ 90 w 132"/>
                  <a:gd name="T5" fmla="*/ 113 h 121"/>
                  <a:gd name="T6" fmla="*/ 132 w 132"/>
                  <a:gd name="T7" fmla="*/ 69 h 121"/>
                  <a:gd name="T8" fmla="*/ 102 w 132"/>
                  <a:gd name="T9" fmla="*/ 30 h 121"/>
                  <a:gd name="T10" fmla="*/ 44 w 132"/>
                  <a:gd name="T11" fmla="*/ 11 h 121"/>
                  <a:gd name="T12" fmla="*/ 19 w 132"/>
                  <a:gd name="T13" fmla="*/ 0 h 121"/>
                  <a:gd name="T14" fmla="*/ 10 w 132"/>
                  <a:gd name="T15" fmla="*/ 2 h 121"/>
                  <a:gd name="T16" fmla="*/ 0 w 132"/>
                  <a:gd name="T17" fmla="*/ 1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20">
                    <a:moveTo>
                      <a:pt x="0" y="12"/>
                    </a:moveTo>
                    <a:cubicBezTo>
                      <a:pt x="0" y="15"/>
                      <a:pt x="73" y="120"/>
                      <a:pt x="77" y="121"/>
                    </a:cubicBezTo>
                    <a:cubicBezTo>
                      <a:pt x="78" y="121"/>
                      <a:pt x="83" y="118"/>
                      <a:pt x="90" y="113"/>
                    </a:cubicBezTo>
                    <a:cubicBezTo>
                      <a:pt x="102" y="103"/>
                      <a:pt x="121" y="82"/>
                      <a:pt x="132" y="69"/>
                    </a:cubicBezTo>
                    <a:cubicBezTo>
                      <a:pt x="132" y="69"/>
                      <a:pt x="106" y="32"/>
                      <a:pt x="102" y="30"/>
                    </a:cubicBezTo>
                    <a:cubicBezTo>
                      <a:pt x="98" y="28"/>
                      <a:pt x="44" y="11"/>
                      <a:pt x="44" y="11"/>
                    </a:cubicBezTo>
                    <a:cubicBezTo>
                      <a:pt x="44" y="11"/>
                      <a:pt x="30" y="0"/>
                      <a:pt x="19" y="0"/>
                    </a:cubicBezTo>
                    <a:cubicBezTo>
                      <a:pt x="16" y="0"/>
                      <a:pt x="13" y="1"/>
                      <a:pt x="10" y="2"/>
                    </a:cubicBezTo>
                    <a:cubicBezTo>
                      <a:pt x="4" y="5"/>
                      <a:pt x="0" y="11"/>
                      <a:pt x="0" y="12"/>
                    </a:cubicBezTo>
                    <a:close/>
                  </a:path>
                </a:pathLst>
              </a:custGeom>
              <a:solidFill>
                <a:srgbClr val="4751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任意多边形: 形状 24"/>
              <p:cNvSpPr/>
              <p:nvPr/>
            </p:nvSpPr>
            <p:spPr bwMode="auto">
              <a:xfrm>
                <a:off x="3284537" y="4206875"/>
                <a:ext cx="436563" cy="577850"/>
              </a:xfrm>
              <a:custGeom>
                <a:avLst/>
                <a:gdLst>
                  <a:gd name="T0" fmla="*/ 0 w 90"/>
                  <a:gd name="T1" fmla="*/ 10 h 119"/>
                  <a:gd name="T2" fmla="*/ 77 w 90"/>
                  <a:gd name="T3" fmla="*/ 119 h 119"/>
                  <a:gd name="T4" fmla="*/ 90 w 90"/>
                  <a:gd name="T5" fmla="*/ 111 h 119"/>
                  <a:gd name="T6" fmla="*/ 10 w 90"/>
                  <a:gd name="T7" fmla="*/ 0 h 119"/>
                  <a:gd name="T8" fmla="*/ 0 w 90"/>
                  <a:gd name="T9" fmla="*/ 1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119">
                    <a:moveTo>
                      <a:pt x="0" y="10"/>
                    </a:moveTo>
                    <a:cubicBezTo>
                      <a:pt x="0" y="13"/>
                      <a:pt x="73" y="118"/>
                      <a:pt x="77" y="119"/>
                    </a:cubicBezTo>
                    <a:cubicBezTo>
                      <a:pt x="78" y="119"/>
                      <a:pt x="83" y="116"/>
                      <a:pt x="90" y="11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3"/>
                      <a:pt x="0" y="9"/>
                      <a:pt x="0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任意多边形: 形状 25"/>
              <p:cNvSpPr/>
              <p:nvPr/>
            </p:nvSpPr>
            <p:spPr bwMode="auto">
              <a:xfrm>
                <a:off x="3565525" y="4270375"/>
                <a:ext cx="115888" cy="155575"/>
              </a:xfrm>
              <a:custGeom>
                <a:avLst/>
                <a:gdLst>
                  <a:gd name="T0" fmla="*/ 23 w 24"/>
                  <a:gd name="T1" fmla="*/ 32 h 32"/>
                  <a:gd name="T2" fmla="*/ 23 w 24"/>
                  <a:gd name="T3" fmla="*/ 32 h 32"/>
                  <a:gd name="T4" fmla="*/ 24 w 24"/>
                  <a:gd name="T5" fmla="*/ 31 h 32"/>
                  <a:gd name="T6" fmla="*/ 24 w 24"/>
                  <a:gd name="T7" fmla="*/ 9 h 32"/>
                  <a:gd name="T8" fmla="*/ 24 w 24"/>
                  <a:gd name="T9" fmla="*/ 8 h 32"/>
                  <a:gd name="T10" fmla="*/ 23 w 24"/>
                  <a:gd name="T11" fmla="*/ 9 h 32"/>
                  <a:gd name="T12" fmla="*/ 22 w 24"/>
                  <a:gd name="T13" fmla="*/ 29 h 32"/>
                  <a:gd name="T14" fmla="*/ 2 w 24"/>
                  <a:gd name="T15" fmla="*/ 0 h 32"/>
                  <a:gd name="T16" fmla="*/ 0 w 24"/>
                  <a:gd name="T17" fmla="*/ 0 h 32"/>
                  <a:gd name="T18" fmla="*/ 0 w 24"/>
                  <a:gd name="T19" fmla="*/ 1 h 32"/>
                  <a:gd name="T20" fmla="*/ 22 w 24"/>
                  <a:gd name="T21" fmla="*/ 31 h 32"/>
                  <a:gd name="T22" fmla="*/ 23 w 24"/>
                  <a:gd name="T2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32">
                    <a:moveTo>
                      <a:pt x="23" y="32"/>
                    </a:moveTo>
                    <a:cubicBezTo>
                      <a:pt x="23" y="32"/>
                      <a:pt x="23" y="32"/>
                      <a:pt x="23" y="32"/>
                    </a:cubicBezTo>
                    <a:cubicBezTo>
                      <a:pt x="24" y="32"/>
                      <a:pt x="24" y="31"/>
                      <a:pt x="24" y="31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8"/>
                      <a:pt x="24" y="8"/>
                    </a:cubicBezTo>
                    <a:cubicBezTo>
                      <a:pt x="23" y="8"/>
                      <a:pt x="23" y="9"/>
                      <a:pt x="23" y="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1"/>
                      <a:pt x="23" y="32"/>
                      <a:pt x="23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任意多边形: 形状 26"/>
              <p:cNvSpPr/>
              <p:nvPr/>
            </p:nvSpPr>
            <p:spPr bwMode="auto">
              <a:xfrm>
                <a:off x="3841750" y="1398588"/>
                <a:ext cx="4618038" cy="3770313"/>
              </a:xfrm>
              <a:custGeom>
                <a:avLst/>
                <a:gdLst>
                  <a:gd name="T0" fmla="*/ 876 w 952"/>
                  <a:gd name="T1" fmla="*/ 93 h 777"/>
                  <a:gd name="T2" fmla="*/ 928 w 952"/>
                  <a:gd name="T3" fmla="*/ 434 h 777"/>
                  <a:gd name="T4" fmla="*/ 877 w 952"/>
                  <a:gd name="T5" fmla="*/ 560 h 777"/>
                  <a:gd name="T6" fmla="*/ 777 w 952"/>
                  <a:gd name="T7" fmla="*/ 652 h 777"/>
                  <a:gd name="T8" fmla="*/ 461 w 952"/>
                  <a:gd name="T9" fmla="*/ 768 h 777"/>
                  <a:gd name="T10" fmla="*/ 230 w 952"/>
                  <a:gd name="T11" fmla="*/ 747 h 777"/>
                  <a:gd name="T12" fmla="*/ 56 w 952"/>
                  <a:gd name="T13" fmla="*/ 599 h 777"/>
                  <a:gd name="T14" fmla="*/ 123 w 952"/>
                  <a:gd name="T15" fmla="*/ 251 h 777"/>
                  <a:gd name="T16" fmla="*/ 271 w 952"/>
                  <a:gd name="T17" fmla="*/ 143 h 777"/>
                  <a:gd name="T18" fmla="*/ 410 w 952"/>
                  <a:gd name="T19" fmla="*/ 75 h 777"/>
                  <a:gd name="T20" fmla="*/ 668 w 952"/>
                  <a:gd name="T21" fmla="*/ 0 h 777"/>
                  <a:gd name="T22" fmla="*/ 833 w 952"/>
                  <a:gd name="T23" fmla="*/ 51 h 777"/>
                  <a:gd name="T24" fmla="*/ 876 w 952"/>
                  <a:gd name="T25" fmla="*/ 93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52" h="777">
                    <a:moveTo>
                      <a:pt x="876" y="93"/>
                    </a:moveTo>
                    <a:cubicBezTo>
                      <a:pt x="948" y="185"/>
                      <a:pt x="952" y="327"/>
                      <a:pt x="928" y="434"/>
                    </a:cubicBezTo>
                    <a:cubicBezTo>
                      <a:pt x="918" y="478"/>
                      <a:pt x="903" y="522"/>
                      <a:pt x="877" y="560"/>
                    </a:cubicBezTo>
                    <a:cubicBezTo>
                      <a:pt x="851" y="598"/>
                      <a:pt x="815" y="627"/>
                      <a:pt x="777" y="652"/>
                    </a:cubicBezTo>
                    <a:cubicBezTo>
                      <a:pt x="683" y="715"/>
                      <a:pt x="574" y="755"/>
                      <a:pt x="461" y="768"/>
                    </a:cubicBezTo>
                    <a:cubicBezTo>
                      <a:pt x="384" y="777"/>
                      <a:pt x="304" y="773"/>
                      <a:pt x="230" y="747"/>
                    </a:cubicBezTo>
                    <a:cubicBezTo>
                      <a:pt x="157" y="720"/>
                      <a:pt x="91" y="668"/>
                      <a:pt x="56" y="599"/>
                    </a:cubicBezTo>
                    <a:cubicBezTo>
                      <a:pt x="0" y="486"/>
                      <a:pt x="36" y="342"/>
                      <a:pt x="123" y="251"/>
                    </a:cubicBezTo>
                    <a:cubicBezTo>
                      <a:pt x="165" y="207"/>
                      <a:pt x="217" y="173"/>
                      <a:pt x="271" y="143"/>
                    </a:cubicBezTo>
                    <a:cubicBezTo>
                      <a:pt x="316" y="119"/>
                      <a:pt x="363" y="96"/>
                      <a:pt x="410" y="75"/>
                    </a:cubicBezTo>
                    <a:cubicBezTo>
                      <a:pt x="492" y="37"/>
                      <a:pt x="578" y="1"/>
                      <a:pt x="668" y="0"/>
                    </a:cubicBezTo>
                    <a:cubicBezTo>
                      <a:pt x="726" y="0"/>
                      <a:pt x="786" y="16"/>
                      <a:pt x="833" y="51"/>
                    </a:cubicBezTo>
                    <a:cubicBezTo>
                      <a:pt x="849" y="63"/>
                      <a:pt x="863" y="78"/>
                      <a:pt x="876" y="93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直接连接符 27"/>
              <p:cNvSpPr/>
              <p:nvPr/>
            </p:nvSpPr>
            <p:spPr bwMode="auto">
              <a:xfrm flipH="1">
                <a:off x="5913438" y="3998913"/>
                <a:ext cx="179388" cy="1833563"/>
              </a:xfrm>
              <a:prstGeom prst="line">
                <a:avLst/>
              </a:prstGeom>
              <a:noFill/>
              <a:ln w="58738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直接连接符 28"/>
              <p:cNvSpPr/>
              <p:nvPr/>
            </p:nvSpPr>
            <p:spPr bwMode="auto">
              <a:xfrm>
                <a:off x="6646863" y="4008438"/>
                <a:ext cx="319088" cy="1814513"/>
              </a:xfrm>
              <a:prstGeom prst="line">
                <a:avLst/>
              </a:prstGeom>
              <a:noFill/>
              <a:ln w="58738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直接连接符 29"/>
              <p:cNvSpPr/>
              <p:nvPr/>
            </p:nvSpPr>
            <p:spPr bwMode="auto">
              <a:xfrm flipH="1">
                <a:off x="6661150" y="612933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直接连接符 30"/>
              <p:cNvSpPr/>
              <p:nvPr/>
            </p:nvSpPr>
            <p:spPr bwMode="auto">
              <a:xfrm flipH="1">
                <a:off x="6661150" y="612933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任意多边形: 形状 31"/>
              <p:cNvSpPr/>
              <p:nvPr/>
            </p:nvSpPr>
            <p:spPr bwMode="auto">
              <a:xfrm>
                <a:off x="4832350" y="1995488"/>
                <a:ext cx="3074988" cy="2736850"/>
              </a:xfrm>
              <a:custGeom>
                <a:avLst/>
                <a:gdLst>
                  <a:gd name="T0" fmla="*/ 35 w 634"/>
                  <a:gd name="T1" fmla="*/ 451 h 564"/>
                  <a:gd name="T2" fmla="*/ 34 w 634"/>
                  <a:gd name="T3" fmla="*/ 451 h 564"/>
                  <a:gd name="T4" fmla="*/ 0 w 634"/>
                  <a:gd name="T5" fmla="*/ 380 h 564"/>
                  <a:gd name="T6" fmla="*/ 42 w 634"/>
                  <a:gd name="T7" fmla="*/ 300 h 564"/>
                  <a:gd name="T8" fmla="*/ 136 w 634"/>
                  <a:gd name="T9" fmla="*/ 245 h 564"/>
                  <a:gd name="T10" fmla="*/ 255 w 634"/>
                  <a:gd name="T11" fmla="*/ 223 h 564"/>
                  <a:gd name="T12" fmla="*/ 387 w 634"/>
                  <a:gd name="T13" fmla="*/ 119 h 564"/>
                  <a:gd name="T14" fmla="*/ 502 w 634"/>
                  <a:gd name="T15" fmla="*/ 5 h 564"/>
                  <a:gd name="T16" fmla="*/ 559 w 634"/>
                  <a:gd name="T17" fmla="*/ 9 h 564"/>
                  <a:gd name="T18" fmla="*/ 613 w 634"/>
                  <a:gd name="T19" fmla="*/ 86 h 564"/>
                  <a:gd name="T20" fmla="*/ 606 w 634"/>
                  <a:gd name="T21" fmla="*/ 298 h 564"/>
                  <a:gd name="T22" fmla="*/ 103 w 634"/>
                  <a:gd name="T23" fmla="*/ 491 h 564"/>
                  <a:gd name="T24" fmla="*/ 35 w 634"/>
                  <a:gd name="T25" fmla="*/ 451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34" h="564">
                    <a:moveTo>
                      <a:pt x="35" y="451"/>
                    </a:moveTo>
                    <a:cubicBezTo>
                      <a:pt x="34" y="451"/>
                      <a:pt x="34" y="451"/>
                      <a:pt x="34" y="451"/>
                    </a:cubicBezTo>
                    <a:cubicBezTo>
                      <a:pt x="15" y="432"/>
                      <a:pt x="1" y="406"/>
                      <a:pt x="0" y="380"/>
                    </a:cubicBezTo>
                    <a:cubicBezTo>
                      <a:pt x="0" y="349"/>
                      <a:pt x="18" y="320"/>
                      <a:pt x="42" y="300"/>
                    </a:cubicBezTo>
                    <a:cubicBezTo>
                      <a:pt x="67" y="278"/>
                      <a:pt x="105" y="256"/>
                      <a:pt x="136" y="245"/>
                    </a:cubicBezTo>
                    <a:cubicBezTo>
                      <a:pt x="174" y="231"/>
                      <a:pt x="217" y="238"/>
                      <a:pt x="255" y="223"/>
                    </a:cubicBezTo>
                    <a:cubicBezTo>
                      <a:pt x="308" y="202"/>
                      <a:pt x="351" y="163"/>
                      <a:pt x="387" y="119"/>
                    </a:cubicBezTo>
                    <a:cubicBezTo>
                      <a:pt x="421" y="79"/>
                      <a:pt x="446" y="19"/>
                      <a:pt x="502" y="5"/>
                    </a:cubicBezTo>
                    <a:cubicBezTo>
                      <a:pt x="521" y="0"/>
                      <a:pt x="542" y="1"/>
                      <a:pt x="559" y="9"/>
                    </a:cubicBezTo>
                    <a:cubicBezTo>
                      <a:pt x="588" y="23"/>
                      <a:pt x="604" y="55"/>
                      <a:pt x="613" y="86"/>
                    </a:cubicBezTo>
                    <a:cubicBezTo>
                      <a:pt x="634" y="155"/>
                      <a:pt x="631" y="230"/>
                      <a:pt x="606" y="298"/>
                    </a:cubicBezTo>
                    <a:cubicBezTo>
                      <a:pt x="533" y="494"/>
                      <a:pt x="289" y="564"/>
                      <a:pt x="103" y="491"/>
                    </a:cubicBezTo>
                    <a:cubicBezTo>
                      <a:pt x="78" y="482"/>
                      <a:pt x="54" y="469"/>
                      <a:pt x="35" y="4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任意多边形: 形状 32"/>
              <p:cNvSpPr/>
              <p:nvPr/>
            </p:nvSpPr>
            <p:spPr bwMode="auto">
              <a:xfrm>
                <a:off x="3773488" y="2771775"/>
                <a:ext cx="2746375" cy="1760538"/>
              </a:xfrm>
              <a:custGeom>
                <a:avLst/>
                <a:gdLst>
                  <a:gd name="T0" fmla="*/ 561 w 566"/>
                  <a:gd name="T1" fmla="*/ 138 h 363"/>
                  <a:gd name="T2" fmla="*/ 488 w 566"/>
                  <a:gd name="T3" fmla="*/ 76 h 363"/>
                  <a:gd name="T4" fmla="*/ 359 w 566"/>
                  <a:gd name="T5" fmla="*/ 35 h 363"/>
                  <a:gd name="T6" fmla="*/ 329 w 566"/>
                  <a:gd name="T7" fmla="*/ 22 h 363"/>
                  <a:gd name="T8" fmla="*/ 305 w 566"/>
                  <a:gd name="T9" fmla="*/ 14 h 363"/>
                  <a:gd name="T10" fmla="*/ 166 w 566"/>
                  <a:gd name="T11" fmla="*/ 81 h 363"/>
                  <a:gd name="T12" fmla="*/ 97 w 566"/>
                  <a:gd name="T13" fmla="*/ 179 h 363"/>
                  <a:gd name="T14" fmla="*/ 22 w 566"/>
                  <a:gd name="T15" fmla="*/ 296 h 363"/>
                  <a:gd name="T16" fmla="*/ 0 w 566"/>
                  <a:gd name="T17" fmla="*/ 325 h 363"/>
                  <a:gd name="T18" fmla="*/ 28 w 566"/>
                  <a:gd name="T19" fmla="*/ 363 h 363"/>
                  <a:gd name="T20" fmla="*/ 47 w 566"/>
                  <a:gd name="T21" fmla="*/ 347 h 363"/>
                  <a:gd name="T22" fmla="*/ 249 w 566"/>
                  <a:gd name="T23" fmla="*/ 193 h 363"/>
                  <a:gd name="T24" fmla="*/ 265 w 566"/>
                  <a:gd name="T25" fmla="*/ 185 h 363"/>
                  <a:gd name="T26" fmla="*/ 288 w 566"/>
                  <a:gd name="T27" fmla="*/ 189 h 363"/>
                  <a:gd name="T28" fmla="*/ 398 w 566"/>
                  <a:gd name="T29" fmla="*/ 216 h 363"/>
                  <a:gd name="T30" fmla="*/ 500 w 566"/>
                  <a:gd name="T31" fmla="*/ 220 h 363"/>
                  <a:gd name="T32" fmla="*/ 561 w 566"/>
                  <a:gd name="T33" fmla="*/ 138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6" h="363">
                    <a:moveTo>
                      <a:pt x="561" y="138"/>
                    </a:moveTo>
                    <a:cubicBezTo>
                      <a:pt x="557" y="102"/>
                      <a:pt x="520" y="83"/>
                      <a:pt x="488" y="76"/>
                    </a:cubicBezTo>
                    <a:cubicBezTo>
                      <a:pt x="443" y="68"/>
                      <a:pt x="400" y="54"/>
                      <a:pt x="359" y="35"/>
                    </a:cubicBezTo>
                    <a:cubicBezTo>
                      <a:pt x="349" y="31"/>
                      <a:pt x="339" y="26"/>
                      <a:pt x="329" y="22"/>
                    </a:cubicBezTo>
                    <a:cubicBezTo>
                      <a:pt x="321" y="19"/>
                      <a:pt x="313" y="16"/>
                      <a:pt x="305" y="14"/>
                    </a:cubicBezTo>
                    <a:cubicBezTo>
                      <a:pt x="243" y="0"/>
                      <a:pt x="201" y="36"/>
                      <a:pt x="166" y="81"/>
                    </a:cubicBezTo>
                    <a:cubicBezTo>
                      <a:pt x="142" y="112"/>
                      <a:pt x="118" y="145"/>
                      <a:pt x="97" y="179"/>
                    </a:cubicBezTo>
                    <a:cubicBezTo>
                      <a:pt x="72" y="218"/>
                      <a:pt x="48" y="258"/>
                      <a:pt x="22" y="296"/>
                    </a:cubicBezTo>
                    <a:cubicBezTo>
                      <a:pt x="15" y="305"/>
                      <a:pt x="8" y="316"/>
                      <a:pt x="0" y="325"/>
                    </a:cubicBezTo>
                    <a:cubicBezTo>
                      <a:pt x="9" y="338"/>
                      <a:pt x="19" y="351"/>
                      <a:pt x="28" y="363"/>
                    </a:cubicBezTo>
                    <a:cubicBezTo>
                      <a:pt x="35" y="358"/>
                      <a:pt x="40" y="353"/>
                      <a:pt x="47" y="347"/>
                    </a:cubicBezTo>
                    <a:cubicBezTo>
                      <a:pt x="111" y="292"/>
                      <a:pt x="178" y="240"/>
                      <a:pt x="249" y="193"/>
                    </a:cubicBezTo>
                    <a:cubicBezTo>
                      <a:pt x="254" y="190"/>
                      <a:pt x="259" y="186"/>
                      <a:pt x="265" y="185"/>
                    </a:cubicBezTo>
                    <a:cubicBezTo>
                      <a:pt x="273" y="184"/>
                      <a:pt x="281" y="186"/>
                      <a:pt x="288" y="189"/>
                    </a:cubicBezTo>
                    <a:cubicBezTo>
                      <a:pt x="324" y="200"/>
                      <a:pt x="361" y="210"/>
                      <a:pt x="398" y="216"/>
                    </a:cubicBezTo>
                    <a:cubicBezTo>
                      <a:pt x="431" y="222"/>
                      <a:pt x="467" y="227"/>
                      <a:pt x="500" y="220"/>
                    </a:cubicBezTo>
                    <a:cubicBezTo>
                      <a:pt x="535" y="212"/>
                      <a:pt x="566" y="177"/>
                      <a:pt x="561" y="13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任意多边形: 形状 33"/>
              <p:cNvSpPr/>
              <p:nvPr/>
            </p:nvSpPr>
            <p:spPr bwMode="auto">
              <a:xfrm>
                <a:off x="4133850" y="3203575"/>
                <a:ext cx="2662238" cy="2159000"/>
              </a:xfrm>
              <a:custGeom>
                <a:avLst/>
                <a:gdLst>
                  <a:gd name="T0" fmla="*/ 0 w 549"/>
                  <a:gd name="T1" fmla="*/ 436 h 445"/>
                  <a:gd name="T2" fmla="*/ 119 w 549"/>
                  <a:gd name="T3" fmla="*/ 445 h 445"/>
                  <a:gd name="T4" fmla="*/ 164 w 549"/>
                  <a:gd name="T5" fmla="*/ 193 h 445"/>
                  <a:gd name="T6" fmla="*/ 403 w 549"/>
                  <a:gd name="T7" fmla="*/ 194 h 445"/>
                  <a:gd name="T8" fmla="*/ 486 w 549"/>
                  <a:gd name="T9" fmla="*/ 176 h 445"/>
                  <a:gd name="T10" fmla="*/ 536 w 549"/>
                  <a:gd name="T11" fmla="*/ 56 h 445"/>
                  <a:gd name="T12" fmla="*/ 523 w 549"/>
                  <a:gd name="T13" fmla="*/ 29 h 445"/>
                  <a:gd name="T14" fmla="*/ 483 w 549"/>
                  <a:gd name="T15" fmla="*/ 7 h 445"/>
                  <a:gd name="T16" fmla="*/ 395 w 549"/>
                  <a:gd name="T17" fmla="*/ 10 h 445"/>
                  <a:gd name="T18" fmla="*/ 279 w 549"/>
                  <a:gd name="T19" fmla="*/ 20 h 445"/>
                  <a:gd name="T20" fmla="*/ 68 w 549"/>
                  <a:gd name="T21" fmla="*/ 93 h 445"/>
                  <a:gd name="T22" fmla="*/ 25 w 549"/>
                  <a:gd name="T23" fmla="*/ 173 h 445"/>
                  <a:gd name="T24" fmla="*/ 0 w 549"/>
                  <a:gd name="T25" fmla="*/ 436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9" h="445">
                    <a:moveTo>
                      <a:pt x="0" y="436"/>
                    </a:moveTo>
                    <a:cubicBezTo>
                      <a:pt x="39" y="441"/>
                      <a:pt x="79" y="444"/>
                      <a:pt x="119" y="445"/>
                    </a:cubicBezTo>
                    <a:cubicBezTo>
                      <a:pt x="134" y="361"/>
                      <a:pt x="149" y="277"/>
                      <a:pt x="164" y="193"/>
                    </a:cubicBezTo>
                    <a:cubicBezTo>
                      <a:pt x="243" y="203"/>
                      <a:pt x="323" y="202"/>
                      <a:pt x="403" y="194"/>
                    </a:cubicBezTo>
                    <a:cubicBezTo>
                      <a:pt x="431" y="192"/>
                      <a:pt x="460" y="188"/>
                      <a:pt x="486" y="176"/>
                    </a:cubicBezTo>
                    <a:cubicBezTo>
                      <a:pt x="534" y="153"/>
                      <a:pt x="549" y="106"/>
                      <a:pt x="536" y="56"/>
                    </a:cubicBezTo>
                    <a:cubicBezTo>
                      <a:pt x="534" y="46"/>
                      <a:pt x="530" y="37"/>
                      <a:pt x="523" y="29"/>
                    </a:cubicBezTo>
                    <a:cubicBezTo>
                      <a:pt x="513" y="17"/>
                      <a:pt x="498" y="10"/>
                      <a:pt x="483" y="7"/>
                    </a:cubicBezTo>
                    <a:cubicBezTo>
                      <a:pt x="453" y="0"/>
                      <a:pt x="425" y="9"/>
                      <a:pt x="395" y="10"/>
                    </a:cubicBezTo>
                    <a:cubicBezTo>
                      <a:pt x="356" y="10"/>
                      <a:pt x="317" y="15"/>
                      <a:pt x="279" y="20"/>
                    </a:cubicBezTo>
                    <a:cubicBezTo>
                      <a:pt x="204" y="30"/>
                      <a:pt x="127" y="46"/>
                      <a:pt x="68" y="93"/>
                    </a:cubicBezTo>
                    <a:cubicBezTo>
                      <a:pt x="40" y="115"/>
                      <a:pt x="33" y="140"/>
                      <a:pt x="25" y="173"/>
                    </a:cubicBezTo>
                    <a:cubicBezTo>
                      <a:pt x="5" y="258"/>
                      <a:pt x="6" y="349"/>
                      <a:pt x="0" y="43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: 形状 34"/>
              <p:cNvSpPr/>
              <p:nvPr/>
            </p:nvSpPr>
            <p:spPr bwMode="auto">
              <a:xfrm>
                <a:off x="5894388" y="2354263"/>
                <a:ext cx="771525" cy="752475"/>
              </a:xfrm>
              <a:custGeom>
                <a:avLst/>
                <a:gdLst>
                  <a:gd name="T0" fmla="*/ 109 w 159"/>
                  <a:gd name="T1" fmla="*/ 23 h 155"/>
                  <a:gd name="T2" fmla="*/ 110 w 159"/>
                  <a:gd name="T3" fmla="*/ 21 h 155"/>
                  <a:gd name="T4" fmla="*/ 141 w 159"/>
                  <a:gd name="T5" fmla="*/ 2 h 155"/>
                  <a:gd name="T6" fmla="*/ 157 w 159"/>
                  <a:gd name="T7" fmla="*/ 19 h 155"/>
                  <a:gd name="T8" fmla="*/ 155 w 159"/>
                  <a:gd name="T9" fmla="*/ 43 h 155"/>
                  <a:gd name="T10" fmla="*/ 110 w 159"/>
                  <a:gd name="T11" fmla="*/ 109 h 155"/>
                  <a:gd name="T12" fmla="*/ 37 w 159"/>
                  <a:gd name="T13" fmla="*/ 154 h 155"/>
                  <a:gd name="T14" fmla="*/ 1 w 159"/>
                  <a:gd name="T15" fmla="*/ 135 h 155"/>
                  <a:gd name="T16" fmla="*/ 9 w 159"/>
                  <a:gd name="T17" fmla="*/ 112 h 155"/>
                  <a:gd name="T18" fmla="*/ 28 w 159"/>
                  <a:gd name="T19" fmla="*/ 97 h 155"/>
                  <a:gd name="T20" fmla="*/ 109 w 159"/>
                  <a:gd name="T21" fmla="*/ 23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9" h="155">
                    <a:moveTo>
                      <a:pt x="109" y="23"/>
                    </a:moveTo>
                    <a:cubicBezTo>
                      <a:pt x="109" y="22"/>
                      <a:pt x="110" y="22"/>
                      <a:pt x="110" y="21"/>
                    </a:cubicBezTo>
                    <a:cubicBezTo>
                      <a:pt x="118" y="11"/>
                      <a:pt x="128" y="0"/>
                      <a:pt x="141" y="2"/>
                    </a:cubicBezTo>
                    <a:cubicBezTo>
                      <a:pt x="149" y="3"/>
                      <a:pt x="155" y="11"/>
                      <a:pt x="157" y="19"/>
                    </a:cubicBezTo>
                    <a:cubicBezTo>
                      <a:pt x="159" y="27"/>
                      <a:pt x="157" y="35"/>
                      <a:pt x="155" y="43"/>
                    </a:cubicBezTo>
                    <a:cubicBezTo>
                      <a:pt x="147" y="70"/>
                      <a:pt x="128" y="88"/>
                      <a:pt x="110" y="109"/>
                    </a:cubicBezTo>
                    <a:cubicBezTo>
                      <a:pt x="92" y="130"/>
                      <a:pt x="67" y="152"/>
                      <a:pt x="37" y="154"/>
                    </a:cubicBezTo>
                    <a:cubicBezTo>
                      <a:pt x="23" y="155"/>
                      <a:pt x="5" y="149"/>
                      <a:pt x="1" y="135"/>
                    </a:cubicBezTo>
                    <a:cubicBezTo>
                      <a:pt x="0" y="127"/>
                      <a:pt x="3" y="118"/>
                      <a:pt x="9" y="112"/>
                    </a:cubicBezTo>
                    <a:cubicBezTo>
                      <a:pt x="14" y="106"/>
                      <a:pt x="21" y="102"/>
                      <a:pt x="28" y="97"/>
                    </a:cubicBezTo>
                    <a:cubicBezTo>
                      <a:pt x="58" y="77"/>
                      <a:pt x="86" y="51"/>
                      <a:pt x="109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任意多边形: 形状 35"/>
              <p:cNvSpPr/>
              <p:nvPr/>
            </p:nvSpPr>
            <p:spPr bwMode="auto">
              <a:xfrm>
                <a:off x="5953125" y="2290763"/>
                <a:ext cx="1479550" cy="1741488"/>
              </a:xfrm>
              <a:custGeom>
                <a:avLst/>
                <a:gdLst>
                  <a:gd name="T0" fmla="*/ 201 w 305"/>
                  <a:gd name="T1" fmla="*/ 290 h 359"/>
                  <a:gd name="T2" fmla="*/ 278 w 305"/>
                  <a:gd name="T3" fmla="*/ 168 h 359"/>
                  <a:gd name="T4" fmla="*/ 305 w 305"/>
                  <a:gd name="T5" fmla="*/ 100 h 359"/>
                  <a:gd name="T6" fmla="*/ 290 w 305"/>
                  <a:gd name="T7" fmla="*/ 60 h 359"/>
                  <a:gd name="T8" fmla="*/ 243 w 305"/>
                  <a:gd name="T9" fmla="*/ 42 h 359"/>
                  <a:gd name="T10" fmla="*/ 154 w 305"/>
                  <a:gd name="T11" fmla="*/ 1 h 359"/>
                  <a:gd name="T12" fmla="*/ 104 w 305"/>
                  <a:gd name="T13" fmla="*/ 19 h 359"/>
                  <a:gd name="T14" fmla="*/ 68 w 305"/>
                  <a:gd name="T15" fmla="*/ 57 h 359"/>
                  <a:gd name="T16" fmla="*/ 65 w 305"/>
                  <a:gd name="T17" fmla="*/ 67 h 359"/>
                  <a:gd name="T18" fmla="*/ 71 w 305"/>
                  <a:gd name="T19" fmla="*/ 75 h 359"/>
                  <a:gd name="T20" fmla="*/ 89 w 305"/>
                  <a:gd name="T21" fmla="*/ 91 h 359"/>
                  <a:gd name="T22" fmla="*/ 91 w 305"/>
                  <a:gd name="T23" fmla="*/ 94 h 359"/>
                  <a:gd name="T24" fmla="*/ 90 w 305"/>
                  <a:gd name="T25" fmla="*/ 96 h 359"/>
                  <a:gd name="T26" fmla="*/ 44 w 305"/>
                  <a:gd name="T27" fmla="*/ 142 h 359"/>
                  <a:gd name="T28" fmla="*/ 0 w 305"/>
                  <a:gd name="T29" fmla="*/ 162 h 359"/>
                  <a:gd name="T30" fmla="*/ 50 w 305"/>
                  <a:gd name="T31" fmla="*/ 238 h 359"/>
                  <a:gd name="T32" fmla="*/ 148 w 305"/>
                  <a:gd name="T33" fmla="*/ 359 h 359"/>
                  <a:gd name="T34" fmla="*/ 201 w 305"/>
                  <a:gd name="T35" fmla="*/ 29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359">
                    <a:moveTo>
                      <a:pt x="201" y="290"/>
                    </a:moveTo>
                    <a:cubicBezTo>
                      <a:pt x="229" y="251"/>
                      <a:pt x="253" y="209"/>
                      <a:pt x="278" y="168"/>
                    </a:cubicBezTo>
                    <a:cubicBezTo>
                      <a:pt x="290" y="148"/>
                      <a:pt x="304" y="124"/>
                      <a:pt x="305" y="100"/>
                    </a:cubicBezTo>
                    <a:cubicBezTo>
                      <a:pt x="305" y="88"/>
                      <a:pt x="299" y="68"/>
                      <a:pt x="290" y="60"/>
                    </a:cubicBezTo>
                    <a:cubicBezTo>
                      <a:pt x="279" y="48"/>
                      <a:pt x="258" y="50"/>
                      <a:pt x="243" y="42"/>
                    </a:cubicBezTo>
                    <a:cubicBezTo>
                      <a:pt x="214" y="24"/>
                      <a:pt x="191" y="0"/>
                      <a:pt x="154" y="1"/>
                    </a:cubicBezTo>
                    <a:cubicBezTo>
                      <a:pt x="136" y="2"/>
                      <a:pt x="119" y="8"/>
                      <a:pt x="104" y="19"/>
                    </a:cubicBezTo>
                    <a:cubicBezTo>
                      <a:pt x="90" y="29"/>
                      <a:pt x="79" y="43"/>
                      <a:pt x="68" y="57"/>
                    </a:cubicBezTo>
                    <a:cubicBezTo>
                      <a:pt x="64" y="62"/>
                      <a:pt x="62" y="62"/>
                      <a:pt x="65" y="67"/>
                    </a:cubicBezTo>
                    <a:cubicBezTo>
                      <a:pt x="66" y="69"/>
                      <a:pt x="69" y="72"/>
                      <a:pt x="71" y="75"/>
                    </a:cubicBezTo>
                    <a:cubicBezTo>
                      <a:pt x="76" y="81"/>
                      <a:pt x="82" y="87"/>
                      <a:pt x="89" y="91"/>
                    </a:cubicBezTo>
                    <a:cubicBezTo>
                      <a:pt x="90" y="92"/>
                      <a:pt x="91" y="93"/>
                      <a:pt x="91" y="94"/>
                    </a:cubicBezTo>
                    <a:cubicBezTo>
                      <a:pt x="91" y="95"/>
                      <a:pt x="90" y="96"/>
                      <a:pt x="90" y="96"/>
                    </a:cubicBezTo>
                    <a:cubicBezTo>
                      <a:pt x="77" y="114"/>
                      <a:pt x="63" y="130"/>
                      <a:pt x="44" y="142"/>
                    </a:cubicBezTo>
                    <a:cubicBezTo>
                      <a:pt x="39" y="145"/>
                      <a:pt x="6" y="171"/>
                      <a:pt x="0" y="162"/>
                    </a:cubicBezTo>
                    <a:cubicBezTo>
                      <a:pt x="16" y="188"/>
                      <a:pt x="33" y="213"/>
                      <a:pt x="50" y="238"/>
                    </a:cubicBezTo>
                    <a:cubicBezTo>
                      <a:pt x="79" y="281"/>
                      <a:pt x="110" y="323"/>
                      <a:pt x="148" y="359"/>
                    </a:cubicBezTo>
                    <a:cubicBezTo>
                      <a:pt x="167" y="337"/>
                      <a:pt x="185" y="314"/>
                      <a:pt x="201" y="290"/>
                    </a:cubicBezTo>
                    <a:close/>
                  </a:path>
                </a:pathLst>
              </a:custGeom>
              <a:solidFill>
                <a:srgbClr val="476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任意多边形: 形状 36"/>
              <p:cNvSpPr/>
              <p:nvPr/>
            </p:nvSpPr>
            <p:spPr bwMode="auto">
              <a:xfrm>
                <a:off x="5346700" y="2828925"/>
                <a:ext cx="1382713" cy="431800"/>
              </a:xfrm>
              <a:custGeom>
                <a:avLst/>
                <a:gdLst>
                  <a:gd name="T0" fmla="*/ 164 w 285"/>
                  <a:gd name="T1" fmla="*/ 89 h 89"/>
                  <a:gd name="T2" fmla="*/ 2 w 285"/>
                  <a:gd name="T3" fmla="*/ 14 h 89"/>
                  <a:gd name="T4" fmla="*/ 2 w 285"/>
                  <a:gd name="T5" fmla="*/ 10 h 89"/>
                  <a:gd name="T6" fmla="*/ 115 w 285"/>
                  <a:gd name="T7" fmla="*/ 0 h 89"/>
                  <a:gd name="T8" fmla="*/ 285 w 285"/>
                  <a:gd name="T9" fmla="*/ 79 h 89"/>
                  <a:gd name="T10" fmla="*/ 164 w 285"/>
                  <a:gd name="T1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5" h="89">
                    <a:moveTo>
                      <a:pt x="164" y="89"/>
                    </a:moveTo>
                    <a:cubicBezTo>
                      <a:pt x="2" y="14"/>
                      <a:pt x="2" y="14"/>
                      <a:pt x="2" y="14"/>
                    </a:cubicBezTo>
                    <a:cubicBezTo>
                      <a:pt x="0" y="13"/>
                      <a:pt x="0" y="10"/>
                      <a:pt x="2" y="1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285" y="79"/>
                      <a:pt x="285" y="79"/>
                      <a:pt x="285" y="79"/>
                    </a:cubicBezTo>
                    <a:lnTo>
                      <a:pt x="164" y="89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任意多边形: 形状 37"/>
              <p:cNvSpPr/>
              <p:nvPr/>
            </p:nvSpPr>
            <p:spPr bwMode="auto">
              <a:xfrm>
                <a:off x="5710238" y="2979738"/>
                <a:ext cx="722313" cy="209550"/>
              </a:xfrm>
              <a:custGeom>
                <a:avLst/>
                <a:gdLst>
                  <a:gd name="T0" fmla="*/ 266 w 455"/>
                  <a:gd name="T1" fmla="*/ 132 h 132"/>
                  <a:gd name="T2" fmla="*/ 0 w 455"/>
                  <a:gd name="T3" fmla="*/ 6 h 132"/>
                  <a:gd name="T4" fmla="*/ 186 w 455"/>
                  <a:gd name="T5" fmla="*/ 0 h 132"/>
                  <a:gd name="T6" fmla="*/ 455 w 455"/>
                  <a:gd name="T7" fmla="*/ 126 h 132"/>
                  <a:gd name="T8" fmla="*/ 266 w 455"/>
                  <a:gd name="T9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5" h="132">
                    <a:moveTo>
                      <a:pt x="266" y="132"/>
                    </a:moveTo>
                    <a:lnTo>
                      <a:pt x="0" y="6"/>
                    </a:lnTo>
                    <a:lnTo>
                      <a:pt x="186" y="0"/>
                    </a:lnTo>
                    <a:lnTo>
                      <a:pt x="455" y="126"/>
                    </a:lnTo>
                    <a:lnTo>
                      <a:pt x="266" y="132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任意多边形: 形状 38"/>
              <p:cNvSpPr/>
              <p:nvPr/>
            </p:nvSpPr>
            <p:spPr bwMode="auto">
              <a:xfrm>
                <a:off x="5840413" y="2790825"/>
                <a:ext cx="1736725" cy="858838"/>
              </a:xfrm>
              <a:custGeom>
                <a:avLst/>
                <a:gdLst>
                  <a:gd name="T0" fmla="*/ 252 w 358"/>
                  <a:gd name="T1" fmla="*/ 53 h 177"/>
                  <a:gd name="T2" fmla="*/ 231 w 358"/>
                  <a:gd name="T3" fmla="*/ 80 h 177"/>
                  <a:gd name="T4" fmla="*/ 191 w 358"/>
                  <a:gd name="T5" fmla="*/ 77 h 177"/>
                  <a:gd name="T6" fmla="*/ 151 w 358"/>
                  <a:gd name="T7" fmla="*/ 67 h 177"/>
                  <a:gd name="T8" fmla="*/ 77 w 358"/>
                  <a:gd name="T9" fmla="*/ 39 h 177"/>
                  <a:gd name="T10" fmla="*/ 25 w 358"/>
                  <a:gd name="T11" fmla="*/ 27 h 177"/>
                  <a:gd name="T12" fmla="*/ 3 w 358"/>
                  <a:gd name="T13" fmla="*/ 39 h 177"/>
                  <a:gd name="T14" fmla="*/ 13 w 358"/>
                  <a:gd name="T15" fmla="*/ 60 h 177"/>
                  <a:gd name="T16" fmla="*/ 38 w 358"/>
                  <a:gd name="T17" fmla="*/ 67 h 177"/>
                  <a:gd name="T18" fmla="*/ 56 w 358"/>
                  <a:gd name="T19" fmla="*/ 80 h 177"/>
                  <a:gd name="T20" fmla="*/ 220 w 358"/>
                  <a:gd name="T21" fmla="*/ 175 h 177"/>
                  <a:gd name="T22" fmla="*/ 267 w 358"/>
                  <a:gd name="T23" fmla="*/ 167 h 177"/>
                  <a:gd name="T24" fmla="*/ 295 w 358"/>
                  <a:gd name="T25" fmla="*/ 141 h 177"/>
                  <a:gd name="T26" fmla="*/ 348 w 358"/>
                  <a:gd name="T27" fmla="*/ 21 h 177"/>
                  <a:gd name="T28" fmla="*/ 340 w 358"/>
                  <a:gd name="T29" fmla="*/ 6 h 177"/>
                  <a:gd name="T30" fmla="*/ 321 w 358"/>
                  <a:gd name="T31" fmla="*/ 0 h 177"/>
                  <a:gd name="T32" fmla="*/ 258 w 358"/>
                  <a:gd name="T33" fmla="*/ 45 h 177"/>
                  <a:gd name="T34" fmla="*/ 252 w 358"/>
                  <a:gd name="T35" fmla="*/ 53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8" h="177">
                    <a:moveTo>
                      <a:pt x="252" y="53"/>
                    </a:moveTo>
                    <a:cubicBezTo>
                      <a:pt x="245" y="62"/>
                      <a:pt x="238" y="71"/>
                      <a:pt x="231" y="80"/>
                    </a:cubicBezTo>
                    <a:cubicBezTo>
                      <a:pt x="227" y="84"/>
                      <a:pt x="196" y="77"/>
                      <a:pt x="191" y="77"/>
                    </a:cubicBezTo>
                    <a:cubicBezTo>
                      <a:pt x="178" y="75"/>
                      <a:pt x="164" y="72"/>
                      <a:pt x="151" y="67"/>
                    </a:cubicBezTo>
                    <a:cubicBezTo>
                      <a:pt x="125" y="59"/>
                      <a:pt x="102" y="50"/>
                      <a:pt x="77" y="39"/>
                    </a:cubicBezTo>
                    <a:cubicBezTo>
                      <a:pt x="61" y="32"/>
                      <a:pt x="43" y="26"/>
                      <a:pt x="25" y="27"/>
                    </a:cubicBezTo>
                    <a:cubicBezTo>
                      <a:pt x="16" y="28"/>
                      <a:pt x="6" y="31"/>
                      <a:pt x="3" y="39"/>
                    </a:cubicBezTo>
                    <a:cubicBezTo>
                      <a:pt x="0" y="47"/>
                      <a:pt x="6" y="56"/>
                      <a:pt x="13" y="60"/>
                    </a:cubicBezTo>
                    <a:cubicBezTo>
                      <a:pt x="21" y="64"/>
                      <a:pt x="31" y="63"/>
                      <a:pt x="38" y="67"/>
                    </a:cubicBezTo>
                    <a:cubicBezTo>
                      <a:pt x="45" y="71"/>
                      <a:pt x="50" y="77"/>
                      <a:pt x="56" y="80"/>
                    </a:cubicBezTo>
                    <a:cubicBezTo>
                      <a:pt x="112" y="111"/>
                      <a:pt x="155" y="166"/>
                      <a:pt x="220" y="175"/>
                    </a:cubicBezTo>
                    <a:cubicBezTo>
                      <a:pt x="236" y="177"/>
                      <a:pt x="253" y="175"/>
                      <a:pt x="267" y="167"/>
                    </a:cubicBezTo>
                    <a:cubicBezTo>
                      <a:pt x="278" y="161"/>
                      <a:pt x="287" y="151"/>
                      <a:pt x="295" y="141"/>
                    </a:cubicBezTo>
                    <a:cubicBezTo>
                      <a:pt x="322" y="109"/>
                      <a:pt x="358" y="67"/>
                      <a:pt x="348" y="21"/>
                    </a:cubicBezTo>
                    <a:cubicBezTo>
                      <a:pt x="347" y="15"/>
                      <a:pt x="344" y="10"/>
                      <a:pt x="340" y="6"/>
                    </a:cubicBezTo>
                    <a:cubicBezTo>
                      <a:pt x="335" y="2"/>
                      <a:pt x="327" y="0"/>
                      <a:pt x="321" y="0"/>
                    </a:cubicBezTo>
                    <a:cubicBezTo>
                      <a:pt x="294" y="2"/>
                      <a:pt x="275" y="24"/>
                      <a:pt x="258" y="45"/>
                    </a:cubicBezTo>
                    <a:cubicBezTo>
                      <a:pt x="256" y="48"/>
                      <a:pt x="254" y="50"/>
                      <a:pt x="252" y="5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任意多边形: 形状 39"/>
              <p:cNvSpPr/>
              <p:nvPr/>
            </p:nvSpPr>
            <p:spPr bwMode="auto">
              <a:xfrm>
                <a:off x="5273675" y="2320925"/>
                <a:ext cx="868363" cy="939800"/>
              </a:xfrm>
              <a:custGeom>
                <a:avLst/>
                <a:gdLst>
                  <a:gd name="T0" fmla="*/ 9 w 179"/>
                  <a:gd name="T1" fmla="*/ 114 h 194"/>
                  <a:gd name="T2" fmla="*/ 0 w 179"/>
                  <a:gd name="T3" fmla="*/ 0 h 194"/>
                  <a:gd name="T4" fmla="*/ 176 w 179"/>
                  <a:gd name="T5" fmla="*/ 80 h 194"/>
                  <a:gd name="T6" fmla="*/ 179 w 179"/>
                  <a:gd name="T7" fmla="*/ 194 h 194"/>
                  <a:gd name="T8" fmla="*/ 13 w 179"/>
                  <a:gd name="T9" fmla="*/ 119 h 194"/>
                  <a:gd name="T10" fmla="*/ 9 w 179"/>
                  <a:gd name="T11" fmla="*/ 11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9" h="194">
                    <a:moveTo>
                      <a:pt x="9" y="11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76" y="80"/>
                      <a:pt x="176" y="80"/>
                      <a:pt x="176" y="80"/>
                    </a:cubicBezTo>
                    <a:cubicBezTo>
                      <a:pt x="179" y="194"/>
                      <a:pt x="179" y="194"/>
                      <a:pt x="179" y="194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1" y="118"/>
                      <a:pt x="9" y="116"/>
                      <a:pt x="9" y="11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FF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任意多边形: 形状 40"/>
              <p:cNvSpPr/>
              <p:nvPr/>
            </p:nvSpPr>
            <p:spPr bwMode="auto">
              <a:xfrm>
                <a:off x="5403850" y="2679700"/>
                <a:ext cx="311150" cy="411163"/>
              </a:xfrm>
              <a:custGeom>
                <a:avLst/>
                <a:gdLst>
                  <a:gd name="T0" fmla="*/ 57 w 64"/>
                  <a:gd name="T1" fmla="*/ 73 h 85"/>
                  <a:gd name="T2" fmla="*/ 46 w 64"/>
                  <a:gd name="T3" fmla="*/ 41 h 85"/>
                  <a:gd name="T4" fmla="*/ 42 w 64"/>
                  <a:gd name="T5" fmla="*/ 14 h 85"/>
                  <a:gd name="T6" fmla="*/ 40 w 64"/>
                  <a:gd name="T7" fmla="*/ 7 h 85"/>
                  <a:gd name="T8" fmla="*/ 33 w 64"/>
                  <a:gd name="T9" fmla="*/ 5 h 85"/>
                  <a:gd name="T10" fmla="*/ 32 w 64"/>
                  <a:gd name="T11" fmla="*/ 3 h 85"/>
                  <a:gd name="T12" fmla="*/ 25 w 64"/>
                  <a:gd name="T13" fmla="*/ 0 h 85"/>
                  <a:gd name="T14" fmla="*/ 20 w 64"/>
                  <a:gd name="T15" fmla="*/ 5 h 85"/>
                  <a:gd name="T16" fmla="*/ 19 w 64"/>
                  <a:gd name="T17" fmla="*/ 4 h 85"/>
                  <a:gd name="T18" fmla="*/ 11 w 64"/>
                  <a:gd name="T19" fmla="*/ 5 h 85"/>
                  <a:gd name="T20" fmla="*/ 9 w 64"/>
                  <a:gd name="T21" fmla="*/ 11 h 85"/>
                  <a:gd name="T22" fmla="*/ 3 w 64"/>
                  <a:gd name="T23" fmla="*/ 10 h 85"/>
                  <a:gd name="T24" fmla="*/ 1 w 64"/>
                  <a:gd name="T25" fmla="*/ 16 h 85"/>
                  <a:gd name="T26" fmla="*/ 1 w 64"/>
                  <a:gd name="T27" fmla="*/ 44 h 85"/>
                  <a:gd name="T28" fmla="*/ 7 w 64"/>
                  <a:gd name="T29" fmla="*/ 63 h 85"/>
                  <a:gd name="T30" fmla="*/ 15 w 64"/>
                  <a:gd name="T31" fmla="*/ 72 h 85"/>
                  <a:gd name="T32" fmla="*/ 26 w 64"/>
                  <a:gd name="T33" fmla="*/ 75 h 85"/>
                  <a:gd name="T34" fmla="*/ 36 w 64"/>
                  <a:gd name="T35" fmla="*/ 79 h 85"/>
                  <a:gd name="T36" fmla="*/ 62 w 64"/>
                  <a:gd name="T37" fmla="*/ 83 h 85"/>
                  <a:gd name="T38" fmla="*/ 64 w 64"/>
                  <a:gd name="T39" fmla="*/ 81 h 85"/>
                  <a:gd name="T40" fmla="*/ 62 w 64"/>
                  <a:gd name="T41" fmla="*/ 78 h 85"/>
                  <a:gd name="T42" fmla="*/ 57 w 64"/>
                  <a:gd name="T43" fmla="*/ 73 h 85"/>
                  <a:gd name="T44" fmla="*/ 57 w 64"/>
                  <a:gd name="T45" fmla="*/ 73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4" h="85">
                    <a:moveTo>
                      <a:pt x="57" y="73"/>
                    </a:moveTo>
                    <a:cubicBezTo>
                      <a:pt x="50" y="64"/>
                      <a:pt x="48" y="52"/>
                      <a:pt x="46" y="41"/>
                    </a:cubicBezTo>
                    <a:cubicBezTo>
                      <a:pt x="45" y="32"/>
                      <a:pt x="44" y="23"/>
                      <a:pt x="42" y="14"/>
                    </a:cubicBezTo>
                    <a:cubicBezTo>
                      <a:pt x="42" y="12"/>
                      <a:pt x="42" y="9"/>
                      <a:pt x="40" y="7"/>
                    </a:cubicBezTo>
                    <a:cubicBezTo>
                      <a:pt x="38" y="5"/>
                      <a:pt x="35" y="4"/>
                      <a:pt x="33" y="5"/>
                    </a:cubicBezTo>
                    <a:cubicBezTo>
                      <a:pt x="33" y="4"/>
                      <a:pt x="32" y="4"/>
                      <a:pt x="32" y="3"/>
                    </a:cubicBezTo>
                    <a:cubicBezTo>
                      <a:pt x="30" y="1"/>
                      <a:pt x="28" y="0"/>
                      <a:pt x="25" y="0"/>
                    </a:cubicBezTo>
                    <a:cubicBezTo>
                      <a:pt x="23" y="1"/>
                      <a:pt x="21" y="3"/>
                      <a:pt x="20" y="5"/>
                    </a:cubicBezTo>
                    <a:cubicBezTo>
                      <a:pt x="20" y="5"/>
                      <a:pt x="20" y="4"/>
                      <a:pt x="19" y="4"/>
                    </a:cubicBezTo>
                    <a:cubicBezTo>
                      <a:pt x="17" y="2"/>
                      <a:pt x="13" y="3"/>
                      <a:pt x="11" y="5"/>
                    </a:cubicBezTo>
                    <a:cubicBezTo>
                      <a:pt x="9" y="7"/>
                      <a:pt x="9" y="9"/>
                      <a:pt x="9" y="11"/>
                    </a:cubicBezTo>
                    <a:cubicBezTo>
                      <a:pt x="9" y="9"/>
                      <a:pt x="4" y="9"/>
                      <a:pt x="3" y="10"/>
                    </a:cubicBezTo>
                    <a:cubicBezTo>
                      <a:pt x="2" y="11"/>
                      <a:pt x="1" y="14"/>
                      <a:pt x="1" y="16"/>
                    </a:cubicBezTo>
                    <a:cubicBezTo>
                      <a:pt x="0" y="25"/>
                      <a:pt x="0" y="35"/>
                      <a:pt x="1" y="44"/>
                    </a:cubicBezTo>
                    <a:cubicBezTo>
                      <a:pt x="2" y="51"/>
                      <a:pt x="3" y="57"/>
                      <a:pt x="7" y="63"/>
                    </a:cubicBezTo>
                    <a:cubicBezTo>
                      <a:pt x="9" y="67"/>
                      <a:pt x="12" y="69"/>
                      <a:pt x="15" y="72"/>
                    </a:cubicBezTo>
                    <a:cubicBezTo>
                      <a:pt x="19" y="74"/>
                      <a:pt x="22" y="75"/>
                      <a:pt x="26" y="75"/>
                    </a:cubicBezTo>
                    <a:cubicBezTo>
                      <a:pt x="29" y="76"/>
                      <a:pt x="33" y="77"/>
                      <a:pt x="36" y="79"/>
                    </a:cubicBezTo>
                    <a:cubicBezTo>
                      <a:pt x="44" y="81"/>
                      <a:pt x="53" y="85"/>
                      <a:pt x="62" y="83"/>
                    </a:cubicBezTo>
                    <a:cubicBezTo>
                      <a:pt x="63" y="82"/>
                      <a:pt x="64" y="82"/>
                      <a:pt x="64" y="81"/>
                    </a:cubicBezTo>
                    <a:cubicBezTo>
                      <a:pt x="64" y="80"/>
                      <a:pt x="63" y="79"/>
                      <a:pt x="62" y="78"/>
                    </a:cubicBezTo>
                    <a:cubicBezTo>
                      <a:pt x="59" y="77"/>
                      <a:pt x="59" y="75"/>
                      <a:pt x="57" y="73"/>
                    </a:cubicBezTo>
                    <a:cubicBezTo>
                      <a:pt x="57" y="73"/>
                      <a:pt x="57" y="73"/>
                      <a:pt x="57" y="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任意多边形: 形状 41"/>
              <p:cNvSpPr/>
              <p:nvPr/>
            </p:nvSpPr>
            <p:spPr bwMode="auto">
              <a:xfrm>
                <a:off x="5564188" y="2698750"/>
                <a:ext cx="23813" cy="242888"/>
              </a:xfrm>
              <a:custGeom>
                <a:avLst/>
                <a:gdLst>
                  <a:gd name="T0" fmla="*/ 0 w 5"/>
                  <a:gd name="T1" fmla="*/ 0 h 50"/>
                  <a:gd name="T2" fmla="*/ 2 w 5"/>
                  <a:gd name="T3" fmla="*/ 26 h 50"/>
                  <a:gd name="T4" fmla="*/ 5 w 5"/>
                  <a:gd name="T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0">
                    <a:moveTo>
                      <a:pt x="0" y="0"/>
                    </a:moveTo>
                    <a:cubicBezTo>
                      <a:pt x="0" y="9"/>
                      <a:pt x="1" y="18"/>
                      <a:pt x="2" y="26"/>
                    </a:cubicBezTo>
                    <a:cubicBezTo>
                      <a:pt x="3" y="34"/>
                      <a:pt x="2" y="43"/>
                      <a:pt x="5" y="50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任意多边形: 形状 42"/>
              <p:cNvSpPr/>
              <p:nvPr/>
            </p:nvSpPr>
            <p:spPr bwMode="auto">
              <a:xfrm>
                <a:off x="5564188" y="2698750"/>
                <a:ext cx="23813" cy="242888"/>
              </a:xfrm>
              <a:custGeom>
                <a:avLst/>
                <a:gdLst>
                  <a:gd name="T0" fmla="*/ 0 w 5"/>
                  <a:gd name="T1" fmla="*/ 0 h 50"/>
                  <a:gd name="T2" fmla="*/ 2 w 5"/>
                  <a:gd name="T3" fmla="*/ 26 h 50"/>
                  <a:gd name="T4" fmla="*/ 5 w 5"/>
                  <a:gd name="T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0">
                    <a:moveTo>
                      <a:pt x="0" y="0"/>
                    </a:moveTo>
                    <a:cubicBezTo>
                      <a:pt x="0" y="9"/>
                      <a:pt x="1" y="18"/>
                      <a:pt x="2" y="26"/>
                    </a:cubicBezTo>
                    <a:cubicBezTo>
                      <a:pt x="3" y="34"/>
                      <a:pt x="2" y="43"/>
                      <a:pt x="5" y="5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任意多边形: 形状 43"/>
              <p:cNvSpPr/>
              <p:nvPr/>
            </p:nvSpPr>
            <p:spPr bwMode="auto">
              <a:xfrm>
                <a:off x="5500688" y="2693988"/>
                <a:ext cx="30163" cy="238125"/>
              </a:xfrm>
              <a:custGeom>
                <a:avLst/>
                <a:gdLst>
                  <a:gd name="T0" fmla="*/ 1 w 6"/>
                  <a:gd name="T1" fmla="*/ 0 h 49"/>
                  <a:gd name="T2" fmla="*/ 6 w 6"/>
                  <a:gd name="T3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49">
                    <a:moveTo>
                      <a:pt x="1" y="0"/>
                    </a:moveTo>
                    <a:cubicBezTo>
                      <a:pt x="0" y="14"/>
                      <a:pt x="3" y="36"/>
                      <a:pt x="6" y="49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任意多边形: 形状 44"/>
              <p:cNvSpPr/>
              <p:nvPr/>
            </p:nvSpPr>
            <p:spPr bwMode="auto">
              <a:xfrm>
                <a:off x="5500688" y="2693988"/>
                <a:ext cx="30163" cy="238125"/>
              </a:xfrm>
              <a:custGeom>
                <a:avLst/>
                <a:gdLst>
                  <a:gd name="T0" fmla="*/ 1 w 6"/>
                  <a:gd name="T1" fmla="*/ 0 h 49"/>
                  <a:gd name="T2" fmla="*/ 6 w 6"/>
                  <a:gd name="T3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49">
                    <a:moveTo>
                      <a:pt x="1" y="0"/>
                    </a:moveTo>
                    <a:cubicBezTo>
                      <a:pt x="0" y="14"/>
                      <a:pt x="3" y="36"/>
                      <a:pt x="6" y="49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任意多边形: 形状 45"/>
              <p:cNvSpPr/>
              <p:nvPr/>
            </p:nvSpPr>
            <p:spPr bwMode="auto">
              <a:xfrm>
                <a:off x="5448300" y="2684463"/>
                <a:ext cx="23813" cy="238125"/>
              </a:xfrm>
              <a:custGeom>
                <a:avLst/>
                <a:gdLst>
                  <a:gd name="T0" fmla="*/ 1 w 5"/>
                  <a:gd name="T1" fmla="*/ 0 h 49"/>
                  <a:gd name="T2" fmla="*/ 1 w 5"/>
                  <a:gd name="T3" fmla="*/ 5 h 49"/>
                  <a:gd name="T4" fmla="*/ 5 w 5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9">
                    <a:moveTo>
                      <a:pt x="1" y="0"/>
                    </a:moveTo>
                    <a:cubicBezTo>
                      <a:pt x="1" y="1"/>
                      <a:pt x="1" y="3"/>
                      <a:pt x="1" y="5"/>
                    </a:cubicBezTo>
                    <a:cubicBezTo>
                      <a:pt x="0" y="18"/>
                      <a:pt x="1" y="36"/>
                      <a:pt x="5" y="49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任意多边形: 形状 46"/>
              <p:cNvSpPr/>
              <p:nvPr/>
            </p:nvSpPr>
            <p:spPr bwMode="auto">
              <a:xfrm>
                <a:off x="5448300" y="2684463"/>
                <a:ext cx="23813" cy="238125"/>
              </a:xfrm>
              <a:custGeom>
                <a:avLst/>
                <a:gdLst>
                  <a:gd name="T0" fmla="*/ 1 w 5"/>
                  <a:gd name="T1" fmla="*/ 0 h 49"/>
                  <a:gd name="T2" fmla="*/ 1 w 5"/>
                  <a:gd name="T3" fmla="*/ 5 h 49"/>
                  <a:gd name="T4" fmla="*/ 5 w 5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9">
                    <a:moveTo>
                      <a:pt x="1" y="0"/>
                    </a:moveTo>
                    <a:cubicBezTo>
                      <a:pt x="1" y="1"/>
                      <a:pt x="1" y="3"/>
                      <a:pt x="1" y="5"/>
                    </a:cubicBezTo>
                    <a:cubicBezTo>
                      <a:pt x="0" y="18"/>
                      <a:pt x="1" y="36"/>
                      <a:pt x="5" y="49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8" name="任意多边形: 形状 47"/>
              <p:cNvSpPr/>
              <p:nvPr/>
            </p:nvSpPr>
            <p:spPr bwMode="auto">
              <a:xfrm>
                <a:off x="6961188" y="2470150"/>
                <a:ext cx="723900" cy="946150"/>
              </a:xfrm>
              <a:custGeom>
                <a:avLst/>
                <a:gdLst>
                  <a:gd name="T0" fmla="*/ 39 w 149"/>
                  <a:gd name="T1" fmla="*/ 5 h 195"/>
                  <a:gd name="T2" fmla="*/ 92 w 149"/>
                  <a:gd name="T3" fmla="*/ 4 h 195"/>
                  <a:gd name="T4" fmla="*/ 143 w 149"/>
                  <a:gd name="T5" fmla="*/ 101 h 195"/>
                  <a:gd name="T6" fmla="*/ 96 w 149"/>
                  <a:gd name="T7" fmla="*/ 195 h 195"/>
                  <a:gd name="T8" fmla="*/ 2 w 149"/>
                  <a:gd name="T9" fmla="*/ 125 h 195"/>
                  <a:gd name="T10" fmla="*/ 24 w 149"/>
                  <a:gd name="T11" fmla="*/ 85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9" h="195">
                    <a:moveTo>
                      <a:pt x="39" y="5"/>
                    </a:moveTo>
                    <a:cubicBezTo>
                      <a:pt x="57" y="2"/>
                      <a:pt x="75" y="0"/>
                      <a:pt x="92" y="4"/>
                    </a:cubicBezTo>
                    <a:cubicBezTo>
                      <a:pt x="136" y="13"/>
                      <a:pt x="149" y="62"/>
                      <a:pt x="143" y="101"/>
                    </a:cubicBezTo>
                    <a:cubicBezTo>
                      <a:pt x="137" y="136"/>
                      <a:pt x="118" y="167"/>
                      <a:pt x="96" y="195"/>
                    </a:cubicBezTo>
                    <a:cubicBezTo>
                      <a:pt x="64" y="173"/>
                      <a:pt x="34" y="147"/>
                      <a:pt x="2" y="125"/>
                    </a:cubicBezTo>
                    <a:cubicBezTo>
                      <a:pt x="0" y="124"/>
                      <a:pt x="11" y="115"/>
                      <a:pt x="24" y="85"/>
                    </a:cubicBezTo>
                  </a:path>
                </a:pathLst>
              </a:custGeom>
              <a:solidFill>
                <a:srgbClr val="476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9" name="任意多边形: 形状 48"/>
              <p:cNvSpPr/>
              <p:nvPr/>
            </p:nvSpPr>
            <p:spPr bwMode="auto">
              <a:xfrm>
                <a:off x="6918325" y="1641475"/>
                <a:ext cx="649288" cy="915988"/>
              </a:xfrm>
              <a:custGeom>
                <a:avLst/>
                <a:gdLst>
                  <a:gd name="T0" fmla="*/ 37 w 134"/>
                  <a:gd name="T1" fmla="*/ 185 h 189"/>
                  <a:gd name="T2" fmla="*/ 20 w 134"/>
                  <a:gd name="T3" fmla="*/ 177 h 189"/>
                  <a:gd name="T4" fmla="*/ 6 w 134"/>
                  <a:gd name="T5" fmla="*/ 161 h 189"/>
                  <a:gd name="T6" fmla="*/ 0 w 134"/>
                  <a:gd name="T7" fmla="*/ 147 h 189"/>
                  <a:gd name="T8" fmla="*/ 17 w 134"/>
                  <a:gd name="T9" fmla="*/ 150 h 189"/>
                  <a:gd name="T10" fmla="*/ 27 w 134"/>
                  <a:gd name="T11" fmla="*/ 139 h 189"/>
                  <a:gd name="T12" fmla="*/ 36 w 134"/>
                  <a:gd name="T13" fmla="*/ 122 h 189"/>
                  <a:gd name="T14" fmla="*/ 36 w 134"/>
                  <a:gd name="T15" fmla="*/ 121 h 189"/>
                  <a:gd name="T16" fmla="*/ 32 w 134"/>
                  <a:gd name="T17" fmla="*/ 118 h 189"/>
                  <a:gd name="T18" fmla="*/ 26 w 134"/>
                  <a:gd name="T19" fmla="*/ 115 h 189"/>
                  <a:gd name="T20" fmla="*/ 15 w 134"/>
                  <a:gd name="T21" fmla="*/ 103 h 189"/>
                  <a:gd name="T22" fmla="*/ 11 w 134"/>
                  <a:gd name="T23" fmla="*/ 84 h 189"/>
                  <a:gd name="T24" fmla="*/ 39 w 134"/>
                  <a:gd name="T25" fmla="*/ 6 h 189"/>
                  <a:gd name="T26" fmla="*/ 45 w 134"/>
                  <a:gd name="T27" fmla="*/ 3 h 189"/>
                  <a:gd name="T28" fmla="*/ 67 w 134"/>
                  <a:gd name="T29" fmla="*/ 9 h 189"/>
                  <a:gd name="T30" fmla="*/ 88 w 134"/>
                  <a:gd name="T31" fmla="*/ 16 h 189"/>
                  <a:gd name="T32" fmla="*/ 114 w 134"/>
                  <a:gd name="T33" fmla="*/ 24 h 189"/>
                  <a:gd name="T34" fmla="*/ 132 w 134"/>
                  <a:gd name="T35" fmla="*/ 36 h 189"/>
                  <a:gd name="T36" fmla="*/ 126 w 134"/>
                  <a:gd name="T37" fmla="*/ 55 h 189"/>
                  <a:gd name="T38" fmla="*/ 119 w 134"/>
                  <a:gd name="T39" fmla="*/ 75 h 189"/>
                  <a:gd name="T40" fmla="*/ 104 w 134"/>
                  <a:gd name="T41" fmla="*/ 120 h 189"/>
                  <a:gd name="T42" fmla="*/ 95 w 134"/>
                  <a:gd name="T43" fmla="*/ 154 h 189"/>
                  <a:gd name="T44" fmla="*/ 95 w 134"/>
                  <a:gd name="T45" fmla="*/ 168 h 189"/>
                  <a:gd name="T46" fmla="*/ 99 w 134"/>
                  <a:gd name="T47" fmla="*/ 173 h 189"/>
                  <a:gd name="T48" fmla="*/ 104 w 134"/>
                  <a:gd name="T49" fmla="*/ 176 h 189"/>
                  <a:gd name="T50" fmla="*/ 92 w 134"/>
                  <a:gd name="T51" fmla="*/ 182 h 189"/>
                  <a:gd name="T52" fmla="*/ 82 w 134"/>
                  <a:gd name="T53" fmla="*/ 185 h 189"/>
                  <a:gd name="T54" fmla="*/ 37 w 134"/>
                  <a:gd name="T55" fmla="*/ 18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4" h="189">
                    <a:moveTo>
                      <a:pt x="37" y="185"/>
                    </a:moveTo>
                    <a:cubicBezTo>
                      <a:pt x="31" y="183"/>
                      <a:pt x="25" y="181"/>
                      <a:pt x="20" y="177"/>
                    </a:cubicBezTo>
                    <a:cubicBezTo>
                      <a:pt x="14" y="173"/>
                      <a:pt x="9" y="167"/>
                      <a:pt x="6" y="161"/>
                    </a:cubicBezTo>
                    <a:cubicBezTo>
                      <a:pt x="4" y="157"/>
                      <a:pt x="4" y="148"/>
                      <a:pt x="0" y="147"/>
                    </a:cubicBezTo>
                    <a:cubicBezTo>
                      <a:pt x="4" y="150"/>
                      <a:pt x="12" y="151"/>
                      <a:pt x="17" y="150"/>
                    </a:cubicBezTo>
                    <a:cubicBezTo>
                      <a:pt x="22" y="148"/>
                      <a:pt x="25" y="143"/>
                      <a:pt x="27" y="139"/>
                    </a:cubicBezTo>
                    <a:cubicBezTo>
                      <a:pt x="31" y="133"/>
                      <a:pt x="34" y="128"/>
                      <a:pt x="36" y="122"/>
                    </a:cubicBezTo>
                    <a:cubicBezTo>
                      <a:pt x="36" y="122"/>
                      <a:pt x="36" y="122"/>
                      <a:pt x="36" y="121"/>
                    </a:cubicBezTo>
                    <a:cubicBezTo>
                      <a:pt x="36" y="120"/>
                      <a:pt x="33" y="118"/>
                      <a:pt x="32" y="118"/>
                    </a:cubicBezTo>
                    <a:cubicBezTo>
                      <a:pt x="30" y="117"/>
                      <a:pt x="28" y="116"/>
                      <a:pt x="26" y="115"/>
                    </a:cubicBezTo>
                    <a:cubicBezTo>
                      <a:pt x="22" y="112"/>
                      <a:pt x="18" y="108"/>
                      <a:pt x="15" y="103"/>
                    </a:cubicBezTo>
                    <a:cubicBezTo>
                      <a:pt x="12" y="97"/>
                      <a:pt x="11" y="91"/>
                      <a:pt x="11" y="84"/>
                    </a:cubicBezTo>
                    <a:cubicBezTo>
                      <a:pt x="8" y="55"/>
                      <a:pt x="18" y="26"/>
                      <a:pt x="39" y="6"/>
                    </a:cubicBezTo>
                    <a:cubicBezTo>
                      <a:pt x="41" y="5"/>
                      <a:pt x="43" y="3"/>
                      <a:pt x="45" y="3"/>
                    </a:cubicBezTo>
                    <a:cubicBezTo>
                      <a:pt x="53" y="0"/>
                      <a:pt x="60" y="8"/>
                      <a:pt x="67" y="9"/>
                    </a:cubicBezTo>
                    <a:cubicBezTo>
                      <a:pt x="74" y="11"/>
                      <a:pt x="81" y="13"/>
                      <a:pt x="88" y="16"/>
                    </a:cubicBezTo>
                    <a:cubicBezTo>
                      <a:pt x="97" y="19"/>
                      <a:pt x="105" y="21"/>
                      <a:pt x="114" y="24"/>
                    </a:cubicBezTo>
                    <a:cubicBezTo>
                      <a:pt x="119" y="27"/>
                      <a:pt x="130" y="30"/>
                      <a:pt x="132" y="36"/>
                    </a:cubicBezTo>
                    <a:cubicBezTo>
                      <a:pt x="134" y="42"/>
                      <a:pt x="128" y="49"/>
                      <a:pt x="126" y="55"/>
                    </a:cubicBezTo>
                    <a:cubicBezTo>
                      <a:pt x="124" y="62"/>
                      <a:pt x="122" y="68"/>
                      <a:pt x="119" y="75"/>
                    </a:cubicBezTo>
                    <a:cubicBezTo>
                      <a:pt x="113" y="90"/>
                      <a:pt x="108" y="105"/>
                      <a:pt x="104" y="120"/>
                    </a:cubicBezTo>
                    <a:cubicBezTo>
                      <a:pt x="100" y="131"/>
                      <a:pt x="97" y="142"/>
                      <a:pt x="95" y="154"/>
                    </a:cubicBezTo>
                    <a:cubicBezTo>
                      <a:pt x="94" y="159"/>
                      <a:pt x="94" y="164"/>
                      <a:pt x="95" y="168"/>
                    </a:cubicBezTo>
                    <a:cubicBezTo>
                      <a:pt x="96" y="170"/>
                      <a:pt x="97" y="172"/>
                      <a:pt x="99" y="173"/>
                    </a:cubicBezTo>
                    <a:cubicBezTo>
                      <a:pt x="100" y="174"/>
                      <a:pt x="103" y="176"/>
                      <a:pt x="104" y="176"/>
                    </a:cubicBezTo>
                    <a:cubicBezTo>
                      <a:pt x="101" y="178"/>
                      <a:pt x="96" y="181"/>
                      <a:pt x="92" y="182"/>
                    </a:cubicBezTo>
                    <a:cubicBezTo>
                      <a:pt x="89" y="183"/>
                      <a:pt x="85" y="184"/>
                      <a:pt x="82" y="185"/>
                    </a:cubicBezTo>
                    <a:cubicBezTo>
                      <a:pt x="67" y="188"/>
                      <a:pt x="52" y="189"/>
                      <a:pt x="37" y="18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0" name="任意多边形: 形状 49"/>
              <p:cNvSpPr/>
              <p:nvPr/>
            </p:nvSpPr>
            <p:spPr bwMode="auto">
              <a:xfrm>
                <a:off x="6980237" y="1476375"/>
                <a:ext cx="693738" cy="615951"/>
              </a:xfrm>
              <a:custGeom>
                <a:avLst/>
                <a:gdLst>
                  <a:gd name="T0" fmla="*/ 98 w 143"/>
                  <a:gd name="T1" fmla="*/ 118 h 127"/>
                  <a:gd name="T2" fmla="*/ 108 w 143"/>
                  <a:gd name="T3" fmla="*/ 112 h 127"/>
                  <a:gd name="T4" fmla="*/ 137 w 143"/>
                  <a:gd name="T5" fmla="*/ 106 h 127"/>
                  <a:gd name="T6" fmla="*/ 126 w 143"/>
                  <a:gd name="T7" fmla="*/ 92 h 127"/>
                  <a:gd name="T8" fmla="*/ 138 w 143"/>
                  <a:gd name="T9" fmla="*/ 86 h 127"/>
                  <a:gd name="T10" fmla="*/ 142 w 143"/>
                  <a:gd name="T11" fmla="*/ 74 h 127"/>
                  <a:gd name="T12" fmla="*/ 126 w 143"/>
                  <a:gd name="T13" fmla="*/ 66 h 127"/>
                  <a:gd name="T14" fmla="*/ 133 w 143"/>
                  <a:gd name="T15" fmla="*/ 46 h 127"/>
                  <a:gd name="T16" fmla="*/ 121 w 143"/>
                  <a:gd name="T17" fmla="*/ 40 h 127"/>
                  <a:gd name="T18" fmla="*/ 110 w 143"/>
                  <a:gd name="T19" fmla="*/ 42 h 127"/>
                  <a:gd name="T20" fmla="*/ 103 w 143"/>
                  <a:gd name="T21" fmla="*/ 20 h 127"/>
                  <a:gd name="T22" fmla="*/ 80 w 143"/>
                  <a:gd name="T23" fmla="*/ 25 h 127"/>
                  <a:gd name="T24" fmla="*/ 65 w 143"/>
                  <a:gd name="T25" fmla="*/ 2 h 127"/>
                  <a:gd name="T26" fmla="*/ 41 w 143"/>
                  <a:gd name="T27" fmla="*/ 17 h 127"/>
                  <a:gd name="T28" fmla="*/ 25 w 143"/>
                  <a:gd name="T29" fmla="*/ 12 h 127"/>
                  <a:gd name="T30" fmla="*/ 11 w 143"/>
                  <a:gd name="T31" fmla="*/ 20 h 127"/>
                  <a:gd name="T32" fmla="*/ 18 w 143"/>
                  <a:gd name="T33" fmla="*/ 34 h 127"/>
                  <a:gd name="T34" fmla="*/ 6 w 143"/>
                  <a:gd name="T35" fmla="*/ 37 h 127"/>
                  <a:gd name="T36" fmla="*/ 0 w 143"/>
                  <a:gd name="T37" fmla="*/ 47 h 127"/>
                  <a:gd name="T38" fmla="*/ 3 w 143"/>
                  <a:gd name="T39" fmla="*/ 54 h 127"/>
                  <a:gd name="T40" fmla="*/ 13 w 143"/>
                  <a:gd name="T41" fmla="*/ 59 h 127"/>
                  <a:gd name="T42" fmla="*/ 29 w 143"/>
                  <a:gd name="T43" fmla="*/ 57 h 127"/>
                  <a:gd name="T44" fmla="*/ 30 w 143"/>
                  <a:gd name="T45" fmla="*/ 73 h 127"/>
                  <a:gd name="T46" fmla="*/ 47 w 143"/>
                  <a:gd name="T47" fmla="*/ 77 h 127"/>
                  <a:gd name="T48" fmla="*/ 63 w 143"/>
                  <a:gd name="T49" fmla="*/ 70 h 127"/>
                  <a:gd name="T50" fmla="*/ 67 w 143"/>
                  <a:gd name="T51" fmla="*/ 86 h 127"/>
                  <a:gd name="T52" fmla="*/ 85 w 143"/>
                  <a:gd name="T53" fmla="*/ 87 h 127"/>
                  <a:gd name="T54" fmla="*/ 82 w 143"/>
                  <a:gd name="T55" fmla="*/ 110 h 127"/>
                  <a:gd name="T56" fmla="*/ 88 w 143"/>
                  <a:gd name="T57" fmla="*/ 116 h 127"/>
                  <a:gd name="T58" fmla="*/ 97 w 143"/>
                  <a:gd name="T59" fmla="*/ 118 h 127"/>
                  <a:gd name="T60" fmla="*/ 98 w 143"/>
                  <a:gd name="T61" fmla="*/ 118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3" h="127">
                    <a:moveTo>
                      <a:pt x="98" y="118"/>
                    </a:moveTo>
                    <a:cubicBezTo>
                      <a:pt x="102" y="117"/>
                      <a:pt x="106" y="116"/>
                      <a:pt x="108" y="112"/>
                    </a:cubicBezTo>
                    <a:cubicBezTo>
                      <a:pt x="113" y="127"/>
                      <a:pt x="136" y="120"/>
                      <a:pt x="137" y="106"/>
                    </a:cubicBezTo>
                    <a:cubicBezTo>
                      <a:pt x="137" y="100"/>
                      <a:pt x="132" y="93"/>
                      <a:pt x="126" y="92"/>
                    </a:cubicBezTo>
                    <a:cubicBezTo>
                      <a:pt x="130" y="91"/>
                      <a:pt x="135" y="89"/>
                      <a:pt x="138" y="86"/>
                    </a:cubicBezTo>
                    <a:cubicBezTo>
                      <a:pt x="141" y="83"/>
                      <a:pt x="143" y="79"/>
                      <a:pt x="142" y="74"/>
                    </a:cubicBezTo>
                    <a:cubicBezTo>
                      <a:pt x="141" y="68"/>
                      <a:pt x="132" y="65"/>
                      <a:pt x="126" y="66"/>
                    </a:cubicBezTo>
                    <a:cubicBezTo>
                      <a:pt x="132" y="63"/>
                      <a:pt x="136" y="52"/>
                      <a:pt x="133" y="46"/>
                    </a:cubicBezTo>
                    <a:cubicBezTo>
                      <a:pt x="130" y="42"/>
                      <a:pt x="126" y="40"/>
                      <a:pt x="121" y="40"/>
                    </a:cubicBezTo>
                    <a:cubicBezTo>
                      <a:pt x="119" y="40"/>
                      <a:pt x="111" y="40"/>
                      <a:pt x="110" y="42"/>
                    </a:cubicBezTo>
                    <a:cubicBezTo>
                      <a:pt x="113" y="34"/>
                      <a:pt x="110" y="24"/>
                      <a:pt x="103" y="20"/>
                    </a:cubicBezTo>
                    <a:cubicBezTo>
                      <a:pt x="95" y="16"/>
                      <a:pt x="84" y="18"/>
                      <a:pt x="80" y="25"/>
                    </a:cubicBezTo>
                    <a:cubicBezTo>
                      <a:pt x="80" y="15"/>
                      <a:pt x="74" y="5"/>
                      <a:pt x="65" y="2"/>
                    </a:cubicBezTo>
                    <a:cubicBezTo>
                      <a:pt x="57" y="0"/>
                      <a:pt x="39" y="6"/>
                      <a:pt x="41" y="17"/>
                    </a:cubicBezTo>
                    <a:cubicBezTo>
                      <a:pt x="36" y="14"/>
                      <a:pt x="31" y="12"/>
                      <a:pt x="25" y="12"/>
                    </a:cubicBezTo>
                    <a:cubicBezTo>
                      <a:pt x="19" y="12"/>
                      <a:pt x="13" y="15"/>
                      <a:pt x="11" y="20"/>
                    </a:cubicBezTo>
                    <a:cubicBezTo>
                      <a:pt x="9" y="26"/>
                      <a:pt x="12" y="33"/>
                      <a:pt x="18" y="34"/>
                    </a:cubicBezTo>
                    <a:cubicBezTo>
                      <a:pt x="14" y="34"/>
                      <a:pt x="10" y="35"/>
                      <a:pt x="6" y="37"/>
                    </a:cubicBezTo>
                    <a:cubicBezTo>
                      <a:pt x="2" y="39"/>
                      <a:pt x="0" y="43"/>
                      <a:pt x="0" y="47"/>
                    </a:cubicBezTo>
                    <a:cubicBezTo>
                      <a:pt x="0" y="50"/>
                      <a:pt x="1" y="52"/>
                      <a:pt x="3" y="54"/>
                    </a:cubicBezTo>
                    <a:cubicBezTo>
                      <a:pt x="5" y="57"/>
                      <a:pt x="9" y="59"/>
                      <a:pt x="13" y="59"/>
                    </a:cubicBezTo>
                    <a:cubicBezTo>
                      <a:pt x="19" y="60"/>
                      <a:pt x="24" y="59"/>
                      <a:pt x="29" y="57"/>
                    </a:cubicBezTo>
                    <a:cubicBezTo>
                      <a:pt x="25" y="62"/>
                      <a:pt x="26" y="69"/>
                      <a:pt x="30" y="73"/>
                    </a:cubicBezTo>
                    <a:cubicBezTo>
                      <a:pt x="35" y="77"/>
                      <a:pt x="41" y="78"/>
                      <a:pt x="47" y="77"/>
                    </a:cubicBezTo>
                    <a:cubicBezTo>
                      <a:pt x="53" y="76"/>
                      <a:pt x="58" y="73"/>
                      <a:pt x="63" y="70"/>
                    </a:cubicBezTo>
                    <a:cubicBezTo>
                      <a:pt x="59" y="75"/>
                      <a:pt x="62" y="83"/>
                      <a:pt x="67" y="86"/>
                    </a:cubicBezTo>
                    <a:cubicBezTo>
                      <a:pt x="73" y="90"/>
                      <a:pt x="80" y="89"/>
                      <a:pt x="85" y="87"/>
                    </a:cubicBezTo>
                    <a:cubicBezTo>
                      <a:pt x="79" y="89"/>
                      <a:pt x="81" y="105"/>
                      <a:pt x="82" y="110"/>
                    </a:cubicBezTo>
                    <a:cubicBezTo>
                      <a:pt x="83" y="112"/>
                      <a:pt x="85" y="115"/>
                      <a:pt x="88" y="116"/>
                    </a:cubicBezTo>
                    <a:cubicBezTo>
                      <a:pt x="91" y="118"/>
                      <a:pt x="94" y="118"/>
                      <a:pt x="97" y="118"/>
                    </a:cubicBezTo>
                    <a:cubicBezTo>
                      <a:pt x="97" y="118"/>
                      <a:pt x="98" y="118"/>
                      <a:pt x="98" y="1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FF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任意多边形: 形状 50"/>
              <p:cNvSpPr/>
              <p:nvPr/>
            </p:nvSpPr>
            <p:spPr bwMode="auto">
              <a:xfrm>
                <a:off x="7067550" y="2222500"/>
                <a:ext cx="131763" cy="63500"/>
              </a:xfrm>
              <a:custGeom>
                <a:avLst/>
                <a:gdLst>
                  <a:gd name="T0" fmla="*/ 5 w 27"/>
                  <a:gd name="T1" fmla="*/ 0 h 13"/>
                  <a:gd name="T2" fmla="*/ 5 w 27"/>
                  <a:gd name="T3" fmla="*/ 2 h 13"/>
                  <a:gd name="T4" fmla="*/ 4 w 27"/>
                  <a:gd name="T5" fmla="*/ 4 h 13"/>
                  <a:gd name="T6" fmla="*/ 4 w 27"/>
                  <a:gd name="T7" fmla="*/ 4 h 13"/>
                  <a:gd name="T8" fmla="*/ 2 w 27"/>
                  <a:gd name="T9" fmla="*/ 8 h 13"/>
                  <a:gd name="T10" fmla="*/ 2 w 27"/>
                  <a:gd name="T11" fmla="*/ 9 h 13"/>
                  <a:gd name="T12" fmla="*/ 0 w 27"/>
                  <a:gd name="T13" fmla="*/ 13 h 13"/>
                  <a:gd name="T14" fmla="*/ 22 w 27"/>
                  <a:gd name="T15" fmla="*/ 7 h 13"/>
                  <a:gd name="T16" fmla="*/ 27 w 27"/>
                  <a:gd name="T17" fmla="*/ 1 h 13"/>
                  <a:gd name="T18" fmla="*/ 5 w 27"/>
                  <a:gd name="T1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13">
                    <a:moveTo>
                      <a:pt x="5" y="0"/>
                    </a:moveTo>
                    <a:cubicBezTo>
                      <a:pt x="5" y="1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6"/>
                      <a:pt x="3" y="7"/>
                      <a:pt x="2" y="8"/>
                    </a:cubicBezTo>
                    <a:cubicBezTo>
                      <a:pt x="2" y="8"/>
                      <a:pt x="2" y="9"/>
                      <a:pt x="2" y="9"/>
                    </a:cubicBezTo>
                    <a:cubicBezTo>
                      <a:pt x="2" y="10"/>
                      <a:pt x="1" y="12"/>
                      <a:pt x="0" y="13"/>
                    </a:cubicBezTo>
                    <a:cubicBezTo>
                      <a:pt x="7" y="13"/>
                      <a:pt x="16" y="13"/>
                      <a:pt x="22" y="7"/>
                    </a:cubicBezTo>
                    <a:cubicBezTo>
                      <a:pt x="24" y="5"/>
                      <a:pt x="26" y="3"/>
                      <a:pt x="27" y="1"/>
                    </a:cubicBezTo>
                    <a:cubicBezTo>
                      <a:pt x="20" y="3"/>
                      <a:pt x="13" y="3"/>
                      <a:pt x="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2" name="任意多边形: 形状 51"/>
              <p:cNvSpPr/>
              <p:nvPr/>
            </p:nvSpPr>
            <p:spPr bwMode="auto">
              <a:xfrm>
                <a:off x="7010400" y="2038350"/>
                <a:ext cx="101600" cy="63500"/>
              </a:xfrm>
              <a:custGeom>
                <a:avLst/>
                <a:gdLst>
                  <a:gd name="T0" fmla="*/ 0 w 21"/>
                  <a:gd name="T1" fmla="*/ 0 h 13"/>
                  <a:gd name="T2" fmla="*/ 8 w 21"/>
                  <a:gd name="T3" fmla="*/ 11 h 13"/>
                  <a:gd name="T4" fmla="*/ 21 w 21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3">
                    <a:moveTo>
                      <a:pt x="0" y="0"/>
                    </a:moveTo>
                    <a:cubicBezTo>
                      <a:pt x="0" y="5"/>
                      <a:pt x="3" y="10"/>
                      <a:pt x="8" y="11"/>
                    </a:cubicBezTo>
                    <a:cubicBezTo>
                      <a:pt x="13" y="13"/>
                      <a:pt x="18" y="11"/>
                      <a:pt x="21" y="7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3" name="任意多边形: 形状 52"/>
              <p:cNvSpPr/>
              <p:nvPr/>
            </p:nvSpPr>
            <p:spPr bwMode="auto">
              <a:xfrm>
                <a:off x="7354888" y="1974850"/>
                <a:ext cx="155575" cy="155575"/>
              </a:xfrm>
              <a:custGeom>
                <a:avLst/>
                <a:gdLst>
                  <a:gd name="T0" fmla="*/ 0 w 32"/>
                  <a:gd name="T1" fmla="*/ 6 h 32"/>
                  <a:gd name="T2" fmla="*/ 16 w 32"/>
                  <a:gd name="T3" fmla="*/ 0 h 32"/>
                  <a:gd name="T4" fmla="*/ 30 w 32"/>
                  <a:gd name="T5" fmla="*/ 9 h 32"/>
                  <a:gd name="T6" fmla="*/ 28 w 32"/>
                  <a:gd name="T7" fmla="*/ 24 h 32"/>
                  <a:gd name="T8" fmla="*/ 16 w 32"/>
                  <a:gd name="T9" fmla="*/ 31 h 32"/>
                  <a:gd name="T10" fmla="*/ 4 w 32"/>
                  <a:gd name="T11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6"/>
                    </a:moveTo>
                    <a:cubicBezTo>
                      <a:pt x="5" y="2"/>
                      <a:pt x="10" y="0"/>
                      <a:pt x="16" y="0"/>
                    </a:cubicBezTo>
                    <a:cubicBezTo>
                      <a:pt x="22" y="1"/>
                      <a:pt x="28" y="4"/>
                      <a:pt x="30" y="9"/>
                    </a:cubicBezTo>
                    <a:cubicBezTo>
                      <a:pt x="32" y="14"/>
                      <a:pt x="31" y="19"/>
                      <a:pt x="28" y="24"/>
                    </a:cubicBezTo>
                    <a:cubicBezTo>
                      <a:pt x="26" y="28"/>
                      <a:pt x="21" y="31"/>
                      <a:pt x="16" y="31"/>
                    </a:cubicBezTo>
                    <a:cubicBezTo>
                      <a:pt x="11" y="32"/>
                      <a:pt x="7" y="31"/>
                      <a:pt x="4" y="28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4" name="任意多边形: 形状 53"/>
              <p:cNvSpPr/>
              <p:nvPr/>
            </p:nvSpPr>
            <p:spPr bwMode="auto">
              <a:xfrm>
                <a:off x="7354888" y="1974850"/>
                <a:ext cx="155575" cy="155575"/>
              </a:xfrm>
              <a:custGeom>
                <a:avLst/>
                <a:gdLst>
                  <a:gd name="T0" fmla="*/ 0 w 32"/>
                  <a:gd name="T1" fmla="*/ 6 h 32"/>
                  <a:gd name="T2" fmla="*/ 16 w 32"/>
                  <a:gd name="T3" fmla="*/ 0 h 32"/>
                  <a:gd name="T4" fmla="*/ 30 w 32"/>
                  <a:gd name="T5" fmla="*/ 9 h 32"/>
                  <a:gd name="T6" fmla="*/ 28 w 32"/>
                  <a:gd name="T7" fmla="*/ 24 h 32"/>
                  <a:gd name="T8" fmla="*/ 16 w 32"/>
                  <a:gd name="T9" fmla="*/ 31 h 32"/>
                  <a:gd name="T10" fmla="*/ 4 w 32"/>
                  <a:gd name="T11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6"/>
                    </a:moveTo>
                    <a:cubicBezTo>
                      <a:pt x="5" y="2"/>
                      <a:pt x="10" y="0"/>
                      <a:pt x="16" y="0"/>
                    </a:cubicBezTo>
                    <a:cubicBezTo>
                      <a:pt x="22" y="1"/>
                      <a:pt x="28" y="4"/>
                      <a:pt x="30" y="9"/>
                    </a:cubicBezTo>
                    <a:cubicBezTo>
                      <a:pt x="32" y="14"/>
                      <a:pt x="31" y="19"/>
                      <a:pt x="28" y="24"/>
                    </a:cubicBezTo>
                    <a:cubicBezTo>
                      <a:pt x="26" y="28"/>
                      <a:pt x="21" y="31"/>
                      <a:pt x="16" y="31"/>
                    </a:cubicBezTo>
                    <a:cubicBezTo>
                      <a:pt x="11" y="32"/>
                      <a:pt x="7" y="31"/>
                      <a:pt x="4" y="28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5" name="任意多边形: 形状 54"/>
              <p:cNvSpPr/>
              <p:nvPr/>
            </p:nvSpPr>
            <p:spPr bwMode="auto">
              <a:xfrm>
                <a:off x="7373938" y="2005013"/>
                <a:ext cx="73025" cy="33338"/>
              </a:xfrm>
              <a:custGeom>
                <a:avLst/>
                <a:gdLst>
                  <a:gd name="T0" fmla="*/ 15 w 15"/>
                  <a:gd name="T1" fmla="*/ 0 h 7"/>
                  <a:gd name="T2" fmla="*/ 7 w 15"/>
                  <a:gd name="T3" fmla="*/ 2 h 7"/>
                  <a:gd name="T4" fmla="*/ 0 w 15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7">
                    <a:moveTo>
                      <a:pt x="15" y="0"/>
                    </a:moveTo>
                    <a:cubicBezTo>
                      <a:pt x="12" y="0"/>
                      <a:pt x="10" y="1"/>
                      <a:pt x="7" y="2"/>
                    </a:cubicBezTo>
                    <a:cubicBezTo>
                      <a:pt x="4" y="4"/>
                      <a:pt x="2" y="5"/>
                      <a:pt x="0" y="7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6" name="任意多边形: 形状 55"/>
              <p:cNvSpPr/>
              <p:nvPr/>
            </p:nvSpPr>
            <p:spPr bwMode="auto">
              <a:xfrm>
                <a:off x="7373938" y="2005013"/>
                <a:ext cx="73025" cy="33338"/>
              </a:xfrm>
              <a:custGeom>
                <a:avLst/>
                <a:gdLst>
                  <a:gd name="T0" fmla="*/ 15 w 15"/>
                  <a:gd name="T1" fmla="*/ 0 h 7"/>
                  <a:gd name="T2" fmla="*/ 7 w 15"/>
                  <a:gd name="T3" fmla="*/ 2 h 7"/>
                  <a:gd name="T4" fmla="*/ 0 w 15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7">
                    <a:moveTo>
                      <a:pt x="15" y="0"/>
                    </a:moveTo>
                    <a:cubicBezTo>
                      <a:pt x="12" y="0"/>
                      <a:pt x="10" y="1"/>
                      <a:pt x="7" y="2"/>
                    </a:cubicBezTo>
                    <a:cubicBezTo>
                      <a:pt x="4" y="4"/>
                      <a:pt x="2" y="5"/>
                      <a:pt x="0" y="7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7" name="任意多边形: 形状 56"/>
              <p:cNvSpPr/>
              <p:nvPr/>
            </p:nvSpPr>
            <p:spPr bwMode="auto">
              <a:xfrm>
                <a:off x="6384925" y="2630488"/>
                <a:ext cx="111125" cy="141288"/>
              </a:xfrm>
              <a:custGeom>
                <a:avLst/>
                <a:gdLst>
                  <a:gd name="T0" fmla="*/ 0 w 23"/>
                  <a:gd name="T1" fmla="*/ 29 h 29"/>
                  <a:gd name="T2" fmla="*/ 16 w 23"/>
                  <a:gd name="T3" fmla="*/ 10 h 29"/>
                  <a:gd name="T4" fmla="*/ 23 w 23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8">
                    <a:moveTo>
                      <a:pt x="0" y="29"/>
                    </a:moveTo>
                    <a:cubicBezTo>
                      <a:pt x="5" y="23"/>
                      <a:pt x="10" y="16"/>
                      <a:pt x="16" y="10"/>
                    </a:cubicBezTo>
                    <a:cubicBezTo>
                      <a:pt x="18" y="7"/>
                      <a:pt x="21" y="3"/>
                      <a:pt x="23" y="0"/>
                    </a:cubicBezTo>
                  </a:path>
                </a:pathLst>
              </a:custGeom>
              <a:solidFill>
                <a:srgbClr val="7696EA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8" name="任意多边形: 形状 57"/>
              <p:cNvSpPr/>
              <p:nvPr/>
            </p:nvSpPr>
            <p:spPr bwMode="auto">
              <a:xfrm>
                <a:off x="6384925" y="2630488"/>
                <a:ext cx="111125" cy="141288"/>
              </a:xfrm>
              <a:custGeom>
                <a:avLst/>
                <a:gdLst>
                  <a:gd name="T0" fmla="*/ 0 w 23"/>
                  <a:gd name="T1" fmla="*/ 29 h 29"/>
                  <a:gd name="T2" fmla="*/ 16 w 23"/>
                  <a:gd name="T3" fmla="*/ 10 h 29"/>
                  <a:gd name="T4" fmla="*/ 23 w 23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8">
                    <a:moveTo>
                      <a:pt x="0" y="29"/>
                    </a:moveTo>
                    <a:cubicBezTo>
                      <a:pt x="5" y="23"/>
                      <a:pt x="10" y="16"/>
                      <a:pt x="16" y="10"/>
                    </a:cubicBezTo>
                    <a:cubicBezTo>
                      <a:pt x="18" y="7"/>
                      <a:pt x="21" y="3"/>
                      <a:pt x="23" y="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9" name="任意多边形: 形状 58"/>
              <p:cNvSpPr/>
              <p:nvPr/>
            </p:nvSpPr>
            <p:spPr bwMode="auto">
              <a:xfrm>
                <a:off x="4195763" y="3271838"/>
                <a:ext cx="1752600" cy="998538"/>
              </a:xfrm>
              <a:custGeom>
                <a:avLst/>
                <a:gdLst>
                  <a:gd name="T0" fmla="*/ 361 w 361"/>
                  <a:gd name="T1" fmla="*/ 40 h 206"/>
                  <a:gd name="T2" fmla="*/ 163 w 361"/>
                  <a:gd name="T3" fmla="*/ 7 h 206"/>
                  <a:gd name="T4" fmla="*/ 69 w 361"/>
                  <a:gd name="T5" fmla="*/ 38 h 206"/>
                  <a:gd name="T6" fmla="*/ 23 w 361"/>
                  <a:gd name="T7" fmla="*/ 128 h 206"/>
                  <a:gd name="T8" fmla="*/ 0 w 361"/>
                  <a:gd name="T9" fmla="*/ 206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1" h="206">
                    <a:moveTo>
                      <a:pt x="361" y="40"/>
                    </a:moveTo>
                    <a:cubicBezTo>
                      <a:pt x="286" y="26"/>
                      <a:pt x="238" y="21"/>
                      <a:pt x="163" y="7"/>
                    </a:cubicBezTo>
                    <a:cubicBezTo>
                      <a:pt x="130" y="0"/>
                      <a:pt x="92" y="13"/>
                      <a:pt x="69" y="38"/>
                    </a:cubicBezTo>
                    <a:cubicBezTo>
                      <a:pt x="46" y="63"/>
                      <a:pt x="34" y="95"/>
                      <a:pt x="23" y="128"/>
                    </a:cubicBezTo>
                    <a:cubicBezTo>
                      <a:pt x="15" y="153"/>
                      <a:pt x="7" y="179"/>
                      <a:pt x="0" y="206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0" name="任意多边形: 形状 59"/>
              <p:cNvSpPr/>
              <p:nvPr/>
            </p:nvSpPr>
            <p:spPr bwMode="auto">
              <a:xfrm>
                <a:off x="4875213" y="3944938"/>
                <a:ext cx="49213" cy="214313"/>
              </a:xfrm>
              <a:custGeom>
                <a:avLst/>
                <a:gdLst>
                  <a:gd name="T0" fmla="*/ 10 w 10"/>
                  <a:gd name="T1" fmla="*/ 44 h 44"/>
                  <a:gd name="T2" fmla="*/ 0 w 10"/>
                  <a:gd name="T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44">
                    <a:moveTo>
                      <a:pt x="10" y="44"/>
                    </a:moveTo>
                    <a:cubicBezTo>
                      <a:pt x="7" y="29"/>
                      <a:pt x="4" y="14"/>
                      <a:pt x="0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任意多边形: 形状 60"/>
              <p:cNvSpPr/>
              <p:nvPr/>
            </p:nvSpPr>
            <p:spPr bwMode="auto">
              <a:xfrm>
                <a:off x="6975475" y="2805113"/>
                <a:ext cx="214313" cy="306388"/>
              </a:xfrm>
              <a:custGeom>
                <a:avLst/>
                <a:gdLst>
                  <a:gd name="T0" fmla="*/ 8 w 44"/>
                  <a:gd name="T1" fmla="*/ 63 h 63"/>
                  <a:gd name="T2" fmla="*/ 0 w 44"/>
                  <a:gd name="T3" fmla="*/ 58 h 63"/>
                  <a:gd name="T4" fmla="*/ 40 w 44"/>
                  <a:gd name="T5" fmla="*/ 9 h 63"/>
                  <a:gd name="T6" fmla="*/ 44 w 44"/>
                  <a:gd name="T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62">
                    <a:moveTo>
                      <a:pt x="8" y="63"/>
                    </a:moveTo>
                    <a:cubicBezTo>
                      <a:pt x="5" y="61"/>
                      <a:pt x="3" y="60"/>
                      <a:pt x="0" y="58"/>
                    </a:cubicBezTo>
                    <a:cubicBezTo>
                      <a:pt x="14" y="42"/>
                      <a:pt x="27" y="26"/>
                      <a:pt x="40" y="9"/>
                    </a:cubicBezTo>
                    <a:cubicBezTo>
                      <a:pt x="42" y="7"/>
                      <a:pt x="44" y="4"/>
                      <a:pt x="44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任意多边形: 形状 61"/>
              <p:cNvSpPr/>
              <p:nvPr/>
            </p:nvSpPr>
            <p:spPr bwMode="auto">
              <a:xfrm>
                <a:off x="6369050" y="2640013"/>
                <a:ext cx="122238" cy="117475"/>
              </a:xfrm>
              <a:custGeom>
                <a:avLst/>
                <a:gdLst>
                  <a:gd name="T0" fmla="*/ 0 w 25"/>
                  <a:gd name="T1" fmla="*/ 14 h 24"/>
                  <a:gd name="T2" fmla="*/ 1 w 25"/>
                  <a:gd name="T3" fmla="*/ 12 h 24"/>
                  <a:gd name="T4" fmla="*/ 6 w 25"/>
                  <a:gd name="T5" fmla="*/ 8 h 24"/>
                  <a:gd name="T6" fmla="*/ 12 w 25"/>
                  <a:gd name="T7" fmla="*/ 6 h 24"/>
                  <a:gd name="T8" fmla="*/ 18 w 25"/>
                  <a:gd name="T9" fmla="*/ 1 h 24"/>
                  <a:gd name="T10" fmla="*/ 21 w 25"/>
                  <a:gd name="T11" fmla="*/ 1 h 24"/>
                  <a:gd name="T12" fmla="*/ 24 w 25"/>
                  <a:gd name="T13" fmla="*/ 0 h 24"/>
                  <a:gd name="T14" fmla="*/ 22 w 25"/>
                  <a:gd name="T15" fmla="*/ 4 h 24"/>
                  <a:gd name="T16" fmla="*/ 17 w 25"/>
                  <a:gd name="T17" fmla="*/ 12 h 24"/>
                  <a:gd name="T18" fmla="*/ 12 w 25"/>
                  <a:gd name="T19" fmla="*/ 18 h 24"/>
                  <a:gd name="T20" fmla="*/ 6 w 25"/>
                  <a:gd name="T21" fmla="*/ 24 h 24"/>
                  <a:gd name="T22" fmla="*/ 1 w 25"/>
                  <a:gd name="T23" fmla="*/ 19 h 24"/>
                  <a:gd name="T24" fmla="*/ 0 w 25"/>
                  <a:gd name="T25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24">
                    <a:moveTo>
                      <a:pt x="0" y="14"/>
                    </a:moveTo>
                    <a:cubicBezTo>
                      <a:pt x="1" y="14"/>
                      <a:pt x="1" y="13"/>
                      <a:pt x="1" y="12"/>
                    </a:cubicBezTo>
                    <a:cubicBezTo>
                      <a:pt x="2" y="11"/>
                      <a:pt x="4" y="9"/>
                      <a:pt x="6" y="8"/>
                    </a:cubicBezTo>
                    <a:cubicBezTo>
                      <a:pt x="9" y="8"/>
                      <a:pt x="11" y="9"/>
                      <a:pt x="12" y="6"/>
                    </a:cubicBezTo>
                    <a:cubicBezTo>
                      <a:pt x="13" y="3"/>
                      <a:pt x="15" y="1"/>
                      <a:pt x="18" y="1"/>
                    </a:cubicBezTo>
                    <a:cubicBezTo>
                      <a:pt x="19" y="1"/>
                      <a:pt x="20" y="1"/>
                      <a:pt x="21" y="1"/>
                    </a:cubicBezTo>
                    <a:cubicBezTo>
                      <a:pt x="22" y="1"/>
                      <a:pt x="23" y="0"/>
                      <a:pt x="24" y="0"/>
                    </a:cubicBezTo>
                    <a:cubicBezTo>
                      <a:pt x="25" y="1"/>
                      <a:pt x="23" y="3"/>
                      <a:pt x="22" y="4"/>
                    </a:cubicBezTo>
                    <a:cubicBezTo>
                      <a:pt x="21" y="7"/>
                      <a:pt x="19" y="9"/>
                      <a:pt x="17" y="12"/>
                    </a:cubicBezTo>
                    <a:cubicBezTo>
                      <a:pt x="16" y="14"/>
                      <a:pt x="14" y="16"/>
                      <a:pt x="12" y="18"/>
                    </a:cubicBezTo>
                    <a:cubicBezTo>
                      <a:pt x="11" y="19"/>
                      <a:pt x="6" y="24"/>
                      <a:pt x="6" y="24"/>
                    </a:cubicBezTo>
                    <a:cubicBezTo>
                      <a:pt x="5" y="22"/>
                      <a:pt x="3" y="21"/>
                      <a:pt x="1" y="19"/>
                    </a:cubicBezTo>
                    <a:cubicBezTo>
                      <a:pt x="0" y="18"/>
                      <a:pt x="0" y="16"/>
                      <a:pt x="0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任意多边形: 形状 62"/>
              <p:cNvSpPr/>
              <p:nvPr/>
            </p:nvSpPr>
            <p:spPr bwMode="auto">
              <a:xfrm>
                <a:off x="6918325" y="3567113"/>
                <a:ext cx="169863" cy="33338"/>
              </a:xfrm>
              <a:custGeom>
                <a:avLst/>
                <a:gdLst>
                  <a:gd name="T0" fmla="*/ 0 w 35"/>
                  <a:gd name="T1" fmla="*/ 5 h 7"/>
                  <a:gd name="T2" fmla="*/ 19 w 35"/>
                  <a:gd name="T3" fmla="*/ 7 h 7"/>
                  <a:gd name="T4" fmla="*/ 35 w 35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7">
                    <a:moveTo>
                      <a:pt x="0" y="5"/>
                    </a:moveTo>
                    <a:cubicBezTo>
                      <a:pt x="6" y="7"/>
                      <a:pt x="12" y="7"/>
                      <a:pt x="19" y="7"/>
                    </a:cubicBezTo>
                    <a:cubicBezTo>
                      <a:pt x="25" y="6"/>
                      <a:pt x="31" y="4"/>
                      <a:pt x="35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4" name="任意多边形: 形状 63"/>
              <p:cNvSpPr/>
              <p:nvPr/>
            </p:nvSpPr>
            <p:spPr bwMode="auto">
              <a:xfrm>
                <a:off x="7112000" y="3513138"/>
                <a:ext cx="38100" cy="39688"/>
              </a:xfrm>
              <a:custGeom>
                <a:avLst/>
                <a:gdLst>
                  <a:gd name="T0" fmla="*/ 0 w 8"/>
                  <a:gd name="T1" fmla="*/ 8 h 8"/>
                  <a:gd name="T2" fmla="*/ 8 w 8"/>
                  <a:gd name="T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8">
                    <a:moveTo>
                      <a:pt x="0" y="8"/>
                    </a:moveTo>
                    <a:cubicBezTo>
                      <a:pt x="3" y="6"/>
                      <a:pt x="6" y="3"/>
                      <a:pt x="8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5" name="任意多边形: 形状 64"/>
              <p:cNvSpPr/>
              <p:nvPr/>
            </p:nvSpPr>
            <p:spPr bwMode="auto">
              <a:xfrm>
                <a:off x="6946900" y="3184525"/>
                <a:ext cx="44450" cy="0"/>
              </a:xfrm>
              <a:custGeom>
                <a:avLst/>
                <a:gdLst>
                  <a:gd name="T0" fmla="*/ 0 w 9"/>
                  <a:gd name="T1" fmla="*/ 9 w 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9">
                    <a:moveTo>
                      <a:pt x="0" y="0"/>
                    </a:moveTo>
                    <a:cubicBezTo>
                      <a:pt x="3" y="0"/>
                      <a:pt x="6" y="0"/>
                      <a:pt x="9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6" name="任意多边形: 形状 65"/>
              <p:cNvSpPr/>
              <p:nvPr/>
            </p:nvSpPr>
            <p:spPr bwMode="auto">
              <a:xfrm>
                <a:off x="6184900" y="4008438"/>
                <a:ext cx="287338" cy="73025"/>
              </a:xfrm>
              <a:custGeom>
                <a:avLst/>
                <a:gdLst>
                  <a:gd name="T0" fmla="*/ 0 w 59"/>
                  <a:gd name="T1" fmla="*/ 15 h 15"/>
                  <a:gd name="T2" fmla="*/ 34 w 59"/>
                  <a:gd name="T3" fmla="*/ 9 h 15"/>
                  <a:gd name="T4" fmla="*/ 59 w 59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15">
                    <a:moveTo>
                      <a:pt x="0" y="15"/>
                    </a:moveTo>
                    <a:cubicBezTo>
                      <a:pt x="12" y="14"/>
                      <a:pt x="23" y="12"/>
                      <a:pt x="34" y="9"/>
                    </a:cubicBezTo>
                    <a:cubicBezTo>
                      <a:pt x="40" y="7"/>
                      <a:pt x="54" y="2"/>
                      <a:pt x="59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7" name="任意多边形: 形状 66"/>
              <p:cNvSpPr/>
              <p:nvPr/>
            </p:nvSpPr>
            <p:spPr bwMode="auto">
              <a:xfrm>
                <a:off x="6748463" y="3770313"/>
                <a:ext cx="73025" cy="82550"/>
              </a:xfrm>
              <a:custGeom>
                <a:avLst/>
                <a:gdLst>
                  <a:gd name="T0" fmla="*/ 15 w 15"/>
                  <a:gd name="T1" fmla="*/ 0 h 17"/>
                  <a:gd name="T2" fmla="*/ 0 w 15"/>
                  <a:gd name="T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" h="17">
                    <a:moveTo>
                      <a:pt x="15" y="0"/>
                    </a:moveTo>
                    <a:cubicBezTo>
                      <a:pt x="10" y="6"/>
                      <a:pt x="5" y="12"/>
                      <a:pt x="0" y="17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8" name="任意多边形: 形状 67"/>
              <p:cNvSpPr/>
              <p:nvPr/>
            </p:nvSpPr>
            <p:spPr bwMode="auto">
              <a:xfrm>
                <a:off x="4905375" y="3921125"/>
                <a:ext cx="4763" cy="63500"/>
              </a:xfrm>
              <a:custGeom>
                <a:avLst/>
                <a:gdLst>
                  <a:gd name="T0" fmla="*/ 0 w 1"/>
                  <a:gd name="T1" fmla="*/ 0 h 13"/>
                  <a:gd name="T2" fmla="*/ 1 w 1"/>
                  <a:gd name="T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3">
                    <a:moveTo>
                      <a:pt x="0" y="0"/>
                    </a:moveTo>
                    <a:cubicBezTo>
                      <a:pt x="0" y="4"/>
                      <a:pt x="1" y="8"/>
                      <a:pt x="1" y="13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9" name="任意多边形: 形状 68"/>
              <p:cNvSpPr/>
              <p:nvPr/>
            </p:nvSpPr>
            <p:spPr bwMode="auto">
              <a:xfrm>
                <a:off x="6234113" y="4027488"/>
                <a:ext cx="68263" cy="15875"/>
              </a:xfrm>
              <a:custGeom>
                <a:avLst/>
                <a:gdLst>
                  <a:gd name="T0" fmla="*/ 0 w 14"/>
                  <a:gd name="T1" fmla="*/ 3 h 3"/>
                  <a:gd name="T2" fmla="*/ 14 w 14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4" h="3">
                    <a:moveTo>
                      <a:pt x="0" y="3"/>
                    </a:moveTo>
                    <a:cubicBezTo>
                      <a:pt x="5" y="2"/>
                      <a:pt x="10" y="1"/>
                      <a:pt x="14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0" name="任意多边形: 形状 69"/>
              <p:cNvSpPr/>
              <p:nvPr/>
            </p:nvSpPr>
            <p:spPr bwMode="auto">
              <a:xfrm>
                <a:off x="4637088" y="3416300"/>
                <a:ext cx="73025" cy="34925"/>
              </a:xfrm>
              <a:custGeom>
                <a:avLst/>
                <a:gdLst>
                  <a:gd name="T0" fmla="*/ 15 w 15"/>
                  <a:gd name="T1" fmla="*/ 0 h 7"/>
                  <a:gd name="T2" fmla="*/ 0 w 15"/>
                  <a:gd name="T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" h="7">
                    <a:moveTo>
                      <a:pt x="15" y="0"/>
                    </a:moveTo>
                    <a:cubicBezTo>
                      <a:pt x="10" y="1"/>
                      <a:pt x="4" y="4"/>
                      <a:pt x="0" y="7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1" name="任意多边形: 形状 70"/>
              <p:cNvSpPr/>
              <p:nvPr/>
            </p:nvSpPr>
            <p:spPr bwMode="auto">
              <a:xfrm>
                <a:off x="4875213" y="2901950"/>
                <a:ext cx="82550" cy="44450"/>
              </a:xfrm>
              <a:custGeom>
                <a:avLst/>
                <a:gdLst>
                  <a:gd name="T0" fmla="*/ 17 w 17"/>
                  <a:gd name="T1" fmla="*/ 0 h 9"/>
                  <a:gd name="T2" fmla="*/ 0 w 17"/>
                  <a:gd name="T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cubicBezTo>
                      <a:pt x="11" y="2"/>
                      <a:pt x="5" y="5"/>
                      <a:pt x="0" y="9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2" name="任意多边形: 形状 71"/>
              <p:cNvSpPr/>
              <p:nvPr/>
            </p:nvSpPr>
            <p:spPr bwMode="auto">
              <a:xfrm>
                <a:off x="4594225" y="3475038"/>
                <a:ext cx="19050" cy="23813"/>
              </a:xfrm>
              <a:custGeom>
                <a:avLst/>
                <a:gdLst>
                  <a:gd name="T0" fmla="*/ 4 w 4"/>
                  <a:gd name="T1" fmla="*/ 0 h 5"/>
                  <a:gd name="T2" fmla="*/ 0 w 4"/>
                  <a:gd name="T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cubicBezTo>
                      <a:pt x="3" y="2"/>
                      <a:pt x="2" y="4"/>
                      <a:pt x="0" y="5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1604645" y="2127994"/>
              <a:ext cx="5192395" cy="18865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spAutoFit/>
            </a:bodyPr>
            <a:lstStyle/>
            <a:p>
              <a:pPr marR="0" lvl="0" indent="0" defTabSz="913765" rtl="0" fontAlgn="auto">
                <a:lnSpc>
                  <a:spcPts val="35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25000"/>
                <a:buFontTx/>
                <a:buNone/>
                <a:defRPr/>
              </a:pPr>
              <a:r>
                <a:rPr lang="en-US" sz="24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  <a:sym typeface="+mn-lt"/>
                </a:rPr>
                <a:t>      </a:t>
              </a:r>
              <a:r>
                <a:rPr sz="240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  <a:sym typeface="+mn-lt"/>
                </a:rPr>
                <a:t>本文以问题和思索为主线，以雨天为蝴蝶躲藏在哪里而着急的情感贯串首尾，真切地表达了作者对幼小生灵的关爱之情</a:t>
              </a:r>
              <a:r>
                <a:rPr sz="24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  <a:sym typeface="+mn-lt"/>
                </a:rPr>
                <a:t>。</a:t>
              </a:r>
              <a:endParaRPr sz="24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lt"/>
              </a:endParaRPr>
            </a:p>
          </p:txBody>
        </p:sp>
      </p:grp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课文主旨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>
                <a:cs typeface="+mn-ea"/>
                <a:sym typeface="+mn-lt"/>
              </a:rPr>
            </a:fld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660400" y="1004570"/>
            <a:ext cx="10858500" cy="1094740"/>
          </a:xfrm>
        </p:spPr>
        <p:txBody>
          <a:bodyPr/>
          <a:lstStyle/>
          <a:p>
            <a:r>
              <a:rPr lang="en-GB" altLang="zh-CN">
                <a:latin typeface="+mn-lt"/>
                <a:ea typeface="+mn-ea"/>
                <a:cs typeface="+mn-ea"/>
                <a:sym typeface="+mn-lt"/>
              </a:rPr>
              <a:t>Thank you for watching.</a:t>
            </a:r>
            <a:endParaRPr lang="en-GB" altLang="zh-CN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8434614" y="6026512"/>
            <a:ext cx="3084286" cy="296271"/>
          </a:xfrm>
        </p:spPr>
        <p:txBody>
          <a:bodyPr/>
          <a:lstStyle/>
          <a:p>
            <a:r>
              <a:rPr altLang="en-GB">
                <a:cs typeface="+mn-ea"/>
                <a:sym typeface="+mn-lt"/>
              </a:rPr>
              <a:t>XXX</a:t>
            </a:r>
            <a:endParaRPr altLang="en-GB">
              <a:cs typeface="+mn-ea"/>
              <a:sym typeface="+mn-lt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5"/>
          </p:nvPr>
        </p:nvSpPr>
        <p:spPr>
          <a:xfrm>
            <a:off x="780415" y="2425700"/>
            <a:ext cx="3084195" cy="1290955"/>
          </a:xfrm>
        </p:spPr>
        <p:txBody>
          <a:bodyPr>
            <a:noAutofit/>
          </a:bodyPr>
          <a:lstStyle/>
          <a:p>
            <a:r>
              <a:rPr lang="zh-CN" altLang="en-GB" sz="3200">
                <a:cs typeface="+mn-ea"/>
                <a:sym typeface="+mn-lt"/>
              </a:rPr>
              <a:t>谢谢观看！</a:t>
            </a:r>
            <a:endParaRPr lang="en-GB" altLang="zh-CN" sz="3200">
              <a:cs typeface="+mn-ea"/>
              <a:sym typeface="+mn-lt"/>
            </a:endParaRPr>
          </a:p>
        </p:txBody>
      </p:sp>
      <p:pic>
        <p:nvPicPr>
          <p:cNvPr id="6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468100" y="12357100"/>
            <a:ext cx="304800" cy="2159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新课导入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>
                <a:cs typeface="+mn-ea"/>
                <a:sym typeface="+mn-lt"/>
              </a:rPr>
            </a:fld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 descr="15298136_150658283111_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60400" y="1115060"/>
            <a:ext cx="5393055" cy="3080385"/>
          </a:xfrm>
          <a:prstGeom prst="rect">
            <a:avLst/>
          </a:prstGeom>
        </p:spPr>
      </p:pic>
      <p:sp>
        <p:nvSpPr>
          <p:cNvPr id="3" name="左箭头 2"/>
          <p:cNvSpPr/>
          <p:nvPr/>
        </p:nvSpPr>
        <p:spPr>
          <a:xfrm>
            <a:off x="6160770" y="1790700"/>
            <a:ext cx="4813300" cy="1240155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/>
              <a:t>花丛中、阳光下，小动物们在自由自在地翩翩起舞。</a:t>
            </a:r>
            <a:endParaRPr lang="zh-CN" altLang="en-US"/>
          </a:p>
        </p:txBody>
      </p:sp>
      <p:pic>
        <p:nvPicPr>
          <p:cNvPr id="6" name="图片 5" descr="01cc7b57df81970000012e7ea15c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675" y="3169920"/>
            <a:ext cx="5102225" cy="2976880"/>
          </a:xfrm>
          <a:prstGeom prst="rect">
            <a:avLst/>
          </a:prstGeom>
        </p:spPr>
      </p:pic>
      <p:sp>
        <p:nvSpPr>
          <p:cNvPr id="7" name="右箭头 6"/>
          <p:cNvSpPr/>
          <p:nvPr/>
        </p:nvSpPr>
        <p:spPr>
          <a:xfrm>
            <a:off x="1585595" y="4606290"/>
            <a:ext cx="4451350" cy="116586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突然，天空中电闪雷鸣下起了大雨，蝴蝶的家在哪里？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>
                <a:latin typeface="+mn-lt"/>
                <a:ea typeface="+mn-ea"/>
                <a:cs typeface="+mn-ea"/>
                <a:sym typeface="+mn-lt"/>
              </a:rPr>
              <a:t>预习检查</a:t>
            </a: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>
                <a:cs typeface="+mn-ea"/>
                <a:sym typeface="+mn-lt"/>
              </a:rPr>
            </a:fld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27455" y="1668780"/>
            <a:ext cx="5376545" cy="23933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2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同学们我们先预习下这篇课文，边读课文边画出生字词。 自己读完后，前后两桌一个小组分自然段开火车读课文，互相纠正字音。 </a:t>
            </a:r>
            <a:endParaRPr lang="zh-CN" altLang="en-US" sz="3200" b="1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ct val="150000"/>
              </a:lnSpc>
            </a:pPr>
            <a:endParaRPr lang="zh-CN" altLang="en-US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endParaRPr lang="zh-CN" altLang="en-US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3" name="图片 2" descr="2ee00ddbb21492b227fe49beecf3b8ae609f7046173d3-3ZGmBa_fw658.web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71080" y="1139825"/>
            <a:ext cx="4233545" cy="501269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我会认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>
                <a:cs typeface="+mn-ea"/>
                <a:sym typeface="+mn-lt"/>
              </a:rPr>
            </a:fld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13485" y="1871980"/>
            <a:ext cx="147447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bì</a:t>
            </a:r>
            <a:r>
              <a:rPr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endParaRPr lang="en-US" altLang="zh-CN" sz="4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ctr"/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避</a:t>
            </a: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890520" y="1871980"/>
            <a:ext cx="147447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hàn</a:t>
            </a:r>
            <a:r>
              <a:rPr lang="en-US" altLang="zh-CN" sz="4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撼 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902585" y="3785235"/>
            <a:ext cx="147447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chuī</a:t>
            </a:r>
            <a:r>
              <a:rPr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炊 </a:t>
            </a:r>
            <a:endParaRPr lang="zh-CN" altLang="en-US" sz="4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567555" y="1871980"/>
            <a:ext cx="147447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xuān</a:t>
            </a:r>
            <a:r>
              <a:rPr lang="en-US" altLang="zh-CN" sz="4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喧 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145540" y="3785235"/>
            <a:ext cx="154241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què</a:t>
            </a:r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雀</a:t>
            </a: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zh-CN" altLang="en-US" sz="44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5" name="图片 34" descr="templates\docerresourceshop\icons\\303b32303233353031343bb5c6c5dd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8174355" y="2024380"/>
            <a:ext cx="2922270" cy="3048635"/>
          </a:xfrm>
          <a:prstGeom prst="rect">
            <a:avLst/>
          </a:prstGeom>
        </p:spPr>
      </p:pic>
      <p:sp>
        <p:nvSpPr>
          <p:cNvPr id="37" name="文本框 36"/>
          <p:cNvSpPr txBox="1"/>
          <p:nvPr/>
        </p:nvSpPr>
        <p:spPr>
          <a:xfrm>
            <a:off x="4517390" y="3785235"/>
            <a:ext cx="159829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yán</a:t>
            </a:r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4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檐 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整体感知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>
                <a:cs typeface="+mn-ea"/>
                <a:sym typeface="+mn-lt"/>
              </a:rPr>
            </a:fld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18210" y="1564640"/>
            <a:ext cx="10600690" cy="4337050"/>
            <a:chOff x="918210" y="1564640"/>
            <a:chExt cx="10600690" cy="4337050"/>
          </a:xfrm>
        </p:grpSpPr>
        <p:sp>
          <p:nvSpPr>
            <p:cNvPr id="23" name="文本框 22"/>
            <p:cNvSpPr txBox="1"/>
            <p:nvPr/>
          </p:nvSpPr>
          <p:spPr>
            <a:xfrm>
              <a:off x="918210" y="1564640"/>
              <a:ext cx="4848225" cy="433705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 fontAlgn="auto">
                <a:lnSpc>
                  <a:spcPct val="150000"/>
                </a:lnSpc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      1.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请同学们自由朗读课文，边读边标记出自己不明白的地方。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+mn-ea"/>
                <a:sym typeface="+mn-lt"/>
              </a:endParaRPr>
            </a:p>
            <a:p>
              <a:pPr algn="l" fontAlgn="auto">
                <a:lnSpc>
                  <a:spcPct val="150000"/>
                </a:lnSpc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       2.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从课文中找出作者为蝴蝶担心着急的词句，划出来，并在空白处写写你的感受。　 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9271000" y="1746250"/>
              <a:ext cx="2247900" cy="2247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>
                <a:lnSpc>
                  <a:spcPct val="150000"/>
                </a:lnSpc>
                <a:buSzPct val="25000"/>
                <a:defRPr/>
              </a:pPr>
              <a:endPara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31" name="图片 30" descr="C:\Users\XRF\Desktop\课件图片\238562790302023873.jpg23856279030202387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286500" y="1135380"/>
            <a:ext cx="5233035" cy="498348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课文解读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>
                <a:cs typeface="+mn-ea"/>
                <a:sym typeface="+mn-lt"/>
              </a:rPr>
            </a:fld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570355" y="2051050"/>
            <a:ext cx="835152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+mn-ea"/>
                <a:sym typeface="+mn-lt"/>
              </a:rPr>
              <a:t>     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+mn-ea"/>
                <a:sym typeface="+mn-lt"/>
              </a:rPr>
              <a:t>读课文第一自然段，思考：下大雨的时候，外面的环境是怎样的？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charset="-122"/>
              <a:ea typeface="华文楷体" panose="02010600040101010101" charset="-122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570355" y="3284855"/>
            <a:ext cx="8351520" cy="20402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0">
              <a:buFont typeface="Wingdings" panose="05000000000000000000" charset="0"/>
              <a:buNone/>
            </a:pPr>
            <a:r>
              <a:rPr lang="en-US" altLang="zh-CN" sz="2400" b="1" dirty="0">
                <a:solidFill>
                  <a:srgbClr val="FFC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</a:t>
            </a:r>
            <a:r>
              <a:rPr lang="zh-CN" sz="2800" b="1" dirty="0">
                <a:solidFill>
                  <a:srgbClr val="FFC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天是那样低沉，云是那样黑，雷、电、雨、风，吼叫着，震撼着，雨点密集地喧囔着，风将银色的雨幕斜挂起来，世界几乎都被冲洗遍了，就连树林也黑压压的、水淋淋的，到处都是湿的。</a:t>
            </a:r>
            <a:endParaRPr lang="en-US" altLang="zh-CN" sz="2800" b="1" dirty="0">
              <a:solidFill>
                <a:srgbClr val="FFC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41853" y="1220261"/>
            <a:ext cx="10296573" cy="3026886"/>
            <a:chOff x="1041853" y="1220261"/>
            <a:chExt cx="10296573" cy="3026886"/>
          </a:xfrm>
        </p:grpSpPr>
        <p:grpSp>
          <p:nvGrpSpPr>
            <p:cNvPr id="14" name="组合 13"/>
            <p:cNvGrpSpPr/>
            <p:nvPr/>
          </p:nvGrpSpPr>
          <p:grpSpPr>
            <a:xfrm>
              <a:off x="8027134" y="1220261"/>
              <a:ext cx="3311292" cy="3026886"/>
              <a:chOff x="3284537" y="1398588"/>
              <a:chExt cx="5175251" cy="4730750"/>
            </a:xfrm>
          </p:grpSpPr>
          <p:sp>
            <p:nvSpPr>
              <p:cNvPr id="21" name="任意多边形: 形状 20"/>
              <p:cNvSpPr/>
              <p:nvPr/>
            </p:nvSpPr>
            <p:spPr bwMode="auto">
              <a:xfrm>
                <a:off x="3822700" y="5303838"/>
                <a:ext cx="819150" cy="461963"/>
              </a:xfrm>
              <a:custGeom>
                <a:avLst/>
                <a:gdLst>
                  <a:gd name="T0" fmla="*/ 4 w 169"/>
                  <a:gd name="T1" fmla="*/ 93 h 95"/>
                  <a:gd name="T2" fmla="*/ 167 w 169"/>
                  <a:gd name="T3" fmla="*/ 92 h 95"/>
                  <a:gd name="T4" fmla="*/ 168 w 169"/>
                  <a:gd name="T5" fmla="*/ 73 h 95"/>
                  <a:gd name="T6" fmla="*/ 153 w 169"/>
                  <a:gd name="T7" fmla="*/ 0 h 95"/>
                  <a:gd name="T8" fmla="*/ 94 w 169"/>
                  <a:gd name="T9" fmla="*/ 3 h 95"/>
                  <a:gd name="T10" fmla="*/ 34 w 169"/>
                  <a:gd name="T11" fmla="*/ 47 h 95"/>
                  <a:gd name="T12" fmla="*/ 5 w 169"/>
                  <a:gd name="T13" fmla="*/ 65 h 95"/>
                  <a:gd name="T14" fmla="*/ 1 w 169"/>
                  <a:gd name="T15" fmla="*/ 76 h 95"/>
                  <a:gd name="T16" fmla="*/ 4 w 169"/>
                  <a:gd name="T17" fmla="*/ 9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95">
                    <a:moveTo>
                      <a:pt x="4" y="93"/>
                    </a:moveTo>
                    <a:cubicBezTo>
                      <a:pt x="7" y="94"/>
                      <a:pt x="163" y="95"/>
                      <a:pt x="167" y="92"/>
                    </a:cubicBezTo>
                    <a:cubicBezTo>
                      <a:pt x="168" y="91"/>
                      <a:pt x="169" y="83"/>
                      <a:pt x="168" y="73"/>
                    </a:cubicBezTo>
                    <a:cubicBezTo>
                      <a:pt x="167" y="54"/>
                      <a:pt x="158" y="20"/>
                      <a:pt x="153" y="0"/>
                    </a:cubicBezTo>
                    <a:cubicBezTo>
                      <a:pt x="153" y="0"/>
                      <a:pt x="99" y="0"/>
                      <a:pt x="94" y="3"/>
                    </a:cubicBezTo>
                    <a:cubicBezTo>
                      <a:pt x="89" y="6"/>
                      <a:pt x="34" y="47"/>
                      <a:pt x="34" y="47"/>
                    </a:cubicBezTo>
                    <a:cubicBezTo>
                      <a:pt x="34" y="47"/>
                      <a:pt x="13" y="54"/>
                      <a:pt x="5" y="65"/>
                    </a:cubicBezTo>
                    <a:cubicBezTo>
                      <a:pt x="3" y="69"/>
                      <a:pt x="2" y="72"/>
                      <a:pt x="1" y="76"/>
                    </a:cubicBezTo>
                    <a:cubicBezTo>
                      <a:pt x="0" y="84"/>
                      <a:pt x="3" y="92"/>
                      <a:pt x="4" y="93"/>
                    </a:cubicBezTo>
                    <a:close/>
                  </a:path>
                </a:pathLst>
              </a:custGeom>
              <a:solidFill>
                <a:srgbClr val="4751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任意多边形: 形状 21"/>
              <p:cNvSpPr/>
              <p:nvPr/>
            </p:nvSpPr>
            <p:spPr bwMode="auto">
              <a:xfrm>
                <a:off x="3822700" y="5657850"/>
                <a:ext cx="819150" cy="107950"/>
              </a:xfrm>
              <a:custGeom>
                <a:avLst/>
                <a:gdLst>
                  <a:gd name="T0" fmla="*/ 4 w 169"/>
                  <a:gd name="T1" fmla="*/ 20 h 22"/>
                  <a:gd name="T2" fmla="*/ 167 w 169"/>
                  <a:gd name="T3" fmla="*/ 19 h 22"/>
                  <a:gd name="T4" fmla="*/ 168 w 169"/>
                  <a:gd name="T5" fmla="*/ 0 h 22"/>
                  <a:gd name="T6" fmla="*/ 1 w 169"/>
                  <a:gd name="T7" fmla="*/ 3 h 22"/>
                  <a:gd name="T8" fmla="*/ 4 w 169"/>
                  <a:gd name="T9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22">
                    <a:moveTo>
                      <a:pt x="4" y="20"/>
                    </a:moveTo>
                    <a:cubicBezTo>
                      <a:pt x="7" y="21"/>
                      <a:pt x="163" y="22"/>
                      <a:pt x="167" y="19"/>
                    </a:cubicBezTo>
                    <a:cubicBezTo>
                      <a:pt x="168" y="18"/>
                      <a:pt x="169" y="10"/>
                      <a:pt x="168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11"/>
                      <a:pt x="3" y="19"/>
                      <a:pt x="4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任意多边形: 形状 22"/>
              <p:cNvSpPr/>
              <p:nvPr/>
            </p:nvSpPr>
            <p:spPr bwMode="auto">
              <a:xfrm>
                <a:off x="4056063" y="5391150"/>
                <a:ext cx="231775" cy="92075"/>
              </a:xfrm>
              <a:custGeom>
                <a:avLst/>
                <a:gdLst>
                  <a:gd name="T0" fmla="*/ 47 w 48"/>
                  <a:gd name="T1" fmla="*/ 18 h 19"/>
                  <a:gd name="T2" fmla="*/ 48 w 48"/>
                  <a:gd name="T3" fmla="*/ 17 h 19"/>
                  <a:gd name="T4" fmla="*/ 47 w 48"/>
                  <a:gd name="T5" fmla="*/ 16 h 19"/>
                  <a:gd name="T6" fmla="*/ 26 w 48"/>
                  <a:gd name="T7" fmla="*/ 0 h 19"/>
                  <a:gd name="T8" fmla="*/ 24 w 48"/>
                  <a:gd name="T9" fmla="*/ 1 h 19"/>
                  <a:gd name="T10" fmla="*/ 25 w 48"/>
                  <a:gd name="T11" fmla="*/ 2 h 19"/>
                  <a:gd name="T12" fmla="*/ 44 w 48"/>
                  <a:gd name="T13" fmla="*/ 16 h 19"/>
                  <a:gd name="T14" fmla="*/ 1 w 48"/>
                  <a:gd name="T15" fmla="*/ 17 h 19"/>
                  <a:gd name="T16" fmla="*/ 0 w 48"/>
                  <a:gd name="T17" fmla="*/ 18 h 19"/>
                  <a:gd name="T18" fmla="*/ 1 w 48"/>
                  <a:gd name="T19" fmla="*/ 19 h 19"/>
                  <a:gd name="T20" fmla="*/ 47 w 48"/>
                  <a:gd name="T21" fmla="*/ 18 h 19"/>
                  <a:gd name="T22" fmla="*/ 47 w 48"/>
                  <a:gd name="T23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8" h="19">
                    <a:moveTo>
                      <a:pt x="47" y="18"/>
                    </a:moveTo>
                    <a:cubicBezTo>
                      <a:pt x="47" y="18"/>
                      <a:pt x="48" y="17"/>
                      <a:pt x="48" y="17"/>
                    </a:cubicBezTo>
                    <a:cubicBezTo>
                      <a:pt x="48" y="17"/>
                      <a:pt x="48" y="16"/>
                      <a:pt x="47" y="1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0"/>
                      <a:pt x="25" y="0"/>
                      <a:pt x="24" y="1"/>
                    </a:cubicBezTo>
                    <a:cubicBezTo>
                      <a:pt x="24" y="1"/>
                      <a:pt x="24" y="2"/>
                      <a:pt x="25" y="2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0" y="18"/>
                      <a:pt x="0" y="18"/>
                    </a:cubicBezTo>
                    <a:cubicBezTo>
                      <a:pt x="0" y="19"/>
                      <a:pt x="1" y="19"/>
                      <a:pt x="1" y="19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7" y="18"/>
                      <a:pt x="47" y="18"/>
                      <a:pt x="47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任意多边形: 形状 23"/>
              <p:cNvSpPr/>
              <p:nvPr/>
            </p:nvSpPr>
            <p:spPr bwMode="auto">
              <a:xfrm>
                <a:off x="3284537" y="4197350"/>
                <a:ext cx="639763" cy="587375"/>
              </a:xfrm>
              <a:custGeom>
                <a:avLst/>
                <a:gdLst>
                  <a:gd name="T0" fmla="*/ 0 w 132"/>
                  <a:gd name="T1" fmla="*/ 12 h 121"/>
                  <a:gd name="T2" fmla="*/ 77 w 132"/>
                  <a:gd name="T3" fmla="*/ 121 h 121"/>
                  <a:gd name="T4" fmla="*/ 90 w 132"/>
                  <a:gd name="T5" fmla="*/ 113 h 121"/>
                  <a:gd name="T6" fmla="*/ 132 w 132"/>
                  <a:gd name="T7" fmla="*/ 69 h 121"/>
                  <a:gd name="T8" fmla="*/ 102 w 132"/>
                  <a:gd name="T9" fmla="*/ 30 h 121"/>
                  <a:gd name="T10" fmla="*/ 44 w 132"/>
                  <a:gd name="T11" fmla="*/ 11 h 121"/>
                  <a:gd name="T12" fmla="*/ 19 w 132"/>
                  <a:gd name="T13" fmla="*/ 0 h 121"/>
                  <a:gd name="T14" fmla="*/ 10 w 132"/>
                  <a:gd name="T15" fmla="*/ 2 h 121"/>
                  <a:gd name="T16" fmla="*/ 0 w 132"/>
                  <a:gd name="T17" fmla="*/ 1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20">
                    <a:moveTo>
                      <a:pt x="0" y="12"/>
                    </a:moveTo>
                    <a:cubicBezTo>
                      <a:pt x="0" y="15"/>
                      <a:pt x="73" y="120"/>
                      <a:pt x="77" y="121"/>
                    </a:cubicBezTo>
                    <a:cubicBezTo>
                      <a:pt x="78" y="121"/>
                      <a:pt x="83" y="118"/>
                      <a:pt x="90" y="113"/>
                    </a:cubicBezTo>
                    <a:cubicBezTo>
                      <a:pt x="102" y="103"/>
                      <a:pt x="121" y="82"/>
                      <a:pt x="132" y="69"/>
                    </a:cubicBezTo>
                    <a:cubicBezTo>
                      <a:pt x="132" y="69"/>
                      <a:pt x="106" y="32"/>
                      <a:pt x="102" y="30"/>
                    </a:cubicBezTo>
                    <a:cubicBezTo>
                      <a:pt x="98" y="28"/>
                      <a:pt x="44" y="11"/>
                      <a:pt x="44" y="11"/>
                    </a:cubicBezTo>
                    <a:cubicBezTo>
                      <a:pt x="44" y="11"/>
                      <a:pt x="30" y="0"/>
                      <a:pt x="19" y="0"/>
                    </a:cubicBezTo>
                    <a:cubicBezTo>
                      <a:pt x="16" y="0"/>
                      <a:pt x="13" y="1"/>
                      <a:pt x="10" y="2"/>
                    </a:cubicBezTo>
                    <a:cubicBezTo>
                      <a:pt x="4" y="5"/>
                      <a:pt x="0" y="11"/>
                      <a:pt x="0" y="12"/>
                    </a:cubicBezTo>
                    <a:close/>
                  </a:path>
                </a:pathLst>
              </a:custGeom>
              <a:solidFill>
                <a:srgbClr val="4751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任意多边形: 形状 24"/>
              <p:cNvSpPr/>
              <p:nvPr/>
            </p:nvSpPr>
            <p:spPr bwMode="auto">
              <a:xfrm>
                <a:off x="3284537" y="4206875"/>
                <a:ext cx="436563" cy="577850"/>
              </a:xfrm>
              <a:custGeom>
                <a:avLst/>
                <a:gdLst>
                  <a:gd name="T0" fmla="*/ 0 w 90"/>
                  <a:gd name="T1" fmla="*/ 10 h 119"/>
                  <a:gd name="T2" fmla="*/ 77 w 90"/>
                  <a:gd name="T3" fmla="*/ 119 h 119"/>
                  <a:gd name="T4" fmla="*/ 90 w 90"/>
                  <a:gd name="T5" fmla="*/ 111 h 119"/>
                  <a:gd name="T6" fmla="*/ 10 w 90"/>
                  <a:gd name="T7" fmla="*/ 0 h 119"/>
                  <a:gd name="T8" fmla="*/ 0 w 90"/>
                  <a:gd name="T9" fmla="*/ 1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119">
                    <a:moveTo>
                      <a:pt x="0" y="10"/>
                    </a:moveTo>
                    <a:cubicBezTo>
                      <a:pt x="0" y="13"/>
                      <a:pt x="73" y="118"/>
                      <a:pt x="77" y="119"/>
                    </a:cubicBezTo>
                    <a:cubicBezTo>
                      <a:pt x="78" y="119"/>
                      <a:pt x="83" y="116"/>
                      <a:pt x="90" y="11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3"/>
                      <a:pt x="0" y="9"/>
                      <a:pt x="0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任意多边形: 形状 25"/>
              <p:cNvSpPr/>
              <p:nvPr/>
            </p:nvSpPr>
            <p:spPr bwMode="auto">
              <a:xfrm>
                <a:off x="3565525" y="4270375"/>
                <a:ext cx="115888" cy="155575"/>
              </a:xfrm>
              <a:custGeom>
                <a:avLst/>
                <a:gdLst>
                  <a:gd name="T0" fmla="*/ 23 w 24"/>
                  <a:gd name="T1" fmla="*/ 32 h 32"/>
                  <a:gd name="T2" fmla="*/ 23 w 24"/>
                  <a:gd name="T3" fmla="*/ 32 h 32"/>
                  <a:gd name="T4" fmla="*/ 24 w 24"/>
                  <a:gd name="T5" fmla="*/ 31 h 32"/>
                  <a:gd name="T6" fmla="*/ 24 w 24"/>
                  <a:gd name="T7" fmla="*/ 9 h 32"/>
                  <a:gd name="T8" fmla="*/ 24 w 24"/>
                  <a:gd name="T9" fmla="*/ 8 h 32"/>
                  <a:gd name="T10" fmla="*/ 23 w 24"/>
                  <a:gd name="T11" fmla="*/ 9 h 32"/>
                  <a:gd name="T12" fmla="*/ 22 w 24"/>
                  <a:gd name="T13" fmla="*/ 29 h 32"/>
                  <a:gd name="T14" fmla="*/ 2 w 24"/>
                  <a:gd name="T15" fmla="*/ 0 h 32"/>
                  <a:gd name="T16" fmla="*/ 0 w 24"/>
                  <a:gd name="T17" fmla="*/ 0 h 32"/>
                  <a:gd name="T18" fmla="*/ 0 w 24"/>
                  <a:gd name="T19" fmla="*/ 1 h 32"/>
                  <a:gd name="T20" fmla="*/ 22 w 24"/>
                  <a:gd name="T21" fmla="*/ 31 h 32"/>
                  <a:gd name="T22" fmla="*/ 23 w 24"/>
                  <a:gd name="T2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32">
                    <a:moveTo>
                      <a:pt x="23" y="32"/>
                    </a:moveTo>
                    <a:cubicBezTo>
                      <a:pt x="23" y="32"/>
                      <a:pt x="23" y="32"/>
                      <a:pt x="23" y="32"/>
                    </a:cubicBezTo>
                    <a:cubicBezTo>
                      <a:pt x="24" y="32"/>
                      <a:pt x="24" y="31"/>
                      <a:pt x="24" y="31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8"/>
                      <a:pt x="24" y="8"/>
                    </a:cubicBezTo>
                    <a:cubicBezTo>
                      <a:pt x="23" y="8"/>
                      <a:pt x="23" y="9"/>
                      <a:pt x="23" y="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1"/>
                      <a:pt x="23" y="32"/>
                      <a:pt x="23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任意多边形: 形状 26"/>
              <p:cNvSpPr/>
              <p:nvPr/>
            </p:nvSpPr>
            <p:spPr bwMode="auto">
              <a:xfrm>
                <a:off x="3841750" y="1398588"/>
                <a:ext cx="4618038" cy="3770313"/>
              </a:xfrm>
              <a:custGeom>
                <a:avLst/>
                <a:gdLst>
                  <a:gd name="T0" fmla="*/ 876 w 952"/>
                  <a:gd name="T1" fmla="*/ 93 h 777"/>
                  <a:gd name="T2" fmla="*/ 928 w 952"/>
                  <a:gd name="T3" fmla="*/ 434 h 777"/>
                  <a:gd name="T4" fmla="*/ 877 w 952"/>
                  <a:gd name="T5" fmla="*/ 560 h 777"/>
                  <a:gd name="T6" fmla="*/ 777 w 952"/>
                  <a:gd name="T7" fmla="*/ 652 h 777"/>
                  <a:gd name="T8" fmla="*/ 461 w 952"/>
                  <a:gd name="T9" fmla="*/ 768 h 777"/>
                  <a:gd name="T10" fmla="*/ 230 w 952"/>
                  <a:gd name="T11" fmla="*/ 747 h 777"/>
                  <a:gd name="T12" fmla="*/ 56 w 952"/>
                  <a:gd name="T13" fmla="*/ 599 h 777"/>
                  <a:gd name="T14" fmla="*/ 123 w 952"/>
                  <a:gd name="T15" fmla="*/ 251 h 777"/>
                  <a:gd name="T16" fmla="*/ 271 w 952"/>
                  <a:gd name="T17" fmla="*/ 143 h 777"/>
                  <a:gd name="T18" fmla="*/ 410 w 952"/>
                  <a:gd name="T19" fmla="*/ 75 h 777"/>
                  <a:gd name="T20" fmla="*/ 668 w 952"/>
                  <a:gd name="T21" fmla="*/ 0 h 777"/>
                  <a:gd name="T22" fmla="*/ 833 w 952"/>
                  <a:gd name="T23" fmla="*/ 51 h 777"/>
                  <a:gd name="T24" fmla="*/ 876 w 952"/>
                  <a:gd name="T25" fmla="*/ 93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52" h="777">
                    <a:moveTo>
                      <a:pt x="876" y="93"/>
                    </a:moveTo>
                    <a:cubicBezTo>
                      <a:pt x="948" y="185"/>
                      <a:pt x="952" y="327"/>
                      <a:pt x="928" y="434"/>
                    </a:cubicBezTo>
                    <a:cubicBezTo>
                      <a:pt x="918" y="478"/>
                      <a:pt x="903" y="522"/>
                      <a:pt x="877" y="560"/>
                    </a:cubicBezTo>
                    <a:cubicBezTo>
                      <a:pt x="851" y="598"/>
                      <a:pt x="815" y="627"/>
                      <a:pt x="777" y="652"/>
                    </a:cubicBezTo>
                    <a:cubicBezTo>
                      <a:pt x="683" y="715"/>
                      <a:pt x="574" y="755"/>
                      <a:pt x="461" y="768"/>
                    </a:cubicBezTo>
                    <a:cubicBezTo>
                      <a:pt x="384" y="777"/>
                      <a:pt x="304" y="773"/>
                      <a:pt x="230" y="747"/>
                    </a:cubicBezTo>
                    <a:cubicBezTo>
                      <a:pt x="157" y="720"/>
                      <a:pt x="91" y="668"/>
                      <a:pt x="56" y="599"/>
                    </a:cubicBezTo>
                    <a:cubicBezTo>
                      <a:pt x="0" y="486"/>
                      <a:pt x="36" y="342"/>
                      <a:pt x="123" y="251"/>
                    </a:cubicBezTo>
                    <a:cubicBezTo>
                      <a:pt x="165" y="207"/>
                      <a:pt x="217" y="173"/>
                      <a:pt x="271" y="143"/>
                    </a:cubicBezTo>
                    <a:cubicBezTo>
                      <a:pt x="316" y="119"/>
                      <a:pt x="363" y="96"/>
                      <a:pt x="410" y="75"/>
                    </a:cubicBezTo>
                    <a:cubicBezTo>
                      <a:pt x="492" y="37"/>
                      <a:pt x="578" y="1"/>
                      <a:pt x="668" y="0"/>
                    </a:cubicBezTo>
                    <a:cubicBezTo>
                      <a:pt x="726" y="0"/>
                      <a:pt x="786" y="16"/>
                      <a:pt x="833" y="51"/>
                    </a:cubicBezTo>
                    <a:cubicBezTo>
                      <a:pt x="849" y="63"/>
                      <a:pt x="863" y="78"/>
                      <a:pt x="876" y="93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直接连接符 27"/>
              <p:cNvSpPr/>
              <p:nvPr/>
            </p:nvSpPr>
            <p:spPr bwMode="auto">
              <a:xfrm flipH="1">
                <a:off x="5913438" y="3998913"/>
                <a:ext cx="179388" cy="1833563"/>
              </a:xfrm>
              <a:prstGeom prst="line">
                <a:avLst/>
              </a:prstGeom>
              <a:noFill/>
              <a:ln w="58738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直接连接符 28"/>
              <p:cNvSpPr/>
              <p:nvPr/>
            </p:nvSpPr>
            <p:spPr bwMode="auto">
              <a:xfrm>
                <a:off x="6646863" y="4008438"/>
                <a:ext cx="319088" cy="1814513"/>
              </a:xfrm>
              <a:prstGeom prst="line">
                <a:avLst/>
              </a:prstGeom>
              <a:noFill/>
              <a:ln w="58738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直接连接符 29"/>
              <p:cNvSpPr/>
              <p:nvPr/>
            </p:nvSpPr>
            <p:spPr bwMode="auto">
              <a:xfrm flipH="1">
                <a:off x="6661150" y="612933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直接连接符 30"/>
              <p:cNvSpPr/>
              <p:nvPr/>
            </p:nvSpPr>
            <p:spPr bwMode="auto">
              <a:xfrm flipH="1">
                <a:off x="6661150" y="612933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任意多边形: 形状 31"/>
              <p:cNvSpPr/>
              <p:nvPr/>
            </p:nvSpPr>
            <p:spPr bwMode="auto">
              <a:xfrm>
                <a:off x="4832350" y="1995488"/>
                <a:ext cx="3074988" cy="2736850"/>
              </a:xfrm>
              <a:custGeom>
                <a:avLst/>
                <a:gdLst>
                  <a:gd name="T0" fmla="*/ 35 w 634"/>
                  <a:gd name="T1" fmla="*/ 451 h 564"/>
                  <a:gd name="T2" fmla="*/ 34 w 634"/>
                  <a:gd name="T3" fmla="*/ 451 h 564"/>
                  <a:gd name="T4" fmla="*/ 0 w 634"/>
                  <a:gd name="T5" fmla="*/ 380 h 564"/>
                  <a:gd name="T6" fmla="*/ 42 w 634"/>
                  <a:gd name="T7" fmla="*/ 300 h 564"/>
                  <a:gd name="T8" fmla="*/ 136 w 634"/>
                  <a:gd name="T9" fmla="*/ 245 h 564"/>
                  <a:gd name="T10" fmla="*/ 255 w 634"/>
                  <a:gd name="T11" fmla="*/ 223 h 564"/>
                  <a:gd name="T12" fmla="*/ 387 w 634"/>
                  <a:gd name="T13" fmla="*/ 119 h 564"/>
                  <a:gd name="T14" fmla="*/ 502 w 634"/>
                  <a:gd name="T15" fmla="*/ 5 h 564"/>
                  <a:gd name="T16" fmla="*/ 559 w 634"/>
                  <a:gd name="T17" fmla="*/ 9 h 564"/>
                  <a:gd name="T18" fmla="*/ 613 w 634"/>
                  <a:gd name="T19" fmla="*/ 86 h 564"/>
                  <a:gd name="T20" fmla="*/ 606 w 634"/>
                  <a:gd name="T21" fmla="*/ 298 h 564"/>
                  <a:gd name="T22" fmla="*/ 103 w 634"/>
                  <a:gd name="T23" fmla="*/ 491 h 564"/>
                  <a:gd name="T24" fmla="*/ 35 w 634"/>
                  <a:gd name="T25" fmla="*/ 451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34" h="564">
                    <a:moveTo>
                      <a:pt x="35" y="451"/>
                    </a:moveTo>
                    <a:cubicBezTo>
                      <a:pt x="34" y="451"/>
                      <a:pt x="34" y="451"/>
                      <a:pt x="34" y="451"/>
                    </a:cubicBezTo>
                    <a:cubicBezTo>
                      <a:pt x="15" y="432"/>
                      <a:pt x="1" y="406"/>
                      <a:pt x="0" y="380"/>
                    </a:cubicBezTo>
                    <a:cubicBezTo>
                      <a:pt x="0" y="349"/>
                      <a:pt x="18" y="320"/>
                      <a:pt x="42" y="300"/>
                    </a:cubicBezTo>
                    <a:cubicBezTo>
                      <a:pt x="67" y="278"/>
                      <a:pt x="105" y="256"/>
                      <a:pt x="136" y="245"/>
                    </a:cubicBezTo>
                    <a:cubicBezTo>
                      <a:pt x="174" y="231"/>
                      <a:pt x="217" y="238"/>
                      <a:pt x="255" y="223"/>
                    </a:cubicBezTo>
                    <a:cubicBezTo>
                      <a:pt x="308" y="202"/>
                      <a:pt x="351" y="163"/>
                      <a:pt x="387" y="119"/>
                    </a:cubicBezTo>
                    <a:cubicBezTo>
                      <a:pt x="421" y="79"/>
                      <a:pt x="446" y="19"/>
                      <a:pt x="502" y="5"/>
                    </a:cubicBezTo>
                    <a:cubicBezTo>
                      <a:pt x="521" y="0"/>
                      <a:pt x="542" y="1"/>
                      <a:pt x="559" y="9"/>
                    </a:cubicBezTo>
                    <a:cubicBezTo>
                      <a:pt x="588" y="23"/>
                      <a:pt x="604" y="55"/>
                      <a:pt x="613" y="86"/>
                    </a:cubicBezTo>
                    <a:cubicBezTo>
                      <a:pt x="634" y="155"/>
                      <a:pt x="631" y="230"/>
                      <a:pt x="606" y="298"/>
                    </a:cubicBezTo>
                    <a:cubicBezTo>
                      <a:pt x="533" y="494"/>
                      <a:pt x="289" y="564"/>
                      <a:pt x="103" y="491"/>
                    </a:cubicBezTo>
                    <a:cubicBezTo>
                      <a:pt x="78" y="482"/>
                      <a:pt x="54" y="469"/>
                      <a:pt x="35" y="4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任意多边形: 形状 32"/>
              <p:cNvSpPr/>
              <p:nvPr/>
            </p:nvSpPr>
            <p:spPr bwMode="auto">
              <a:xfrm>
                <a:off x="3773488" y="2771775"/>
                <a:ext cx="2746375" cy="1760538"/>
              </a:xfrm>
              <a:custGeom>
                <a:avLst/>
                <a:gdLst>
                  <a:gd name="T0" fmla="*/ 561 w 566"/>
                  <a:gd name="T1" fmla="*/ 138 h 363"/>
                  <a:gd name="T2" fmla="*/ 488 w 566"/>
                  <a:gd name="T3" fmla="*/ 76 h 363"/>
                  <a:gd name="T4" fmla="*/ 359 w 566"/>
                  <a:gd name="T5" fmla="*/ 35 h 363"/>
                  <a:gd name="T6" fmla="*/ 329 w 566"/>
                  <a:gd name="T7" fmla="*/ 22 h 363"/>
                  <a:gd name="T8" fmla="*/ 305 w 566"/>
                  <a:gd name="T9" fmla="*/ 14 h 363"/>
                  <a:gd name="T10" fmla="*/ 166 w 566"/>
                  <a:gd name="T11" fmla="*/ 81 h 363"/>
                  <a:gd name="T12" fmla="*/ 97 w 566"/>
                  <a:gd name="T13" fmla="*/ 179 h 363"/>
                  <a:gd name="T14" fmla="*/ 22 w 566"/>
                  <a:gd name="T15" fmla="*/ 296 h 363"/>
                  <a:gd name="T16" fmla="*/ 0 w 566"/>
                  <a:gd name="T17" fmla="*/ 325 h 363"/>
                  <a:gd name="T18" fmla="*/ 28 w 566"/>
                  <a:gd name="T19" fmla="*/ 363 h 363"/>
                  <a:gd name="T20" fmla="*/ 47 w 566"/>
                  <a:gd name="T21" fmla="*/ 347 h 363"/>
                  <a:gd name="T22" fmla="*/ 249 w 566"/>
                  <a:gd name="T23" fmla="*/ 193 h 363"/>
                  <a:gd name="T24" fmla="*/ 265 w 566"/>
                  <a:gd name="T25" fmla="*/ 185 h 363"/>
                  <a:gd name="T26" fmla="*/ 288 w 566"/>
                  <a:gd name="T27" fmla="*/ 189 h 363"/>
                  <a:gd name="T28" fmla="*/ 398 w 566"/>
                  <a:gd name="T29" fmla="*/ 216 h 363"/>
                  <a:gd name="T30" fmla="*/ 500 w 566"/>
                  <a:gd name="T31" fmla="*/ 220 h 363"/>
                  <a:gd name="T32" fmla="*/ 561 w 566"/>
                  <a:gd name="T33" fmla="*/ 138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6" h="363">
                    <a:moveTo>
                      <a:pt x="561" y="138"/>
                    </a:moveTo>
                    <a:cubicBezTo>
                      <a:pt x="557" y="102"/>
                      <a:pt x="520" y="83"/>
                      <a:pt x="488" y="76"/>
                    </a:cubicBezTo>
                    <a:cubicBezTo>
                      <a:pt x="443" y="68"/>
                      <a:pt x="400" y="54"/>
                      <a:pt x="359" y="35"/>
                    </a:cubicBezTo>
                    <a:cubicBezTo>
                      <a:pt x="349" y="31"/>
                      <a:pt x="339" y="26"/>
                      <a:pt x="329" y="22"/>
                    </a:cubicBezTo>
                    <a:cubicBezTo>
                      <a:pt x="321" y="19"/>
                      <a:pt x="313" y="16"/>
                      <a:pt x="305" y="14"/>
                    </a:cubicBezTo>
                    <a:cubicBezTo>
                      <a:pt x="243" y="0"/>
                      <a:pt x="201" y="36"/>
                      <a:pt x="166" y="81"/>
                    </a:cubicBezTo>
                    <a:cubicBezTo>
                      <a:pt x="142" y="112"/>
                      <a:pt x="118" y="145"/>
                      <a:pt x="97" y="179"/>
                    </a:cubicBezTo>
                    <a:cubicBezTo>
                      <a:pt x="72" y="218"/>
                      <a:pt x="48" y="258"/>
                      <a:pt x="22" y="296"/>
                    </a:cubicBezTo>
                    <a:cubicBezTo>
                      <a:pt x="15" y="305"/>
                      <a:pt x="8" y="316"/>
                      <a:pt x="0" y="325"/>
                    </a:cubicBezTo>
                    <a:cubicBezTo>
                      <a:pt x="9" y="338"/>
                      <a:pt x="19" y="351"/>
                      <a:pt x="28" y="363"/>
                    </a:cubicBezTo>
                    <a:cubicBezTo>
                      <a:pt x="35" y="358"/>
                      <a:pt x="40" y="353"/>
                      <a:pt x="47" y="347"/>
                    </a:cubicBezTo>
                    <a:cubicBezTo>
                      <a:pt x="111" y="292"/>
                      <a:pt x="178" y="240"/>
                      <a:pt x="249" y="193"/>
                    </a:cubicBezTo>
                    <a:cubicBezTo>
                      <a:pt x="254" y="190"/>
                      <a:pt x="259" y="186"/>
                      <a:pt x="265" y="185"/>
                    </a:cubicBezTo>
                    <a:cubicBezTo>
                      <a:pt x="273" y="184"/>
                      <a:pt x="281" y="186"/>
                      <a:pt x="288" y="189"/>
                    </a:cubicBezTo>
                    <a:cubicBezTo>
                      <a:pt x="324" y="200"/>
                      <a:pt x="361" y="210"/>
                      <a:pt x="398" y="216"/>
                    </a:cubicBezTo>
                    <a:cubicBezTo>
                      <a:pt x="431" y="222"/>
                      <a:pt x="467" y="227"/>
                      <a:pt x="500" y="220"/>
                    </a:cubicBezTo>
                    <a:cubicBezTo>
                      <a:pt x="535" y="212"/>
                      <a:pt x="566" y="177"/>
                      <a:pt x="561" y="13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任意多边形: 形状 33"/>
              <p:cNvSpPr/>
              <p:nvPr/>
            </p:nvSpPr>
            <p:spPr bwMode="auto">
              <a:xfrm>
                <a:off x="4133850" y="3203575"/>
                <a:ext cx="2662238" cy="2159000"/>
              </a:xfrm>
              <a:custGeom>
                <a:avLst/>
                <a:gdLst>
                  <a:gd name="T0" fmla="*/ 0 w 549"/>
                  <a:gd name="T1" fmla="*/ 436 h 445"/>
                  <a:gd name="T2" fmla="*/ 119 w 549"/>
                  <a:gd name="T3" fmla="*/ 445 h 445"/>
                  <a:gd name="T4" fmla="*/ 164 w 549"/>
                  <a:gd name="T5" fmla="*/ 193 h 445"/>
                  <a:gd name="T6" fmla="*/ 403 w 549"/>
                  <a:gd name="T7" fmla="*/ 194 h 445"/>
                  <a:gd name="T8" fmla="*/ 486 w 549"/>
                  <a:gd name="T9" fmla="*/ 176 h 445"/>
                  <a:gd name="T10" fmla="*/ 536 w 549"/>
                  <a:gd name="T11" fmla="*/ 56 h 445"/>
                  <a:gd name="T12" fmla="*/ 523 w 549"/>
                  <a:gd name="T13" fmla="*/ 29 h 445"/>
                  <a:gd name="T14" fmla="*/ 483 w 549"/>
                  <a:gd name="T15" fmla="*/ 7 h 445"/>
                  <a:gd name="T16" fmla="*/ 395 w 549"/>
                  <a:gd name="T17" fmla="*/ 10 h 445"/>
                  <a:gd name="T18" fmla="*/ 279 w 549"/>
                  <a:gd name="T19" fmla="*/ 20 h 445"/>
                  <a:gd name="T20" fmla="*/ 68 w 549"/>
                  <a:gd name="T21" fmla="*/ 93 h 445"/>
                  <a:gd name="T22" fmla="*/ 25 w 549"/>
                  <a:gd name="T23" fmla="*/ 173 h 445"/>
                  <a:gd name="T24" fmla="*/ 0 w 549"/>
                  <a:gd name="T25" fmla="*/ 436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9" h="445">
                    <a:moveTo>
                      <a:pt x="0" y="436"/>
                    </a:moveTo>
                    <a:cubicBezTo>
                      <a:pt x="39" y="441"/>
                      <a:pt x="79" y="444"/>
                      <a:pt x="119" y="445"/>
                    </a:cubicBezTo>
                    <a:cubicBezTo>
                      <a:pt x="134" y="361"/>
                      <a:pt x="149" y="277"/>
                      <a:pt x="164" y="193"/>
                    </a:cubicBezTo>
                    <a:cubicBezTo>
                      <a:pt x="243" y="203"/>
                      <a:pt x="323" y="202"/>
                      <a:pt x="403" y="194"/>
                    </a:cubicBezTo>
                    <a:cubicBezTo>
                      <a:pt x="431" y="192"/>
                      <a:pt x="460" y="188"/>
                      <a:pt x="486" y="176"/>
                    </a:cubicBezTo>
                    <a:cubicBezTo>
                      <a:pt x="534" y="153"/>
                      <a:pt x="549" y="106"/>
                      <a:pt x="536" y="56"/>
                    </a:cubicBezTo>
                    <a:cubicBezTo>
                      <a:pt x="534" y="46"/>
                      <a:pt x="530" y="37"/>
                      <a:pt x="523" y="29"/>
                    </a:cubicBezTo>
                    <a:cubicBezTo>
                      <a:pt x="513" y="17"/>
                      <a:pt x="498" y="10"/>
                      <a:pt x="483" y="7"/>
                    </a:cubicBezTo>
                    <a:cubicBezTo>
                      <a:pt x="453" y="0"/>
                      <a:pt x="425" y="9"/>
                      <a:pt x="395" y="10"/>
                    </a:cubicBezTo>
                    <a:cubicBezTo>
                      <a:pt x="356" y="10"/>
                      <a:pt x="317" y="15"/>
                      <a:pt x="279" y="20"/>
                    </a:cubicBezTo>
                    <a:cubicBezTo>
                      <a:pt x="204" y="30"/>
                      <a:pt x="127" y="46"/>
                      <a:pt x="68" y="93"/>
                    </a:cubicBezTo>
                    <a:cubicBezTo>
                      <a:pt x="40" y="115"/>
                      <a:pt x="33" y="140"/>
                      <a:pt x="25" y="173"/>
                    </a:cubicBezTo>
                    <a:cubicBezTo>
                      <a:pt x="5" y="258"/>
                      <a:pt x="6" y="349"/>
                      <a:pt x="0" y="43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: 形状 34"/>
              <p:cNvSpPr/>
              <p:nvPr/>
            </p:nvSpPr>
            <p:spPr bwMode="auto">
              <a:xfrm>
                <a:off x="5894388" y="2354263"/>
                <a:ext cx="771525" cy="752475"/>
              </a:xfrm>
              <a:custGeom>
                <a:avLst/>
                <a:gdLst>
                  <a:gd name="T0" fmla="*/ 109 w 159"/>
                  <a:gd name="T1" fmla="*/ 23 h 155"/>
                  <a:gd name="T2" fmla="*/ 110 w 159"/>
                  <a:gd name="T3" fmla="*/ 21 h 155"/>
                  <a:gd name="T4" fmla="*/ 141 w 159"/>
                  <a:gd name="T5" fmla="*/ 2 h 155"/>
                  <a:gd name="T6" fmla="*/ 157 w 159"/>
                  <a:gd name="T7" fmla="*/ 19 h 155"/>
                  <a:gd name="T8" fmla="*/ 155 w 159"/>
                  <a:gd name="T9" fmla="*/ 43 h 155"/>
                  <a:gd name="T10" fmla="*/ 110 w 159"/>
                  <a:gd name="T11" fmla="*/ 109 h 155"/>
                  <a:gd name="T12" fmla="*/ 37 w 159"/>
                  <a:gd name="T13" fmla="*/ 154 h 155"/>
                  <a:gd name="T14" fmla="*/ 1 w 159"/>
                  <a:gd name="T15" fmla="*/ 135 h 155"/>
                  <a:gd name="T16" fmla="*/ 9 w 159"/>
                  <a:gd name="T17" fmla="*/ 112 h 155"/>
                  <a:gd name="T18" fmla="*/ 28 w 159"/>
                  <a:gd name="T19" fmla="*/ 97 h 155"/>
                  <a:gd name="T20" fmla="*/ 109 w 159"/>
                  <a:gd name="T21" fmla="*/ 23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9" h="155">
                    <a:moveTo>
                      <a:pt x="109" y="23"/>
                    </a:moveTo>
                    <a:cubicBezTo>
                      <a:pt x="109" y="22"/>
                      <a:pt x="110" y="22"/>
                      <a:pt x="110" y="21"/>
                    </a:cubicBezTo>
                    <a:cubicBezTo>
                      <a:pt x="118" y="11"/>
                      <a:pt x="128" y="0"/>
                      <a:pt x="141" y="2"/>
                    </a:cubicBezTo>
                    <a:cubicBezTo>
                      <a:pt x="149" y="3"/>
                      <a:pt x="155" y="11"/>
                      <a:pt x="157" y="19"/>
                    </a:cubicBezTo>
                    <a:cubicBezTo>
                      <a:pt x="159" y="27"/>
                      <a:pt x="157" y="35"/>
                      <a:pt x="155" y="43"/>
                    </a:cubicBezTo>
                    <a:cubicBezTo>
                      <a:pt x="147" y="70"/>
                      <a:pt x="128" y="88"/>
                      <a:pt x="110" y="109"/>
                    </a:cubicBezTo>
                    <a:cubicBezTo>
                      <a:pt x="92" y="130"/>
                      <a:pt x="67" y="152"/>
                      <a:pt x="37" y="154"/>
                    </a:cubicBezTo>
                    <a:cubicBezTo>
                      <a:pt x="23" y="155"/>
                      <a:pt x="5" y="149"/>
                      <a:pt x="1" y="135"/>
                    </a:cubicBezTo>
                    <a:cubicBezTo>
                      <a:pt x="0" y="127"/>
                      <a:pt x="3" y="118"/>
                      <a:pt x="9" y="112"/>
                    </a:cubicBezTo>
                    <a:cubicBezTo>
                      <a:pt x="14" y="106"/>
                      <a:pt x="21" y="102"/>
                      <a:pt x="28" y="97"/>
                    </a:cubicBezTo>
                    <a:cubicBezTo>
                      <a:pt x="58" y="77"/>
                      <a:pt x="86" y="51"/>
                      <a:pt x="109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任意多边形: 形状 35"/>
              <p:cNvSpPr/>
              <p:nvPr/>
            </p:nvSpPr>
            <p:spPr bwMode="auto">
              <a:xfrm>
                <a:off x="5953125" y="2290763"/>
                <a:ext cx="1479550" cy="1741488"/>
              </a:xfrm>
              <a:custGeom>
                <a:avLst/>
                <a:gdLst>
                  <a:gd name="T0" fmla="*/ 201 w 305"/>
                  <a:gd name="T1" fmla="*/ 290 h 359"/>
                  <a:gd name="T2" fmla="*/ 278 w 305"/>
                  <a:gd name="T3" fmla="*/ 168 h 359"/>
                  <a:gd name="T4" fmla="*/ 305 w 305"/>
                  <a:gd name="T5" fmla="*/ 100 h 359"/>
                  <a:gd name="T6" fmla="*/ 290 w 305"/>
                  <a:gd name="T7" fmla="*/ 60 h 359"/>
                  <a:gd name="T8" fmla="*/ 243 w 305"/>
                  <a:gd name="T9" fmla="*/ 42 h 359"/>
                  <a:gd name="T10" fmla="*/ 154 w 305"/>
                  <a:gd name="T11" fmla="*/ 1 h 359"/>
                  <a:gd name="T12" fmla="*/ 104 w 305"/>
                  <a:gd name="T13" fmla="*/ 19 h 359"/>
                  <a:gd name="T14" fmla="*/ 68 w 305"/>
                  <a:gd name="T15" fmla="*/ 57 h 359"/>
                  <a:gd name="T16" fmla="*/ 65 w 305"/>
                  <a:gd name="T17" fmla="*/ 67 h 359"/>
                  <a:gd name="T18" fmla="*/ 71 w 305"/>
                  <a:gd name="T19" fmla="*/ 75 h 359"/>
                  <a:gd name="T20" fmla="*/ 89 w 305"/>
                  <a:gd name="T21" fmla="*/ 91 h 359"/>
                  <a:gd name="T22" fmla="*/ 91 w 305"/>
                  <a:gd name="T23" fmla="*/ 94 h 359"/>
                  <a:gd name="T24" fmla="*/ 90 w 305"/>
                  <a:gd name="T25" fmla="*/ 96 h 359"/>
                  <a:gd name="T26" fmla="*/ 44 w 305"/>
                  <a:gd name="T27" fmla="*/ 142 h 359"/>
                  <a:gd name="T28" fmla="*/ 0 w 305"/>
                  <a:gd name="T29" fmla="*/ 162 h 359"/>
                  <a:gd name="T30" fmla="*/ 50 w 305"/>
                  <a:gd name="T31" fmla="*/ 238 h 359"/>
                  <a:gd name="T32" fmla="*/ 148 w 305"/>
                  <a:gd name="T33" fmla="*/ 359 h 359"/>
                  <a:gd name="T34" fmla="*/ 201 w 305"/>
                  <a:gd name="T35" fmla="*/ 29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359">
                    <a:moveTo>
                      <a:pt x="201" y="290"/>
                    </a:moveTo>
                    <a:cubicBezTo>
                      <a:pt x="229" y="251"/>
                      <a:pt x="253" y="209"/>
                      <a:pt x="278" y="168"/>
                    </a:cubicBezTo>
                    <a:cubicBezTo>
                      <a:pt x="290" y="148"/>
                      <a:pt x="304" y="124"/>
                      <a:pt x="305" y="100"/>
                    </a:cubicBezTo>
                    <a:cubicBezTo>
                      <a:pt x="305" y="88"/>
                      <a:pt x="299" y="68"/>
                      <a:pt x="290" y="60"/>
                    </a:cubicBezTo>
                    <a:cubicBezTo>
                      <a:pt x="279" y="48"/>
                      <a:pt x="258" y="50"/>
                      <a:pt x="243" y="42"/>
                    </a:cubicBezTo>
                    <a:cubicBezTo>
                      <a:pt x="214" y="24"/>
                      <a:pt x="191" y="0"/>
                      <a:pt x="154" y="1"/>
                    </a:cubicBezTo>
                    <a:cubicBezTo>
                      <a:pt x="136" y="2"/>
                      <a:pt x="119" y="8"/>
                      <a:pt x="104" y="19"/>
                    </a:cubicBezTo>
                    <a:cubicBezTo>
                      <a:pt x="90" y="29"/>
                      <a:pt x="79" y="43"/>
                      <a:pt x="68" y="57"/>
                    </a:cubicBezTo>
                    <a:cubicBezTo>
                      <a:pt x="64" y="62"/>
                      <a:pt x="62" y="62"/>
                      <a:pt x="65" y="67"/>
                    </a:cubicBezTo>
                    <a:cubicBezTo>
                      <a:pt x="66" y="69"/>
                      <a:pt x="69" y="72"/>
                      <a:pt x="71" y="75"/>
                    </a:cubicBezTo>
                    <a:cubicBezTo>
                      <a:pt x="76" y="81"/>
                      <a:pt x="82" y="87"/>
                      <a:pt x="89" y="91"/>
                    </a:cubicBezTo>
                    <a:cubicBezTo>
                      <a:pt x="90" y="92"/>
                      <a:pt x="91" y="93"/>
                      <a:pt x="91" y="94"/>
                    </a:cubicBezTo>
                    <a:cubicBezTo>
                      <a:pt x="91" y="95"/>
                      <a:pt x="90" y="96"/>
                      <a:pt x="90" y="96"/>
                    </a:cubicBezTo>
                    <a:cubicBezTo>
                      <a:pt x="77" y="114"/>
                      <a:pt x="63" y="130"/>
                      <a:pt x="44" y="142"/>
                    </a:cubicBezTo>
                    <a:cubicBezTo>
                      <a:pt x="39" y="145"/>
                      <a:pt x="6" y="171"/>
                      <a:pt x="0" y="162"/>
                    </a:cubicBezTo>
                    <a:cubicBezTo>
                      <a:pt x="16" y="188"/>
                      <a:pt x="33" y="213"/>
                      <a:pt x="50" y="238"/>
                    </a:cubicBezTo>
                    <a:cubicBezTo>
                      <a:pt x="79" y="281"/>
                      <a:pt x="110" y="323"/>
                      <a:pt x="148" y="359"/>
                    </a:cubicBezTo>
                    <a:cubicBezTo>
                      <a:pt x="167" y="337"/>
                      <a:pt x="185" y="314"/>
                      <a:pt x="201" y="290"/>
                    </a:cubicBezTo>
                    <a:close/>
                  </a:path>
                </a:pathLst>
              </a:custGeom>
              <a:solidFill>
                <a:srgbClr val="476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任意多边形: 形状 36"/>
              <p:cNvSpPr/>
              <p:nvPr/>
            </p:nvSpPr>
            <p:spPr bwMode="auto">
              <a:xfrm>
                <a:off x="5346700" y="2828925"/>
                <a:ext cx="1382713" cy="431800"/>
              </a:xfrm>
              <a:custGeom>
                <a:avLst/>
                <a:gdLst>
                  <a:gd name="T0" fmla="*/ 164 w 285"/>
                  <a:gd name="T1" fmla="*/ 89 h 89"/>
                  <a:gd name="T2" fmla="*/ 2 w 285"/>
                  <a:gd name="T3" fmla="*/ 14 h 89"/>
                  <a:gd name="T4" fmla="*/ 2 w 285"/>
                  <a:gd name="T5" fmla="*/ 10 h 89"/>
                  <a:gd name="T6" fmla="*/ 115 w 285"/>
                  <a:gd name="T7" fmla="*/ 0 h 89"/>
                  <a:gd name="T8" fmla="*/ 285 w 285"/>
                  <a:gd name="T9" fmla="*/ 79 h 89"/>
                  <a:gd name="T10" fmla="*/ 164 w 285"/>
                  <a:gd name="T1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5" h="89">
                    <a:moveTo>
                      <a:pt x="164" y="89"/>
                    </a:moveTo>
                    <a:cubicBezTo>
                      <a:pt x="2" y="14"/>
                      <a:pt x="2" y="14"/>
                      <a:pt x="2" y="14"/>
                    </a:cubicBezTo>
                    <a:cubicBezTo>
                      <a:pt x="0" y="13"/>
                      <a:pt x="0" y="10"/>
                      <a:pt x="2" y="1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285" y="79"/>
                      <a:pt x="285" y="79"/>
                      <a:pt x="285" y="79"/>
                    </a:cubicBezTo>
                    <a:lnTo>
                      <a:pt x="164" y="89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任意多边形: 形状 37"/>
              <p:cNvSpPr/>
              <p:nvPr/>
            </p:nvSpPr>
            <p:spPr bwMode="auto">
              <a:xfrm>
                <a:off x="5710238" y="2979738"/>
                <a:ext cx="722313" cy="209550"/>
              </a:xfrm>
              <a:custGeom>
                <a:avLst/>
                <a:gdLst>
                  <a:gd name="T0" fmla="*/ 266 w 455"/>
                  <a:gd name="T1" fmla="*/ 132 h 132"/>
                  <a:gd name="T2" fmla="*/ 0 w 455"/>
                  <a:gd name="T3" fmla="*/ 6 h 132"/>
                  <a:gd name="T4" fmla="*/ 186 w 455"/>
                  <a:gd name="T5" fmla="*/ 0 h 132"/>
                  <a:gd name="T6" fmla="*/ 455 w 455"/>
                  <a:gd name="T7" fmla="*/ 126 h 132"/>
                  <a:gd name="T8" fmla="*/ 266 w 455"/>
                  <a:gd name="T9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5" h="132">
                    <a:moveTo>
                      <a:pt x="266" y="132"/>
                    </a:moveTo>
                    <a:lnTo>
                      <a:pt x="0" y="6"/>
                    </a:lnTo>
                    <a:lnTo>
                      <a:pt x="186" y="0"/>
                    </a:lnTo>
                    <a:lnTo>
                      <a:pt x="455" y="126"/>
                    </a:lnTo>
                    <a:lnTo>
                      <a:pt x="266" y="132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任意多边形: 形状 38"/>
              <p:cNvSpPr/>
              <p:nvPr/>
            </p:nvSpPr>
            <p:spPr bwMode="auto">
              <a:xfrm>
                <a:off x="5840413" y="2790825"/>
                <a:ext cx="1736725" cy="858838"/>
              </a:xfrm>
              <a:custGeom>
                <a:avLst/>
                <a:gdLst>
                  <a:gd name="T0" fmla="*/ 252 w 358"/>
                  <a:gd name="T1" fmla="*/ 53 h 177"/>
                  <a:gd name="T2" fmla="*/ 231 w 358"/>
                  <a:gd name="T3" fmla="*/ 80 h 177"/>
                  <a:gd name="T4" fmla="*/ 191 w 358"/>
                  <a:gd name="T5" fmla="*/ 77 h 177"/>
                  <a:gd name="T6" fmla="*/ 151 w 358"/>
                  <a:gd name="T7" fmla="*/ 67 h 177"/>
                  <a:gd name="T8" fmla="*/ 77 w 358"/>
                  <a:gd name="T9" fmla="*/ 39 h 177"/>
                  <a:gd name="T10" fmla="*/ 25 w 358"/>
                  <a:gd name="T11" fmla="*/ 27 h 177"/>
                  <a:gd name="T12" fmla="*/ 3 w 358"/>
                  <a:gd name="T13" fmla="*/ 39 h 177"/>
                  <a:gd name="T14" fmla="*/ 13 w 358"/>
                  <a:gd name="T15" fmla="*/ 60 h 177"/>
                  <a:gd name="T16" fmla="*/ 38 w 358"/>
                  <a:gd name="T17" fmla="*/ 67 h 177"/>
                  <a:gd name="T18" fmla="*/ 56 w 358"/>
                  <a:gd name="T19" fmla="*/ 80 h 177"/>
                  <a:gd name="T20" fmla="*/ 220 w 358"/>
                  <a:gd name="T21" fmla="*/ 175 h 177"/>
                  <a:gd name="T22" fmla="*/ 267 w 358"/>
                  <a:gd name="T23" fmla="*/ 167 h 177"/>
                  <a:gd name="T24" fmla="*/ 295 w 358"/>
                  <a:gd name="T25" fmla="*/ 141 h 177"/>
                  <a:gd name="T26" fmla="*/ 348 w 358"/>
                  <a:gd name="T27" fmla="*/ 21 h 177"/>
                  <a:gd name="T28" fmla="*/ 340 w 358"/>
                  <a:gd name="T29" fmla="*/ 6 h 177"/>
                  <a:gd name="T30" fmla="*/ 321 w 358"/>
                  <a:gd name="T31" fmla="*/ 0 h 177"/>
                  <a:gd name="T32" fmla="*/ 258 w 358"/>
                  <a:gd name="T33" fmla="*/ 45 h 177"/>
                  <a:gd name="T34" fmla="*/ 252 w 358"/>
                  <a:gd name="T35" fmla="*/ 53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8" h="177">
                    <a:moveTo>
                      <a:pt x="252" y="53"/>
                    </a:moveTo>
                    <a:cubicBezTo>
                      <a:pt x="245" y="62"/>
                      <a:pt x="238" y="71"/>
                      <a:pt x="231" y="80"/>
                    </a:cubicBezTo>
                    <a:cubicBezTo>
                      <a:pt x="227" y="84"/>
                      <a:pt x="196" y="77"/>
                      <a:pt x="191" y="77"/>
                    </a:cubicBezTo>
                    <a:cubicBezTo>
                      <a:pt x="178" y="75"/>
                      <a:pt x="164" y="72"/>
                      <a:pt x="151" y="67"/>
                    </a:cubicBezTo>
                    <a:cubicBezTo>
                      <a:pt x="125" y="59"/>
                      <a:pt x="102" y="50"/>
                      <a:pt x="77" y="39"/>
                    </a:cubicBezTo>
                    <a:cubicBezTo>
                      <a:pt x="61" y="32"/>
                      <a:pt x="43" y="26"/>
                      <a:pt x="25" y="27"/>
                    </a:cubicBezTo>
                    <a:cubicBezTo>
                      <a:pt x="16" y="28"/>
                      <a:pt x="6" y="31"/>
                      <a:pt x="3" y="39"/>
                    </a:cubicBezTo>
                    <a:cubicBezTo>
                      <a:pt x="0" y="47"/>
                      <a:pt x="6" y="56"/>
                      <a:pt x="13" y="60"/>
                    </a:cubicBezTo>
                    <a:cubicBezTo>
                      <a:pt x="21" y="64"/>
                      <a:pt x="31" y="63"/>
                      <a:pt x="38" y="67"/>
                    </a:cubicBezTo>
                    <a:cubicBezTo>
                      <a:pt x="45" y="71"/>
                      <a:pt x="50" y="77"/>
                      <a:pt x="56" y="80"/>
                    </a:cubicBezTo>
                    <a:cubicBezTo>
                      <a:pt x="112" y="111"/>
                      <a:pt x="155" y="166"/>
                      <a:pt x="220" y="175"/>
                    </a:cubicBezTo>
                    <a:cubicBezTo>
                      <a:pt x="236" y="177"/>
                      <a:pt x="253" y="175"/>
                      <a:pt x="267" y="167"/>
                    </a:cubicBezTo>
                    <a:cubicBezTo>
                      <a:pt x="278" y="161"/>
                      <a:pt x="287" y="151"/>
                      <a:pt x="295" y="141"/>
                    </a:cubicBezTo>
                    <a:cubicBezTo>
                      <a:pt x="322" y="109"/>
                      <a:pt x="358" y="67"/>
                      <a:pt x="348" y="21"/>
                    </a:cubicBezTo>
                    <a:cubicBezTo>
                      <a:pt x="347" y="15"/>
                      <a:pt x="344" y="10"/>
                      <a:pt x="340" y="6"/>
                    </a:cubicBezTo>
                    <a:cubicBezTo>
                      <a:pt x="335" y="2"/>
                      <a:pt x="327" y="0"/>
                      <a:pt x="321" y="0"/>
                    </a:cubicBezTo>
                    <a:cubicBezTo>
                      <a:pt x="294" y="2"/>
                      <a:pt x="275" y="24"/>
                      <a:pt x="258" y="45"/>
                    </a:cubicBezTo>
                    <a:cubicBezTo>
                      <a:pt x="256" y="48"/>
                      <a:pt x="254" y="50"/>
                      <a:pt x="252" y="5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任意多边形: 形状 39"/>
              <p:cNvSpPr/>
              <p:nvPr/>
            </p:nvSpPr>
            <p:spPr bwMode="auto">
              <a:xfrm>
                <a:off x="5273675" y="2320925"/>
                <a:ext cx="868363" cy="939800"/>
              </a:xfrm>
              <a:custGeom>
                <a:avLst/>
                <a:gdLst>
                  <a:gd name="T0" fmla="*/ 9 w 179"/>
                  <a:gd name="T1" fmla="*/ 114 h 194"/>
                  <a:gd name="T2" fmla="*/ 0 w 179"/>
                  <a:gd name="T3" fmla="*/ 0 h 194"/>
                  <a:gd name="T4" fmla="*/ 176 w 179"/>
                  <a:gd name="T5" fmla="*/ 80 h 194"/>
                  <a:gd name="T6" fmla="*/ 179 w 179"/>
                  <a:gd name="T7" fmla="*/ 194 h 194"/>
                  <a:gd name="T8" fmla="*/ 13 w 179"/>
                  <a:gd name="T9" fmla="*/ 119 h 194"/>
                  <a:gd name="T10" fmla="*/ 9 w 179"/>
                  <a:gd name="T11" fmla="*/ 11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9" h="194">
                    <a:moveTo>
                      <a:pt x="9" y="11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76" y="80"/>
                      <a:pt x="176" y="80"/>
                      <a:pt x="176" y="80"/>
                    </a:cubicBezTo>
                    <a:cubicBezTo>
                      <a:pt x="179" y="194"/>
                      <a:pt x="179" y="194"/>
                      <a:pt x="179" y="194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1" y="118"/>
                      <a:pt x="9" y="116"/>
                      <a:pt x="9" y="11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FF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任意多边形: 形状 40"/>
              <p:cNvSpPr/>
              <p:nvPr/>
            </p:nvSpPr>
            <p:spPr bwMode="auto">
              <a:xfrm>
                <a:off x="5403850" y="2679700"/>
                <a:ext cx="311150" cy="411163"/>
              </a:xfrm>
              <a:custGeom>
                <a:avLst/>
                <a:gdLst>
                  <a:gd name="T0" fmla="*/ 57 w 64"/>
                  <a:gd name="T1" fmla="*/ 73 h 85"/>
                  <a:gd name="T2" fmla="*/ 46 w 64"/>
                  <a:gd name="T3" fmla="*/ 41 h 85"/>
                  <a:gd name="T4" fmla="*/ 42 w 64"/>
                  <a:gd name="T5" fmla="*/ 14 h 85"/>
                  <a:gd name="T6" fmla="*/ 40 w 64"/>
                  <a:gd name="T7" fmla="*/ 7 h 85"/>
                  <a:gd name="T8" fmla="*/ 33 w 64"/>
                  <a:gd name="T9" fmla="*/ 5 h 85"/>
                  <a:gd name="T10" fmla="*/ 32 w 64"/>
                  <a:gd name="T11" fmla="*/ 3 h 85"/>
                  <a:gd name="T12" fmla="*/ 25 w 64"/>
                  <a:gd name="T13" fmla="*/ 0 h 85"/>
                  <a:gd name="T14" fmla="*/ 20 w 64"/>
                  <a:gd name="T15" fmla="*/ 5 h 85"/>
                  <a:gd name="T16" fmla="*/ 19 w 64"/>
                  <a:gd name="T17" fmla="*/ 4 h 85"/>
                  <a:gd name="T18" fmla="*/ 11 w 64"/>
                  <a:gd name="T19" fmla="*/ 5 h 85"/>
                  <a:gd name="T20" fmla="*/ 9 w 64"/>
                  <a:gd name="T21" fmla="*/ 11 h 85"/>
                  <a:gd name="T22" fmla="*/ 3 w 64"/>
                  <a:gd name="T23" fmla="*/ 10 h 85"/>
                  <a:gd name="T24" fmla="*/ 1 w 64"/>
                  <a:gd name="T25" fmla="*/ 16 h 85"/>
                  <a:gd name="T26" fmla="*/ 1 w 64"/>
                  <a:gd name="T27" fmla="*/ 44 h 85"/>
                  <a:gd name="T28" fmla="*/ 7 w 64"/>
                  <a:gd name="T29" fmla="*/ 63 h 85"/>
                  <a:gd name="T30" fmla="*/ 15 w 64"/>
                  <a:gd name="T31" fmla="*/ 72 h 85"/>
                  <a:gd name="T32" fmla="*/ 26 w 64"/>
                  <a:gd name="T33" fmla="*/ 75 h 85"/>
                  <a:gd name="T34" fmla="*/ 36 w 64"/>
                  <a:gd name="T35" fmla="*/ 79 h 85"/>
                  <a:gd name="T36" fmla="*/ 62 w 64"/>
                  <a:gd name="T37" fmla="*/ 83 h 85"/>
                  <a:gd name="T38" fmla="*/ 64 w 64"/>
                  <a:gd name="T39" fmla="*/ 81 h 85"/>
                  <a:gd name="T40" fmla="*/ 62 w 64"/>
                  <a:gd name="T41" fmla="*/ 78 h 85"/>
                  <a:gd name="T42" fmla="*/ 57 w 64"/>
                  <a:gd name="T43" fmla="*/ 73 h 85"/>
                  <a:gd name="T44" fmla="*/ 57 w 64"/>
                  <a:gd name="T45" fmla="*/ 73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4" h="85">
                    <a:moveTo>
                      <a:pt x="57" y="73"/>
                    </a:moveTo>
                    <a:cubicBezTo>
                      <a:pt x="50" y="64"/>
                      <a:pt x="48" y="52"/>
                      <a:pt x="46" y="41"/>
                    </a:cubicBezTo>
                    <a:cubicBezTo>
                      <a:pt x="45" y="32"/>
                      <a:pt x="44" y="23"/>
                      <a:pt x="42" y="14"/>
                    </a:cubicBezTo>
                    <a:cubicBezTo>
                      <a:pt x="42" y="12"/>
                      <a:pt x="42" y="9"/>
                      <a:pt x="40" y="7"/>
                    </a:cubicBezTo>
                    <a:cubicBezTo>
                      <a:pt x="38" y="5"/>
                      <a:pt x="35" y="4"/>
                      <a:pt x="33" y="5"/>
                    </a:cubicBezTo>
                    <a:cubicBezTo>
                      <a:pt x="33" y="4"/>
                      <a:pt x="32" y="4"/>
                      <a:pt x="32" y="3"/>
                    </a:cubicBezTo>
                    <a:cubicBezTo>
                      <a:pt x="30" y="1"/>
                      <a:pt x="28" y="0"/>
                      <a:pt x="25" y="0"/>
                    </a:cubicBezTo>
                    <a:cubicBezTo>
                      <a:pt x="23" y="1"/>
                      <a:pt x="21" y="3"/>
                      <a:pt x="20" y="5"/>
                    </a:cubicBezTo>
                    <a:cubicBezTo>
                      <a:pt x="20" y="5"/>
                      <a:pt x="20" y="4"/>
                      <a:pt x="19" y="4"/>
                    </a:cubicBezTo>
                    <a:cubicBezTo>
                      <a:pt x="17" y="2"/>
                      <a:pt x="13" y="3"/>
                      <a:pt x="11" y="5"/>
                    </a:cubicBezTo>
                    <a:cubicBezTo>
                      <a:pt x="9" y="7"/>
                      <a:pt x="9" y="9"/>
                      <a:pt x="9" y="11"/>
                    </a:cubicBezTo>
                    <a:cubicBezTo>
                      <a:pt x="9" y="9"/>
                      <a:pt x="4" y="9"/>
                      <a:pt x="3" y="10"/>
                    </a:cubicBezTo>
                    <a:cubicBezTo>
                      <a:pt x="2" y="11"/>
                      <a:pt x="1" y="14"/>
                      <a:pt x="1" y="16"/>
                    </a:cubicBezTo>
                    <a:cubicBezTo>
                      <a:pt x="0" y="25"/>
                      <a:pt x="0" y="35"/>
                      <a:pt x="1" y="44"/>
                    </a:cubicBezTo>
                    <a:cubicBezTo>
                      <a:pt x="2" y="51"/>
                      <a:pt x="3" y="57"/>
                      <a:pt x="7" y="63"/>
                    </a:cubicBezTo>
                    <a:cubicBezTo>
                      <a:pt x="9" y="67"/>
                      <a:pt x="12" y="69"/>
                      <a:pt x="15" y="72"/>
                    </a:cubicBezTo>
                    <a:cubicBezTo>
                      <a:pt x="19" y="74"/>
                      <a:pt x="22" y="75"/>
                      <a:pt x="26" y="75"/>
                    </a:cubicBezTo>
                    <a:cubicBezTo>
                      <a:pt x="29" y="76"/>
                      <a:pt x="33" y="77"/>
                      <a:pt x="36" y="79"/>
                    </a:cubicBezTo>
                    <a:cubicBezTo>
                      <a:pt x="44" y="81"/>
                      <a:pt x="53" y="85"/>
                      <a:pt x="62" y="83"/>
                    </a:cubicBezTo>
                    <a:cubicBezTo>
                      <a:pt x="63" y="82"/>
                      <a:pt x="64" y="82"/>
                      <a:pt x="64" y="81"/>
                    </a:cubicBezTo>
                    <a:cubicBezTo>
                      <a:pt x="64" y="80"/>
                      <a:pt x="63" y="79"/>
                      <a:pt x="62" y="78"/>
                    </a:cubicBezTo>
                    <a:cubicBezTo>
                      <a:pt x="59" y="77"/>
                      <a:pt x="59" y="75"/>
                      <a:pt x="57" y="73"/>
                    </a:cubicBezTo>
                    <a:cubicBezTo>
                      <a:pt x="57" y="73"/>
                      <a:pt x="57" y="73"/>
                      <a:pt x="57" y="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任意多边形: 形状 41"/>
              <p:cNvSpPr/>
              <p:nvPr/>
            </p:nvSpPr>
            <p:spPr bwMode="auto">
              <a:xfrm>
                <a:off x="5564188" y="2698750"/>
                <a:ext cx="23813" cy="242888"/>
              </a:xfrm>
              <a:custGeom>
                <a:avLst/>
                <a:gdLst>
                  <a:gd name="T0" fmla="*/ 0 w 5"/>
                  <a:gd name="T1" fmla="*/ 0 h 50"/>
                  <a:gd name="T2" fmla="*/ 2 w 5"/>
                  <a:gd name="T3" fmla="*/ 26 h 50"/>
                  <a:gd name="T4" fmla="*/ 5 w 5"/>
                  <a:gd name="T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0">
                    <a:moveTo>
                      <a:pt x="0" y="0"/>
                    </a:moveTo>
                    <a:cubicBezTo>
                      <a:pt x="0" y="9"/>
                      <a:pt x="1" y="18"/>
                      <a:pt x="2" y="26"/>
                    </a:cubicBezTo>
                    <a:cubicBezTo>
                      <a:pt x="3" y="34"/>
                      <a:pt x="2" y="43"/>
                      <a:pt x="5" y="50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任意多边形: 形状 42"/>
              <p:cNvSpPr/>
              <p:nvPr/>
            </p:nvSpPr>
            <p:spPr bwMode="auto">
              <a:xfrm>
                <a:off x="5564188" y="2698750"/>
                <a:ext cx="23813" cy="242888"/>
              </a:xfrm>
              <a:custGeom>
                <a:avLst/>
                <a:gdLst>
                  <a:gd name="T0" fmla="*/ 0 w 5"/>
                  <a:gd name="T1" fmla="*/ 0 h 50"/>
                  <a:gd name="T2" fmla="*/ 2 w 5"/>
                  <a:gd name="T3" fmla="*/ 26 h 50"/>
                  <a:gd name="T4" fmla="*/ 5 w 5"/>
                  <a:gd name="T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0">
                    <a:moveTo>
                      <a:pt x="0" y="0"/>
                    </a:moveTo>
                    <a:cubicBezTo>
                      <a:pt x="0" y="9"/>
                      <a:pt x="1" y="18"/>
                      <a:pt x="2" y="26"/>
                    </a:cubicBezTo>
                    <a:cubicBezTo>
                      <a:pt x="3" y="34"/>
                      <a:pt x="2" y="43"/>
                      <a:pt x="5" y="5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任意多边形: 形状 43"/>
              <p:cNvSpPr/>
              <p:nvPr/>
            </p:nvSpPr>
            <p:spPr bwMode="auto">
              <a:xfrm>
                <a:off x="5500688" y="2693988"/>
                <a:ext cx="30163" cy="238125"/>
              </a:xfrm>
              <a:custGeom>
                <a:avLst/>
                <a:gdLst>
                  <a:gd name="T0" fmla="*/ 1 w 6"/>
                  <a:gd name="T1" fmla="*/ 0 h 49"/>
                  <a:gd name="T2" fmla="*/ 6 w 6"/>
                  <a:gd name="T3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49">
                    <a:moveTo>
                      <a:pt x="1" y="0"/>
                    </a:moveTo>
                    <a:cubicBezTo>
                      <a:pt x="0" y="14"/>
                      <a:pt x="3" y="36"/>
                      <a:pt x="6" y="49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任意多边形: 形状 44"/>
              <p:cNvSpPr/>
              <p:nvPr/>
            </p:nvSpPr>
            <p:spPr bwMode="auto">
              <a:xfrm>
                <a:off x="5500688" y="2693988"/>
                <a:ext cx="30163" cy="238125"/>
              </a:xfrm>
              <a:custGeom>
                <a:avLst/>
                <a:gdLst>
                  <a:gd name="T0" fmla="*/ 1 w 6"/>
                  <a:gd name="T1" fmla="*/ 0 h 49"/>
                  <a:gd name="T2" fmla="*/ 6 w 6"/>
                  <a:gd name="T3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49">
                    <a:moveTo>
                      <a:pt x="1" y="0"/>
                    </a:moveTo>
                    <a:cubicBezTo>
                      <a:pt x="0" y="14"/>
                      <a:pt x="3" y="36"/>
                      <a:pt x="6" y="49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任意多边形: 形状 45"/>
              <p:cNvSpPr/>
              <p:nvPr/>
            </p:nvSpPr>
            <p:spPr bwMode="auto">
              <a:xfrm>
                <a:off x="5448300" y="2684463"/>
                <a:ext cx="23813" cy="238125"/>
              </a:xfrm>
              <a:custGeom>
                <a:avLst/>
                <a:gdLst>
                  <a:gd name="T0" fmla="*/ 1 w 5"/>
                  <a:gd name="T1" fmla="*/ 0 h 49"/>
                  <a:gd name="T2" fmla="*/ 1 w 5"/>
                  <a:gd name="T3" fmla="*/ 5 h 49"/>
                  <a:gd name="T4" fmla="*/ 5 w 5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9">
                    <a:moveTo>
                      <a:pt x="1" y="0"/>
                    </a:moveTo>
                    <a:cubicBezTo>
                      <a:pt x="1" y="1"/>
                      <a:pt x="1" y="3"/>
                      <a:pt x="1" y="5"/>
                    </a:cubicBezTo>
                    <a:cubicBezTo>
                      <a:pt x="0" y="18"/>
                      <a:pt x="1" y="36"/>
                      <a:pt x="5" y="49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任意多边形: 形状 46"/>
              <p:cNvSpPr/>
              <p:nvPr/>
            </p:nvSpPr>
            <p:spPr bwMode="auto">
              <a:xfrm>
                <a:off x="5448300" y="2684463"/>
                <a:ext cx="23813" cy="238125"/>
              </a:xfrm>
              <a:custGeom>
                <a:avLst/>
                <a:gdLst>
                  <a:gd name="T0" fmla="*/ 1 w 5"/>
                  <a:gd name="T1" fmla="*/ 0 h 49"/>
                  <a:gd name="T2" fmla="*/ 1 w 5"/>
                  <a:gd name="T3" fmla="*/ 5 h 49"/>
                  <a:gd name="T4" fmla="*/ 5 w 5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9">
                    <a:moveTo>
                      <a:pt x="1" y="0"/>
                    </a:moveTo>
                    <a:cubicBezTo>
                      <a:pt x="1" y="1"/>
                      <a:pt x="1" y="3"/>
                      <a:pt x="1" y="5"/>
                    </a:cubicBezTo>
                    <a:cubicBezTo>
                      <a:pt x="0" y="18"/>
                      <a:pt x="1" y="36"/>
                      <a:pt x="5" y="49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8" name="任意多边形: 形状 47"/>
              <p:cNvSpPr/>
              <p:nvPr/>
            </p:nvSpPr>
            <p:spPr bwMode="auto">
              <a:xfrm>
                <a:off x="6961188" y="2470150"/>
                <a:ext cx="723900" cy="946150"/>
              </a:xfrm>
              <a:custGeom>
                <a:avLst/>
                <a:gdLst>
                  <a:gd name="T0" fmla="*/ 39 w 149"/>
                  <a:gd name="T1" fmla="*/ 5 h 195"/>
                  <a:gd name="T2" fmla="*/ 92 w 149"/>
                  <a:gd name="T3" fmla="*/ 4 h 195"/>
                  <a:gd name="T4" fmla="*/ 143 w 149"/>
                  <a:gd name="T5" fmla="*/ 101 h 195"/>
                  <a:gd name="T6" fmla="*/ 96 w 149"/>
                  <a:gd name="T7" fmla="*/ 195 h 195"/>
                  <a:gd name="T8" fmla="*/ 2 w 149"/>
                  <a:gd name="T9" fmla="*/ 125 h 195"/>
                  <a:gd name="T10" fmla="*/ 24 w 149"/>
                  <a:gd name="T11" fmla="*/ 85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9" h="195">
                    <a:moveTo>
                      <a:pt x="39" y="5"/>
                    </a:moveTo>
                    <a:cubicBezTo>
                      <a:pt x="57" y="2"/>
                      <a:pt x="75" y="0"/>
                      <a:pt x="92" y="4"/>
                    </a:cubicBezTo>
                    <a:cubicBezTo>
                      <a:pt x="136" y="13"/>
                      <a:pt x="149" y="62"/>
                      <a:pt x="143" y="101"/>
                    </a:cubicBezTo>
                    <a:cubicBezTo>
                      <a:pt x="137" y="136"/>
                      <a:pt x="118" y="167"/>
                      <a:pt x="96" y="195"/>
                    </a:cubicBezTo>
                    <a:cubicBezTo>
                      <a:pt x="64" y="173"/>
                      <a:pt x="34" y="147"/>
                      <a:pt x="2" y="125"/>
                    </a:cubicBezTo>
                    <a:cubicBezTo>
                      <a:pt x="0" y="124"/>
                      <a:pt x="11" y="115"/>
                      <a:pt x="24" y="85"/>
                    </a:cubicBezTo>
                  </a:path>
                </a:pathLst>
              </a:custGeom>
              <a:solidFill>
                <a:srgbClr val="476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9" name="任意多边形: 形状 48"/>
              <p:cNvSpPr/>
              <p:nvPr/>
            </p:nvSpPr>
            <p:spPr bwMode="auto">
              <a:xfrm>
                <a:off x="6918325" y="1641475"/>
                <a:ext cx="649288" cy="915988"/>
              </a:xfrm>
              <a:custGeom>
                <a:avLst/>
                <a:gdLst>
                  <a:gd name="T0" fmla="*/ 37 w 134"/>
                  <a:gd name="T1" fmla="*/ 185 h 189"/>
                  <a:gd name="T2" fmla="*/ 20 w 134"/>
                  <a:gd name="T3" fmla="*/ 177 h 189"/>
                  <a:gd name="T4" fmla="*/ 6 w 134"/>
                  <a:gd name="T5" fmla="*/ 161 h 189"/>
                  <a:gd name="T6" fmla="*/ 0 w 134"/>
                  <a:gd name="T7" fmla="*/ 147 h 189"/>
                  <a:gd name="T8" fmla="*/ 17 w 134"/>
                  <a:gd name="T9" fmla="*/ 150 h 189"/>
                  <a:gd name="T10" fmla="*/ 27 w 134"/>
                  <a:gd name="T11" fmla="*/ 139 h 189"/>
                  <a:gd name="T12" fmla="*/ 36 w 134"/>
                  <a:gd name="T13" fmla="*/ 122 h 189"/>
                  <a:gd name="T14" fmla="*/ 36 w 134"/>
                  <a:gd name="T15" fmla="*/ 121 h 189"/>
                  <a:gd name="T16" fmla="*/ 32 w 134"/>
                  <a:gd name="T17" fmla="*/ 118 h 189"/>
                  <a:gd name="T18" fmla="*/ 26 w 134"/>
                  <a:gd name="T19" fmla="*/ 115 h 189"/>
                  <a:gd name="T20" fmla="*/ 15 w 134"/>
                  <a:gd name="T21" fmla="*/ 103 h 189"/>
                  <a:gd name="T22" fmla="*/ 11 w 134"/>
                  <a:gd name="T23" fmla="*/ 84 h 189"/>
                  <a:gd name="T24" fmla="*/ 39 w 134"/>
                  <a:gd name="T25" fmla="*/ 6 h 189"/>
                  <a:gd name="T26" fmla="*/ 45 w 134"/>
                  <a:gd name="T27" fmla="*/ 3 h 189"/>
                  <a:gd name="T28" fmla="*/ 67 w 134"/>
                  <a:gd name="T29" fmla="*/ 9 h 189"/>
                  <a:gd name="T30" fmla="*/ 88 w 134"/>
                  <a:gd name="T31" fmla="*/ 16 h 189"/>
                  <a:gd name="T32" fmla="*/ 114 w 134"/>
                  <a:gd name="T33" fmla="*/ 24 h 189"/>
                  <a:gd name="T34" fmla="*/ 132 w 134"/>
                  <a:gd name="T35" fmla="*/ 36 h 189"/>
                  <a:gd name="T36" fmla="*/ 126 w 134"/>
                  <a:gd name="T37" fmla="*/ 55 h 189"/>
                  <a:gd name="T38" fmla="*/ 119 w 134"/>
                  <a:gd name="T39" fmla="*/ 75 h 189"/>
                  <a:gd name="T40" fmla="*/ 104 w 134"/>
                  <a:gd name="T41" fmla="*/ 120 h 189"/>
                  <a:gd name="T42" fmla="*/ 95 w 134"/>
                  <a:gd name="T43" fmla="*/ 154 h 189"/>
                  <a:gd name="T44" fmla="*/ 95 w 134"/>
                  <a:gd name="T45" fmla="*/ 168 h 189"/>
                  <a:gd name="T46" fmla="*/ 99 w 134"/>
                  <a:gd name="T47" fmla="*/ 173 h 189"/>
                  <a:gd name="T48" fmla="*/ 104 w 134"/>
                  <a:gd name="T49" fmla="*/ 176 h 189"/>
                  <a:gd name="T50" fmla="*/ 92 w 134"/>
                  <a:gd name="T51" fmla="*/ 182 h 189"/>
                  <a:gd name="T52" fmla="*/ 82 w 134"/>
                  <a:gd name="T53" fmla="*/ 185 h 189"/>
                  <a:gd name="T54" fmla="*/ 37 w 134"/>
                  <a:gd name="T55" fmla="*/ 18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4" h="189">
                    <a:moveTo>
                      <a:pt x="37" y="185"/>
                    </a:moveTo>
                    <a:cubicBezTo>
                      <a:pt x="31" y="183"/>
                      <a:pt x="25" y="181"/>
                      <a:pt x="20" y="177"/>
                    </a:cubicBezTo>
                    <a:cubicBezTo>
                      <a:pt x="14" y="173"/>
                      <a:pt x="9" y="167"/>
                      <a:pt x="6" y="161"/>
                    </a:cubicBezTo>
                    <a:cubicBezTo>
                      <a:pt x="4" y="157"/>
                      <a:pt x="4" y="148"/>
                      <a:pt x="0" y="147"/>
                    </a:cubicBezTo>
                    <a:cubicBezTo>
                      <a:pt x="4" y="150"/>
                      <a:pt x="12" y="151"/>
                      <a:pt x="17" y="150"/>
                    </a:cubicBezTo>
                    <a:cubicBezTo>
                      <a:pt x="22" y="148"/>
                      <a:pt x="25" y="143"/>
                      <a:pt x="27" y="139"/>
                    </a:cubicBezTo>
                    <a:cubicBezTo>
                      <a:pt x="31" y="133"/>
                      <a:pt x="34" y="128"/>
                      <a:pt x="36" y="122"/>
                    </a:cubicBezTo>
                    <a:cubicBezTo>
                      <a:pt x="36" y="122"/>
                      <a:pt x="36" y="122"/>
                      <a:pt x="36" y="121"/>
                    </a:cubicBezTo>
                    <a:cubicBezTo>
                      <a:pt x="36" y="120"/>
                      <a:pt x="33" y="118"/>
                      <a:pt x="32" y="118"/>
                    </a:cubicBezTo>
                    <a:cubicBezTo>
                      <a:pt x="30" y="117"/>
                      <a:pt x="28" y="116"/>
                      <a:pt x="26" y="115"/>
                    </a:cubicBezTo>
                    <a:cubicBezTo>
                      <a:pt x="22" y="112"/>
                      <a:pt x="18" y="108"/>
                      <a:pt x="15" y="103"/>
                    </a:cubicBezTo>
                    <a:cubicBezTo>
                      <a:pt x="12" y="97"/>
                      <a:pt x="11" y="91"/>
                      <a:pt x="11" y="84"/>
                    </a:cubicBezTo>
                    <a:cubicBezTo>
                      <a:pt x="8" y="55"/>
                      <a:pt x="18" y="26"/>
                      <a:pt x="39" y="6"/>
                    </a:cubicBezTo>
                    <a:cubicBezTo>
                      <a:pt x="41" y="5"/>
                      <a:pt x="43" y="3"/>
                      <a:pt x="45" y="3"/>
                    </a:cubicBezTo>
                    <a:cubicBezTo>
                      <a:pt x="53" y="0"/>
                      <a:pt x="60" y="8"/>
                      <a:pt x="67" y="9"/>
                    </a:cubicBezTo>
                    <a:cubicBezTo>
                      <a:pt x="74" y="11"/>
                      <a:pt x="81" y="13"/>
                      <a:pt x="88" y="16"/>
                    </a:cubicBezTo>
                    <a:cubicBezTo>
                      <a:pt x="97" y="19"/>
                      <a:pt x="105" y="21"/>
                      <a:pt x="114" y="24"/>
                    </a:cubicBezTo>
                    <a:cubicBezTo>
                      <a:pt x="119" y="27"/>
                      <a:pt x="130" y="30"/>
                      <a:pt x="132" y="36"/>
                    </a:cubicBezTo>
                    <a:cubicBezTo>
                      <a:pt x="134" y="42"/>
                      <a:pt x="128" y="49"/>
                      <a:pt x="126" y="55"/>
                    </a:cubicBezTo>
                    <a:cubicBezTo>
                      <a:pt x="124" y="62"/>
                      <a:pt x="122" y="68"/>
                      <a:pt x="119" y="75"/>
                    </a:cubicBezTo>
                    <a:cubicBezTo>
                      <a:pt x="113" y="90"/>
                      <a:pt x="108" y="105"/>
                      <a:pt x="104" y="120"/>
                    </a:cubicBezTo>
                    <a:cubicBezTo>
                      <a:pt x="100" y="131"/>
                      <a:pt x="97" y="142"/>
                      <a:pt x="95" y="154"/>
                    </a:cubicBezTo>
                    <a:cubicBezTo>
                      <a:pt x="94" y="159"/>
                      <a:pt x="94" y="164"/>
                      <a:pt x="95" y="168"/>
                    </a:cubicBezTo>
                    <a:cubicBezTo>
                      <a:pt x="96" y="170"/>
                      <a:pt x="97" y="172"/>
                      <a:pt x="99" y="173"/>
                    </a:cubicBezTo>
                    <a:cubicBezTo>
                      <a:pt x="100" y="174"/>
                      <a:pt x="103" y="176"/>
                      <a:pt x="104" y="176"/>
                    </a:cubicBezTo>
                    <a:cubicBezTo>
                      <a:pt x="101" y="178"/>
                      <a:pt x="96" y="181"/>
                      <a:pt x="92" y="182"/>
                    </a:cubicBezTo>
                    <a:cubicBezTo>
                      <a:pt x="89" y="183"/>
                      <a:pt x="85" y="184"/>
                      <a:pt x="82" y="185"/>
                    </a:cubicBezTo>
                    <a:cubicBezTo>
                      <a:pt x="67" y="188"/>
                      <a:pt x="52" y="189"/>
                      <a:pt x="37" y="18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0" name="任意多边形: 形状 49"/>
              <p:cNvSpPr/>
              <p:nvPr/>
            </p:nvSpPr>
            <p:spPr bwMode="auto">
              <a:xfrm>
                <a:off x="6980237" y="1476375"/>
                <a:ext cx="693738" cy="615951"/>
              </a:xfrm>
              <a:custGeom>
                <a:avLst/>
                <a:gdLst>
                  <a:gd name="T0" fmla="*/ 98 w 143"/>
                  <a:gd name="T1" fmla="*/ 118 h 127"/>
                  <a:gd name="T2" fmla="*/ 108 w 143"/>
                  <a:gd name="T3" fmla="*/ 112 h 127"/>
                  <a:gd name="T4" fmla="*/ 137 w 143"/>
                  <a:gd name="T5" fmla="*/ 106 h 127"/>
                  <a:gd name="T6" fmla="*/ 126 w 143"/>
                  <a:gd name="T7" fmla="*/ 92 h 127"/>
                  <a:gd name="T8" fmla="*/ 138 w 143"/>
                  <a:gd name="T9" fmla="*/ 86 h 127"/>
                  <a:gd name="T10" fmla="*/ 142 w 143"/>
                  <a:gd name="T11" fmla="*/ 74 h 127"/>
                  <a:gd name="T12" fmla="*/ 126 w 143"/>
                  <a:gd name="T13" fmla="*/ 66 h 127"/>
                  <a:gd name="T14" fmla="*/ 133 w 143"/>
                  <a:gd name="T15" fmla="*/ 46 h 127"/>
                  <a:gd name="T16" fmla="*/ 121 w 143"/>
                  <a:gd name="T17" fmla="*/ 40 h 127"/>
                  <a:gd name="T18" fmla="*/ 110 w 143"/>
                  <a:gd name="T19" fmla="*/ 42 h 127"/>
                  <a:gd name="T20" fmla="*/ 103 w 143"/>
                  <a:gd name="T21" fmla="*/ 20 h 127"/>
                  <a:gd name="T22" fmla="*/ 80 w 143"/>
                  <a:gd name="T23" fmla="*/ 25 h 127"/>
                  <a:gd name="T24" fmla="*/ 65 w 143"/>
                  <a:gd name="T25" fmla="*/ 2 h 127"/>
                  <a:gd name="T26" fmla="*/ 41 w 143"/>
                  <a:gd name="T27" fmla="*/ 17 h 127"/>
                  <a:gd name="T28" fmla="*/ 25 w 143"/>
                  <a:gd name="T29" fmla="*/ 12 h 127"/>
                  <a:gd name="T30" fmla="*/ 11 w 143"/>
                  <a:gd name="T31" fmla="*/ 20 h 127"/>
                  <a:gd name="T32" fmla="*/ 18 w 143"/>
                  <a:gd name="T33" fmla="*/ 34 h 127"/>
                  <a:gd name="T34" fmla="*/ 6 w 143"/>
                  <a:gd name="T35" fmla="*/ 37 h 127"/>
                  <a:gd name="T36" fmla="*/ 0 w 143"/>
                  <a:gd name="T37" fmla="*/ 47 h 127"/>
                  <a:gd name="T38" fmla="*/ 3 w 143"/>
                  <a:gd name="T39" fmla="*/ 54 h 127"/>
                  <a:gd name="T40" fmla="*/ 13 w 143"/>
                  <a:gd name="T41" fmla="*/ 59 h 127"/>
                  <a:gd name="T42" fmla="*/ 29 w 143"/>
                  <a:gd name="T43" fmla="*/ 57 h 127"/>
                  <a:gd name="T44" fmla="*/ 30 w 143"/>
                  <a:gd name="T45" fmla="*/ 73 h 127"/>
                  <a:gd name="T46" fmla="*/ 47 w 143"/>
                  <a:gd name="T47" fmla="*/ 77 h 127"/>
                  <a:gd name="T48" fmla="*/ 63 w 143"/>
                  <a:gd name="T49" fmla="*/ 70 h 127"/>
                  <a:gd name="T50" fmla="*/ 67 w 143"/>
                  <a:gd name="T51" fmla="*/ 86 h 127"/>
                  <a:gd name="T52" fmla="*/ 85 w 143"/>
                  <a:gd name="T53" fmla="*/ 87 h 127"/>
                  <a:gd name="T54" fmla="*/ 82 w 143"/>
                  <a:gd name="T55" fmla="*/ 110 h 127"/>
                  <a:gd name="T56" fmla="*/ 88 w 143"/>
                  <a:gd name="T57" fmla="*/ 116 h 127"/>
                  <a:gd name="T58" fmla="*/ 97 w 143"/>
                  <a:gd name="T59" fmla="*/ 118 h 127"/>
                  <a:gd name="T60" fmla="*/ 98 w 143"/>
                  <a:gd name="T61" fmla="*/ 118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3" h="127">
                    <a:moveTo>
                      <a:pt x="98" y="118"/>
                    </a:moveTo>
                    <a:cubicBezTo>
                      <a:pt x="102" y="117"/>
                      <a:pt x="106" y="116"/>
                      <a:pt x="108" y="112"/>
                    </a:cubicBezTo>
                    <a:cubicBezTo>
                      <a:pt x="113" y="127"/>
                      <a:pt x="136" y="120"/>
                      <a:pt x="137" y="106"/>
                    </a:cubicBezTo>
                    <a:cubicBezTo>
                      <a:pt x="137" y="100"/>
                      <a:pt x="132" y="93"/>
                      <a:pt x="126" y="92"/>
                    </a:cubicBezTo>
                    <a:cubicBezTo>
                      <a:pt x="130" y="91"/>
                      <a:pt x="135" y="89"/>
                      <a:pt x="138" y="86"/>
                    </a:cubicBezTo>
                    <a:cubicBezTo>
                      <a:pt x="141" y="83"/>
                      <a:pt x="143" y="79"/>
                      <a:pt x="142" y="74"/>
                    </a:cubicBezTo>
                    <a:cubicBezTo>
                      <a:pt x="141" y="68"/>
                      <a:pt x="132" y="65"/>
                      <a:pt x="126" y="66"/>
                    </a:cubicBezTo>
                    <a:cubicBezTo>
                      <a:pt x="132" y="63"/>
                      <a:pt x="136" y="52"/>
                      <a:pt x="133" y="46"/>
                    </a:cubicBezTo>
                    <a:cubicBezTo>
                      <a:pt x="130" y="42"/>
                      <a:pt x="126" y="40"/>
                      <a:pt x="121" y="40"/>
                    </a:cubicBezTo>
                    <a:cubicBezTo>
                      <a:pt x="119" y="40"/>
                      <a:pt x="111" y="40"/>
                      <a:pt x="110" y="42"/>
                    </a:cubicBezTo>
                    <a:cubicBezTo>
                      <a:pt x="113" y="34"/>
                      <a:pt x="110" y="24"/>
                      <a:pt x="103" y="20"/>
                    </a:cubicBezTo>
                    <a:cubicBezTo>
                      <a:pt x="95" y="16"/>
                      <a:pt x="84" y="18"/>
                      <a:pt x="80" y="25"/>
                    </a:cubicBezTo>
                    <a:cubicBezTo>
                      <a:pt x="80" y="15"/>
                      <a:pt x="74" y="5"/>
                      <a:pt x="65" y="2"/>
                    </a:cubicBezTo>
                    <a:cubicBezTo>
                      <a:pt x="57" y="0"/>
                      <a:pt x="39" y="6"/>
                      <a:pt x="41" y="17"/>
                    </a:cubicBezTo>
                    <a:cubicBezTo>
                      <a:pt x="36" y="14"/>
                      <a:pt x="31" y="12"/>
                      <a:pt x="25" y="12"/>
                    </a:cubicBezTo>
                    <a:cubicBezTo>
                      <a:pt x="19" y="12"/>
                      <a:pt x="13" y="15"/>
                      <a:pt x="11" y="20"/>
                    </a:cubicBezTo>
                    <a:cubicBezTo>
                      <a:pt x="9" y="26"/>
                      <a:pt x="12" y="33"/>
                      <a:pt x="18" y="34"/>
                    </a:cubicBezTo>
                    <a:cubicBezTo>
                      <a:pt x="14" y="34"/>
                      <a:pt x="10" y="35"/>
                      <a:pt x="6" y="37"/>
                    </a:cubicBezTo>
                    <a:cubicBezTo>
                      <a:pt x="2" y="39"/>
                      <a:pt x="0" y="43"/>
                      <a:pt x="0" y="47"/>
                    </a:cubicBezTo>
                    <a:cubicBezTo>
                      <a:pt x="0" y="50"/>
                      <a:pt x="1" y="52"/>
                      <a:pt x="3" y="54"/>
                    </a:cubicBezTo>
                    <a:cubicBezTo>
                      <a:pt x="5" y="57"/>
                      <a:pt x="9" y="59"/>
                      <a:pt x="13" y="59"/>
                    </a:cubicBezTo>
                    <a:cubicBezTo>
                      <a:pt x="19" y="60"/>
                      <a:pt x="24" y="59"/>
                      <a:pt x="29" y="57"/>
                    </a:cubicBezTo>
                    <a:cubicBezTo>
                      <a:pt x="25" y="62"/>
                      <a:pt x="26" y="69"/>
                      <a:pt x="30" y="73"/>
                    </a:cubicBezTo>
                    <a:cubicBezTo>
                      <a:pt x="35" y="77"/>
                      <a:pt x="41" y="78"/>
                      <a:pt x="47" y="77"/>
                    </a:cubicBezTo>
                    <a:cubicBezTo>
                      <a:pt x="53" y="76"/>
                      <a:pt x="58" y="73"/>
                      <a:pt x="63" y="70"/>
                    </a:cubicBezTo>
                    <a:cubicBezTo>
                      <a:pt x="59" y="75"/>
                      <a:pt x="62" y="83"/>
                      <a:pt x="67" y="86"/>
                    </a:cubicBezTo>
                    <a:cubicBezTo>
                      <a:pt x="73" y="90"/>
                      <a:pt x="80" y="89"/>
                      <a:pt x="85" y="87"/>
                    </a:cubicBezTo>
                    <a:cubicBezTo>
                      <a:pt x="79" y="89"/>
                      <a:pt x="81" y="105"/>
                      <a:pt x="82" y="110"/>
                    </a:cubicBezTo>
                    <a:cubicBezTo>
                      <a:pt x="83" y="112"/>
                      <a:pt x="85" y="115"/>
                      <a:pt x="88" y="116"/>
                    </a:cubicBezTo>
                    <a:cubicBezTo>
                      <a:pt x="91" y="118"/>
                      <a:pt x="94" y="118"/>
                      <a:pt x="97" y="118"/>
                    </a:cubicBezTo>
                    <a:cubicBezTo>
                      <a:pt x="97" y="118"/>
                      <a:pt x="98" y="118"/>
                      <a:pt x="98" y="1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FF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任意多边形: 形状 50"/>
              <p:cNvSpPr/>
              <p:nvPr/>
            </p:nvSpPr>
            <p:spPr bwMode="auto">
              <a:xfrm>
                <a:off x="7067550" y="2222500"/>
                <a:ext cx="131763" cy="63500"/>
              </a:xfrm>
              <a:custGeom>
                <a:avLst/>
                <a:gdLst>
                  <a:gd name="T0" fmla="*/ 5 w 27"/>
                  <a:gd name="T1" fmla="*/ 0 h 13"/>
                  <a:gd name="T2" fmla="*/ 5 w 27"/>
                  <a:gd name="T3" fmla="*/ 2 h 13"/>
                  <a:gd name="T4" fmla="*/ 4 w 27"/>
                  <a:gd name="T5" fmla="*/ 4 h 13"/>
                  <a:gd name="T6" fmla="*/ 4 w 27"/>
                  <a:gd name="T7" fmla="*/ 4 h 13"/>
                  <a:gd name="T8" fmla="*/ 2 w 27"/>
                  <a:gd name="T9" fmla="*/ 8 h 13"/>
                  <a:gd name="T10" fmla="*/ 2 w 27"/>
                  <a:gd name="T11" fmla="*/ 9 h 13"/>
                  <a:gd name="T12" fmla="*/ 0 w 27"/>
                  <a:gd name="T13" fmla="*/ 13 h 13"/>
                  <a:gd name="T14" fmla="*/ 22 w 27"/>
                  <a:gd name="T15" fmla="*/ 7 h 13"/>
                  <a:gd name="T16" fmla="*/ 27 w 27"/>
                  <a:gd name="T17" fmla="*/ 1 h 13"/>
                  <a:gd name="T18" fmla="*/ 5 w 27"/>
                  <a:gd name="T1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13">
                    <a:moveTo>
                      <a:pt x="5" y="0"/>
                    </a:moveTo>
                    <a:cubicBezTo>
                      <a:pt x="5" y="1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6"/>
                      <a:pt x="3" y="7"/>
                      <a:pt x="2" y="8"/>
                    </a:cubicBezTo>
                    <a:cubicBezTo>
                      <a:pt x="2" y="8"/>
                      <a:pt x="2" y="9"/>
                      <a:pt x="2" y="9"/>
                    </a:cubicBezTo>
                    <a:cubicBezTo>
                      <a:pt x="2" y="10"/>
                      <a:pt x="1" y="12"/>
                      <a:pt x="0" y="13"/>
                    </a:cubicBezTo>
                    <a:cubicBezTo>
                      <a:pt x="7" y="13"/>
                      <a:pt x="16" y="13"/>
                      <a:pt x="22" y="7"/>
                    </a:cubicBezTo>
                    <a:cubicBezTo>
                      <a:pt x="24" y="5"/>
                      <a:pt x="26" y="3"/>
                      <a:pt x="27" y="1"/>
                    </a:cubicBezTo>
                    <a:cubicBezTo>
                      <a:pt x="20" y="3"/>
                      <a:pt x="13" y="3"/>
                      <a:pt x="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2" name="任意多边形: 形状 51"/>
              <p:cNvSpPr/>
              <p:nvPr/>
            </p:nvSpPr>
            <p:spPr bwMode="auto">
              <a:xfrm>
                <a:off x="7010400" y="2038350"/>
                <a:ext cx="101600" cy="63500"/>
              </a:xfrm>
              <a:custGeom>
                <a:avLst/>
                <a:gdLst>
                  <a:gd name="T0" fmla="*/ 0 w 21"/>
                  <a:gd name="T1" fmla="*/ 0 h 13"/>
                  <a:gd name="T2" fmla="*/ 8 w 21"/>
                  <a:gd name="T3" fmla="*/ 11 h 13"/>
                  <a:gd name="T4" fmla="*/ 21 w 21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3">
                    <a:moveTo>
                      <a:pt x="0" y="0"/>
                    </a:moveTo>
                    <a:cubicBezTo>
                      <a:pt x="0" y="5"/>
                      <a:pt x="3" y="10"/>
                      <a:pt x="8" y="11"/>
                    </a:cubicBezTo>
                    <a:cubicBezTo>
                      <a:pt x="13" y="13"/>
                      <a:pt x="18" y="11"/>
                      <a:pt x="21" y="7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3" name="任意多边形: 形状 52"/>
              <p:cNvSpPr/>
              <p:nvPr/>
            </p:nvSpPr>
            <p:spPr bwMode="auto">
              <a:xfrm>
                <a:off x="7354888" y="1974850"/>
                <a:ext cx="155575" cy="155575"/>
              </a:xfrm>
              <a:custGeom>
                <a:avLst/>
                <a:gdLst>
                  <a:gd name="T0" fmla="*/ 0 w 32"/>
                  <a:gd name="T1" fmla="*/ 6 h 32"/>
                  <a:gd name="T2" fmla="*/ 16 w 32"/>
                  <a:gd name="T3" fmla="*/ 0 h 32"/>
                  <a:gd name="T4" fmla="*/ 30 w 32"/>
                  <a:gd name="T5" fmla="*/ 9 h 32"/>
                  <a:gd name="T6" fmla="*/ 28 w 32"/>
                  <a:gd name="T7" fmla="*/ 24 h 32"/>
                  <a:gd name="T8" fmla="*/ 16 w 32"/>
                  <a:gd name="T9" fmla="*/ 31 h 32"/>
                  <a:gd name="T10" fmla="*/ 4 w 32"/>
                  <a:gd name="T11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6"/>
                    </a:moveTo>
                    <a:cubicBezTo>
                      <a:pt x="5" y="2"/>
                      <a:pt x="10" y="0"/>
                      <a:pt x="16" y="0"/>
                    </a:cubicBezTo>
                    <a:cubicBezTo>
                      <a:pt x="22" y="1"/>
                      <a:pt x="28" y="4"/>
                      <a:pt x="30" y="9"/>
                    </a:cubicBezTo>
                    <a:cubicBezTo>
                      <a:pt x="32" y="14"/>
                      <a:pt x="31" y="19"/>
                      <a:pt x="28" y="24"/>
                    </a:cubicBezTo>
                    <a:cubicBezTo>
                      <a:pt x="26" y="28"/>
                      <a:pt x="21" y="31"/>
                      <a:pt x="16" y="31"/>
                    </a:cubicBezTo>
                    <a:cubicBezTo>
                      <a:pt x="11" y="32"/>
                      <a:pt x="7" y="31"/>
                      <a:pt x="4" y="28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4" name="任意多边形: 形状 53"/>
              <p:cNvSpPr/>
              <p:nvPr/>
            </p:nvSpPr>
            <p:spPr bwMode="auto">
              <a:xfrm>
                <a:off x="7354888" y="1974850"/>
                <a:ext cx="155575" cy="155575"/>
              </a:xfrm>
              <a:custGeom>
                <a:avLst/>
                <a:gdLst>
                  <a:gd name="T0" fmla="*/ 0 w 32"/>
                  <a:gd name="T1" fmla="*/ 6 h 32"/>
                  <a:gd name="T2" fmla="*/ 16 w 32"/>
                  <a:gd name="T3" fmla="*/ 0 h 32"/>
                  <a:gd name="T4" fmla="*/ 30 w 32"/>
                  <a:gd name="T5" fmla="*/ 9 h 32"/>
                  <a:gd name="T6" fmla="*/ 28 w 32"/>
                  <a:gd name="T7" fmla="*/ 24 h 32"/>
                  <a:gd name="T8" fmla="*/ 16 w 32"/>
                  <a:gd name="T9" fmla="*/ 31 h 32"/>
                  <a:gd name="T10" fmla="*/ 4 w 32"/>
                  <a:gd name="T11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6"/>
                    </a:moveTo>
                    <a:cubicBezTo>
                      <a:pt x="5" y="2"/>
                      <a:pt x="10" y="0"/>
                      <a:pt x="16" y="0"/>
                    </a:cubicBezTo>
                    <a:cubicBezTo>
                      <a:pt x="22" y="1"/>
                      <a:pt x="28" y="4"/>
                      <a:pt x="30" y="9"/>
                    </a:cubicBezTo>
                    <a:cubicBezTo>
                      <a:pt x="32" y="14"/>
                      <a:pt x="31" y="19"/>
                      <a:pt x="28" y="24"/>
                    </a:cubicBezTo>
                    <a:cubicBezTo>
                      <a:pt x="26" y="28"/>
                      <a:pt x="21" y="31"/>
                      <a:pt x="16" y="31"/>
                    </a:cubicBezTo>
                    <a:cubicBezTo>
                      <a:pt x="11" y="32"/>
                      <a:pt x="7" y="31"/>
                      <a:pt x="4" y="28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5" name="任意多边形: 形状 54"/>
              <p:cNvSpPr/>
              <p:nvPr/>
            </p:nvSpPr>
            <p:spPr bwMode="auto">
              <a:xfrm>
                <a:off x="7373938" y="2005013"/>
                <a:ext cx="73025" cy="33338"/>
              </a:xfrm>
              <a:custGeom>
                <a:avLst/>
                <a:gdLst>
                  <a:gd name="T0" fmla="*/ 15 w 15"/>
                  <a:gd name="T1" fmla="*/ 0 h 7"/>
                  <a:gd name="T2" fmla="*/ 7 w 15"/>
                  <a:gd name="T3" fmla="*/ 2 h 7"/>
                  <a:gd name="T4" fmla="*/ 0 w 15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7">
                    <a:moveTo>
                      <a:pt x="15" y="0"/>
                    </a:moveTo>
                    <a:cubicBezTo>
                      <a:pt x="12" y="0"/>
                      <a:pt x="10" y="1"/>
                      <a:pt x="7" y="2"/>
                    </a:cubicBezTo>
                    <a:cubicBezTo>
                      <a:pt x="4" y="4"/>
                      <a:pt x="2" y="5"/>
                      <a:pt x="0" y="7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6" name="任意多边形: 形状 55"/>
              <p:cNvSpPr/>
              <p:nvPr/>
            </p:nvSpPr>
            <p:spPr bwMode="auto">
              <a:xfrm>
                <a:off x="7373938" y="2005013"/>
                <a:ext cx="73025" cy="33338"/>
              </a:xfrm>
              <a:custGeom>
                <a:avLst/>
                <a:gdLst>
                  <a:gd name="T0" fmla="*/ 15 w 15"/>
                  <a:gd name="T1" fmla="*/ 0 h 7"/>
                  <a:gd name="T2" fmla="*/ 7 w 15"/>
                  <a:gd name="T3" fmla="*/ 2 h 7"/>
                  <a:gd name="T4" fmla="*/ 0 w 15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7">
                    <a:moveTo>
                      <a:pt x="15" y="0"/>
                    </a:moveTo>
                    <a:cubicBezTo>
                      <a:pt x="12" y="0"/>
                      <a:pt x="10" y="1"/>
                      <a:pt x="7" y="2"/>
                    </a:cubicBezTo>
                    <a:cubicBezTo>
                      <a:pt x="4" y="4"/>
                      <a:pt x="2" y="5"/>
                      <a:pt x="0" y="7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7" name="任意多边形: 形状 56"/>
              <p:cNvSpPr/>
              <p:nvPr/>
            </p:nvSpPr>
            <p:spPr bwMode="auto">
              <a:xfrm>
                <a:off x="6384925" y="2630488"/>
                <a:ext cx="111125" cy="141288"/>
              </a:xfrm>
              <a:custGeom>
                <a:avLst/>
                <a:gdLst>
                  <a:gd name="T0" fmla="*/ 0 w 23"/>
                  <a:gd name="T1" fmla="*/ 29 h 29"/>
                  <a:gd name="T2" fmla="*/ 16 w 23"/>
                  <a:gd name="T3" fmla="*/ 10 h 29"/>
                  <a:gd name="T4" fmla="*/ 23 w 23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8">
                    <a:moveTo>
                      <a:pt x="0" y="29"/>
                    </a:moveTo>
                    <a:cubicBezTo>
                      <a:pt x="5" y="23"/>
                      <a:pt x="10" y="16"/>
                      <a:pt x="16" y="10"/>
                    </a:cubicBezTo>
                    <a:cubicBezTo>
                      <a:pt x="18" y="7"/>
                      <a:pt x="21" y="3"/>
                      <a:pt x="23" y="0"/>
                    </a:cubicBezTo>
                  </a:path>
                </a:pathLst>
              </a:custGeom>
              <a:solidFill>
                <a:srgbClr val="7696EA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8" name="任意多边形: 形状 57"/>
              <p:cNvSpPr/>
              <p:nvPr/>
            </p:nvSpPr>
            <p:spPr bwMode="auto">
              <a:xfrm>
                <a:off x="6384925" y="2630488"/>
                <a:ext cx="111125" cy="141288"/>
              </a:xfrm>
              <a:custGeom>
                <a:avLst/>
                <a:gdLst>
                  <a:gd name="T0" fmla="*/ 0 w 23"/>
                  <a:gd name="T1" fmla="*/ 29 h 29"/>
                  <a:gd name="T2" fmla="*/ 16 w 23"/>
                  <a:gd name="T3" fmla="*/ 10 h 29"/>
                  <a:gd name="T4" fmla="*/ 23 w 23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8">
                    <a:moveTo>
                      <a:pt x="0" y="29"/>
                    </a:moveTo>
                    <a:cubicBezTo>
                      <a:pt x="5" y="23"/>
                      <a:pt x="10" y="16"/>
                      <a:pt x="16" y="10"/>
                    </a:cubicBezTo>
                    <a:cubicBezTo>
                      <a:pt x="18" y="7"/>
                      <a:pt x="21" y="3"/>
                      <a:pt x="23" y="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9" name="任意多边形: 形状 58"/>
              <p:cNvSpPr/>
              <p:nvPr/>
            </p:nvSpPr>
            <p:spPr bwMode="auto">
              <a:xfrm>
                <a:off x="4195763" y="3271838"/>
                <a:ext cx="1752600" cy="998538"/>
              </a:xfrm>
              <a:custGeom>
                <a:avLst/>
                <a:gdLst>
                  <a:gd name="T0" fmla="*/ 361 w 361"/>
                  <a:gd name="T1" fmla="*/ 40 h 206"/>
                  <a:gd name="T2" fmla="*/ 163 w 361"/>
                  <a:gd name="T3" fmla="*/ 7 h 206"/>
                  <a:gd name="T4" fmla="*/ 69 w 361"/>
                  <a:gd name="T5" fmla="*/ 38 h 206"/>
                  <a:gd name="T6" fmla="*/ 23 w 361"/>
                  <a:gd name="T7" fmla="*/ 128 h 206"/>
                  <a:gd name="T8" fmla="*/ 0 w 361"/>
                  <a:gd name="T9" fmla="*/ 206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1" h="206">
                    <a:moveTo>
                      <a:pt x="361" y="40"/>
                    </a:moveTo>
                    <a:cubicBezTo>
                      <a:pt x="286" y="26"/>
                      <a:pt x="238" y="21"/>
                      <a:pt x="163" y="7"/>
                    </a:cubicBezTo>
                    <a:cubicBezTo>
                      <a:pt x="130" y="0"/>
                      <a:pt x="92" y="13"/>
                      <a:pt x="69" y="38"/>
                    </a:cubicBezTo>
                    <a:cubicBezTo>
                      <a:pt x="46" y="63"/>
                      <a:pt x="34" y="95"/>
                      <a:pt x="23" y="128"/>
                    </a:cubicBezTo>
                    <a:cubicBezTo>
                      <a:pt x="15" y="153"/>
                      <a:pt x="7" y="179"/>
                      <a:pt x="0" y="206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0" name="任意多边形: 形状 59"/>
              <p:cNvSpPr/>
              <p:nvPr/>
            </p:nvSpPr>
            <p:spPr bwMode="auto">
              <a:xfrm>
                <a:off x="4875213" y="3944938"/>
                <a:ext cx="49213" cy="214313"/>
              </a:xfrm>
              <a:custGeom>
                <a:avLst/>
                <a:gdLst>
                  <a:gd name="T0" fmla="*/ 10 w 10"/>
                  <a:gd name="T1" fmla="*/ 44 h 44"/>
                  <a:gd name="T2" fmla="*/ 0 w 10"/>
                  <a:gd name="T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44">
                    <a:moveTo>
                      <a:pt x="10" y="44"/>
                    </a:moveTo>
                    <a:cubicBezTo>
                      <a:pt x="7" y="29"/>
                      <a:pt x="4" y="14"/>
                      <a:pt x="0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任意多边形: 形状 60"/>
              <p:cNvSpPr/>
              <p:nvPr/>
            </p:nvSpPr>
            <p:spPr bwMode="auto">
              <a:xfrm>
                <a:off x="6975475" y="2805113"/>
                <a:ext cx="214313" cy="306388"/>
              </a:xfrm>
              <a:custGeom>
                <a:avLst/>
                <a:gdLst>
                  <a:gd name="T0" fmla="*/ 8 w 44"/>
                  <a:gd name="T1" fmla="*/ 63 h 63"/>
                  <a:gd name="T2" fmla="*/ 0 w 44"/>
                  <a:gd name="T3" fmla="*/ 58 h 63"/>
                  <a:gd name="T4" fmla="*/ 40 w 44"/>
                  <a:gd name="T5" fmla="*/ 9 h 63"/>
                  <a:gd name="T6" fmla="*/ 44 w 44"/>
                  <a:gd name="T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62">
                    <a:moveTo>
                      <a:pt x="8" y="63"/>
                    </a:moveTo>
                    <a:cubicBezTo>
                      <a:pt x="5" y="61"/>
                      <a:pt x="3" y="60"/>
                      <a:pt x="0" y="58"/>
                    </a:cubicBezTo>
                    <a:cubicBezTo>
                      <a:pt x="14" y="42"/>
                      <a:pt x="27" y="26"/>
                      <a:pt x="40" y="9"/>
                    </a:cubicBezTo>
                    <a:cubicBezTo>
                      <a:pt x="42" y="7"/>
                      <a:pt x="44" y="4"/>
                      <a:pt x="44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任意多边形: 形状 61"/>
              <p:cNvSpPr/>
              <p:nvPr/>
            </p:nvSpPr>
            <p:spPr bwMode="auto">
              <a:xfrm>
                <a:off x="6369050" y="2640013"/>
                <a:ext cx="122238" cy="117475"/>
              </a:xfrm>
              <a:custGeom>
                <a:avLst/>
                <a:gdLst>
                  <a:gd name="T0" fmla="*/ 0 w 25"/>
                  <a:gd name="T1" fmla="*/ 14 h 24"/>
                  <a:gd name="T2" fmla="*/ 1 w 25"/>
                  <a:gd name="T3" fmla="*/ 12 h 24"/>
                  <a:gd name="T4" fmla="*/ 6 w 25"/>
                  <a:gd name="T5" fmla="*/ 8 h 24"/>
                  <a:gd name="T6" fmla="*/ 12 w 25"/>
                  <a:gd name="T7" fmla="*/ 6 h 24"/>
                  <a:gd name="T8" fmla="*/ 18 w 25"/>
                  <a:gd name="T9" fmla="*/ 1 h 24"/>
                  <a:gd name="T10" fmla="*/ 21 w 25"/>
                  <a:gd name="T11" fmla="*/ 1 h 24"/>
                  <a:gd name="T12" fmla="*/ 24 w 25"/>
                  <a:gd name="T13" fmla="*/ 0 h 24"/>
                  <a:gd name="T14" fmla="*/ 22 w 25"/>
                  <a:gd name="T15" fmla="*/ 4 h 24"/>
                  <a:gd name="T16" fmla="*/ 17 w 25"/>
                  <a:gd name="T17" fmla="*/ 12 h 24"/>
                  <a:gd name="T18" fmla="*/ 12 w 25"/>
                  <a:gd name="T19" fmla="*/ 18 h 24"/>
                  <a:gd name="T20" fmla="*/ 6 w 25"/>
                  <a:gd name="T21" fmla="*/ 24 h 24"/>
                  <a:gd name="T22" fmla="*/ 1 w 25"/>
                  <a:gd name="T23" fmla="*/ 19 h 24"/>
                  <a:gd name="T24" fmla="*/ 0 w 25"/>
                  <a:gd name="T25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24">
                    <a:moveTo>
                      <a:pt x="0" y="14"/>
                    </a:moveTo>
                    <a:cubicBezTo>
                      <a:pt x="1" y="14"/>
                      <a:pt x="1" y="13"/>
                      <a:pt x="1" y="12"/>
                    </a:cubicBezTo>
                    <a:cubicBezTo>
                      <a:pt x="2" y="11"/>
                      <a:pt x="4" y="9"/>
                      <a:pt x="6" y="8"/>
                    </a:cubicBezTo>
                    <a:cubicBezTo>
                      <a:pt x="9" y="8"/>
                      <a:pt x="11" y="9"/>
                      <a:pt x="12" y="6"/>
                    </a:cubicBezTo>
                    <a:cubicBezTo>
                      <a:pt x="13" y="3"/>
                      <a:pt x="15" y="1"/>
                      <a:pt x="18" y="1"/>
                    </a:cubicBezTo>
                    <a:cubicBezTo>
                      <a:pt x="19" y="1"/>
                      <a:pt x="20" y="1"/>
                      <a:pt x="21" y="1"/>
                    </a:cubicBezTo>
                    <a:cubicBezTo>
                      <a:pt x="22" y="1"/>
                      <a:pt x="23" y="0"/>
                      <a:pt x="24" y="0"/>
                    </a:cubicBezTo>
                    <a:cubicBezTo>
                      <a:pt x="25" y="1"/>
                      <a:pt x="23" y="3"/>
                      <a:pt x="22" y="4"/>
                    </a:cubicBezTo>
                    <a:cubicBezTo>
                      <a:pt x="21" y="7"/>
                      <a:pt x="19" y="9"/>
                      <a:pt x="17" y="12"/>
                    </a:cubicBezTo>
                    <a:cubicBezTo>
                      <a:pt x="16" y="14"/>
                      <a:pt x="14" y="16"/>
                      <a:pt x="12" y="18"/>
                    </a:cubicBezTo>
                    <a:cubicBezTo>
                      <a:pt x="11" y="19"/>
                      <a:pt x="6" y="24"/>
                      <a:pt x="6" y="24"/>
                    </a:cubicBezTo>
                    <a:cubicBezTo>
                      <a:pt x="5" y="22"/>
                      <a:pt x="3" y="21"/>
                      <a:pt x="1" y="19"/>
                    </a:cubicBezTo>
                    <a:cubicBezTo>
                      <a:pt x="0" y="18"/>
                      <a:pt x="0" y="16"/>
                      <a:pt x="0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任意多边形: 形状 62"/>
              <p:cNvSpPr/>
              <p:nvPr/>
            </p:nvSpPr>
            <p:spPr bwMode="auto">
              <a:xfrm>
                <a:off x="6918325" y="3567113"/>
                <a:ext cx="169863" cy="33338"/>
              </a:xfrm>
              <a:custGeom>
                <a:avLst/>
                <a:gdLst>
                  <a:gd name="T0" fmla="*/ 0 w 35"/>
                  <a:gd name="T1" fmla="*/ 5 h 7"/>
                  <a:gd name="T2" fmla="*/ 19 w 35"/>
                  <a:gd name="T3" fmla="*/ 7 h 7"/>
                  <a:gd name="T4" fmla="*/ 35 w 35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7">
                    <a:moveTo>
                      <a:pt x="0" y="5"/>
                    </a:moveTo>
                    <a:cubicBezTo>
                      <a:pt x="6" y="7"/>
                      <a:pt x="12" y="7"/>
                      <a:pt x="19" y="7"/>
                    </a:cubicBezTo>
                    <a:cubicBezTo>
                      <a:pt x="25" y="6"/>
                      <a:pt x="31" y="4"/>
                      <a:pt x="35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4" name="任意多边形: 形状 63"/>
              <p:cNvSpPr/>
              <p:nvPr/>
            </p:nvSpPr>
            <p:spPr bwMode="auto">
              <a:xfrm>
                <a:off x="7112000" y="3513138"/>
                <a:ext cx="38100" cy="39688"/>
              </a:xfrm>
              <a:custGeom>
                <a:avLst/>
                <a:gdLst>
                  <a:gd name="T0" fmla="*/ 0 w 8"/>
                  <a:gd name="T1" fmla="*/ 8 h 8"/>
                  <a:gd name="T2" fmla="*/ 8 w 8"/>
                  <a:gd name="T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8">
                    <a:moveTo>
                      <a:pt x="0" y="8"/>
                    </a:moveTo>
                    <a:cubicBezTo>
                      <a:pt x="3" y="6"/>
                      <a:pt x="6" y="3"/>
                      <a:pt x="8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5" name="任意多边形: 形状 64"/>
              <p:cNvSpPr/>
              <p:nvPr/>
            </p:nvSpPr>
            <p:spPr bwMode="auto">
              <a:xfrm>
                <a:off x="6946900" y="3184525"/>
                <a:ext cx="44450" cy="0"/>
              </a:xfrm>
              <a:custGeom>
                <a:avLst/>
                <a:gdLst>
                  <a:gd name="T0" fmla="*/ 0 w 9"/>
                  <a:gd name="T1" fmla="*/ 9 w 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9">
                    <a:moveTo>
                      <a:pt x="0" y="0"/>
                    </a:moveTo>
                    <a:cubicBezTo>
                      <a:pt x="3" y="0"/>
                      <a:pt x="6" y="0"/>
                      <a:pt x="9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6" name="任意多边形: 形状 65"/>
              <p:cNvSpPr/>
              <p:nvPr/>
            </p:nvSpPr>
            <p:spPr bwMode="auto">
              <a:xfrm>
                <a:off x="6184900" y="4008438"/>
                <a:ext cx="287338" cy="73025"/>
              </a:xfrm>
              <a:custGeom>
                <a:avLst/>
                <a:gdLst>
                  <a:gd name="T0" fmla="*/ 0 w 59"/>
                  <a:gd name="T1" fmla="*/ 15 h 15"/>
                  <a:gd name="T2" fmla="*/ 34 w 59"/>
                  <a:gd name="T3" fmla="*/ 9 h 15"/>
                  <a:gd name="T4" fmla="*/ 59 w 59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15">
                    <a:moveTo>
                      <a:pt x="0" y="15"/>
                    </a:moveTo>
                    <a:cubicBezTo>
                      <a:pt x="12" y="14"/>
                      <a:pt x="23" y="12"/>
                      <a:pt x="34" y="9"/>
                    </a:cubicBezTo>
                    <a:cubicBezTo>
                      <a:pt x="40" y="7"/>
                      <a:pt x="54" y="2"/>
                      <a:pt x="59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7" name="任意多边形: 形状 66"/>
              <p:cNvSpPr/>
              <p:nvPr/>
            </p:nvSpPr>
            <p:spPr bwMode="auto">
              <a:xfrm>
                <a:off x="6748463" y="3770313"/>
                <a:ext cx="73025" cy="82550"/>
              </a:xfrm>
              <a:custGeom>
                <a:avLst/>
                <a:gdLst>
                  <a:gd name="T0" fmla="*/ 15 w 15"/>
                  <a:gd name="T1" fmla="*/ 0 h 17"/>
                  <a:gd name="T2" fmla="*/ 0 w 15"/>
                  <a:gd name="T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" h="17">
                    <a:moveTo>
                      <a:pt x="15" y="0"/>
                    </a:moveTo>
                    <a:cubicBezTo>
                      <a:pt x="10" y="6"/>
                      <a:pt x="5" y="12"/>
                      <a:pt x="0" y="17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8" name="任意多边形: 形状 67"/>
              <p:cNvSpPr/>
              <p:nvPr/>
            </p:nvSpPr>
            <p:spPr bwMode="auto">
              <a:xfrm>
                <a:off x="4905375" y="3921125"/>
                <a:ext cx="4763" cy="63500"/>
              </a:xfrm>
              <a:custGeom>
                <a:avLst/>
                <a:gdLst>
                  <a:gd name="T0" fmla="*/ 0 w 1"/>
                  <a:gd name="T1" fmla="*/ 0 h 13"/>
                  <a:gd name="T2" fmla="*/ 1 w 1"/>
                  <a:gd name="T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3">
                    <a:moveTo>
                      <a:pt x="0" y="0"/>
                    </a:moveTo>
                    <a:cubicBezTo>
                      <a:pt x="0" y="4"/>
                      <a:pt x="1" y="8"/>
                      <a:pt x="1" y="13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9" name="任意多边形: 形状 68"/>
              <p:cNvSpPr/>
              <p:nvPr/>
            </p:nvSpPr>
            <p:spPr bwMode="auto">
              <a:xfrm>
                <a:off x="6234113" y="4027488"/>
                <a:ext cx="68263" cy="15875"/>
              </a:xfrm>
              <a:custGeom>
                <a:avLst/>
                <a:gdLst>
                  <a:gd name="T0" fmla="*/ 0 w 14"/>
                  <a:gd name="T1" fmla="*/ 3 h 3"/>
                  <a:gd name="T2" fmla="*/ 14 w 14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4" h="3">
                    <a:moveTo>
                      <a:pt x="0" y="3"/>
                    </a:moveTo>
                    <a:cubicBezTo>
                      <a:pt x="5" y="2"/>
                      <a:pt x="10" y="1"/>
                      <a:pt x="14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0" name="任意多边形: 形状 69"/>
              <p:cNvSpPr/>
              <p:nvPr/>
            </p:nvSpPr>
            <p:spPr bwMode="auto">
              <a:xfrm>
                <a:off x="4637088" y="3416300"/>
                <a:ext cx="73025" cy="34925"/>
              </a:xfrm>
              <a:custGeom>
                <a:avLst/>
                <a:gdLst>
                  <a:gd name="T0" fmla="*/ 15 w 15"/>
                  <a:gd name="T1" fmla="*/ 0 h 7"/>
                  <a:gd name="T2" fmla="*/ 0 w 15"/>
                  <a:gd name="T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" h="7">
                    <a:moveTo>
                      <a:pt x="15" y="0"/>
                    </a:moveTo>
                    <a:cubicBezTo>
                      <a:pt x="10" y="1"/>
                      <a:pt x="4" y="4"/>
                      <a:pt x="0" y="7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1" name="任意多边形: 形状 70"/>
              <p:cNvSpPr/>
              <p:nvPr/>
            </p:nvSpPr>
            <p:spPr bwMode="auto">
              <a:xfrm>
                <a:off x="4875213" y="2901950"/>
                <a:ext cx="82550" cy="44450"/>
              </a:xfrm>
              <a:custGeom>
                <a:avLst/>
                <a:gdLst>
                  <a:gd name="T0" fmla="*/ 17 w 17"/>
                  <a:gd name="T1" fmla="*/ 0 h 9"/>
                  <a:gd name="T2" fmla="*/ 0 w 17"/>
                  <a:gd name="T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cubicBezTo>
                      <a:pt x="11" y="2"/>
                      <a:pt x="5" y="5"/>
                      <a:pt x="0" y="9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2" name="任意多边形: 形状 71"/>
              <p:cNvSpPr/>
              <p:nvPr/>
            </p:nvSpPr>
            <p:spPr bwMode="auto">
              <a:xfrm>
                <a:off x="4594225" y="3475038"/>
                <a:ext cx="19050" cy="23813"/>
              </a:xfrm>
              <a:custGeom>
                <a:avLst/>
                <a:gdLst>
                  <a:gd name="T0" fmla="*/ 4 w 4"/>
                  <a:gd name="T1" fmla="*/ 0 h 5"/>
                  <a:gd name="T2" fmla="*/ 0 w 4"/>
                  <a:gd name="T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cubicBezTo>
                      <a:pt x="3" y="2"/>
                      <a:pt x="2" y="4"/>
                      <a:pt x="0" y="5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1041853" y="1658231"/>
              <a:ext cx="7034825" cy="9886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spAutoFit/>
            </a:bodyPr>
            <a:lstStyle/>
            <a:p>
              <a:pPr marL="0" marR="0" lvl="0" indent="0" defTabSz="913765" rtl="0" fontAlgn="auto">
                <a:lnSpc>
                  <a:spcPts val="35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cs typeface="+mn-ea"/>
                  <a:sym typeface="+mn-lt"/>
                </a:rPr>
                <a:t>      </a:t>
              </a:r>
              <a:r>
                <a:rPr lang="zh-CN" sz="2400" b="1" dirty="0">
                  <a:solidFill>
                    <a:srgbClr val="FFC000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  <a:sym typeface="+mn-ea"/>
                </a:rPr>
                <a:t>雷、电、雨、风吼叫着，震撼着，雨点密集地喧囔着，风将银色的雨幕斜挂起来</a:t>
              </a:r>
              <a:endPara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+mn-ea"/>
                <a:sym typeface="+mn-lt"/>
              </a:endParaRPr>
            </a:p>
          </p:txBody>
        </p:sp>
      </p:grp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学习课文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>
                <a:cs typeface="+mn-ea"/>
                <a:sym typeface="+mn-lt"/>
              </a:rPr>
            </a:fld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16330" y="3225165"/>
            <a:ext cx="67798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2400" dirty="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作者使用了什么修辞手法？</a:t>
            </a:r>
            <a:endParaRPr lang="zh-CN" altLang="en-US" sz="2400" dirty="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16330" y="4138295"/>
            <a:ext cx="651891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charset="0"/>
              <a:buChar char="Ø"/>
            </a:pPr>
            <a:r>
              <a:rPr lang="zh-CN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拟人：形象地描绘了风雨交加的场面，让人听着心惊、看着害怕！为下文描写担心蝴蝶做了铺垫。</a:t>
            </a:r>
            <a:endParaRPr 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42035" y="1220261"/>
            <a:ext cx="10296391" cy="3026886"/>
            <a:chOff x="1042035" y="1220261"/>
            <a:chExt cx="10296391" cy="3026886"/>
          </a:xfrm>
        </p:grpSpPr>
        <p:grpSp>
          <p:nvGrpSpPr>
            <p:cNvPr id="14" name="组合 13"/>
            <p:cNvGrpSpPr/>
            <p:nvPr/>
          </p:nvGrpSpPr>
          <p:grpSpPr>
            <a:xfrm>
              <a:off x="8027134" y="1220261"/>
              <a:ext cx="3311292" cy="3026886"/>
              <a:chOff x="3284537" y="1398588"/>
              <a:chExt cx="5175251" cy="4730750"/>
            </a:xfrm>
          </p:grpSpPr>
          <p:sp>
            <p:nvSpPr>
              <p:cNvPr id="21" name="任意多边形: 形状 20"/>
              <p:cNvSpPr/>
              <p:nvPr/>
            </p:nvSpPr>
            <p:spPr bwMode="auto">
              <a:xfrm>
                <a:off x="3822700" y="5303838"/>
                <a:ext cx="819150" cy="461963"/>
              </a:xfrm>
              <a:custGeom>
                <a:avLst/>
                <a:gdLst>
                  <a:gd name="T0" fmla="*/ 4 w 169"/>
                  <a:gd name="T1" fmla="*/ 93 h 95"/>
                  <a:gd name="T2" fmla="*/ 167 w 169"/>
                  <a:gd name="T3" fmla="*/ 92 h 95"/>
                  <a:gd name="T4" fmla="*/ 168 w 169"/>
                  <a:gd name="T5" fmla="*/ 73 h 95"/>
                  <a:gd name="T6" fmla="*/ 153 w 169"/>
                  <a:gd name="T7" fmla="*/ 0 h 95"/>
                  <a:gd name="T8" fmla="*/ 94 w 169"/>
                  <a:gd name="T9" fmla="*/ 3 h 95"/>
                  <a:gd name="T10" fmla="*/ 34 w 169"/>
                  <a:gd name="T11" fmla="*/ 47 h 95"/>
                  <a:gd name="T12" fmla="*/ 5 w 169"/>
                  <a:gd name="T13" fmla="*/ 65 h 95"/>
                  <a:gd name="T14" fmla="*/ 1 w 169"/>
                  <a:gd name="T15" fmla="*/ 76 h 95"/>
                  <a:gd name="T16" fmla="*/ 4 w 169"/>
                  <a:gd name="T17" fmla="*/ 9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95">
                    <a:moveTo>
                      <a:pt x="4" y="93"/>
                    </a:moveTo>
                    <a:cubicBezTo>
                      <a:pt x="7" y="94"/>
                      <a:pt x="163" y="95"/>
                      <a:pt x="167" y="92"/>
                    </a:cubicBezTo>
                    <a:cubicBezTo>
                      <a:pt x="168" y="91"/>
                      <a:pt x="169" y="83"/>
                      <a:pt x="168" y="73"/>
                    </a:cubicBezTo>
                    <a:cubicBezTo>
                      <a:pt x="167" y="54"/>
                      <a:pt x="158" y="20"/>
                      <a:pt x="153" y="0"/>
                    </a:cubicBezTo>
                    <a:cubicBezTo>
                      <a:pt x="153" y="0"/>
                      <a:pt x="99" y="0"/>
                      <a:pt x="94" y="3"/>
                    </a:cubicBezTo>
                    <a:cubicBezTo>
                      <a:pt x="89" y="6"/>
                      <a:pt x="34" y="47"/>
                      <a:pt x="34" y="47"/>
                    </a:cubicBezTo>
                    <a:cubicBezTo>
                      <a:pt x="34" y="47"/>
                      <a:pt x="13" y="54"/>
                      <a:pt x="5" y="65"/>
                    </a:cubicBezTo>
                    <a:cubicBezTo>
                      <a:pt x="3" y="69"/>
                      <a:pt x="2" y="72"/>
                      <a:pt x="1" y="76"/>
                    </a:cubicBezTo>
                    <a:cubicBezTo>
                      <a:pt x="0" y="84"/>
                      <a:pt x="3" y="92"/>
                      <a:pt x="4" y="93"/>
                    </a:cubicBezTo>
                    <a:close/>
                  </a:path>
                </a:pathLst>
              </a:custGeom>
              <a:solidFill>
                <a:srgbClr val="4751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任意多边形: 形状 21"/>
              <p:cNvSpPr/>
              <p:nvPr/>
            </p:nvSpPr>
            <p:spPr bwMode="auto">
              <a:xfrm>
                <a:off x="3822700" y="5657850"/>
                <a:ext cx="819150" cy="107950"/>
              </a:xfrm>
              <a:custGeom>
                <a:avLst/>
                <a:gdLst>
                  <a:gd name="T0" fmla="*/ 4 w 169"/>
                  <a:gd name="T1" fmla="*/ 20 h 22"/>
                  <a:gd name="T2" fmla="*/ 167 w 169"/>
                  <a:gd name="T3" fmla="*/ 19 h 22"/>
                  <a:gd name="T4" fmla="*/ 168 w 169"/>
                  <a:gd name="T5" fmla="*/ 0 h 22"/>
                  <a:gd name="T6" fmla="*/ 1 w 169"/>
                  <a:gd name="T7" fmla="*/ 3 h 22"/>
                  <a:gd name="T8" fmla="*/ 4 w 169"/>
                  <a:gd name="T9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22">
                    <a:moveTo>
                      <a:pt x="4" y="20"/>
                    </a:moveTo>
                    <a:cubicBezTo>
                      <a:pt x="7" y="21"/>
                      <a:pt x="163" y="22"/>
                      <a:pt x="167" y="19"/>
                    </a:cubicBezTo>
                    <a:cubicBezTo>
                      <a:pt x="168" y="18"/>
                      <a:pt x="169" y="10"/>
                      <a:pt x="168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11"/>
                      <a:pt x="3" y="19"/>
                      <a:pt x="4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任意多边形: 形状 22"/>
              <p:cNvSpPr/>
              <p:nvPr/>
            </p:nvSpPr>
            <p:spPr bwMode="auto">
              <a:xfrm>
                <a:off x="4056063" y="5391150"/>
                <a:ext cx="231775" cy="92075"/>
              </a:xfrm>
              <a:custGeom>
                <a:avLst/>
                <a:gdLst>
                  <a:gd name="T0" fmla="*/ 47 w 48"/>
                  <a:gd name="T1" fmla="*/ 18 h 19"/>
                  <a:gd name="T2" fmla="*/ 48 w 48"/>
                  <a:gd name="T3" fmla="*/ 17 h 19"/>
                  <a:gd name="T4" fmla="*/ 47 w 48"/>
                  <a:gd name="T5" fmla="*/ 16 h 19"/>
                  <a:gd name="T6" fmla="*/ 26 w 48"/>
                  <a:gd name="T7" fmla="*/ 0 h 19"/>
                  <a:gd name="T8" fmla="*/ 24 w 48"/>
                  <a:gd name="T9" fmla="*/ 1 h 19"/>
                  <a:gd name="T10" fmla="*/ 25 w 48"/>
                  <a:gd name="T11" fmla="*/ 2 h 19"/>
                  <a:gd name="T12" fmla="*/ 44 w 48"/>
                  <a:gd name="T13" fmla="*/ 16 h 19"/>
                  <a:gd name="T14" fmla="*/ 1 w 48"/>
                  <a:gd name="T15" fmla="*/ 17 h 19"/>
                  <a:gd name="T16" fmla="*/ 0 w 48"/>
                  <a:gd name="T17" fmla="*/ 18 h 19"/>
                  <a:gd name="T18" fmla="*/ 1 w 48"/>
                  <a:gd name="T19" fmla="*/ 19 h 19"/>
                  <a:gd name="T20" fmla="*/ 47 w 48"/>
                  <a:gd name="T21" fmla="*/ 18 h 19"/>
                  <a:gd name="T22" fmla="*/ 47 w 48"/>
                  <a:gd name="T23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8" h="19">
                    <a:moveTo>
                      <a:pt x="47" y="18"/>
                    </a:moveTo>
                    <a:cubicBezTo>
                      <a:pt x="47" y="18"/>
                      <a:pt x="48" y="17"/>
                      <a:pt x="48" y="17"/>
                    </a:cubicBezTo>
                    <a:cubicBezTo>
                      <a:pt x="48" y="17"/>
                      <a:pt x="48" y="16"/>
                      <a:pt x="47" y="1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0"/>
                      <a:pt x="25" y="0"/>
                      <a:pt x="24" y="1"/>
                    </a:cubicBezTo>
                    <a:cubicBezTo>
                      <a:pt x="24" y="1"/>
                      <a:pt x="24" y="2"/>
                      <a:pt x="25" y="2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0" y="18"/>
                      <a:pt x="0" y="18"/>
                    </a:cubicBezTo>
                    <a:cubicBezTo>
                      <a:pt x="0" y="19"/>
                      <a:pt x="1" y="19"/>
                      <a:pt x="1" y="19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7" y="18"/>
                      <a:pt x="47" y="18"/>
                      <a:pt x="47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任意多边形: 形状 23"/>
              <p:cNvSpPr/>
              <p:nvPr/>
            </p:nvSpPr>
            <p:spPr bwMode="auto">
              <a:xfrm>
                <a:off x="3284537" y="4197350"/>
                <a:ext cx="639763" cy="587375"/>
              </a:xfrm>
              <a:custGeom>
                <a:avLst/>
                <a:gdLst>
                  <a:gd name="T0" fmla="*/ 0 w 132"/>
                  <a:gd name="T1" fmla="*/ 12 h 121"/>
                  <a:gd name="T2" fmla="*/ 77 w 132"/>
                  <a:gd name="T3" fmla="*/ 121 h 121"/>
                  <a:gd name="T4" fmla="*/ 90 w 132"/>
                  <a:gd name="T5" fmla="*/ 113 h 121"/>
                  <a:gd name="T6" fmla="*/ 132 w 132"/>
                  <a:gd name="T7" fmla="*/ 69 h 121"/>
                  <a:gd name="T8" fmla="*/ 102 w 132"/>
                  <a:gd name="T9" fmla="*/ 30 h 121"/>
                  <a:gd name="T10" fmla="*/ 44 w 132"/>
                  <a:gd name="T11" fmla="*/ 11 h 121"/>
                  <a:gd name="T12" fmla="*/ 19 w 132"/>
                  <a:gd name="T13" fmla="*/ 0 h 121"/>
                  <a:gd name="T14" fmla="*/ 10 w 132"/>
                  <a:gd name="T15" fmla="*/ 2 h 121"/>
                  <a:gd name="T16" fmla="*/ 0 w 132"/>
                  <a:gd name="T17" fmla="*/ 1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20">
                    <a:moveTo>
                      <a:pt x="0" y="12"/>
                    </a:moveTo>
                    <a:cubicBezTo>
                      <a:pt x="0" y="15"/>
                      <a:pt x="73" y="120"/>
                      <a:pt x="77" y="121"/>
                    </a:cubicBezTo>
                    <a:cubicBezTo>
                      <a:pt x="78" y="121"/>
                      <a:pt x="83" y="118"/>
                      <a:pt x="90" y="113"/>
                    </a:cubicBezTo>
                    <a:cubicBezTo>
                      <a:pt x="102" y="103"/>
                      <a:pt x="121" y="82"/>
                      <a:pt x="132" y="69"/>
                    </a:cubicBezTo>
                    <a:cubicBezTo>
                      <a:pt x="132" y="69"/>
                      <a:pt x="106" y="32"/>
                      <a:pt x="102" y="30"/>
                    </a:cubicBezTo>
                    <a:cubicBezTo>
                      <a:pt x="98" y="28"/>
                      <a:pt x="44" y="11"/>
                      <a:pt x="44" y="11"/>
                    </a:cubicBezTo>
                    <a:cubicBezTo>
                      <a:pt x="44" y="11"/>
                      <a:pt x="30" y="0"/>
                      <a:pt x="19" y="0"/>
                    </a:cubicBezTo>
                    <a:cubicBezTo>
                      <a:pt x="16" y="0"/>
                      <a:pt x="13" y="1"/>
                      <a:pt x="10" y="2"/>
                    </a:cubicBezTo>
                    <a:cubicBezTo>
                      <a:pt x="4" y="5"/>
                      <a:pt x="0" y="11"/>
                      <a:pt x="0" y="12"/>
                    </a:cubicBezTo>
                    <a:close/>
                  </a:path>
                </a:pathLst>
              </a:custGeom>
              <a:solidFill>
                <a:srgbClr val="4751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任意多边形: 形状 24"/>
              <p:cNvSpPr/>
              <p:nvPr/>
            </p:nvSpPr>
            <p:spPr bwMode="auto">
              <a:xfrm>
                <a:off x="3284537" y="4206875"/>
                <a:ext cx="436563" cy="577850"/>
              </a:xfrm>
              <a:custGeom>
                <a:avLst/>
                <a:gdLst>
                  <a:gd name="T0" fmla="*/ 0 w 90"/>
                  <a:gd name="T1" fmla="*/ 10 h 119"/>
                  <a:gd name="T2" fmla="*/ 77 w 90"/>
                  <a:gd name="T3" fmla="*/ 119 h 119"/>
                  <a:gd name="T4" fmla="*/ 90 w 90"/>
                  <a:gd name="T5" fmla="*/ 111 h 119"/>
                  <a:gd name="T6" fmla="*/ 10 w 90"/>
                  <a:gd name="T7" fmla="*/ 0 h 119"/>
                  <a:gd name="T8" fmla="*/ 0 w 90"/>
                  <a:gd name="T9" fmla="*/ 1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119">
                    <a:moveTo>
                      <a:pt x="0" y="10"/>
                    </a:moveTo>
                    <a:cubicBezTo>
                      <a:pt x="0" y="13"/>
                      <a:pt x="73" y="118"/>
                      <a:pt x="77" y="119"/>
                    </a:cubicBezTo>
                    <a:cubicBezTo>
                      <a:pt x="78" y="119"/>
                      <a:pt x="83" y="116"/>
                      <a:pt x="90" y="11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3"/>
                      <a:pt x="0" y="9"/>
                      <a:pt x="0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任意多边形: 形状 25"/>
              <p:cNvSpPr/>
              <p:nvPr/>
            </p:nvSpPr>
            <p:spPr bwMode="auto">
              <a:xfrm>
                <a:off x="3565525" y="4270375"/>
                <a:ext cx="115888" cy="155575"/>
              </a:xfrm>
              <a:custGeom>
                <a:avLst/>
                <a:gdLst>
                  <a:gd name="T0" fmla="*/ 23 w 24"/>
                  <a:gd name="T1" fmla="*/ 32 h 32"/>
                  <a:gd name="T2" fmla="*/ 23 w 24"/>
                  <a:gd name="T3" fmla="*/ 32 h 32"/>
                  <a:gd name="T4" fmla="*/ 24 w 24"/>
                  <a:gd name="T5" fmla="*/ 31 h 32"/>
                  <a:gd name="T6" fmla="*/ 24 w 24"/>
                  <a:gd name="T7" fmla="*/ 9 h 32"/>
                  <a:gd name="T8" fmla="*/ 24 w 24"/>
                  <a:gd name="T9" fmla="*/ 8 h 32"/>
                  <a:gd name="T10" fmla="*/ 23 w 24"/>
                  <a:gd name="T11" fmla="*/ 9 h 32"/>
                  <a:gd name="T12" fmla="*/ 22 w 24"/>
                  <a:gd name="T13" fmla="*/ 29 h 32"/>
                  <a:gd name="T14" fmla="*/ 2 w 24"/>
                  <a:gd name="T15" fmla="*/ 0 h 32"/>
                  <a:gd name="T16" fmla="*/ 0 w 24"/>
                  <a:gd name="T17" fmla="*/ 0 h 32"/>
                  <a:gd name="T18" fmla="*/ 0 w 24"/>
                  <a:gd name="T19" fmla="*/ 1 h 32"/>
                  <a:gd name="T20" fmla="*/ 22 w 24"/>
                  <a:gd name="T21" fmla="*/ 31 h 32"/>
                  <a:gd name="T22" fmla="*/ 23 w 24"/>
                  <a:gd name="T2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32">
                    <a:moveTo>
                      <a:pt x="23" y="32"/>
                    </a:moveTo>
                    <a:cubicBezTo>
                      <a:pt x="23" y="32"/>
                      <a:pt x="23" y="32"/>
                      <a:pt x="23" y="32"/>
                    </a:cubicBezTo>
                    <a:cubicBezTo>
                      <a:pt x="24" y="32"/>
                      <a:pt x="24" y="31"/>
                      <a:pt x="24" y="31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8"/>
                      <a:pt x="24" y="8"/>
                    </a:cubicBezTo>
                    <a:cubicBezTo>
                      <a:pt x="23" y="8"/>
                      <a:pt x="23" y="9"/>
                      <a:pt x="23" y="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1"/>
                      <a:pt x="23" y="32"/>
                      <a:pt x="23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任意多边形: 形状 26"/>
              <p:cNvSpPr/>
              <p:nvPr/>
            </p:nvSpPr>
            <p:spPr bwMode="auto">
              <a:xfrm>
                <a:off x="3841750" y="1398588"/>
                <a:ext cx="4618038" cy="3770313"/>
              </a:xfrm>
              <a:custGeom>
                <a:avLst/>
                <a:gdLst>
                  <a:gd name="T0" fmla="*/ 876 w 952"/>
                  <a:gd name="T1" fmla="*/ 93 h 777"/>
                  <a:gd name="T2" fmla="*/ 928 w 952"/>
                  <a:gd name="T3" fmla="*/ 434 h 777"/>
                  <a:gd name="T4" fmla="*/ 877 w 952"/>
                  <a:gd name="T5" fmla="*/ 560 h 777"/>
                  <a:gd name="T6" fmla="*/ 777 w 952"/>
                  <a:gd name="T7" fmla="*/ 652 h 777"/>
                  <a:gd name="T8" fmla="*/ 461 w 952"/>
                  <a:gd name="T9" fmla="*/ 768 h 777"/>
                  <a:gd name="T10" fmla="*/ 230 w 952"/>
                  <a:gd name="T11" fmla="*/ 747 h 777"/>
                  <a:gd name="T12" fmla="*/ 56 w 952"/>
                  <a:gd name="T13" fmla="*/ 599 h 777"/>
                  <a:gd name="T14" fmla="*/ 123 w 952"/>
                  <a:gd name="T15" fmla="*/ 251 h 777"/>
                  <a:gd name="T16" fmla="*/ 271 w 952"/>
                  <a:gd name="T17" fmla="*/ 143 h 777"/>
                  <a:gd name="T18" fmla="*/ 410 w 952"/>
                  <a:gd name="T19" fmla="*/ 75 h 777"/>
                  <a:gd name="T20" fmla="*/ 668 w 952"/>
                  <a:gd name="T21" fmla="*/ 0 h 777"/>
                  <a:gd name="T22" fmla="*/ 833 w 952"/>
                  <a:gd name="T23" fmla="*/ 51 h 777"/>
                  <a:gd name="T24" fmla="*/ 876 w 952"/>
                  <a:gd name="T25" fmla="*/ 93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52" h="777">
                    <a:moveTo>
                      <a:pt x="876" y="93"/>
                    </a:moveTo>
                    <a:cubicBezTo>
                      <a:pt x="948" y="185"/>
                      <a:pt x="952" y="327"/>
                      <a:pt x="928" y="434"/>
                    </a:cubicBezTo>
                    <a:cubicBezTo>
                      <a:pt x="918" y="478"/>
                      <a:pt x="903" y="522"/>
                      <a:pt x="877" y="560"/>
                    </a:cubicBezTo>
                    <a:cubicBezTo>
                      <a:pt x="851" y="598"/>
                      <a:pt x="815" y="627"/>
                      <a:pt x="777" y="652"/>
                    </a:cubicBezTo>
                    <a:cubicBezTo>
                      <a:pt x="683" y="715"/>
                      <a:pt x="574" y="755"/>
                      <a:pt x="461" y="768"/>
                    </a:cubicBezTo>
                    <a:cubicBezTo>
                      <a:pt x="384" y="777"/>
                      <a:pt x="304" y="773"/>
                      <a:pt x="230" y="747"/>
                    </a:cubicBezTo>
                    <a:cubicBezTo>
                      <a:pt x="157" y="720"/>
                      <a:pt x="91" y="668"/>
                      <a:pt x="56" y="599"/>
                    </a:cubicBezTo>
                    <a:cubicBezTo>
                      <a:pt x="0" y="486"/>
                      <a:pt x="36" y="342"/>
                      <a:pt x="123" y="251"/>
                    </a:cubicBezTo>
                    <a:cubicBezTo>
                      <a:pt x="165" y="207"/>
                      <a:pt x="217" y="173"/>
                      <a:pt x="271" y="143"/>
                    </a:cubicBezTo>
                    <a:cubicBezTo>
                      <a:pt x="316" y="119"/>
                      <a:pt x="363" y="96"/>
                      <a:pt x="410" y="75"/>
                    </a:cubicBezTo>
                    <a:cubicBezTo>
                      <a:pt x="492" y="37"/>
                      <a:pt x="578" y="1"/>
                      <a:pt x="668" y="0"/>
                    </a:cubicBezTo>
                    <a:cubicBezTo>
                      <a:pt x="726" y="0"/>
                      <a:pt x="786" y="16"/>
                      <a:pt x="833" y="51"/>
                    </a:cubicBezTo>
                    <a:cubicBezTo>
                      <a:pt x="849" y="63"/>
                      <a:pt x="863" y="78"/>
                      <a:pt x="876" y="93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直接连接符 27"/>
              <p:cNvSpPr/>
              <p:nvPr/>
            </p:nvSpPr>
            <p:spPr bwMode="auto">
              <a:xfrm flipH="1">
                <a:off x="5913438" y="3998913"/>
                <a:ext cx="179388" cy="1833563"/>
              </a:xfrm>
              <a:prstGeom prst="line">
                <a:avLst/>
              </a:prstGeom>
              <a:noFill/>
              <a:ln w="58738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直接连接符 28"/>
              <p:cNvSpPr/>
              <p:nvPr/>
            </p:nvSpPr>
            <p:spPr bwMode="auto">
              <a:xfrm>
                <a:off x="6646863" y="4008438"/>
                <a:ext cx="319088" cy="1814513"/>
              </a:xfrm>
              <a:prstGeom prst="line">
                <a:avLst/>
              </a:prstGeom>
              <a:noFill/>
              <a:ln w="58738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直接连接符 29"/>
              <p:cNvSpPr/>
              <p:nvPr/>
            </p:nvSpPr>
            <p:spPr bwMode="auto">
              <a:xfrm flipH="1">
                <a:off x="6661150" y="612933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直接连接符 30"/>
              <p:cNvSpPr/>
              <p:nvPr/>
            </p:nvSpPr>
            <p:spPr bwMode="auto">
              <a:xfrm flipH="1">
                <a:off x="6661150" y="612933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任意多边形: 形状 31"/>
              <p:cNvSpPr/>
              <p:nvPr/>
            </p:nvSpPr>
            <p:spPr bwMode="auto">
              <a:xfrm>
                <a:off x="4832350" y="1995488"/>
                <a:ext cx="3074988" cy="2736850"/>
              </a:xfrm>
              <a:custGeom>
                <a:avLst/>
                <a:gdLst>
                  <a:gd name="T0" fmla="*/ 35 w 634"/>
                  <a:gd name="T1" fmla="*/ 451 h 564"/>
                  <a:gd name="T2" fmla="*/ 34 w 634"/>
                  <a:gd name="T3" fmla="*/ 451 h 564"/>
                  <a:gd name="T4" fmla="*/ 0 w 634"/>
                  <a:gd name="T5" fmla="*/ 380 h 564"/>
                  <a:gd name="T6" fmla="*/ 42 w 634"/>
                  <a:gd name="T7" fmla="*/ 300 h 564"/>
                  <a:gd name="T8" fmla="*/ 136 w 634"/>
                  <a:gd name="T9" fmla="*/ 245 h 564"/>
                  <a:gd name="T10" fmla="*/ 255 w 634"/>
                  <a:gd name="T11" fmla="*/ 223 h 564"/>
                  <a:gd name="T12" fmla="*/ 387 w 634"/>
                  <a:gd name="T13" fmla="*/ 119 h 564"/>
                  <a:gd name="T14" fmla="*/ 502 w 634"/>
                  <a:gd name="T15" fmla="*/ 5 h 564"/>
                  <a:gd name="T16" fmla="*/ 559 w 634"/>
                  <a:gd name="T17" fmla="*/ 9 h 564"/>
                  <a:gd name="T18" fmla="*/ 613 w 634"/>
                  <a:gd name="T19" fmla="*/ 86 h 564"/>
                  <a:gd name="T20" fmla="*/ 606 w 634"/>
                  <a:gd name="T21" fmla="*/ 298 h 564"/>
                  <a:gd name="T22" fmla="*/ 103 w 634"/>
                  <a:gd name="T23" fmla="*/ 491 h 564"/>
                  <a:gd name="T24" fmla="*/ 35 w 634"/>
                  <a:gd name="T25" fmla="*/ 451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34" h="564">
                    <a:moveTo>
                      <a:pt x="35" y="451"/>
                    </a:moveTo>
                    <a:cubicBezTo>
                      <a:pt x="34" y="451"/>
                      <a:pt x="34" y="451"/>
                      <a:pt x="34" y="451"/>
                    </a:cubicBezTo>
                    <a:cubicBezTo>
                      <a:pt x="15" y="432"/>
                      <a:pt x="1" y="406"/>
                      <a:pt x="0" y="380"/>
                    </a:cubicBezTo>
                    <a:cubicBezTo>
                      <a:pt x="0" y="349"/>
                      <a:pt x="18" y="320"/>
                      <a:pt x="42" y="300"/>
                    </a:cubicBezTo>
                    <a:cubicBezTo>
                      <a:pt x="67" y="278"/>
                      <a:pt x="105" y="256"/>
                      <a:pt x="136" y="245"/>
                    </a:cubicBezTo>
                    <a:cubicBezTo>
                      <a:pt x="174" y="231"/>
                      <a:pt x="217" y="238"/>
                      <a:pt x="255" y="223"/>
                    </a:cubicBezTo>
                    <a:cubicBezTo>
                      <a:pt x="308" y="202"/>
                      <a:pt x="351" y="163"/>
                      <a:pt x="387" y="119"/>
                    </a:cubicBezTo>
                    <a:cubicBezTo>
                      <a:pt x="421" y="79"/>
                      <a:pt x="446" y="19"/>
                      <a:pt x="502" y="5"/>
                    </a:cubicBezTo>
                    <a:cubicBezTo>
                      <a:pt x="521" y="0"/>
                      <a:pt x="542" y="1"/>
                      <a:pt x="559" y="9"/>
                    </a:cubicBezTo>
                    <a:cubicBezTo>
                      <a:pt x="588" y="23"/>
                      <a:pt x="604" y="55"/>
                      <a:pt x="613" y="86"/>
                    </a:cubicBezTo>
                    <a:cubicBezTo>
                      <a:pt x="634" y="155"/>
                      <a:pt x="631" y="230"/>
                      <a:pt x="606" y="298"/>
                    </a:cubicBezTo>
                    <a:cubicBezTo>
                      <a:pt x="533" y="494"/>
                      <a:pt x="289" y="564"/>
                      <a:pt x="103" y="491"/>
                    </a:cubicBezTo>
                    <a:cubicBezTo>
                      <a:pt x="78" y="482"/>
                      <a:pt x="54" y="469"/>
                      <a:pt x="35" y="4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任意多边形: 形状 32"/>
              <p:cNvSpPr/>
              <p:nvPr/>
            </p:nvSpPr>
            <p:spPr bwMode="auto">
              <a:xfrm>
                <a:off x="3773488" y="2771775"/>
                <a:ext cx="2746375" cy="1760538"/>
              </a:xfrm>
              <a:custGeom>
                <a:avLst/>
                <a:gdLst>
                  <a:gd name="T0" fmla="*/ 561 w 566"/>
                  <a:gd name="T1" fmla="*/ 138 h 363"/>
                  <a:gd name="T2" fmla="*/ 488 w 566"/>
                  <a:gd name="T3" fmla="*/ 76 h 363"/>
                  <a:gd name="T4" fmla="*/ 359 w 566"/>
                  <a:gd name="T5" fmla="*/ 35 h 363"/>
                  <a:gd name="T6" fmla="*/ 329 w 566"/>
                  <a:gd name="T7" fmla="*/ 22 h 363"/>
                  <a:gd name="T8" fmla="*/ 305 w 566"/>
                  <a:gd name="T9" fmla="*/ 14 h 363"/>
                  <a:gd name="T10" fmla="*/ 166 w 566"/>
                  <a:gd name="T11" fmla="*/ 81 h 363"/>
                  <a:gd name="T12" fmla="*/ 97 w 566"/>
                  <a:gd name="T13" fmla="*/ 179 h 363"/>
                  <a:gd name="T14" fmla="*/ 22 w 566"/>
                  <a:gd name="T15" fmla="*/ 296 h 363"/>
                  <a:gd name="T16" fmla="*/ 0 w 566"/>
                  <a:gd name="T17" fmla="*/ 325 h 363"/>
                  <a:gd name="T18" fmla="*/ 28 w 566"/>
                  <a:gd name="T19" fmla="*/ 363 h 363"/>
                  <a:gd name="T20" fmla="*/ 47 w 566"/>
                  <a:gd name="T21" fmla="*/ 347 h 363"/>
                  <a:gd name="T22" fmla="*/ 249 w 566"/>
                  <a:gd name="T23" fmla="*/ 193 h 363"/>
                  <a:gd name="T24" fmla="*/ 265 w 566"/>
                  <a:gd name="T25" fmla="*/ 185 h 363"/>
                  <a:gd name="T26" fmla="*/ 288 w 566"/>
                  <a:gd name="T27" fmla="*/ 189 h 363"/>
                  <a:gd name="T28" fmla="*/ 398 w 566"/>
                  <a:gd name="T29" fmla="*/ 216 h 363"/>
                  <a:gd name="T30" fmla="*/ 500 w 566"/>
                  <a:gd name="T31" fmla="*/ 220 h 363"/>
                  <a:gd name="T32" fmla="*/ 561 w 566"/>
                  <a:gd name="T33" fmla="*/ 138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6" h="363">
                    <a:moveTo>
                      <a:pt x="561" y="138"/>
                    </a:moveTo>
                    <a:cubicBezTo>
                      <a:pt x="557" y="102"/>
                      <a:pt x="520" y="83"/>
                      <a:pt x="488" y="76"/>
                    </a:cubicBezTo>
                    <a:cubicBezTo>
                      <a:pt x="443" y="68"/>
                      <a:pt x="400" y="54"/>
                      <a:pt x="359" y="35"/>
                    </a:cubicBezTo>
                    <a:cubicBezTo>
                      <a:pt x="349" y="31"/>
                      <a:pt x="339" y="26"/>
                      <a:pt x="329" y="22"/>
                    </a:cubicBezTo>
                    <a:cubicBezTo>
                      <a:pt x="321" y="19"/>
                      <a:pt x="313" y="16"/>
                      <a:pt x="305" y="14"/>
                    </a:cubicBezTo>
                    <a:cubicBezTo>
                      <a:pt x="243" y="0"/>
                      <a:pt x="201" y="36"/>
                      <a:pt x="166" y="81"/>
                    </a:cubicBezTo>
                    <a:cubicBezTo>
                      <a:pt x="142" y="112"/>
                      <a:pt x="118" y="145"/>
                      <a:pt x="97" y="179"/>
                    </a:cubicBezTo>
                    <a:cubicBezTo>
                      <a:pt x="72" y="218"/>
                      <a:pt x="48" y="258"/>
                      <a:pt x="22" y="296"/>
                    </a:cubicBezTo>
                    <a:cubicBezTo>
                      <a:pt x="15" y="305"/>
                      <a:pt x="8" y="316"/>
                      <a:pt x="0" y="325"/>
                    </a:cubicBezTo>
                    <a:cubicBezTo>
                      <a:pt x="9" y="338"/>
                      <a:pt x="19" y="351"/>
                      <a:pt x="28" y="363"/>
                    </a:cubicBezTo>
                    <a:cubicBezTo>
                      <a:pt x="35" y="358"/>
                      <a:pt x="40" y="353"/>
                      <a:pt x="47" y="347"/>
                    </a:cubicBezTo>
                    <a:cubicBezTo>
                      <a:pt x="111" y="292"/>
                      <a:pt x="178" y="240"/>
                      <a:pt x="249" y="193"/>
                    </a:cubicBezTo>
                    <a:cubicBezTo>
                      <a:pt x="254" y="190"/>
                      <a:pt x="259" y="186"/>
                      <a:pt x="265" y="185"/>
                    </a:cubicBezTo>
                    <a:cubicBezTo>
                      <a:pt x="273" y="184"/>
                      <a:pt x="281" y="186"/>
                      <a:pt x="288" y="189"/>
                    </a:cubicBezTo>
                    <a:cubicBezTo>
                      <a:pt x="324" y="200"/>
                      <a:pt x="361" y="210"/>
                      <a:pt x="398" y="216"/>
                    </a:cubicBezTo>
                    <a:cubicBezTo>
                      <a:pt x="431" y="222"/>
                      <a:pt x="467" y="227"/>
                      <a:pt x="500" y="220"/>
                    </a:cubicBezTo>
                    <a:cubicBezTo>
                      <a:pt x="535" y="212"/>
                      <a:pt x="566" y="177"/>
                      <a:pt x="561" y="13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任意多边形: 形状 33"/>
              <p:cNvSpPr/>
              <p:nvPr/>
            </p:nvSpPr>
            <p:spPr bwMode="auto">
              <a:xfrm>
                <a:off x="4133850" y="3203575"/>
                <a:ext cx="2662238" cy="2159000"/>
              </a:xfrm>
              <a:custGeom>
                <a:avLst/>
                <a:gdLst>
                  <a:gd name="T0" fmla="*/ 0 w 549"/>
                  <a:gd name="T1" fmla="*/ 436 h 445"/>
                  <a:gd name="T2" fmla="*/ 119 w 549"/>
                  <a:gd name="T3" fmla="*/ 445 h 445"/>
                  <a:gd name="T4" fmla="*/ 164 w 549"/>
                  <a:gd name="T5" fmla="*/ 193 h 445"/>
                  <a:gd name="T6" fmla="*/ 403 w 549"/>
                  <a:gd name="T7" fmla="*/ 194 h 445"/>
                  <a:gd name="T8" fmla="*/ 486 w 549"/>
                  <a:gd name="T9" fmla="*/ 176 h 445"/>
                  <a:gd name="T10" fmla="*/ 536 w 549"/>
                  <a:gd name="T11" fmla="*/ 56 h 445"/>
                  <a:gd name="T12" fmla="*/ 523 w 549"/>
                  <a:gd name="T13" fmla="*/ 29 h 445"/>
                  <a:gd name="T14" fmla="*/ 483 w 549"/>
                  <a:gd name="T15" fmla="*/ 7 h 445"/>
                  <a:gd name="T16" fmla="*/ 395 w 549"/>
                  <a:gd name="T17" fmla="*/ 10 h 445"/>
                  <a:gd name="T18" fmla="*/ 279 w 549"/>
                  <a:gd name="T19" fmla="*/ 20 h 445"/>
                  <a:gd name="T20" fmla="*/ 68 w 549"/>
                  <a:gd name="T21" fmla="*/ 93 h 445"/>
                  <a:gd name="T22" fmla="*/ 25 w 549"/>
                  <a:gd name="T23" fmla="*/ 173 h 445"/>
                  <a:gd name="T24" fmla="*/ 0 w 549"/>
                  <a:gd name="T25" fmla="*/ 436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9" h="445">
                    <a:moveTo>
                      <a:pt x="0" y="436"/>
                    </a:moveTo>
                    <a:cubicBezTo>
                      <a:pt x="39" y="441"/>
                      <a:pt x="79" y="444"/>
                      <a:pt x="119" y="445"/>
                    </a:cubicBezTo>
                    <a:cubicBezTo>
                      <a:pt x="134" y="361"/>
                      <a:pt x="149" y="277"/>
                      <a:pt x="164" y="193"/>
                    </a:cubicBezTo>
                    <a:cubicBezTo>
                      <a:pt x="243" y="203"/>
                      <a:pt x="323" y="202"/>
                      <a:pt x="403" y="194"/>
                    </a:cubicBezTo>
                    <a:cubicBezTo>
                      <a:pt x="431" y="192"/>
                      <a:pt x="460" y="188"/>
                      <a:pt x="486" y="176"/>
                    </a:cubicBezTo>
                    <a:cubicBezTo>
                      <a:pt x="534" y="153"/>
                      <a:pt x="549" y="106"/>
                      <a:pt x="536" y="56"/>
                    </a:cubicBezTo>
                    <a:cubicBezTo>
                      <a:pt x="534" y="46"/>
                      <a:pt x="530" y="37"/>
                      <a:pt x="523" y="29"/>
                    </a:cubicBezTo>
                    <a:cubicBezTo>
                      <a:pt x="513" y="17"/>
                      <a:pt x="498" y="10"/>
                      <a:pt x="483" y="7"/>
                    </a:cubicBezTo>
                    <a:cubicBezTo>
                      <a:pt x="453" y="0"/>
                      <a:pt x="425" y="9"/>
                      <a:pt x="395" y="10"/>
                    </a:cubicBezTo>
                    <a:cubicBezTo>
                      <a:pt x="356" y="10"/>
                      <a:pt x="317" y="15"/>
                      <a:pt x="279" y="20"/>
                    </a:cubicBezTo>
                    <a:cubicBezTo>
                      <a:pt x="204" y="30"/>
                      <a:pt x="127" y="46"/>
                      <a:pt x="68" y="93"/>
                    </a:cubicBezTo>
                    <a:cubicBezTo>
                      <a:pt x="40" y="115"/>
                      <a:pt x="33" y="140"/>
                      <a:pt x="25" y="173"/>
                    </a:cubicBezTo>
                    <a:cubicBezTo>
                      <a:pt x="5" y="258"/>
                      <a:pt x="6" y="349"/>
                      <a:pt x="0" y="43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: 形状 34"/>
              <p:cNvSpPr/>
              <p:nvPr/>
            </p:nvSpPr>
            <p:spPr bwMode="auto">
              <a:xfrm>
                <a:off x="5894388" y="2354263"/>
                <a:ext cx="771525" cy="752475"/>
              </a:xfrm>
              <a:custGeom>
                <a:avLst/>
                <a:gdLst>
                  <a:gd name="T0" fmla="*/ 109 w 159"/>
                  <a:gd name="T1" fmla="*/ 23 h 155"/>
                  <a:gd name="T2" fmla="*/ 110 w 159"/>
                  <a:gd name="T3" fmla="*/ 21 h 155"/>
                  <a:gd name="T4" fmla="*/ 141 w 159"/>
                  <a:gd name="T5" fmla="*/ 2 h 155"/>
                  <a:gd name="T6" fmla="*/ 157 w 159"/>
                  <a:gd name="T7" fmla="*/ 19 h 155"/>
                  <a:gd name="T8" fmla="*/ 155 w 159"/>
                  <a:gd name="T9" fmla="*/ 43 h 155"/>
                  <a:gd name="T10" fmla="*/ 110 w 159"/>
                  <a:gd name="T11" fmla="*/ 109 h 155"/>
                  <a:gd name="T12" fmla="*/ 37 w 159"/>
                  <a:gd name="T13" fmla="*/ 154 h 155"/>
                  <a:gd name="T14" fmla="*/ 1 w 159"/>
                  <a:gd name="T15" fmla="*/ 135 h 155"/>
                  <a:gd name="T16" fmla="*/ 9 w 159"/>
                  <a:gd name="T17" fmla="*/ 112 h 155"/>
                  <a:gd name="T18" fmla="*/ 28 w 159"/>
                  <a:gd name="T19" fmla="*/ 97 h 155"/>
                  <a:gd name="T20" fmla="*/ 109 w 159"/>
                  <a:gd name="T21" fmla="*/ 23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9" h="155">
                    <a:moveTo>
                      <a:pt x="109" y="23"/>
                    </a:moveTo>
                    <a:cubicBezTo>
                      <a:pt x="109" y="22"/>
                      <a:pt x="110" y="22"/>
                      <a:pt x="110" y="21"/>
                    </a:cubicBezTo>
                    <a:cubicBezTo>
                      <a:pt x="118" y="11"/>
                      <a:pt x="128" y="0"/>
                      <a:pt x="141" y="2"/>
                    </a:cubicBezTo>
                    <a:cubicBezTo>
                      <a:pt x="149" y="3"/>
                      <a:pt x="155" y="11"/>
                      <a:pt x="157" y="19"/>
                    </a:cubicBezTo>
                    <a:cubicBezTo>
                      <a:pt x="159" y="27"/>
                      <a:pt x="157" y="35"/>
                      <a:pt x="155" y="43"/>
                    </a:cubicBezTo>
                    <a:cubicBezTo>
                      <a:pt x="147" y="70"/>
                      <a:pt x="128" y="88"/>
                      <a:pt x="110" y="109"/>
                    </a:cubicBezTo>
                    <a:cubicBezTo>
                      <a:pt x="92" y="130"/>
                      <a:pt x="67" y="152"/>
                      <a:pt x="37" y="154"/>
                    </a:cubicBezTo>
                    <a:cubicBezTo>
                      <a:pt x="23" y="155"/>
                      <a:pt x="5" y="149"/>
                      <a:pt x="1" y="135"/>
                    </a:cubicBezTo>
                    <a:cubicBezTo>
                      <a:pt x="0" y="127"/>
                      <a:pt x="3" y="118"/>
                      <a:pt x="9" y="112"/>
                    </a:cubicBezTo>
                    <a:cubicBezTo>
                      <a:pt x="14" y="106"/>
                      <a:pt x="21" y="102"/>
                      <a:pt x="28" y="97"/>
                    </a:cubicBezTo>
                    <a:cubicBezTo>
                      <a:pt x="58" y="77"/>
                      <a:pt x="86" y="51"/>
                      <a:pt x="109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任意多边形: 形状 35"/>
              <p:cNvSpPr/>
              <p:nvPr/>
            </p:nvSpPr>
            <p:spPr bwMode="auto">
              <a:xfrm>
                <a:off x="5953125" y="2290763"/>
                <a:ext cx="1479550" cy="1741488"/>
              </a:xfrm>
              <a:custGeom>
                <a:avLst/>
                <a:gdLst>
                  <a:gd name="T0" fmla="*/ 201 w 305"/>
                  <a:gd name="T1" fmla="*/ 290 h 359"/>
                  <a:gd name="T2" fmla="*/ 278 w 305"/>
                  <a:gd name="T3" fmla="*/ 168 h 359"/>
                  <a:gd name="T4" fmla="*/ 305 w 305"/>
                  <a:gd name="T5" fmla="*/ 100 h 359"/>
                  <a:gd name="T6" fmla="*/ 290 w 305"/>
                  <a:gd name="T7" fmla="*/ 60 h 359"/>
                  <a:gd name="T8" fmla="*/ 243 w 305"/>
                  <a:gd name="T9" fmla="*/ 42 h 359"/>
                  <a:gd name="T10" fmla="*/ 154 w 305"/>
                  <a:gd name="T11" fmla="*/ 1 h 359"/>
                  <a:gd name="T12" fmla="*/ 104 w 305"/>
                  <a:gd name="T13" fmla="*/ 19 h 359"/>
                  <a:gd name="T14" fmla="*/ 68 w 305"/>
                  <a:gd name="T15" fmla="*/ 57 h 359"/>
                  <a:gd name="T16" fmla="*/ 65 w 305"/>
                  <a:gd name="T17" fmla="*/ 67 h 359"/>
                  <a:gd name="T18" fmla="*/ 71 w 305"/>
                  <a:gd name="T19" fmla="*/ 75 h 359"/>
                  <a:gd name="T20" fmla="*/ 89 w 305"/>
                  <a:gd name="T21" fmla="*/ 91 h 359"/>
                  <a:gd name="T22" fmla="*/ 91 w 305"/>
                  <a:gd name="T23" fmla="*/ 94 h 359"/>
                  <a:gd name="T24" fmla="*/ 90 w 305"/>
                  <a:gd name="T25" fmla="*/ 96 h 359"/>
                  <a:gd name="T26" fmla="*/ 44 w 305"/>
                  <a:gd name="T27" fmla="*/ 142 h 359"/>
                  <a:gd name="T28" fmla="*/ 0 w 305"/>
                  <a:gd name="T29" fmla="*/ 162 h 359"/>
                  <a:gd name="T30" fmla="*/ 50 w 305"/>
                  <a:gd name="T31" fmla="*/ 238 h 359"/>
                  <a:gd name="T32" fmla="*/ 148 w 305"/>
                  <a:gd name="T33" fmla="*/ 359 h 359"/>
                  <a:gd name="T34" fmla="*/ 201 w 305"/>
                  <a:gd name="T35" fmla="*/ 29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359">
                    <a:moveTo>
                      <a:pt x="201" y="290"/>
                    </a:moveTo>
                    <a:cubicBezTo>
                      <a:pt x="229" y="251"/>
                      <a:pt x="253" y="209"/>
                      <a:pt x="278" y="168"/>
                    </a:cubicBezTo>
                    <a:cubicBezTo>
                      <a:pt x="290" y="148"/>
                      <a:pt x="304" y="124"/>
                      <a:pt x="305" y="100"/>
                    </a:cubicBezTo>
                    <a:cubicBezTo>
                      <a:pt x="305" y="88"/>
                      <a:pt x="299" y="68"/>
                      <a:pt x="290" y="60"/>
                    </a:cubicBezTo>
                    <a:cubicBezTo>
                      <a:pt x="279" y="48"/>
                      <a:pt x="258" y="50"/>
                      <a:pt x="243" y="42"/>
                    </a:cubicBezTo>
                    <a:cubicBezTo>
                      <a:pt x="214" y="24"/>
                      <a:pt x="191" y="0"/>
                      <a:pt x="154" y="1"/>
                    </a:cubicBezTo>
                    <a:cubicBezTo>
                      <a:pt x="136" y="2"/>
                      <a:pt x="119" y="8"/>
                      <a:pt x="104" y="19"/>
                    </a:cubicBezTo>
                    <a:cubicBezTo>
                      <a:pt x="90" y="29"/>
                      <a:pt x="79" y="43"/>
                      <a:pt x="68" y="57"/>
                    </a:cubicBezTo>
                    <a:cubicBezTo>
                      <a:pt x="64" y="62"/>
                      <a:pt x="62" y="62"/>
                      <a:pt x="65" y="67"/>
                    </a:cubicBezTo>
                    <a:cubicBezTo>
                      <a:pt x="66" y="69"/>
                      <a:pt x="69" y="72"/>
                      <a:pt x="71" y="75"/>
                    </a:cubicBezTo>
                    <a:cubicBezTo>
                      <a:pt x="76" y="81"/>
                      <a:pt x="82" y="87"/>
                      <a:pt x="89" y="91"/>
                    </a:cubicBezTo>
                    <a:cubicBezTo>
                      <a:pt x="90" y="92"/>
                      <a:pt x="91" y="93"/>
                      <a:pt x="91" y="94"/>
                    </a:cubicBezTo>
                    <a:cubicBezTo>
                      <a:pt x="91" y="95"/>
                      <a:pt x="90" y="96"/>
                      <a:pt x="90" y="96"/>
                    </a:cubicBezTo>
                    <a:cubicBezTo>
                      <a:pt x="77" y="114"/>
                      <a:pt x="63" y="130"/>
                      <a:pt x="44" y="142"/>
                    </a:cubicBezTo>
                    <a:cubicBezTo>
                      <a:pt x="39" y="145"/>
                      <a:pt x="6" y="171"/>
                      <a:pt x="0" y="162"/>
                    </a:cubicBezTo>
                    <a:cubicBezTo>
                      <a:pt x="16" y="188"/>
                      <a:pt x="33" y="213"/>
                      <a:pt x="50" y="238"/>
                    </a:cubicBezTo>
                    <a:cubicBezTo>
                      <a:pt x="79" y="281"/>
                      <a:pt x="110" y="323"/>
                      <a:pt x="148" y="359"/>
                    </a:cubicBezTo>
                    <a:cubicBezTo>
                      <a:pt x="167" y="337"/>
                      <a:pt x="185" y="314"/>
                      <a:pt x="201" y="290"/>
                    </a:cubicBezTo>
                    <a:close/>
                  </a:path>
                </a:pathLst>
              </a:custGeom>
              <a:solidFill>
                <a:srgbClr val="476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任意多边形: 形状 36"/>
              <p:cNvSpPr/>
              <p:nvPr/>
            </p:nvSpPr>
            <p:spPr bwMode="auto">
              <a:xfrm>
                <a:off x="5346700" y="2828925"/>
                <a:ext cx="1382713" cy="431800"/>
              </a:xfrm>
              <a:custGeom>
                <a:avLst/>
                <a:gdLst>
                  <a:gd name="T0" fmla="*/ 164 w 285"/>
                  <a:gd name="T1" fmla="*/ 89 h 89"/>
                  <a:gd name="T2" fmla="*/ 2 w 285"/>
                  <a:gd name="T3" fmla="*/ 14 h 89"/>
                  <a:gd name="T4" fmla="*/ 2 w 285"/>
                  <a:gd name="T5" fmla="*/ 10 h 89"/>
                  <a:gd name="T6" fmla="*/ 115 w 285"/>
                  <a:gd name="T7" fmla="*/ 0 h 89"/>
                  <a:gd name="T8" fmla="*/ 285 w 285"/>
                  <a:gd name="T9" fmla="*/ 79 h 89"/>
                  <a:gd name="T10" fmla="*/ 164 w 285"/>
                  <a:gd name="T1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5" h="89">
                    <a:moveTo>
                      <a:pt x="164" y="89"/>
                    </a:moveTo>
                    <a:cubicBezTo>
                      <a:pt x="2" y="14"/>
                      <a:pt x="2" y="14"/>
                      <a:pt x="2" y="14"/>
                    </a:cubicBezTo>
                    <a:cubicBezTo>
                      <a:pt x="0" y="13"/>
                      <a:pt x="0" y="10"/>
                      <a:pt x="2" y="1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285" y="79"/>
                      <a:pt x="285" y="79"/>
                      <a:pt x="285" y="79"/>
                    </a:cubicBezTo>
                    <a:lnTo>
                      <a:pt x="164" y="89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任意多边形: 形状 37"/>
              <p:cNvSpPr/>
              <p:nvPr/>
            </p:nvSpPr>
            <p:spPr bwMode="auto">
              <a:xfrm>
                <a:off x="5710238" y="2979738"/>
                <a:ext cx="722313" cy="209550"/>
              </a:xfrm>
              <a:custGeom>
                <a:avLst/>
                <a:gdLst>
                  <a:gd name="T0" fmla="*/ 266 w 455"/>
                  <a:gd name="T1" fmla="*/ 132 h 132"/>
                  <a:gd name="T2" fmla="*/ 0 w 455"/>
                  <a:gd name="T3" fmla="*/ 6 h 132"/>
                  <a:gd name="T4" fmla="*/ 186 w 455"/>
                  <a:gd name="T5" fmla="*/ 0 h 132"/>
                  <a:gd name="T6" fmla="*/ 455 w 455"/>
                  <a:gd name="T7" fmla="*/ 126 h 132"/>
                  <a:gd name="T8" fmla="*/ 266 w 455"/>
                  <a:gd name="T9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5" h="132">
                    <a:moveTo>
                      <a:pt x="266" y="132"/>
                    </a:moveTo>
                    <a:lnTo>
                      <a:pt x="0" y="6"/>
                    </a:lnTo>
                    <a:lnTo>
                      <a:pt x="186" y="0"/>
                    </a:lnTo>
                    <a:lnTo>
                      <a:pt x="455" y="126"/>
                    </a:lnTo>
                    <a:lnTo>
                      <a:pt x="266" y="132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任意多边形: 形状 38"/>
              <p:cNvSpPr/>
              <p:nvPr/>
            </p:nvSpPr>
            <p:spPr bwMode="auto">
              <a:xfrm>
                <a:off x="5840413" y="2790825"/>
                <a:ext cx="1736725" cy="858838"/>
              </a:xfrm>
              <a:custGeom>
                <a:avLst/>
                <a:gdLst>
                  <a:gd name="T0" fmla="*/ 252 w 358"/>
                  <a:gd name="T1" fmla="*/ 53 h 177"/>
                  <a:gd name="T2" fmla="*/ 231 w 358"/>
                  <a:gd name="T3" fmla="*/ 80 h 177"/>
                  <a:gd name="T4" fmla="*/ 191 w 358"/>
                  <a:gd name="T5" fmla="*/ 77 h 177"/>
                  <a:gd name="T6" fmla="*/ 151 w 358"/>
                  <a:gd name="T7" fmla="*/ 67 h 177"/>
                  <a:gd name="T8" fmla="*/ 77 w 358"/>
                  <a:gd name="T9" fmla="*/ 39 h 177"/>
                  <a:gd name="T10" fmla="*/ 25 w 358"/>
                  <a:gd name="T11" fmla="*/ 27 h 177"/>
                  <a:gd name="T12" fmla="*/ 3 w 358"/>
                  <a:gd name="T13" fmla="*/ 39 h 177"/>
                  <a:gd name="T14" fmla="*/ 13 w 358"/>
                  <a:gd name="T15" fmla="*/ 60 h 177"/>
                  <a:gd name="T16" fmla="*/ 38 w 358"/>
                  <a:gd name="T17" fmla="*/ 67 h 177"/>
                  <a:gd name="T18" fmla="*/ 56 w 358"/>
                  <a:gd name="T19" fmla="*/ 80 h 177"/>
                  <a:gd name="T20" fmla="*/ 220 w 358"/>
                  <a:gd name="T21" fmla="*/ 175 h 177"/>
                  <a:gd name="T22" fmla="*/ 267 w 358"/>
                  <a:gd name="T23" fmla="*/ 167 h 177"/>
                  <a:gd name="T24" fmla="*/ 295 w 358"/>
                  <a:gd name="T25" fmla="*/ 141 h 177"/>
                  <a:gd name="T26" fmla="*/ 348 w 358"/>
                  <a:gd name="T27" fmla="*/ 21 h 177"/>
                  <a:gd name="T28" fmla="*/ 340 w 358"/>
                  <a:gd name="T29" fmla="*/ 6 h 177"/>
                  <a:gd name="T30" fmla="*/ 321 w 358"/>
                  <a:gd name="T31" fmla="*/ 0 h 177"/>
                  <a:gd name="T32" fmla="*/ 258 w 358"/>
                  <a:gd name="T33" fmla="*/ 45 h 177"/>
                  <a:gd name="T34" fmla="*/ 252 w 358"/>
                  <a:gd name="T35" fmla="*/ 53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8" h="177">
                    <a:moveTo>
                      <a:pt x="252" y="53"/>
                    </a:moveTo>
                    <a:cubicBezTo>
                      <a:pt x="245" y="62"/>
                      <a:pt x="238" y="71"/>
                      <a:pt x="231" y="80"/>
                    </a:cubicBezTo>
                    <a:cubicBezTo>
                      <a:pt x="227" y="84"/>
                      <a:pt x="196" y="77"/>
                      <a:pt x="191" y="77"/>
                    </a:cubicBezTo>
                    <a:cubicBezTo>
                      <a:pt x="178" y="75"/>
                      <a:pt x="164" y="72"/>
                      <a:pt x="151" y="67"/>
                    </a:cubicBezTo>
                    <a:cubicBezTo>
                      <a:pt x="125" y="59"/>
                      <a:pt x="102" y="50"/>
                      <a:pt x="77" y="39"/>
                    </a:cubicBezTo>
                    <a:cubicBezTo>
                      <a:pt x="61" y="32"/>
                      <a:pt x="43" y="26"/>
                      <a:pt x="25" y="27"/>
                    </a:cubicBezTo>
                    <a:cubicBezTo>
                      <a:pt x="16" y="28"/>
                      <a:pt x="6" y="31"/>
                      <a:pt x="3" y="39"/>
                    </a:cubicBezTo>
                    <a:cubicBezTo>
                      <a:pt x="0" y="47"/>
                      <a:pt x="6" y="56"/>
                      <a:pt x="13" y="60"/>
                    </a:cubicBezTo>
                    <a:cubicBezTo>
                      <a:pt x="21" y="64"/>
                      <a:pt x="31" y="63"/>
                      <a:pt x="38" y="67"/>
                    </a:cubicBezTo>
                    <a:cubicBezTo>
                      <a:pt x="45" y="71"/>
                      <a:pt x="50" y="77"/>
                      <a:pt x="56" y="80"/>
                    </a:cubicBezTo>
                    <a:cubicBezTo>
                      <a:pt x="112" y="111"/>
                      <a:pt x="155" y="166"/>
                      <a:pt x="220" y="175"/>
                    </a:cubicBezTo>
                    <a:cubicBezTo>
                      <a:pt x="236" y="177"/>
                      <a:pt x="253" y="175"/>
                      <a:pt x="267" y="167"/>
                    </a:cubicBezTo>
                    <a:cubicBezTo>
                      <a:pt x="278" y="161"/>
                      <a:pt x="287" y="151"/>
                      <a:pt x="295" y="141"/>
                    </a:cubicBezTo>
                    <a:cubicBezTo>
                      <a:pt x="322" y="109"/>
                      <a:pt x="358" y="67"/>
                      <a:pt x="348" y="21"/>
                    </a:cubicBezTo>
                    <a:cubicBezTo>
                      <a:pt x="347" y="15"/>
                      <a:pt x="344" y="10"/>
                      <a:pt x="340" y="6"/>
                    </a:cubicBezTo>
                    <a:cubicBezTo>
                      <a:pt x="335" y="2"/>
                      <a:pt x="327" y="0"/>
                      <a:pt x="321" y="0"/>
                    </a:cubicBezTo>
                    <a:cubicBezTo>
                      <a:pt x="294" y="2"/>
                      <a:pt x="275" y="24"/>
                      <a:pt x="258" y="45"/>
                    </a:cubicBezTo>
                    <a:cubicBezTo>
                      <a:pt x="256" y="48"/>
                      <a:pt x="254" y="50"/>
                      <a:pt x="252" y="5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任意多边形: 形状 39"/>
              <p:cNvSpPr/>
              <p:nvPr/>
            </p:nvSpPr>
            <p:spPr bwMode="auto">
              <a:xfrm>
                <a:off x="5273675" y="2320925"/>
                <a:ext cx="868363" cy="939800"/>
              </a:xfrm>
              <a:custGeom>
                <a:avLst/>
                <a:gdLst>
                  <a:gd name="T0" fmla="*/ 9 w 179"/>
                  <a:gd name="T1" fmla="*/ 114 h 194"/>
                  <a:gd name="T2" fmla="*/ 0 w 179"/>
                  <a:gd name="T3" fmla="*/ 0 h 194"/>
                  <a:gd name="T4" fmla="*/ 176 w 179"/>
                  <a:gd name="T5" fmla="*/ 80 h 194"/>
                  <a:gd name="T6" fmla="*/ 179 w 179"/>
                  <a:gd name="T7" fmla="*/ 194 h 194"/>
                  <a:gd name="T8" fmla="*/ 13 w 179"/>
                  <a:gd name="T9" fmla="*/ 119 h 194"/>
                  <a:gd name="T10" fmla="*/ 9 w 179"/>
                  <a:gd name="T11" fmla="*/ 11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9" h="194">
                    <a:moveTo>
                      <a:pt x="9" y="11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76" y="80"/>
                      <a:pt x="176" y="80"/>
                      <a:pt x="176" y="80"/>
                    </a:cubicBezTo>
                    <a:cubicBezTo>
                      <a:pt x="179" y="194"/>
                      <a:pt x="179" y="194"/>
                      <a:pt x="179" y="194"/>
                    </a:cubicBezTo>
                    <a:cubicBezTo>
                      <a:pt x="13" y="119"/>
                      <a:pt x="13" y="119"/>
                      <a:pt x="13" y="119"/>
                    </a:cubicBezTo>
                    <a:cubicBezTo>
                      <a:pt x="11" y="118"/>
                      <a:pt x="9" y="116"/>
                      <a:pt x="9" y="11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FF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任意多边形: 形状 40"/>
              <p:cNvSpPr/>
              <p:nvPr/>
            </p:nvSpPr>
            <p:spPr bwMode="auto">
              <a:xfrm>
                <a:off x="5403850" y="2679700"/>
                <a:ext cx="311150" cy="411163"/>
              </a:xfrm>
              <a:custGeom>
                <a:avLst/>
                <a:gdLst>
                  <a:gd name="T0" fmla="*/ 57 w 64"/>
                  <a:gd name="T1" fmla="*/ 73 h 85"/>
                  <a:gd name="T2" fmla="*/ 46 w 64"/>
                  <a:gd name="T3" fmla="*/ 41 h 85"/>
                  <a:gd name="T4" fmla="*/ 42 w 64"/>
                  <a:gd name="T5" fmla="*/ 14 h 85"/>
                  <a:gd name="T6" fmla="*/ 40 w 64"/>
                  <a:gd name="T7" fmla="*/ 7 h 85"/>
                  <a:gd name="T8" fmla="*/ 33 w 64"/>
                  <a:gd name="T9" fmla="*/ 5 h 85"/>
                  <a:gd name="T10" fmla="*/ 32 w 64"/>
                  <a:gd name="T11" fmla="*/ 3 h 85"/>
                  <a:gd name="T12" fmla="*/ 25 w 64"/>
                  <a:gd name="T13" fmla="*/ 0 h 85"/>
                  <a:gd name="T14" fmla="*/ 20 w 64"/>
                  <a:gd name="T15" fmla="*/ 5 h 85"/>
                  <a:gd name="T16" fmla="*/ 19 w 64"/>
                  <a:gd name="T17" fmla="*/ 4 h 85"/>
                  <a:gd name="T18" fmla="*/ 11 w 64"/>
                  <a:gd name="T19" fmla="*/ 5 h 85"/>
                  <a:gd name="T20" fmla="*/ 9 w 64"/>
                  <a:gd name="T21" fmla="*/ 11 h 85"/>
                  <a:gd name="T22" fmla="*/ 3 w 64"/>
                  <a:gd name="T23" fmla="*/ 10 h 85"/>
                  <a:gd name="T24" fmla="*/ 1 w 64"/>
                  <a:gd name="T25" fmla="*/ 16 h 85"/>
                  <a:gd name="T26" fmla="*/ 1 w 64"/>
                  <a:gd name="T27" fmla="*/ 44 h 85"/>
                  <a:gd name="T28" fmla="*/ 7 w 64"/>
                  <a:gd name="T29" fmla="*/ 63 h 85"/>
                  <a:gd name="T30" fmla="*/ 15 w 64"/>
                  <a:gd name="T31" fmla="*/ 72 h 85"/>
                  <a:gd name="T32" fmla="*/ 26 w 64"/>
                  <a:gd name="T33" fmla="*/ 75 h 85"/>
                  <a:gd name="T34" fmla="*/ 36 w 64"/>
                  <a:gd name="T35" fmla="*/ 79 h 85"/>
                  <a:gd name="T36" fmla="*/ 62 w 64"/>
                  <a:gd name="T37" fmla="*/ 83 h 85"/>
                  <a:gd name="T38" fmla="*/ 64 w 64"/>
                  <a:gd name="T39" fmla="*/ 81 h 85"/>
                  <a:gd name="T40" fmla="*/ 62 w 64"/>
                  <a:gd name="T41" fmla="*/ 78 h 85"/>
                  <a:gd name="T42" fmla="*/ 57 w 64"/>
                  <a:gd name="T43" fmla="*/ 73 h 85"/>
                  <a:gd name="T44" fmla="*/ 57 w 64"/>
                  <a:gd name="T45" fmla="*/ 73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4" h="85">
                    <a:moveTo>
                      <a:pt x="57" y="73"/>
                    </a:moveTo>
                    <a:cubicBezTo>
                      <a:pt x="50" y="64"/>
                      <a:pt x="48" y="52"/>
                      <a:pt x="46" y="41"/>
                    </a:cubicBezTo>
                    <a:cubicBezTo>
                      <a:pt x="45" y="32"/>
                      <a:pt x="44" y="23"/>
                      <a:pt x="42" y="14"/>
                    </a:cubicBezTo>
                    <a:cubicBezTo>
                      <a:pt x="42" y="12"/>
                      <a:pt x="42" y="9"/>
                      <a:pt x="40" y="7"/>
                    </a:cubicBezTo>
                    <a:cubicBezTo>
                      <a:pt x="38" y="5"/>
                      <a:pt x="35" y="4"/>
                      <a:pt x="33" y="5"/>
                    </a:cubicBezTo>
                    <a:cubicBezTo>
                      <a:pt x="33" y="4"/>
                      <a:pt x="32" y="4"/>
                      <a:pt x="32" y="3"/>
                    </a:cubicBezTo>
                    <a:cubicBezTo>
                      <a:pt x="30" y="1"/>
                      <a:pt x="28" y="0"/>
                      <a:pt x="25" y="0"/>
                    </a:cubicBezTo>
                    <a:cubicBezTo>
                      <a:pt x="23" y="1"/>
                      <a:pt x="21" y="3"/>
                      <a:pt x="20" y="5"/>
                    </a:cubicBezTo>
                    <a:cubicBezTo>
                      <a:pt x="20" y="5"/>
                      <a:pt x="20" y="4"/>
                      <a:pt x="19" y="4"/>
                    </a:cubicBezTo>
                    <a:cubicBezTo>
                      <a:pt x="17" y="2"/>
                      <a:pt x="13" y="3"/>
                      <a:pt x="11" y="5"/>
                    </a:cubicBezTo>
                    <a:cubicBezTo>
                      <a:pt x="9" y="7"/>
                      <a:pt x="9" y="9"/>
                      <a:pt x="9" y="11"/>
                    </a:cubicBezTo>
                    <a:cubicBezTo>
                      <a:pt x="9" y="9"/>
                      <a:pt x="4" y="9"/>
                      <a:pt x="3" y="10"/>
                    </a:cubicBezTo>
                    <a:cubicBezTo>
                      <a:pt x="2" y="11"/>
                      <a:pt x="1" y="14"/>
                      <a:pt x="1" y="16"/>
                    </a:cubicBezTo>
                    <a:cubicBezTo>
                      <a:pt x="0" y="25"/>
                      <a:pt x="0" y="35"/>
                      <a:pt x="1" y="44"/>
                    </a:cubicBezTo>
                    <a:cubicBezTo>
                      <a:pt x="2" y="51"/>
                      <a:pt x="3" y="57"/>
                      <a:pt x="7" y="63"/>
                    </a:cubicBezTo>
                    <a:cubicBezTo>
                      <a:pt x="9" y="67"/>
                      <a:pt x="12" y="69"/>
                      <a:pt x="15" y="72"/>
                    </a:cubicBezTo>
                    <a:cubicBezTo>
                      <a:pt x="19" y="74"/>
                      <a:pt x="22" y="75"/>
                      <a:pt x="26" y="75"/>
                    </a:cubicBezTo>
                    <a:cubicBezTo>
                      <a:pt x="29" y="76"/>
                      <a:pt x="33" y="77"/>
                      <a:pt x="36" y="79"/>
                    </a:cubicBezTo>
                    <a:cubicBezTo>
                      <a:pt x="44" y="81"/>
                      <a:pt x="53" y="85"/>
                      <a:pt x="62" y="83"/>
                    </a:cubicBezTo>
                    <a:cubicBezTo>
                      <a:pt x="63" y="82"/>
                      <a:pt x="64" y="82"/>
                      <a:pt x="64" y="81"/>
                    </a:cubicBezTo>
                    <a:cubicBezTo>
                      <a:pt x="64" y="80"/>
                      <a:pt x="63" y="79"/>
                      <a:pt x="62" y="78"/>
                    </a:cubicBezTo>
                    <a:cubicBezTo>
                      <a:pt x="59" y="77"/>
                      <a:pt x="59" y="75"/>
                      <a:pt x="57" y="73"/>
                    </a:cubicBezTo>
                    <a:cubicBezTo>
                      <a:pt x="57" y="73"/>
                      <a:pt x="57" y="73"/>
                      <a:pt x="57" y="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任意多边形: 形状 41"/>
              <p:cNvSpPr/>
              <p:nvPr/>
            </p:nvSpPr>
            <p:spPr bwMode="auto">
              <a:xfrm>
                <a:off x="5564188" y="2698750"/>
                <a:ext cx="23813" cy="242888"/>
              </a:xfrm>
              <a:custGeom>
                <a:avLst/>
                <a:gdLst>
                  <a:gd name="T0" fmla="*/ 0 w 5"/>
                  <a:gd name="T1" fmla="*/ 0 h 50"/>
                  <a:gd name="T2" fmla="*/ 2 w 5"/>
                  <a:gd name="T3" fmla="*/ 26 h 50"/>
                  <a:gd name="T4" fmla="*/ 5 w 5"/>
                  <a:gd name="T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0">
                    <a:moveTo>
                      <a:pt x="0" y="0"/>
                    </a:moveTo>
                    <a:cubicBezTo>
                      <a:pt x="0" y="9"/>
                      <a:pt x="1" y="18"/>
                      <a:pt x="2" y="26"/>
                    </a:cubicBezTo>
                    <a:cubicBezTo>
                      <a:pt x="3" y="34"/>
                      <a:pt x="2" y="43"/>
                      <a:pt x="5" y="50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任意多边形: 形状 42"/>
              <p:cNvSpPr/>
              <p:nvPr/>
            </p:nvSpPr>
            <p:spPr bwMode="auto">
              <a:xfrm>
                <a:off x="5564188" y="2698750"/>
                <a:ext cx="23813" cy="242888"/>
              </a:xfrm>
              <a:custGeom>
                <a:avLst/>
                <a:gdLst>
                  <a:gd name="T0" fmla="*/ 0 w 5"/>
                  <a:gd name="T1" fmla="*/ 0 h 50"/>
                  <a:gd name="T2" fmla="*/ 2 w 5"/>
                  <a:gd name="T3" fmla="*/ 26 h 50"/>
                  <a:gd name="T4" fmla="*/ 5 w 5"/>
                  <a:gd name="T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0">
                    <a:moveTo>
                      <a:pt x="0" y="0"/>
                    </a:moveTo>
                    <a:cubicBezTo>
                      <a:pt x="0" y="9"/>
                      <a:pt x="1" y="18"/>
                      <a:pt x="2" y="26"/>
                    </a:cubicBezTo>
                    <a:cubicBezTo>
                      <a:pt x="3" y="34"/>
                      <a:pt x="2" y="43"/>
                      <a:pt x="5" y="5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任意多边形: 形状 43"/>
              <p:cNvSpPr/>
              <p:nvPr/>
            </p:nvSpPr>
            <p:spPr bwMode="auto">
              <a:xfrm>
                <a:off x="5500688" y="2693988"/>
                <a:ext cx="30163" cy="238125"/>
              </a:xfrm>
              <a:custGeom>
                <a:avLst/>
                <a:gdLst>
                  <a:gd name="T0" fmla="*/ 1 w 6"/>
                  <a:gd name="T1" fmla="*/ 0 h 49"/>
                  <a:gd name="T2" fmla="*/ 6 w 6"/>
                  <a:gd name="T3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49">
                    <a:moveTo>
                      <a:pt x="1" y="0"/>
                    </a:moveTo>
                    <a:cubicBezTo>
                      <a:pt x="0" y="14"/>
                      <a:pt x="3" y="36"/>
                      <a:pt x="6" y="49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任意多边形: 形状 44"/>
              <p:cNvSpPr/>
              <p:nvPr/>
            </p:nvSpPr>
            <p:spPr bwMode="auto">
              <a:xfrm>
                <a:off x="5500688" y="2693988"/>
                <a:ext cx="30163" cy="238125"/>
              </a:xfrm>
              <a:custGeom>
                <a:avLst/>
                <a:gdLst>
                  <a:gd name="T0" fmla="*/ 1 w 6"/>
                  <a:gd name="T1" fmla="*/ 0 h 49"/>
                  <a:gd name="T2" fmla="*/ 6 w 6"/>
                  <a:gd name="T3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49">
                    <a:moveTo>
                      <a:pt x="1" y="0"/>
                    </a:moveTo>
                    <a:cubicBezTo>
                      <a:pt x="0" y="14"/>
                      <a:pt x="3" y="36"/>
                      <a:pt x="6" y="49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任意多边形: 形状 45"/>
              <p:cNvSpPr/>
              <p:nvPr/>
            </p:nvSpPr>
            <p:spPr bwMode="auto">
              <a:xfrm>
                <a:off x="5448300" y="2684463"/>
                <a:ext cx="23813" cy="238125"/>
              </a:xfrm>
              <a:custGeom>
                <a:avLst/>
                <a:gdLst>
                  <a:gd name="T0" fmla="*/ 1 w 5"/>
                  <a:gd name="T1" fmla="*/ 0 h 49"/>
                  <a:gd name="T2" fmla="*/ 1 w 5"/>
                  <a:gd name="T3" fmla="*/ 5 h 49"/>
                  <a:gd name="T4" fmla="*/ 5 w 5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9">
                    <a:moveTo>
                      <a:pt x="1" y="0"/>
                    </a:moveTo>
                    <a:cubicBezTo>
                      <a:pt x="1" y="1"/>
                      <a:pt x="1" y="3"/>
                      <a:pt x="1" y="5"/>
                    </a:cubicBezTo>
                    <a:cubicBezTo>
                      <a:pt x="0" y="18"/>
                      <a:pt x="1" y="36"/>
                      <a:pt x="5" y="49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任意多边形: 形状 46"/>
              <p:cNvSpPr/>
              <p:nvPr/>
            </p:nvSpPr>
            <p:spPr bwMode="auto">
              <a:xfrm>
                <a:off x="5448300" y="2684463"/>
                <a:ext cx="23813" cy="238125"/>
              </a:xfrm>
              <a:custGeom>
                <a:avLst/>
                <a:gdLst>
                  <a:gd name="T0" fmla="*/ 1 w 5"/>
                  <a:gd name="T1" fmla="*/ 0 h 49"/>
                  <a:gd name="T2" fmla="*/ 1 w 5"/>
                  <a:gd name="T3" fmla="*/ 5 h 49"/>
                  <a:gd name="T4" fmla="*/ 5 w 5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9">
                    <a:moveTo>
                      <a:pt x="1" y="0"/>
                    </a:moveTo>
                    <a:cubicBezTo>
                      <a:pt x="1" y="1"/>
                      <a:pt x="1" y="3"/>
                      <a:pt x="1" y="5"/>
                    </a:cubicBezTo>
                    <a:cubicBezTo>
                      <a:pt x="0" y="18"/>
                      <a:pt x="1" y="36"/>
                      <a:pt x="5" y="49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8" name="任意多边形: 形状 47"/>
              <p:cNvSpPr/>
              <p:nvPr/>
            </p:nvSpPr>
            <p:spPr bwMode="auto">
              <a:xfrm>
                <a:off x="6961188" y="2470150"/>
                <a:ext cx="723900" cy="946150"/>
              </a:xfrm>
              <a:custGeom>
                <a:avLst/>
                <a:gdLst>
                  <a:gd name="T0" fmla="*/ 39 w 149"/>
                  <a:gd name="T1" fmla="*/ 5 h 195"/>
                  <a:gd name="T2" fmla="*/ 92 w 149"/>
                  <a:gd name="T3" fmla="*/ 4 h 195"/>
                  <a:gd name="T4" fmla="*/ 143 w 149"/>
                  <a:gd name="T5" fmla="*/ 101 h 195"/>
                  <a:gd name="T6" fmla="*/ 96 w 149"/>
                  <a:gd name="T7" fmla="*/ 195 h 195"/>
                  <a:gd name="T8" fmla="*/ 2 w 149"/>
                  <a:gd name="T9" fmla="*/ 125 h 195"/>
                  <a:gd name="T10" fmla="*/ 24 w 149"/>
                  <a:gd name="T11" fmla="*/ 85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9" h="195">
                    <a:moveTo>
                      <a:pt x="39" y="5"/>
                    </a:moveTo>
                    <a:cubicBezTo>
                      <a:pt x="57" y="2"/>
                      <a:pt x="75" y="0"/>
                      <a:pt x="92" y="4"/>
                    </a:cubicBezTo>
                    <a:cubicBezTo>
                      <a:pt x="136" y="13"/>
                      <a:pt x="149" y="62"/>
                      <a:pt x="143" y="101"/>
                    </a:cubicBezTo>
                    <a:cubicBezTo>
                      <a:pt x="137" y="136"/>
                      <a:pt x="118" y="167"/>
                      <a:pt x="96" y="195"/>
                    </a:cubicBezTo>
                    <a:cubicBezTo>
                      <a:pt x="64" y="173"/>
                      <a:pt x="34" y="147"/>
                      <a:pt x="2" y="125"/>
                    </a:cubicBezTo>
                    <a:cubicBezTo>
                      <a:pt x="0" y="124"/>
                      <a:pt x="11" y="115"/>
                      <a:pt x="24" y="85"/>
                    </a:cubicBezTo>
                  </a:path>
                </a:pathLst>
              </a:custGeom>
              <a:solidFill>
                <a:srgbClr val="476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9" name="任意多边形: 形状 48"/>
              <p:cNvSpPr/>
              <p:nvPr/>
            </p:nvSpPr>
            <p:spPr bwMode="auto">
              <a:xfrm>
                <a:off x="6918325" y="1641475"/>
                <a:ext cx="649288" cy="915988"/>
              </a:xfrm>
              <a:custGeom>
                <a:avLst/>
                <a:gdLst>
                  <a:gd name="T0" fmla="*/ 37 w 134"/>
                  <a:gd name="T1" fmla="*/ 185 h 189"/>
                  <a:gd name="T2" fmla="*/ 20 w 134"/>
                  <a:gd name="T3" fmla="*/ 177 h 189"/>
                  <a:gd name="T4" fmla="*/ 6 w 134"/>
                  <a:gd name="T5" fmla="*/ 161 h 189"/>
                  <a:gd name="T6" fmla="*/ 0 w 134"/>
                  <a:gd name="T7" fmla="*/ 147 h 189"/>
                  <a:gd name="T8" fmla="*/ 17 w 134"/>
                  <a:gd name="T9" fmla="*/ 150 h 189"/>
                  <a:gd name="T10" fmla="*/ 27 w 134"/>
                  <a:gd name="T11" fmla="*/ 139 h 189"/>
                  <a:gd name="T12" fmla="*/ 36 w 134"/>
                  <a:gd name="T13" fmla="*/ 122 h 189"/>
                  <a:gd name="T14" fmla="*/ 36 w 134"/>
                  <a:gd name="T15" fmla="*/ 121 h 189"/>
                  <a:gd name="T16" fmla="*/ 32 w 134"/>
                  <a:gd name="T17" fmla="*/ 118 h 189"/>
                  <a:gd name="T18" fmla="*/ 26 w 134"/>
                  <a:gd name="T19" fmla="*/ 115 h 189"/>
                  <a:gd name="T20" fmla="*/ 15 w 134"/>
                  <a:gd name="T21" fmla="*/ 103 h 189"/>
                  <a:gd name="T22" fmla="*/ 11 w 134"/>
                  <a:gd name="T23" fmla="*/ 84 h 189"/>
                  <a:gd name="T24" fmla="*/ 39 w 134"/>
                  <a:gd name="T25" fmla="*/ 6 h 189"/>
                  <a:gd name="T26" fmla="*/ 45 w 134"/>
                  <a:gd name="T27" fmla="*/ 3 h 189"/>
                  <a:gd name="T28" fmla="*/ 67 w 134"/>
                  <a:gd name="T29" fmla="*/ 9 h 189"/>
                  <a:gd name="T30" fmla="*/ 88 w 134"/>
                  <a:gd name="T31" fmla="*/ 16 h 189"/>
                  <a:gd name="T32" fmla="*/ 114 w 134"/>
                  <a:gd name="T33" fmla="*/ 24 h 189"/>
                  <a:gd name="T34" fmla="*/ 132 w 134"/>
                  <a:gd name="T35" fmla="*/ 36 h 189"/>
                  <a:gd name="T36" fmla="*/ 126 w 134"/>
                  <a:gd name="T37" fmla="*/ 55 h 189"/>
                  <a:gd name="T38" fmla="*/ 119 w 134"/>
                  <a:gd name="T39" fmla="*/ 75 h 189"/>
                  <a:gd name="T40" fmla="*/ 104 w 134"/>
                  <a:gd name="T41" fmla="*/ 120 h 189"/>
                  <a:gd name="T42" fmla="*/ 95 w 134"/>
                  <a:gd name="T43" fmla="*/ 154 h 189"/>
                  <a:gd name="T44" fmla="*/ 95 w 134"/>
                  <a:gd name="T45" fmla="*/ 168 h 189"/>
                  <a:gd name="T46" fmla="*/ 99 w 134"/>
                  <a:gd name="T47" fmla="*/ 173 h 189"/>
                  <a:gd name="T48" fmla="*/ 104 w 134"/>
                  <a:gd name="T49" fmla="*/ 176 h 189"/>
                  <a:gd name="T50" fmla="*/ 92 w 134"/>
                  <a:gd name="T51" fmla="*/ 182 h 189"/>
                  <a:gd name="T52" fmla="*/ 82 w 134"/>
                  <a:gd name="T53" fmla="*/ 185 h 189"/>
                  <a:gd name="T54" fmla="*/ 37 w 134"/>
                  <a:gd name="T55" fmla="*/ 18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4" h="189">
                    <a:moveTo>
                      <a:pt x="37" y="185"/>
                    </a:moveTo>
                    <a:cubicBezTo>
                      <a:pt x="31" y="183"/>
                      <a:pt x="25" y="181"/>
                      <a:pt x="20" y="177"/>
                    </a:cubicBezTo>
                    <a:cubicBezTo>
                      <a:pt x="14" y="173"/>
                      <a:pt x="9" y="167"/>
                      <a:pt x="6" y="161"/>
                    </a:cubicBezTo>
                    <a:cubicBezTo>
                      <a:pt x="4" y="157"/>
                      <a:pt x="4" y="148"/>
                      <a:pt x="0" y="147"/>
                    </a:cubicBezTo>
                    <a:cubicBezTo>
                      <a:pt x="4" y="150"/>
                      <a:pt x="12" y="151"/>
                      <a:pt x="17" y="150"/>
                    </a:cubicBezTo>
                    <a:cubicBezTo>
                      <a:pt x="22" y="148"/>
                      <a:pt x="25" y="143"/>
                      <a:pt x="27" y="139"/>
                    </a:cubicBezTo>
                    <a:cubicBezTo>
                      <a:pt x="31" y="133"/>
                      <a:pt x="34" y="128"/>
                      <a:pt x="36" y="122"/>
                    </a:cubicBezTo>
                    <a:cubicBezTo>
                      <a:pt x="36" y="122"/>
                      <a:pt x="36" y="122"/>
                      <a:pt x="36" y="121"/>
                    </a:cubicBezTo>
                    <a:cubicBezTo>
                      <a:pt x="36" y="120"/>
                      <a:pt x="33" y="118"/>
                      <a:pt x="32" y="118"/>
                    </a:cubicBezTo>
                    <a:cubicBezTo>
                      <a:pt x="30" y="117"/>
                      <a:pt x="28" y="116"/>
                      <a:pt x="26" y="115"/>
                    </a:cubicBezTo>
                    <a:cubicBezTo>
                      <a:pt x="22" y="112"/>
                      <a:pt x="18" y="108"/>
                      <a:pt x="15" y="103"/>
                    </a:cubicBezTo>
                    <a:cubicBezTo>
                      <a:pt x="12" y="97"/>
                      <a:pt x="11" y="91"/>
                      <a:pt x="11" y="84"/>
                    </a:cubicBezTo>
                    <a:cubicBezTo>
                      <a:pt x="8" y="55"/>
                      <a:pt x="18" y="26"/>
                      <a:pt x="39" y="6"/>
                    </a:cubicBezTo>
                    <a:cubicBezTo>
                      <a:pt x="41" y="5"/>
                      <a:pt x="43" y="3"/>
                      <a:pt x="45" y="3"/>
                    </a:cubicBezTo>
                    <a:cubicBezTo>
                      <a:pt x="53" y="0"/>
                      <a:pt x="60" y="8"/>
                      <a:pt x="67" y="9"/>
                    </a:cubicBezTo>
                    <a:cubicBezTo>
                      <a:pt x="74" y="11"/>
                      <a:pt x="81" y="13"/>
                      <a:pt x="88" y="16"/>
                    </a:cubicBezTo>
                    <a:cubicBezTo>
                      <a:pt x="97" y="19"/>
                      <a:pt x="105" y="21"/>
                      <a:pt x="114" y="24"/>
                    </a:cubicBezTo>
                    <a:cubicBezTo>
                      <a:pt x="119" y="27"/>
                      <a:pt x="130" y="30"/>
                      <a:pt x="132" y="36"/>
                    </a:cubicBezTo>
                    <a:cubicBezTo>
                      <a:pt x="134" y="42"/>
                      <a:pt x="128" y="49"/>
                      <a:pt x="126" y="55"/>
                    </a:cubicBezTo>
                    <a:cubicBezTo>
                      <a:pt x="124" y="62"/>
                      <a:pt x="122" y="68"/>
                      <a:pt x="119" y="75"/>
                    </a:cubicBezTo>
                    <a:cubicBezTo>
                      <a:pt x="113" y="90"/>
                      <a:pt x="108" y="105"/>
                      <a:pt x="104" y="120"/>
                    </a:cubicBezTo>
                    <a:cubicBezTo>
                      <a:pt x="100" y="131"/>
                      <a:pt x="97" y="142"/>
                      <a:pt x="95" y="154"/>
                    </a:cubicBezTo>
                    <a:cubicBezTo>
                      <a:pt x="94" y="159"/>
                      <a:pt x="94" y="164"/>
                      <a:pt x="95" y="168"/>
                    </a:cubicBezTo>
                    <a:cubicBezTo>
                      <a:pt x="96" y="170"/>
                      <a:pt x="97" y="172"/>
                      <a:pt x="99" y="173"/>
                    </a:cubicBezTo>
                    <a:cubicBezTo>
                      <a:pt x="100" y="174"/>
                      <a:pt x="103" y="176"/>
                      <a:pt x="104" y="176"/>
                    </a:cubicBezTo>
                    <a:cubicBezTo>
                      <a:pt x="101" y="178"/>
                      <a:pt x="96" y="181"/>
                      <a:pt x="92" y="182"/>
                    </a:cubicBezTo>
                    <a:cubicBezTo>
                      <a:pt x="89" y="183"/>
                      <a:pt x="85" y="184"/>
                      <a:pt x="82" y="185"/>
                    </a:cubicBezTo>
                    <a:cubicBezTo>
                      <a:pt x="67" y="188"/>
                      <a:pt x="52" y="189"/>
                      <a:pt x="37" y="18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0" name="任意多边形: 形状 49"/>
              <p:cNvSpPr/>
              <p:nvPr/>
            </p:nvSpPr>
            <p:spPr bwMode="auto">
              <a:xfrm>
                <a:off x="6980237" y="1476375"/>
                <a:ext cx="693738" cy="615951"/>
              </a:xfrm>
              <a:custGeom>
                <a:avLst/>
                <a:gdLst>
                  <a:gd name="T0" fmla="*/ 98 w 143"/>
                  <a:gd name="T1" fmla="*/ 118 h 127"/>
                  <a:gd name="T2" fmla="*/ 108 w 143"/>
                  <a:gd name="T3" fmla="*/ 112 h 127"/>
                  <a:gd name="T4" fmla="*/ 137 w 143"/>
                  <a:gd name="T5" fmla="*/ 106 h 127"/>
                  <a:gd name="T6" fmla="*/ 126 w 143"/>
                  <a:gd name="T7" fmla="*/ 92 h 127"/>
                  <a:gd name="T8" fmla="*/ 138 w 143"/>
                  <a:gd name="T9" fmla="*/ 86 h 127"/>
                  <a:gd name="T10" fmla="*/ 142 w 143"/>
                  <a:gd name="T11" fmla="*/ 74 h 127"/>
                  <a:gd name="T12" fmla="*/ 126 w 143"/>
                  <a:gd name="T13" fmla="*/ 66 h 127"/>
                  <a:gd name="T14" fmla="*/ 133 w 143"/>
                  <a:gd name="T15" fmla="*/ 46 h 127"/>
                  <a:gd name="T16" fmla="*/ 121 w 143"/>
                  <a:gd name="T17" fmla="*/ 40 h 127"/>
                  <a:gd name="T18" fmla="*/ 110 w 143"/>
                  <a:gd name="T19" fmla="*/ 42 h 127"/>
                  <a:gd name="T20" fmla="*/ 103 w 143"/>
                  <a:gd name="T21" fmla="*/ 20 h 127"/>
                  <a:gd name="T22" fmla="*/ 80 w 143"/>
                  <a:gd name="T23" fmla="*/ 25 h 127"/>
                  <a:gd name="T24" fmla="*/ 65 w 143"/>
                  <a:gd name="T25" fmla="*/ 2 h 127"/>
                  <a:gd name="T26" fmla="*/ 41 w 143"/>
                  <a:gd name="T27" fmla="*/ 17 h 127"/>
                  <a:gd name="T28" fmla="*/ 25 w 143"/>
                  <a:gd name="T29" fmla="*/ 12 h 127"/>
                  <a:gd name="T30" fmla="*/ 11 w 143"/>
                  <a:gd name="T31" fmla="*/ 20 h 127"/>
                  <a:gd name="T32" fmla="*/ 18 w 143"/>
                  <a:gd name="T33" fmla="*/ 34 h 127"/>
                  <a:gd name="T34" fmla="*/ 6 w 143"/>
                  <a:gd name="T35" fmla="*/ 37 h 127"/>
                  <a:gd name="T36" fmla="*/ 0 w 143"/>
                  <a:gd name="T37" fmla="*/ 47 h 127"/>
                  <a:gd name="T38" fmla="*/ 3 w 143"/>
                  <a:gd name="T39" fmla="*/ 54 h 127"/>
                  <a:gd name="T40" fmla="*/ 13 w 143"/>
                  <a:gd name="T41" fmla="*/ 59 h 127"/>
                  <a:gd name="T42" fmla="*/ 29 w 143"/>
                  <a:gd name="T43" fmla="*/ 57 h 127"/>
                  <a:gd name="T44" fmla="*/ 30 w 143"/>
                  <a:gd name="T45" fmla="*/ 73 h 127"/>
                  <a:gd name="T46" fmla="*/ 47 w 143"/>
                  <a:gd name="T47" fmla="*/ 77 h 127"/>
                  <a:gd name="T48" fmla="*/ 63 w 143"/>
                  <a:gd name="T49" fmla="*/ 70 h 127"/>
                  <a:gd name="T50" fmla="*/ 67 w 143"/>
                  <a:gd name="T51" fmla="*/ 86 h 127"/>
                  <a:gd name="T52" fmla="*/ 85 w 143"/>
                  <a:gd name="T53" fmla="*/ 87 h 127"/>
                  <a:gd name="T54" fmla="*/ 82 w 143"/>
                  <a:gd name="T55" fmla="*/ 110 h 127"/>
                  <a:gd name="T56" fmla="*/ 88 w 143"/>
                  <a:gd name="T57" fmla="*/ 116 h 127"/>
                  <a:gd name="T58" fmla="*/ 97 w 143"/>
                  <a:gd name="T59" fmla="*/ 118 h 127"/>
                  <a:gd name="T60" fmla="*/ 98 w 143"/>
                  <a:gd name="T61" fmla="*/ 118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3" h="127">
                    <a:moveTo>
                      <a:pt x="98" y="118"/>
                    </a:moveTo>
                    <a:cubicBezTo>
                      <a:pt x="102" y="117"/>
                      <a:pt x="106" y="116"/>
                      <a:pt x="108" y="112"/>
                    </a:cubicBezTo>
                    <a:cubicBezTo>
                      <a:pt x="113" y="127"/>
                      <a:pt x="136" y="120"/>
                      <a:pt x="137" y="106"/>
                    </a:cubicBezTo>
                    <a:cubicBezTo>
                      <a:pt x="137" y="100"/>
                      <a:pt x="132" y="93"/>
                      <a:pt x="126" y="92"/>
                    </a:cubicBezTo>
                    <a:cubicBezTo>
                      <a:pt x="130" y="91"/>
                      <a:pt x="135" y="89"/>
                      <a:pt x="138" y="86"/>
                    </a:cubicBezTo>
                    <a:cubicBezTo>
                      <a:pt x="141" y="83"/>
                      <a:pt x="143" y="79"/>
                      <a:pt x="142" y="74"/>
                    </a:cubicBezTo>
                    <a:cubicBezTo>
                      <a:pt x="141" y="68"/>
                      <a:pt x="132" y="65"/>
                      <a:pt x="126" y="66"/>
                    </a:cubicBezTo>
                    <a:cubicBezTo>
                      <a:pt x="132" y="63"/>
                      <a:pt x="136" y="52"/>
                      <a:pt x="133" y="46"/>
                    </a:cubicBezTo>
                    <a:cubicBezTo>
                      <a:pt x="130" y="42"/>
                      <a:pt x="126" y="40"/>
                      <a:pt x="121" y="40"/>
                    </a:cubicBezTo>
                    <a:cubicBezTo>
                      <a:pt x="119" y="40"/>
                      <a:pt x="111" y="40"/>
                      <a:pt x="110" y="42"/>
                    </a:cubicBezTo>
                    <a:cubicBezTo>
                      <a:pt x="113" y="34"/>
                      <a:pt x="110" y="24"/>
                      <a:pt x="103" y="20"/>
                    </a:cubicBezTo>
                    <a:cubicBezTo>
                      <a:pt x="95" y="16"/>
                      <a:pt x="84" y="18"/>
                      <a:pt x="80" y="25"/>
                    </a:cubicBezTo>
                    <a:cubicBezTo>
                      <a:pt x="80" y="15"/>
                      <a:pt x="74" y="5"/>
                      <a:pt x="65" y="2"/>
                    </a:cubicBezTo>
                    <a:cubicBezTo>
                      <a:pt x="57" y="0"/>
                      <a:pt x="39" y="6"/>
                      <a:pt x="41" y="17"/>
                    </a:cubicBezTo>
                    <a:cubicBezTo>
                      <a:pt x="36" y="14"/>
                      <a:pt x="31" y="12"/>
                      <a:pt x="25" y="12"/>
                    </a:cubicBezTo>
                    <a:cubicBezTo>
                      <a:pt x="19" y="12"/>
                      <a:pt x="13" y="15"/>
                      <a:pt x="11" y="20"/>
                    </a:cubicBezTo>
                    <a:cubicBezTo>
                      <a:pt x="9" y="26"/>
                      <a:pt x="12" y="33"/>
                      <a:pt x="18" y="34"/>
                    </a:cubicBezTo>
                    <a:cubicBezTo>
                      <a:pt x="14" y="34"/>
                      <a:pt x="10" y="35"/>
                      <a:pt x="6" y="37"/>
                    </a:cubicBezTo>
                    <a:cubicBezTo>
                      <a:pt x="2" y="39"/>
                      <a:pt x="0" y="43"/>
                      <a:pt x="0" y="47"/>
                    </a:cubicBezTo>
                    <a:cubicBezTo>
                      <a:pt x="0" y="50"/>
                      <a:pt x="1" y="52"/>
                      <a:pt x="3" y="54"/>
                    </a:cubicBezTo>
                    <a:cubicBezTo>
                      <a:pt x="5" y="57"/>
                      <a:pt x="9" y="59"/>
                      <a:pt x="13" y="59"/>
                    </a:cubicBezTo>
                    <a:cubicBezTo>
                      <a:pt x="19" y="60"/>
                      <a:pt x="24" y="59"/>
                      <a:pt x="29" y="57"/>
                    </a:cubicBezTo>
                    <a:cubicBezTo>
                      <a:pt x="25" y="62"/>
                      <a:pt x="26" y="69"/>
                      <a:pt x="30" y="73"/>
                    </a:cubicBezTo>
                    <a:cubicBezTo>
                      <a:pt x="35" y="77"/>
                      <a:pt x="41" y="78"/>
                      <a:pt x="47" y="77"/>
                    </a:cubicBezTo>
                    <a:cubicBezTo>
                      <a:pt x="53" y="76"/>
                      <a:pt x="58" y="73"/>
                      <a:pt x="63" y="70"/>
                    </a:cubicBezTo>
                    <a:cubicBezTo>
                      <a:pt x="59" y="75"/>
                      <a:pt x="62" y="83"/>
                      <a:pt x="67" y="86"/>
                    </a:cubicBezTo>
                    <a:cubicBezTo>
                      <a:pt x="73" y="90"/>
                      <a:pt x="80" y="89"/>
                      <a:pt x="85" y="87"/>
                    </a:cubicBezTo>
                    <a:cubicBezTo>
                      <a:pt x="79" y="89"/>
                      <a:pt x="81" y="105"/>
                      <a:pt x="82" y="110"/>
                    </a:cubicBezTo>
                    <a:cubicBezTo>
                      <a:pt x="83" y="112"/>
                      <a:pt x="85" y="115"/>
                      <a:pt x="88" y="116"/>
                    </a:cubicBezTo>
                    <a:cubicBezTo>
                      <a:pt x="91" y="118"/>
                      <a:pt x="94" y="118"/>
                      <a:pt x="97" y="118"/>
                    </a:cubicBezTo>
                    <a:cubicBezTo>
                      <a:pt x="97" y="118"/>
                      <a:pt x="98" y="118"/>
                      <a:pt x="98" y="1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FF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任意多边形: 形状 50"/>
              <p:cNvSpPr/>
              <p:nvPr/>
            </p:nvSpPr>
            <p:spPr bwMode="auto">
              <a:xfrm>
                <a:off x="7067550" y="2222500"/>
                <a:ext cx="131763" cy="63500"/>
              </a:xfrm>
              <a:custGeom>
                <a:avLst/>
                <a:gdLst>
                  <a:gd name="T0" fmla="*/ 5 w 27"/>
                  <a:gd name="T1" fmla="*/ 0 h 13"/>
                  <a:gd name="T2" fmla="*/ 5 w 27"/>
                  <a:gd name="T3" fmla="*/ 2 h 13"/>
                  <a:gd name="T4" fmla="*/ 4 w 27"/>
                  <a:gd name="T5" fmla="*/ 4 h 13"/>
                  <a:gd name="T6" fmla="*/ 4 w 27"/>
                  <a:gd name="T7" fmla="*/ 4 h 13"/>
                  <a:gd name="T8" fmla="*/ 2 w 27"/>
                  <a:gd name="T9" fmla="*/ 8 h 13"/>
                  <a:gd name="T10" fmla="*/ 2 w 27"/>
                  <a:gd name="T11" fmla="*/ 9 h 13"/>
                  <a:gd name="T12" fmla="*/ 0 w 27"/>
                  <a:gd name="T13" fmla="*/ 13 h 13"/>
                  <a:gd name="T14" fmla="*/ 22 w 27"/>
                  <a:gd name="T15" fmla="*/ 7 h 13"/>
                  <a:gd name="T16" fmla="*/ 27 w 27"/>
                  <a:gd name="T17" fmla="*/ 1 h 13"/>
                  <a:gd name="T18" fmla="*/ 5 w 27"/>
                  <a:gd name="T1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13">
                    <a:moveTo>
                      <a:pt x="5" y="0"/>
                    </a:moveTo>
                    <a:cubicBezTo>
                      <a:pt x="5" y="1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6"/>
                      <a:pt x="3" y="7"/>
                      <a:pt x="2" y="8"/>
                    </a:cubicBezTo>
                    <a:cubicBezTo>
                      <a:pt x="2" y="8"/>
                      <a:pt x="2" y="9"/>
                      <a:pt x="2" y="9"/>
                    </a:cubicBezTo>
                    <a:cubicBezTo>
                      <a:pt x="2" y="10"/>
                      <a:pt x="1" y="12"/>
                      <a:pt x="0" y="13"/>
                    </a:cubicBezTo>
                    <a:cubicBezTo>
                      <a:pt x="7" y="13"/>
                      <a:pt x="16" y="13"/>
                      <a:pt x="22" y="7"/>
                    </a:cubicBezTo>
                    <a:cubicBezTo>
                      <a:pt x="24" y="5"/>
                      <a:pt x="26" y="3"/>
                      <a:pt x="27" y="1"/>
                    </a:cubicBezTo>
                    <a:cubicBezTo>
                      <a:pt x="20" y="3"/>
                      <a:pt x="13" y="3"/>
                      <a:pt x="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2" name="任意多边形: 形状 51"/>
              <p:cNvSpPr/>
              <p:nvPr/>
            </p:nvSpPr>
            <p:spPr bwMode="auto">
              <a:xfrm>
                <a:off x="7010400" y="2038350"/>
                <a:ext cx="101600" cy="63500"/>
              </a:xfrm>
              <a:custGeom>
                <a:avLst/>
                <a:gdLst>
                  <a:gd name="T0" fmla="*/ 0 w 21"/>
                  <a:gd name="T1" fmla="*/ 0 h 13"/>
                  <a:gd name="T2" fmla="*/ 8 w 21"/>
                  <a:gd name="T3" fmla="*/ 11 h 13"/>
                  <a:gd name="T4" fmla="*/ 21 w 21"/>
                  <a:gd name="T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3">
                    <a:moveTo>
                      <a:pt x="0" y="0"/>
                    </a:moveTo>
                    <a:cubicBezTo>
                      <a:pt x="0" y="5"/>
                      <a:pt x="3" y="10"/>
                      <a:pt x="8" y="11"/>
                    </a:cubicBezTo>
                    <a:cubicBezTo>
                      <a:pt x="13" y="13"/>
                      <a:pt x="18" y="11"/>
                      <a:pt x="21" y="7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3" name="任意多边形: 形状 52"/>
              <p:cNvSpPr/>
              <p:nvPr/>
            </p:nvSpPr>
            <p:spPr bwMode="auto">
              <a:xfrm>
                <a:off x="7354888" y="1974850"/>
                <a:ext cx="155575" cy="155575"/>
              </a:xfrm>
              <a:custGeom>
                <a:avLst/>
                <a:gdLst>
                  <a:gd name="T0" fmla="*/ 0 w 32"/>
                  <a:gd name="T1" fmla="*/ 6 h 32"/>
                  <a:gd name="T2" fmla="*/ 16 w 32"/>
                  <a:gd name="T3" fmla="*/ 0 h 32"/>
                  <a:gd name="T4" fmla="*/ 30 w 32"/>
                  <a:gd name="T5" fmla="*/ 9 h 32"/>
                  <a:gd name="T6" fmla="*/ 28 w 32"/>
                  <a:gd name="T7" fmla="*/ 24 h 32"/>
                  <a:gd name="T8" fmla="*/ 16 w 32"/>
                  <a:gd name="T9" fmla="*/ 31 h 32"/>
                  <a:gd name="T10" fmla="*/ 4 w 32"/>
                  <a:gd name="T11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6"/>
                    </a:moveTo>
                    <a:cubicBezTo>
                      <a:pt x="5" y="2"/>
                      <a:pt x="10" y="0"/>
                      <a:pt x="16" y="0"/>
                    </a:cubicBezTo>
                    <a:cubicBezTo>
                      <a:pt x="22" y="1"/>
                      <a:pt x="28" y="4"/>
                      <a:pt x="30" y="9"/>
                    </a:cubicBezTo>
                    <a:cubicBezTo>
                      <a:pt x="32" y="14"/>
                      <a:pt x="31" y="19"/>
                      <a:pt x="28" y="24"/>
                    </a:cubicBezTo>
                    <a:cubicBezTo>
                      <a:pt x="26" y="28"/>
                      <a:pt x="21" y="31"/>
                      <a:pt x="16" y="31"/>
                    </a:cubicBezTo>
                    <a:cubicBezTo>
                      <a:pt x="11" y="32"/>
                      <a:pt x="7" y="31"/>
                      <a:pt x="4" y="28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4" name="任意多边形: 形状 53"/>
              <p:cNvSpPr/>
              <p:nvPr/>
            </p:nvSpPr>
            <p:spPr bwMode="auto">
              <a:xfrm>
                <a:off x="7354888" y="1974850"/>
                <a:ext cx="155575" cy="155575"/>
              </a:xfrm>
              <a:custGeom>
                <a:avLst/>
                <a:gdLst>
                  <a:gd name="T0" fmla="*/ 0 w 32"/>
                  <a:gd name="T1" fmla="*/ 6 h 32"/>
                  <a:gd name="T2" fmla="*/ 16 w 32"/>
                  <a:gd name="T3" fmla="*/ 0 h 32"/>
                  <a:gd name="T4" fmla="*/ 30 w 32"/>
                  <a:gd name="T5" fmla="*/ 9 h 32"/>
                  <a:gd name="T6" fmla="*/ 28 w 32"/>
                  <a:gd name="T7" fmla="*/ 24 h 32"/>
                  <a:gd name="T8" fmla="*/ 16 w 32"/>
                  <a:gd name="T9" fmla="*/ 31 h 32"/>
                  <a:gd name="T10" fmla="*/ 4 w 32"/>
                  <a:gd name="T11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6"/>
                    </a:moveTo>
                    <a:cubicBezTo>
                      <a:pt x="5" y="2"/>
                      <a:pt x="10" y="0"/>
                      <a:pt x="16" y="0"/>
                    </a:cubicBezTo>
                    <a:cubicBezTo>
                      <a:pt x="22" y="1"/>
                      <a:pt x="28" y="4"/>
                      <a:pt x="30" y="9"/>
                    </a:cubicBezTo>
                    <a:cubicBezTo>
                      <a:pt x="32" y="14"/>
                      <a:pt x="31" y="19"/>
                      <a:pt x="28" y="24"/>
                    </a:cubicBezTo>
                    <a:cubicBezTo>
                      <a:pt x="26" y="28"/>
                      <a:pt x="21" y="31"/>
                      <a:pt x="16" y="31"/>
                    </a:cubicBezTo>
                    <a:cubicBezTo>
                      <a:pt x="11" y="32"/>
                      <a:pt x="7" y="31"/>
                      <a:pt x="4" y="28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5" name="任意多边形: 形状 54"/>
              <p:cNvSpPr/>
              <p:nvPr/>
            </p:nvSpPr>
            <p:spPr bwMode="auto">
              <a:xfrm>
                <a:off x="7373938" y="2005013"/>
                <a:ext cx="73025" cy="33338"/>
              </a:xfrm>
              <a:custGeom>
                <a:avLst/>
                <a:gdLst>
                  <a:gd name="T0" fmla="*/ 15 w 15"/>
                  <a:gd name="T1" fmla="*/ 0 h 7"/>
                  <a:gd name="T2" fmla="*/ 7 w 15"/>
                  <a:gd name="T3" fmla="*/ 2 h 7"/>
                  <a:gd name="T4" fmla="*/ 0 w 15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7">
                    <a:moveTo>
                      <a:pt x="15" y="0"/>
                    </a:moveTo>
                    <a:cubicBezTo>
                      <a:pt x="12" y="0"/>
                      <a:pt x="10" y="1"/>
                      <a:pt x="7" y="2"/>
                    </a:cubicBezTo>
                    <a:cubicBezTo>
                      <a:pt x="4" y="4"/>
                      <a:pt x="2" y="5"/>
                      <a:pt x="0" y="7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22222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6" name="任意多边形: 形状 55"/>
              <p:cNvSpPr/>
              <p:nvPr/>
            </p:nvSpPr>
            <p:spPr bwMode="auto">
              <a:xfrm>
                <a:off x="7373938" y="2005013"/>
                <a:ext cx="73025" cy="33338"/>
              </a:xfrm>
              <a:custGeom>
                <a:avLst/>
                <a:gdLst>
                  <a:gd name="T0" fmla="*/ 15 w 15"/>
                  <a:gd name="T1" fmla="*/ 0 h 7"/>
                  <a:gd name="T2" fmla="*/ 7 w 15"/>
                  <a:gd name="T3" fmla="*/ 2 h 7"/>
                  <a:gd name="T4" fmla="*/ 0 w 15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7">
                    <a:moveTo>
                      <a:pt x="15" y="0"/>
                    </a:moveTo>
                    <a:cubicBezTo>
                      <a:pt x="12" y="0"/>
                      <a:pt x="10" y="1"/>
                      <a:pt x="7" y="2"/>
                    </a:cubicBezTo>
                    <a:cubicBezTo>
                      <a:pt x="4" y="4"/>
                      <a:pt x="2" y="5"/>
                      <a:pt x="0" y="7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7" name="任意多边形: 形状 56"/>
              <p:cNvSpPr/>
              <p:nvPr/>
            </p:nvSpPr>
            <p:spPr bwMode="auto">
              <a:xfrm>
                <a:off x="6384925" y="2630488"/>
                <a:ext cx="111125" cy="141288"/>
              </a:xfrm>
              <a:custGeom>
                <a:avLst/>
                <a:gdLst>
                  <a:gd name="T0" fmla="*/ 0 w 23"/>
                  <a:gd name="T1" fmla="*/ 29 h 29"/>
                  <a:gd name="T2" fmla="*/ 16 w 23"/>
                  <a:gd name="T3" fmla="*/ 10 h 29"/>
                  <a:gd name="T4" fmla="*/ 23 w 23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8">
                    <a:moveTo>
                      <a:pt x="0" y="29"/>
                    </a:moveTo>
                    <a:cubicBezTo>
                      <a:pt x="5" y="23"/>
                      <a:pt x="10" y="16"/>
                      <a:pt x="16" y="10"/>
                    </a:cubicBezTo>
                    <a:cubicBezTo>
                      <a:pt x="18" y="7"/>
                      <a:pt x="21" y="3"/>
                      <a:pt x="23" y="0"/>
                    </a:cubicBezTo>
                  </a:path>
                </a:pathLst>
              </a:custGeom>
              <a:solidFill>
                <a:srgbClr val="7696EA"/>
              </a:solidFill>
              <a:ln w="9525" cap="flat">
                <a:solidFill>
                  <a:srgbClr val="000000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8" name="任意多边形: 形状 57"/>
              <p:cNvSpPr/>
              <p:nvPr/>
            </p:nvSpPr>
            <p:spPr bwMode="auto">
              <a:xfrm>
                <a:off x="6384925" y="2630488"/>
                <a:ext cx="111125" cy="141288"/>
              </a:xfrm>
              <a:custGeom>
                <a:avLst/>
                <a:gdLst>
                  <a:gd name="T0" fmla="*/ 0 w 23"/>
                  <a:gd name="T1" fmla="*/ 29 h 29"/>
                  <a:gd name="T2" fmla="*/ 16 w 23"/>
                  <a:gd name="T3" fmla="*/ 10 h 29"/>
                  <a:gd name="T4" fmla="*/ 23 w 23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8">
                    <a:moveTo>
                      <a:pt x="0" y="29"/>
                    </a:moveTo>
                    <a:cubicBezTo>
                      <a:pt x="5" y="23"/>
                      <a:pt x="10" y="16"/>
                      <a:pt x="16" y="10"/>
                    </a:cubicBezTo>
                    <a:cubicBezTo>
                      <a:pt x="18" y="7"/>
                      <a:pt x="21" y="3"/>
                      <a:pt x="23" y="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9" name="任意多边形: 形状 58"/>
              <p:cNvSpPr/>
              <p:nvPr/>
            </p:nvSpPr>
            <p:spPr bwMode="auto">
              <a:xfrm>
                <a:off x="4195763" y="3271838"/>
                <a:ext cx="1752600" cy="998538"/>
              </a:xfrm>
              <a:custGeom>
                <a:avLst/>
                <a:gdLst>
                  <a:gd name="T0" fmla="*/ 361 w 361"/>
                  <a:gd name="T1" fmla="*/ 40 h 206"/>
                  <a:gd name="T2" fmla="*/ 163 w 361"/>
                  <a:gd name="T3" fmla="*/ 7 h 206"/>
                  <a:gd name="T4" fmla="*/ 69 w 361"/>
                  <a:gd name="T5" fmla="*/ 38 h 206"/>
                  <a:gd name="T6" fmla="*/ 23 w 361"/>
                  <a:gd name="T7" fmla="*/ 128 h 206"/>
                  <a:gd name="T8" fmla="*/ 0 w 361"/>
                  <a:gd name="T9" fmla="*/ 206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1" h="206">
                    <a:moveTo>
                      <a:pt x="361" y="40"/>
                    </a:moveTo>
                    <a:cubicBezTo>
                      <a:pt x="286" y="26"/>
                      <a:pt x="238" y="21"/>
                      <a:pt x="163" y="7"/>
                    </a:cubicBezTo>
                    <a:cubicBezTo>
                      <a:pt x="130" y="0"/>
                      <a:pt x="92" y="13"/>
                      <a:pt x="69" y="38"/>
                    </a:cubicBezTo>
                    <a:cubicBezTo>
                      <a:pt x="46" y="63"/>
                      <a:pt x="34" y="95"/>
                      <a:pt x="23" y="128"/>
                    </a:cubicBezTo>
                    <a:cubicBezTo>
                      <a:pt x="15" y="153"/>
                      <a:pt x="7" y="179"/>
                      <a:pt x="0" y="206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0" name="任意多边形: 形状 59"/>
              <p:cNvSpPr/>
              <p:nvPr/>
            </p:nvSpPr>
            <p:spPr bwMode="auto">
              <a:xfrm>
                <a:off x="4875213" y="3944938"/>
                <a:ext cx="49213" cy="214313"/>
              </a:xfrm>
              <a:custGeom>
                <a:avLst/>
                <a:gdLst>
                  <a:gd name="T0" fmla="*/ 10 w 10"/>
                  <a:gd name="T1" fmla="*/ 44 h 44"/>
                  <a:gd name="T2" fmla="*/ 0 w 10"/>
                  <a:gd name="T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44">
                    <a:moveTo>
                      <a:pt x="10" y="44"/>
                    </a:moveTo>
                    <a:cubicBezTo>
                      <a:pt x="7" y="29"/>
                      <a:pt x="4" y="14"/>
                      <a:pt x="0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任意多边形: 形状 60"/>
              <p:cNvSpPr/>
              <p:nvPr/>
            </p:nvSpPr>
            <p:spPr bwMode="auto">
              <a:xfrm>
                <a:off x="6975475" y="2805113"/>
                <a:ext cx="214313" cy="306388"/>
              </a:xfrm>
              <a:custGeom>
                <a:avLst/>
                <a:gdLst>
                  <a:gd name="T0" fmla="*/ 8 w 44"/>
                  <a:gd name="T1" fmla="*/ 63 h 63"/>
                  <a:gd name="T2" fmla="*/ 0 w 44"/>
                  <a:gd name="T3" fmla="*/ 58 h 63"/>
                  <a:gd name="T4" fmla="*/ 40 w 44"/>
                  <a:gd name="T5" fmla="*/ 9 h 63"/>
                  <a:gd name="T6" fmla="*/ 44 w 44"/>
                  <a:gd name="T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62">
                    <a:moveTo>
                      <a:pt x="8" y="63"/>
                    </a:moveTo>
                    <a:cubicBezTo>
                      <a:pt x="5" y="61"/>
                      <a:pt x="3" y="60"/>
                      <a:pt x="0" y="58"/>
                    </a:cubicBezTo>
                    <a:cubicBezTo>
                      <a:pt x="14" y="42"/>
                      <a:pt x="27" y="26"/>
                      <a:pt x="40" y="9"/>
                    </a:cubicBezTo>
                    <a:cubicBezTo>
                      <a:pt x="42" y="7"/>
                      <a:pt x="44" y="4"/>
                      <a:pt x="44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任意多边形: 形状 61"/>
              <p:cNvSpPr/>
              <p:nvPr/>
            </p:nvSpPr>
            <p:spPr bwMode="auto">
              <a:xfrm>
                <a:off x="6369050" y="2640013"/>
                <a:ext cx="122238" cy="117475"/>
              </a:xfrm>
              <a:custGeom>
                <a:avLst/>
                <a:gdLst>
                  <a:gd name="T0" fmla="*/ 0 w 25"/>
                  <a:gd name="T1" fmla="*/ 14 h 24"/>
                  <a:gd name="T2" fmla="*/ 1 w 25"/>
                  <a:gd name="T3" fmla="*/ 12 h 24"/>
                  <a:gd name="T4" fmla="*/ 6 w 25"/>
                  <a:gd name="T5" fmla="*/ 8 h 24"/>
                  <a:gd name="T6" fmla="*/ 12 w 25"/>
                  <a:gd name="T7" fmla="*/ 6 h 24"/>
                  <a:gd name="T8" fmla="*/ 18 w 25"/>
                  <a:gd name="T9" fmla="*/ 1 h 24"/>
                  <a:gd name="T10" fmla="*/ 21 w 25"/>
                  <a:gd name="T11" fmla="*/ 1 h 24"/>
                  <a:gd name="T12" fmla="*/ 24 w 25"/>
                  <a:gd name="T13" fmla="*/ 0 h 24"/>
                  <a:gd name="T14" fmla="*/ 22 w 25"/>
                  <a:gd name="T15" fmla="*/ 4 h 24"/>
                  <a:gd name="T16" fmla="*/ 17 w 25"/>
                  <a:gd name="T17" fmla="*/ 12 h 24"/>
                  <a:gd name="T18" fmla="*/ 12 w 25"/>
                  <a:gd name="T19" fmla="*/ 18 h 24"/>
                  <a:gd name="T20" fmla="*/ 6 w 25"/>
                  <a:gd name="T21" fmla="*/ 24 h 24"/>
                  <a:gd name="T22" fmla="*/ 1 w 25"/>
                  <a:gd name="T23" fmla="*/ 19 h 24"/>
                  <a:gd name="T24" fmla="*/ 0 w 25"/>
                  <a:gd name="T25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24">
                    <a:moveTo>
                      <a:pt x="0" y="14"/>
                    </a:moveTo>
                    <a:cubicBezTo>
                      <a:pt x="1" y="14"/>
                      <a:pt x="1" y="13"/>
                      <a:pt x="1" y="12"/>
                    </a:cubicBezTo>
                    <a:cubicBezTo>
                      <a:pt x="2" y="11"/>
                      <a:pt x="4" y="9"/>
                      <a:pt x="6" y="8"/>
                    </a:cubicBezTo>
                    <a:cubicBezTo>
                      <a:pt x="9" y="8"/>
                      <a:pt x="11" y="9"/>
                      <a:pt x="12" y="6"/>
                    </a:cubicBezTo>
                    <a:cubicBezTo>
                      <a:pt x="13" y="3"/>
                      <a:pt x="15" y="1"/>
                      <a:pt x="18" y="1"/>
                    </a:cubicBezTo>
                    <a:cubicBezTo>
                      <a:pt x="19" y="1"/>
                      <a:pt x="20" y="1"/>
                      <a:pt x="21" y="1"/>
                    </a:cubicBezTo>
                    <a:cubicBezTo>
                      <a:pt x="22" y="1"/>
                      <a:pt x="23" y="0"/>
                      <a:pt x="24" y="0"/>
                    </a:cubicBezTo>
                    <a:cubicBezTo>
                      <a:pt x="25" y="1"/>
                      <a:pt x="23" y="3"/>
                      <a:pt x="22" y="4"/>
                    </a:cubicBezTo>
                    <a:cubicBezTo>
                      <a:pt x="21" y="7"/>
                      <a:pt x="19" y="9"/>
                      <a:pt x="17" y="12"/>
                    </a:cubicBezTo>
                    <a:cubicBezTo>
                      <a:pt x="16" y="14"/>
                      <a:pt x="14" y="16"/>
                      <a:pt x="12" y="18"/>
                    </a:cubicBezTo>
                    <a:cubicBezTo>
                      <a:pt x="11" y="19"/>
                      <a:pt x="6" y="24"/>
                      <a:pt x="6" y="24"/>
                    </a:cubicBezTo>
                    <a:cubicBezTo>
                      <a:pt x="5" y="22"/>
                      <a:pt x="3" y="21"/>
                      <a:pt x="1" y="19"/>
                    </a:cubicBezTo>
                    <a:cubicBezTo>
                      <a:pt x="0" y="18"/>
                      <a:pt x="0" y="16"/>
                      <a:pt x="0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任意多边形: 形状 62"/>
              <p:cNvSpPr/>
              <p:nvPr/>
            </p:nvSpPr>
            <p:spPr bwMode="auto">
              <a:xfrm>
                <a:off x="6918325" y="3567113"/>
                <a:ext cx="169863" cy="33338"/>
              </a:xfrm>
              <a:custGeom>
                <a:avLst/>
                <a:gdLst>
                  <a:gd name="T0" fmla="*/ 0 w 35"/>
                  <a:gd name="T1" fmla="*/ 5 h 7"/>
                  <a:gd name="T2" fmla="*/ 19 w 35"/>
                  <a:gd name="T3" fmla="*/ 7 h 7"/>
                  <a:gd name="T4" fmla="*/ 35 w 35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7">
                    <a:moveTo>
                      <a:pt x="0" y="5"/>
                    </a:moveTo>
                    <a:cubicBezTo>
                      <a:pt x="6" y="7"/>
                      <a:pt x="12" y="7"/>
                      <a:pt x="19" y="7"/>
                    </a:cubicBezTo>
                    <a:cubicBezTo>
                      <a:pt x="25" y="6"/>
                      <a:pt x="31" y="4"/>
                      <a:pt x="35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4" name="任意多边形: 形状 63"/>
              <p:cNvSpPr/>
              <p:nvPr/>
            </p:nvSpPr>
            <p:spPr bwMode="auto">
              <a:xfrm>
                <a:off x="7112000" y="3513138"/>
                <a:ext cx="38100" cy="39688"/>
              </a:xfrm>
              <a:custGeom>
                <a:avLst/>
                <a:gdLst>
                  <a:gd name="T0" fmla="*/ 0 w 8"/>
                  <a:gd name="T1" fmla="*/ 8 h 8"/>
                  <a:gd name="T2" fmla="*/ 8 w 8"/>
                  <a:gd name="T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8">
                    <a:moveTo>
                      <a:pt x="0" y="8"/>
                    </a:moveTo>
                    <a:cubicBezTo>
                      <a:pt x="3" y="6"/>
                      <a:pt x="6" y="3"/>
                      <a:pt x="8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5" name="任意多边形: 形状 64"/>
              <p:cNvSpPr/>
              <p:nvPr/>
            </p:nvSpPr>
            <p:spPr bwMode="auto">
              <a:xfrm>
                <a:off x="6946900" y="3184525"/>
                <a:ext cx="44450" cy="0"/>
              </a:xfrm>
              <a:custGeom>
                <a:avLst/>
                <a:gdLst>
                  <a:gd name="T0" fmla="*/ 0 w 9"/>
                  <a:gd name="T1" fmla="*/ 9 w 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9">
                    <a:moveTo>
                      <a:pt x="0" y="0"/>
                    </a:moveTo>
                    <a:cubicBezTo>
                      <a:pt x="3" y="0"/>
                      <a:pt x="6" y="0"/>
                      <a:pt x="9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6" name="任意多边形: 形状 65"/>
              <p:cNvSpPr/>
              <p:nvPr/>
            </p:nvSpPr>
            <p:spPr bwMode="auto">
              <a:xfrm>
                <a:off x="6184900" y="4008438"/>
                <a:ext cx="287338" cy="73025"/>
              </a:xfrm>
              <a:custGeom>
                <a:avLst/>
                <a:gdLst>
                  <a:gd name="T0" fmla="*/ 0 w 59"/>
                  <a:gd name="T1" fmla="*/ 15 h 15"/>
                  <a:gd name="T2" fmla="*/ 34 w 59"/>
                  <a:gd name="T3" fmla="*/ 9 h 15"/>
                  <a:gd name="T4" fmla="*/ 59 w 59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15">
                    <a:moveTo>
                      <a:pt x="0" y="15"/>
                    </a:moveTo>
                    <a:cubicBezTo>
                      <a:pt x="12" y="14"/>
                      <a:pt x="23" y="12"/>
                      <a:pt x="34" y="9"/>
                    </a:cubicBezTo>
                    <a:cubicBezTo>
                      <a:pt x="40" y="7"/>
                      <a:pt x="54" y="2"/>
                      <a:pt x="59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7" name="任意多边形: 形状 66"/>
              <p:cNvSpPr/>
              <p:nvPr/>
            </p:nvSpPr>
            <p:spPr bwMode="auto">
              <a:xfrm>
                <a:off x="6748463" y="3770313"/>
                <a:ext cx="73025" cy="82550"/>
              </a:xfrm>
              <a:custGeom>
                <a:avLst/>
                <a:gdLst>
                  <a:gd name="T0" fmla="*/ 15 w 15"/>
                  <a:gd name="T1" fmla="*/ 0 h 17"/>
                  <a:gd name="T2" fmla="*/ 0 w 15"/>
                  <a:gd name="T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" h="17">
                    <a:moveTo>
                      <a:pt x="15" y="0"/>
                    </a:moveTo>
                    <a:cubicBezTo>
                      <a:pt x="10" y="6"/>
                      <a:pt x="5" y="12"/>
                      <a:pt x="0" y="17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8" name="任意多边形: 形状 67"/>
              <p:cNvSpPr/>
              <p:nvPr/>
            </p:nvSpPr>
            <p:spPr bwMode="auto">
              <a:xfrm>
                <a:off x="4905375" y="3921125"/>
                <a:ext cx="4763" cy="63500"/>
              </a:xfrm>
              <a:custGeom>
                <a:avLst/>
                <a:gdLst>
                  <a:gd name="T0" fmla="*/ 0 w 1"/>
                  <a:gd name="T1" fmla="*/ 0 h 13"/>
                  <a:gd name="T2" fmla="*/ 1 w 1"/>
                  <a:gd name="T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3">
                    <a:moveTo>
                      <a:pt x="0" y="0"/>
                    </a:moveTo>
                    <a:cubicBezTo>
                      <a:pt x="0" y="4"/>
                      <a:pt x="1" y="8"/>
                      <a:pt x="1" y="13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9" name="任意多边形: 形状 68"/>
              <p:cNvSpPr/>
              <p:nvPr/>
            </p:nvSpPr>
            <p:spPr bwMode="auto">
              <a:xfrm>
                <a:off x="6234113" y="4027488"/>
                <a:ext cx="68263" cy="15875"/>
              </a:xfrm>
              <a:custGeom>
                <a:avLst/>
                <a:gdLst>
                  <a:gd name="T0" fmla="*/ 0 w 14"/>
                  <a:gd name="T1" fmla="*/ 3 h 3"/>
                  <a:gd name="T2" fmla="*/ 14 w 14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4" h="3">
                    <a:moveTo>
                      <a:pt x="0" y="3"/>
                    </a:moveTo>
                    <a:cubicBezTo>
                      <a:pt x="5" y="2"/>
                      <a:pt x="10" y="1"/>
                      <a:pt x="14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0" name="任意多边形: 形状 69"/>
              <p:cNvSpPr/>
              <p:nvPr/>
            </p:nvSpPr>
            <p:spPr bwMode="auto">
              <a:xfrm>
                <a:off x="4637088" y="3416300"/>
                <a:ext cx="73025" cy="34925"/>
              </a:xfrm>
              <a:custGeom>
                <a:avLst/>
                <a:gdLst>
                  <a:gd name="T0" fmla="*/ 15 w 15"/>
                  <a:gd name="T1" fmla="*/ 0 h 7"/>
                  <a:gd name="T2" fmla="*/ 0 w 15"/>
                  <a:gd name="T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" h="7">
                    <a:moveTo>
                      <a:pt x="15" y="0"/>
                    </a:moveTo>
                    <a:cubicBezTo>
                      <a:pt x="10" y="1"/>
                      <a:pt x="4" y="4"/>
                      <a:pt x="0" y="7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1" name="任意多边形: 形状 70"/>
              <p:cNvSpPr/>
              <p:nvPr/>
            </p:nvSpPr>
            <p:spPr bwMode="auto">
              <a:xfrm>
                <a:off x="4875213" y="2901950"/>
                <a:ext cx="82550" cy="44450"/>
              </a:xfrm>
              <a:custGeom>
                <a:avLst/>
                <a:gdLst>
                  <a:gd name="T0" fmla="*/ 17 w 17"/>
                  <a:gd name="T1" fmla="*/ 0 h 9"/>
                  <a:gd name="T2" fmla="*/ 0 w 17"/>
                  <a:gd name="T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cubicBezTo>
                      <a:pt x="11" y="2"/>
                      <a:pt x="5" y="5"/>
                      <a:pt x="0" y="9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2" name="任意多边形: 形状 71"/>
              <p:cNvSpPr/>
              <p:nvPr/>
            </p:nvSpPr>
            <p:spPr bwMode="auto">
              <a:xfrm>
                <a:off x="4594225" y="3475038"/>
                <a:ext cx="19050" cy="23813"/>
              </a:xfrm>
              <a:custGeom>
                <a:avLst/>
                <a:gdLst>
                  <a:gd name="T0" fmla="*/ 4 w 4"/>
                  <a:gd name="T1" fmla="*/ 0 h 5"/>
                  <a:gd name="T2" fmla="*/ 0 w 4"/>
                  <a:gd name="T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cubicBezTo>
                      <a:pt x="3" y="2"/>
                      <a:pt x="2" y="4"/>
                      <a:pt x="0" y="5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1042035" y="1891776"/>
              <a:ext cx="6680200" cy="9886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spAutoFit/>
            </a:bodyPr>
            <a:lstStyle/>
            <a:p>
              <a:pPr marL="0" marR="0" lvl="0" indent="0" defTabSz="913765" rtl="0" fontAlgn="auto">
                <a:lnSpc>
                  <a:spcPts val="35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cs typeface="+mn-ea"/>
                  <a:sym typeface="+mn-lt"/>
                </a:rPr>
                <a:t>       </a:t>
              </a:r>
              <a:r>
                <a:rPr kumimoji="0" lang="zh-CN" sz="2400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假如蝴蝶没有及时躲过猛烈的风雨，会是什么结果呢？</a:t>
              </a:r>
              <a:endParaRPr kumimoji="0" lang="zh-CN" sz="240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+mn-ea"/>
                <a:sym typeface="+mn-lt"/>
              </a:endParaRPr>
            </a:p>
          </p:txBody>
        </p:sp>
      </p:grp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60400" y="342900"/>
            <a:ext cx="10858500" cy="685800"/>
          </a:xfrm>
        </p:spPr>
        <p:txBody>
          <a:bodyPr>
            <a:normAutofit/>
          </a:bodyPr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讨论交流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>
                <a:cs typeface="+mn-ea"/>
                <a:sym typeface="+mn-lt"/>
              </a:rPr>
            </a:fld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74495" y="3169285"/>
            <a:ext cx="6047740" cy="16211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Wingdings" panose="05000000000000000000" charset="0"/>
              <a:buChar char="Ø"/>
            </a:pPr>
            <a:r>
              <a:rPr lang="zh-CN" sz="2400" dirty="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翅膀会被雨点打湿</a:t>
            </a:r>
            <a:endParaRPr lang="zh-CN" sz="2400" dirty="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sz="2400" dirty="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可能会被风吹得不知去向</a:t>
            </a:r>
            <a:endParaRPr lang="zh-CN" sz="2400" dirty="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sz="2400" dirty="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彩粉会被雨水冲刷，失去原有的美丽</a:t>
            </a:r>
            <a:endParaRPr lang="zh-CN" sz="2400" dirty="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sz="2400" dirty="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沾上泥污，摔在地上，再也无法飞起来</a:t>
            </a:r>
            <a:endParaRPr lang="zh-CN" sz="2400" dirty="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41400" y="1910826"/>
            <a:ext cx="9459045" cy="2336321"/>
            <a:chOff x="1041400" y="1910826"/>
            <a:chExt cx="9459045" cy="2336321"/>
          </a:xfrm>
        </p:grpSpPr>
        <p:grpSp>
          <p:nvGrpSpPr>
            <p:cNvPr id="14" name="组合 13"/>
            <p:cNvGrpSpPr/>
            <p:nvPr/>
          </p:nvGrpSpPr>
          <p:grpSpPr>
            <a:xfrm>
              <a:off x="8520781" y="2362961"/>
              <a:ext cx="1979664" cy="1884186"/>
              <a:chOff x="4056063" y="3184525"/>
              <a:chExt cx="3094037" cy="2944813"/>
            </a:xfrm>
          </p:grpSpPr>
          <p:sp>
            <p:nvSpPr>
              <p:cNvPr id="23" name="任意多边形: 形状 22"/>
              <p:cNvSpPr/>
              <p:nvPr/>
            </p:nvSpPr>
            <p:spPr bwMode="auto">
              <a:xfrm>
                <a:off x="4056063" y="5391150"/>
                <a:ext cx="231775" cy="92075"/>
              </a:xfrm>
              <a:custGeom>
                <a:avLst/>
                <a:gdLst>
                  <a:gd name="T0" fmla="*/ 47 w 48"/>
                  <a:gd name="T1" fmla="*/ 18 h 19"/>
                  <a:gd name="T2" fmla="*/ 48 w 48"/>
                  <a:gd name="T3" fmla="*/ 17 h 19"/>
                  <a:gd name="T4" fmla="*/ 47 w 48"/>
                  <a:gd name="T5" fmla="*/ 16 h 19"/>
                  <a:gd name="T6" fmla="*/ 26 w 48"/>
                  <a:gd name="T7" fmla="*/ 0 h 19"/>
                  <a:gd name="T8" fmla="*/ 24 w 48"/>
                  <a:gd name="T9" fmla="*/ 1 h 19"/>
                  <a:gd name="T10" fmla="*/ 25 w 48"/>
                  <a:gd name="T11" fmla="*/ 2 h 19"/>
                  <a:gd name="T12" fmla="*/ 44 w 48"/>
                  <a:gd name="T13" fmla="*/ 16 h 19"/>
                  <a:gd name="T14" fmla="*/ 1 w 48"/>
                  <a:gd name="T15" fmla="*/ 17 h 19"/>
                  <a:gd name="T16" fmla="*/ 0 w 48"/>
                  <a:gd name="T17" fmla="*/ 18 h 19"/>
                  <a:gd name="T18" fmla="*/ 1 w 48"/>
                  <a:gd name="T19" fmla="*/ 19 h 19"/>
                  <a:gd name="T20" fmla="*/ 47 w 48"/>
                  <a:gd name="T21" fmla="*/ 18 h 19"/>
                  <a:gd name="T22" fmla="*/ 47 w 48"/>
                  <a:gd name="T23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8" h="19">
                    <a:moveTo>
                      <a:pt x="47" y="18"/>
                    </a:moveTo>
                    <a:cubicBezTo>
                      <a:pt x="47" y="18"/>
                      <a:pt x="48" y="17"/>
                      <a:pt x="48" y="17"/>
                    </a:cubicBezTo>
                    <a:cubicBezTo>
                      <a:pt x="48" y="17"/>
                      <a:pt x="48" y="16"/>
                      <a:pt x="47" y="1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0"/>
                      <a:pt x="25" y="0"/>
                      <a:pt x="24" y="1"/>
                    </a:cubicBezTo>
                    <a:cubicBezTo>
                      <a:pt x="24" y="1"/>
                      <a:pt x="24" y="2"/>
                      <a:pt x="25" y="2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0" y="18"/>
                      <a:pt x="0" y="18"/>
                    </a:cubicBezTo>
                    <a:cubicBezTo>
                      <a:pt x="0" y="19"/>
                      <a:pt x="1" y="19"/>
                      <a:pt x="1" y="19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7" y="18"/>
                      <a:pt x="47" y="18"/>
                      <a:pt x="47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直接连接符 29"/>
              <p:cNvSpPr/>
              <p:nvPr/>
            </p:nvSpPr>
            <p:spPr bwMode="auto">
              <a:xfrm flipH="1">
                <a:off x="6661150" y="612933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直接连接符 30"/>
              <p:cNvSpPr/>
              <p:nvPr/>
            </p:nvSpPr>
            <p:spPr bwMode="auto">
              <a:xfrm flipH="1">
                <a:off x="6661150" y="6129338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任意多边形: 形状 62"/>
              <p:cNvSpPr/>
              <p:nvPr/>
            </p:nvSpPr>
            <p:spPr bwMode="auto">
              <a:xfrm>
                <a:off x="6918325" y="3567113"/>
                <a:ext cx="169863" cy="33338"/>
              </a:xfrm>
              <a:custGeom>
                <a:avLst/>
                <a:gdLst>
                  <a:gd name="T0" fmla="*/ 0 w 35"/>
                  <a:gd name="T1" fmla="*/ 5 h 7"/>
                  <a:gd name="T2" fmla="*/ 19 w 35"/>
                  <a:gd name="T3" fmla="*/ 7 h 7"/>
                  <a:gd name="T4" fmla="*/ 35 w 35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7">
                    <a:moveTo>
                      <a:pt x="0" y="5"/>
                    </a:moveTo>
                    <a:cubicBezTo>
                      <a:pt x="6" y="7"/>
                      <a:pt x="12" y="7"/>
                      <a:pt x="19" y="7"/>
                    </a:cubicBezTo>
                    <a:cubicBezTo>
                      <a:pt x="25" y="6"/>
                      <a:pt x="31" y="4"/>
                      <a:pt x="35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4" name="任意多边形: 形状 63"/>
              <p:cNvSpPr/>
              <p:nvPr/>
            </p:nvSpPr>
            <p:spPr bwMode="auto">
              <a:xfrm>
                <a:off x="7112000" y="3513138"/>
                <a:ext cx="38100" cy="39688"/>
              </a:xfrm>
              <a:custGeom>
                <a:avLst/>
                <a:gdLst>
                  <a:gd name="T0" fmla="*/ 0 w 8"/>
                  <a:gd name="T1" fmla="*/ 8 h 8"/>
                  <a:gd name="T2" fmla="*/ 8 w 8"/>
                  <a:gd name="T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8">
                    <a:moveTo>
                      <a:pt x="0" y="8"/>
                    </a:moveTo>
                    <a:cubicBezTo>
                      <a:pt x="3" y="6"/>
                      <a:pt x="6" y="3"/>
                      <a:pt x="8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5" name="任意多边形: 形状 64"/>
              <p:cNvSpPr/>
              <p:nvPr/>
            </p:nvSpPr>
            <p:spPr bwMode="auto">
              <a:xfrm>
                <a:off x="6946900" y="3184525"/>
                <a:ext cx="44450" cy="0"/>
              </a:xfrm>
              <a:custGeom>
                <a:avLst/>
                <a:gdLst>
                  <a:gd name="T0" fmla="*/ 0 w 9"/>
                  <a:gd name="T1" fmla="*/ 9 w 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9">
                    <a:moveTo>
                      <a:pt x="0" y="0"/>
                    </a:moveTo>
                    <a:cubicBezTo>
                      <a:pt x="3" y="0"/>
                      <a:pt x="6" y="0"/>
                      <a:pt x="9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7" name="任意多边形: 形状 66"/>
              <p:cNvSpPr/>
              <p:nvPr/>
            </p:nvSpPr>
            <p:spPr bwMode="auto">
              <a:xfrm>
                <a:off x="6748463" y="3770313"/>
                <a:ext cx="73025" cy="82550"/>
              </a:xfrm>
              <a:custGeom>
                <a:avLst/>
                <a:gdLst>
                  <a:gd name="T0" fmla="*/ 15 w 15"/>
                  <a:gd name="T1" fmla="*/ 0 h 17"/>
                  <a:gd name="T2" fmla="*/ 0 w 15"/>
                  <a:gd name="T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" h="17">
                    <a:moveTo>
                      <a:pt x="15" y="0"/>
                    </a:moveTo>
                    <a:cubicBezTo>
                      <a:pt x="10" y="6"/>
                      <a:pt x="5" y="12"/>
                      <a:pt x="0" y="17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9" name="任意多边形: 形状 68"/>
              <p:cNvSpPr/>
              <p:nvPr/>
            </p:nvSpPr>
            <p:spPr bwMode="auto">
              <a:xfrm>
                <a:off x="6234113" y="4027488"/>
                <a:ext cx="68263" cy="15875"/>
              </a:xfrm>
              <a:custGeom>
                <a:avLst/>
                <a:gdLst>
                  <a:gd name="T0" fmla="*/ 0 w 14"/>
                  <a:gd name="T1" fmla="*/ 3 h 3"/>
                  <a:gd name="T2" fmla="*/ 14 w 14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4" h="3">
                    <a:moveTo>
                      <a:pt x="0" y="3"/>
                    </a:moveTo>
                    <a:cubicBezTo>
                      <a:pt x="5" y="2"/>
                      <a:pt x="10" y="1"/>
                      <a:pt x="14" y="0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2" name="任意多边形: 形状 71"/>
              <p:cNvSpPr/>
              <p:nvPr/>
            </p:nvSpPr>
            <p:spPr bwMode="auto">
              <a:xfrm>
                <a:off x="4594225" y="3475038"/>
                <a:ext cx="19050" cy="23813"/>
              </a:xfrm>
              <a:custGeom>
                <a:avLst/>
                <a:gdLst>
                  <a:gd name="T0" fmla="*/ 4 w 4"/>
                  <a:gd name="T1" fmla="*/ 0 h 5"/>
                  <a:gd name="T2" fmla="*/ 0 w 4"/>
                  <a:gd name="T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cubicBezTo>
                      <a:pt x="3" y="2"/>
                      <a:pt x="2" y="4"/>
                      <a:pt x="0" y="5"/>
                    </a:cubicBezTo>
                  </a:path>
                </a:pathLst>
              </a:custGeom>
              <a:noFill/>
              <a:ln w="9525" cap="flat">
                <a:solidFill>
                  <a:srgbClr val="22222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1041400" y="1910826"/>
              <a:ext cx="7479665" cy="18865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spAutoFit/>
            </a:bodyPr>
            <a:lstStyle/>
            <a:p>
              <a:pPr marL="0" marR="0" lvl="0" indent="0" defTabSz="913765" rtl="0" fontAlgn="auto">
                <a:lnSpc>
                  <a:spcPts val="35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      </a:t>
              </a:r>
              <a:r>
                <a:rPr kumimoji="0" lang="zh-CN" altLang="en-US" sz="2400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它</a:t>
              </a:r>
              <a:r>
                <a:rPr kumimoji="0" sz="2400" i="0" u="none" strike="noStrike" kern="1200" cap="none" spc="0" normalizeH="0" baseline="0" noProof="0" dirty="0" err="1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们的身体是那样轻盈，载不动一个水点</a:t>
              </a:r>
              <a:r>
                <a:rPr kumimoji="0" lang="zh-CN" sz="2400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儿；</a:t>
              </a:r>
              <a:r>
                <a:rPr lang="zh-CN" altLang="en-US" sz="240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它</a:t>
              </a:r>
              <a:r>
                <a:rPr kumimoji="0" sz="2400" i="0" u="none" strike="noStrike" kern="1200" cap="none" spc="0" normalizeH="0" baseline="0" noProof="0" dirty="0" err="1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们身上的彩粉是那样</a:t>
              </a:r>
              <a:r>
                <a:rPr kumimoji="0" lang="zh-CN" sz="2400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素洁</a:t>
              </a:r>
              <a:r>
                <a:rPr kumimoji="0" sz="2400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，</a:t>
              </a:r>
              <a:r>
                <a:rPr kumimoji="0" sz="2400" i="0" u="none" strike="noStrike" kern="1200" cap="none" spc="0" normalizeH="0" baseline="0" noProof="0" dirty="0" err="1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一点</a:t>
              </a:r>
              <a:r>
                <a:rPr kumimoji="0" lang="zh-CN" sz="2400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儿水</a:t>
              </a:r>
              <a:r>
                <a:rPr kumimoji="0" sz="2400" i="0" u="none" strike="noStrike" kern="1200" cap="none" spc="0" normalizeH="0" baseline="0" noProof="0" dirty="0" err="1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都不能沾</a:t>
              </a:r>
              <a:r>
                <a:rPr kumimoji="0" lang="zh-CN" sz="2400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污上的；</a:t>
              </a:r>
              <a:r>
                <a:rPr kumimoji="0" sz="2400" i="0" u="none" strike="noStrike" kern="1200" cap="none" spc="0" normalizeH="0" baseline="0" noProof="0" dirty="0" err="1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它们是那样柔弱，比一片树叶还无力，怎么</a:t>
              </a:r>
              <a:r>
                <a:rPr kumimoji="0" lang="zh-CN" sz="2400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禁</a:t>
              </a:r>
              <a:r>
                <a:rPr kumimoji="0" sz="2400" i="0" u="none" strike="noStrike" kern="1200" cap="none" spc="0" normalizeH="0" baseline="0" noProof="0" dirty="0" err="1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得起这猛烈的风雨呢</a:t>
              </a:r>
              <a:r>
                <a:rPr kumimoji="0" sz="2400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ea"/>
                  <a:sym typeface="+mn-lt"/>
                </a:rPr>
                <a:t>？</a:t>
              </a:r>
              <a:endParaRPr kumimoji="0" sz="240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+mn-ea"/>
                <a:sym typeface="+mn-lt"/>
              </a:endParaRPr>
            </a:p>
          </p:txBody>
        </p:sp>
      </p:grp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学习课文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>
                <a:cs typeface="+mn-ea"/>
                <a:sym typeface="+mn-lt"/>
              </a:rPr>
            </a:fld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5410" y="3952240"/>
            <a:ext cx="6091555" cy="20212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0">
              <a:buFont typeface="Wingdings" panose="05000000000000000000" charset="0"/>
              <a:buNone/>
            </a:pP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</a:t>
            </a:r>
            <a:r>
              <a:rPr sz="2400" dirty="0" err="1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通过</a:t>
            </a:r>
            <a:r>
              <a:rPr sz="2400" dirty="0" err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排比</a:t>
            </a:r>
            <a:r>
              <a:rPr sz="2400" dirty="0" err="1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，巧妙地刻画了蝴蝶的轻盈纤巧、圣洁无暇、柔弱无助的形象</a:t>
            </a:r>
            <a:r>
              <a:rPr lang="zh-CN" sz="2400" dirty="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sz="2400" dirty="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0">
              <a:buFont typeface="Wingdings" panose="05000000000000000000" charset="0"/>
              <a:buNone/>
            </a:pPr>
            <a:r>
              <a:rPr lang="zh-CN" sz="2400" dirty="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</a:t>
            </a:r>
            <a:r>
              <a:rPr lang="en-US" altLang="zh-CN" sz="2400" dirty="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</a:t>
            </a:r>
            <a:r>
              <a:rPr sz="2400" dirty="0" err="1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句尾的</a:t>
            </a:r>
            <a:r>
              <a:rPr sz="2400" dirty="0" err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反问</a:t>
            </a:r>
            <a:r>
              <a:rPr sz="2400" dirty="0" err="1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更是强化了作者对蝴蝶的关切和担忧</a:t>
            </a:r>
            <a:r>
              <a:rPr lang="zh-CN" sz="2400" dirty="0">
                <a:solidFill>
                  <a:schemeClr val="accent2">
                    <a:lumMod val="75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sz="2400" dirty="0">
              <a:solidFill>
                <a:schemeClr val="accent2">
                  <a:lumMod val="75000"/>
                </a:schemeClr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0" name="云形标注 9"/>
          <p:cNvSpPr/>
          <p:nvPr/>
        </p:nvSpPr>
        <p:spPr>
          <a:xfrm>
            <a:off x="8865235" y="1906270"/>
            <a:ext cx="2599055" cy="1337945"/>
          </a:xfrm>
          <a:prstGeom prst="cloudCallout">
            <a:avLst>
              <a:gd name="adj1" fmla="val -77168"/>
              <a:gd name="adj2" fmla="val 7866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/>
              <a:t>这里运用什么修辞手法呢？</a:t>
            </a:r>
            <a:endParaRPr 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LIDE.PICTURE" val="#587600;#316389;"/>
</p:tagLst>
</file>

<file path=ppt/tags/tag2.xml><?xml version="1.0" encoding="utf-8"?>
<p:tagLst xmlns:p="http://schemas.openxmlformats.org/presentationml/2006/main">
  <p:tag name="KSO_WM_UNIT_PLACING_PICTURE_USER_VIEWPORT" val="{&quot;height&quot;:10800,&quot;width&quot;:16192}"/>
</p:tagLst>
</file>

<file path=ppt/tags/tag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GU5YTk2NWU3OTRhNTU0YjZlNWE0ODExMjY4YzM0MTgifQ=="/>
  <p:tag name="ISLIDE.GUIDESSETTING" val="{&quot;Id&quot;:&quot;GuidesStyle_Normal&quot;,&quot;Name&quot;:&quot;正常&quot;,&quot;Kind&quot;:&quot;System&quot;,&quot;OldGuidesSetting&quot;:{&quot;HeaderHeight&quot;:15.0,&quot;FooterHeight&quot;:9.0,&quot;SideMargin&quot;:5.5,&quot;TopMargin&quot;:0.0,&quot;BottomMargin&quot;:0.0,&quot;IntervalMargin&quot;:1.5}}"/>
  <p:tag name="ISLIDE.TEMPLATE" val="0eead87c-a490-41b9-a8d0-403a73816a5d"/>
  <p:tag name="KSO_WPP_MARK_KEY" val="e6be47bd-0f35-4973-b590-ff97eae52430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iSlide VI标准">
      <a:dk1>
        <a:srgbClr val="2F2F2F"/>
      </a:dk1>
      <a:lt1>
        <a:srgbClr val="FFFFFF"/>
      </a:lt1>
      <a:dk2>
        <a:srgbClr val="778495"/>
      </a:dk2>
      <a:lt2>
        <a:srgbClr val="F0F0F0"/>
      </a:lt2>
      <a:accent1>
        <a:srgbClr val="3E5A4B"/>
      </a:accent1>
      <a:accent2>
        <a:srgbClr val="F4B919"/>
      </a:accent2>
      <a:accent3>
        <a:srgbClr val="355142"/>
      </a:accent3>
      <a:accent4>
        <a:srgbClr val="476555"/>
      </a:accent4>
      <a:accent5>
        <a:srgbClr val="5B7A69"/>
      </a:accent5>
      <a:accent6>
        <a:srgbClr val="708C7C"/>
      </a:accent6>
      <a:hlink>
        <a:srgbClr val="F84D4D"/>
      </a:hlink>
      <a:folHlink>
        <a:srgbClr val="979797"/>
      </a:folHlink>
    </a:clrScheme>
    <a:fontScheme name="0va3zcu3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3E5A4B"/>
    </a:accent1>
    <a:accent2>
      <a:srgbClr val="F4B919"/>
    </a:accent2>
    <a:accent3>
      <a:srgbClr val="355142"/>
    </a:accent3>
    <a:accent4>
      <a:srgbClr val="476555"/>
    </a:accent4>
    <a:accent5>
      <a:srgbClr val="5B7A69"/>
    </a:accent5>
    <a:accent6>
      <a:srgbClr val="708C7C"/>
    </a:accent6>
    <a:hlink>
      <a:srgbClr val="F84D4D"/>
    </a:hlink>
    <a:folHlink>
      <a:srgbClr val="979797"/>
    </a:folHlink>
  </a:clrScheme>
</a:themeOverride>
</file>

<file path=ppt/theme/themeOverride10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3E5A4B"/>
    </a:accent1>
    <a:accent2>
      <a:srgbClr val="F4B919"/>
    </a:accent2>
    <a:accent3>
      <a:srgbClr val="355142"/>
    </a:accent3>
    <a:accent4>
      <a:srgbClr val="476555"/>
    </a:accent4>
    <a:accent5>
      <a:srgbClr val="5B7A69"/>
    </a:accent5>
    <a:accent6>
      <a:srgbClr val="708C7C"/>
    </a:accent6>
    <a:hlink>
      <a:srgbClr val="F84D4D"/>
    </a:hlink>
    <a:folHlink>
      <a:srgbClr val="979797"/>
    </a:folHlink>
  </a:clrScheme>
</a:themeOverride>
</file>

<file path=ppt/theme/themeOverride11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3E5A4B"/>
    </a:accent1>
    <a:accent2>
      <a:srgbClr val="F4B919"/>
    </a:accent2>
    <a:accent3>
      <a:srgbClr val="355142"/>
    </a:accent3>
    <a:accent4>
      <a:srgbClr val="476555"/>
    </a:accent4>
    <a:accent5>
      <a:srgbClr val="5B7A69"/>
    </a:accent5>
    <a:accent6>
      <a:srgbClr val="708C7C"/>
    </a:accent6>
    <a:hlink>
      <a:srgbClr val="F84D4D"/>
    </a:hlink>
    <a:folHlink>
      <a:srgbClr val="979797"/>
    </a:folHlink>
  </a:clrScheme>
</a:themeOverride>
</file>

<file path=ppt/theme/themeOverride12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3E5A4B"/>
    </a:accent1>
    <a:accent2>
      <a:srgbClr val="F4B919"/>
    </a:accent2>
    <a:accent3>
      <a:srgbClr val="355142"/>
    </a:accent3>
    <a:accent4>
      <a:srgbClr val="476555"/>
    </a:accent4>
    <a:accent5>
      <a:srgbClr val="5B7A69"/>
    </a:accent5>
    <a:accent6>
      <a:srgbClr val="708C7C"/>
    </a:accent6>
    <a:hlink>
      <a:srgbClr val="F84D4D"/>
    </a:hlink>
    <a:folHlink>
      <a:srgbClr val="979797"/>
    </a:folHlink>
  </a:clrScheme>
</a:themeOverride>
</file>

<file path=ppt/theme/themeOverride13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3E5A4B"/>
    </a:accent1>
    <a:accent2>
      <a:srgbClr val="F4B919"/>
    </a:accent2>
    <a:accent3>
      <a:srgbClr val="355142"/>
    </a:accent3>
    <a:accent4>
      <a:srgbClr val="476555"/>
    </a:accent4>
    <a:accent5>
      <a:srgbClr val="5B7A69"/>
    </a:accent5>
    <a:accent6>
      <a:srgbClr val="708C7C"/>
    </a:accent6>
    <a:hlink>
      <a:srgbClr val="F84D4D"/>
    </a:hlink>
    <a:folHlink>
      <a:srgbClr val="979797"/>
    </a:folHlink>
  </a:clrScheme>
</a:themeOverride>
</file>

<file path=ppt/theme/themeOverride14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3E5A4B"/>
    </a:accent1>
    <a:accent2>
      <a:srgbClr val="F4B919"/>
    </a:accent2>
    <a:accent3>
      <a:srgbClr val="355142"/>
    </a:accent3>
    <a:accent4>
      <a:srgbClr val="476555"/>
    </a:accent4>
    <a:accent5>
      <a:srgbClr val="5B7A69"/>
    </a:accent5>
    <a:accent6>
      <a:srgbClr val="708C7C"/>
    </a:accent6>
    <a:hlink>
      <a:srgbClr val="F84D4D"/>
    </a:hlink>
    <a:folHlink>
      <a:srgbClr val="979797"/>
    </a:folHlink>
  </a:clrScheme>
</a:themeOverride>
</file>

<file path=ppt/theme/themeOverride15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3E5A4B"/>
    </a:accent1>
    <a:accent2>
      <a:srgbClr val="F4B919"/>
    </a:accent2>
    <a:accent3>
      <a:srgbClr val="355142"/>
    </a:accent3>
    <a:accent4>
      <a:srgbClr val="476555"/>
    </a:accent4>
    <a:accent5>
      <a:srgbClr val="5B7A69"/>
    </a:accent5>
    <a:accent6>
      <a:srgbClr val="708C7C"/>
    </a:accent6>
    <a:hlink>
      <a:srgbClr val="F84D4D"/>
    </a:hlink>
    <a:folHlink>
      <a:srgbClr val="979797"/>
    </a:folHlink>
  </a:clrScheme>
</a:themeOverride>
</file>

<file path=ppt/theme/themeOverride2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3E5A4B"/>
    </a:accent1>
    <a:accent2>
      <a:srgbClr val="F4B919"/>
    </a:accent2>
    <a:accent3>
      <a:srgbClr val="355142"/>
    </a:accent3>
    <a:accent4>
      <a:srgbClr val="476555"/>
    </a:accent4>
    <a:accent5>
      <a:srgbClr val="5B7A69"/>
    </a:accent5>
    <a:accent6>
      <a:srgbClr val="708C7C"/>
    </a:accent6>
    <a:hlink>
      <a:srgbClr val="F84D4D"/>
    </a:hlink>
    <a:folHlink>
      <a:srgbClr val="979797"/>
    </a:folHlink>
  </a:clrScheme>
</a:themeOverride>
</file>

<file path=ppt/theme/themeOverride3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3E5A4B"/>
    </a:accent1>
    <a:accent2>
      <a:srgbClr val="F4B919"/>
    </a:accent2>
    <a:accent3>
      <a:srgbClr val="355142"/>
    </a:accent3>
    <a:accent4>
      <a:srgbClr val="476555"/>
    </a:accent4>
    <a:accent5>
      <a:srgbClr val="5B7A69"/>
    </a:accent5>
    <a:accent6>
      <a:srgbClr val="708C7C"/>
    </a:accent6>
    <a:hlink>
      <a:srgbClr val="F84D4D"/>
    </a:hlink>
    <a:folHlink>
      <a:srgbClr val="979797"/>
    </a:folHlink>
  </a:clrScheme>
</a:themeOverride>
</file>

<file path=ppt/theme/themeOverride4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3E5A4B"/>
    </a:accent1>
    <a:accent2>
      <a:srgbClr val="F4B919"/>
    </a:accent2>
    <a:accent3>
      <a:srgbClr val="355142"/>
    </a:accent3>
    <a:accent4>
      <a:srgbClr val="476555"/>
    </a:accent4>
    <a:accent5>
      <a:srgbClr val="5B7A69"/>
    </a:accent5>
    <a:accent6>
      <a:srgbClr val="708C7C"/>
    </a:accent6>
    <a:hlink>
      <a:srgbClr val="F84D4D"/>
    </a:hlink>
    <a:folHlink>
      <a:srgbClr val="979797"/>
    </a:folHlink>
  </a:clrScheme>
</a:themeOverride>
</file>

<file path=ppt/theme/themeOverride5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3E5A4B"/>
    </a:accent1>
    <a:accent2>
      <a:srgbClr val="F4B919"/>
    </a:accent2>
    <a:accent3>
      <a:srgbClr val="355142"/>
    </a:accent3>
    <a:accent4>
      <a:srgbClr val="476555"/>
    </a:accent4>
    <a:accent5>
      <a:srgbClr val="5B7A69"/>
    </a:accent5>
    <a:accent6>
      <a:srgbClr val="708C7C"/>
    </a:accent6>
    <a:hlink>
      <a:srgbClr val="F84D4D"/>
    </a:hlink>
    <a:folHlink>
      <a:srgbClr val="979797"/>
    </a:folHlink>
  </a:clrScheme>
</a:themeOverride>
</file>

<file path=ppt/theme/themeOverride6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3E5A4B"/>
    </a:accent1>
    <a:accent2>
      <a:srgbClr val="F4B919"/>
    </a:accent2>
    <a:accent3>
      <a:srgbClr val="355142"/>
    </a:accent3>
    <a:accent4>
      <a:srgbClr val="476555"/>
    </a:accent4>
    <a:accent5>
      <a:srgbClr val="5B7A69"/>
    </a:accent5>
    <a:accent6>
      <a:srgbClr val="708C7C"/>
    </a:accent6>
    <a:hlink>
      <a:srgbClr val="F84D4D"/>
    </a:hlink>
    <a:folHlink>
      <a:srgbClr val="979797"/>
    </a:folHlink>
  </a:clrScheme>
</a:themeOverride>
</file>

<file path=ppt/theme/themeOverride7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3E5A4B"/>
    </a:accent1>
    <a:accent2>
      <a:srgbClr val="F4B919"/>
    </a:accent2>
    <a:accent3>
      <a:srgbClr val="355142"/>
    </a:accent3>
    <a:accent4>
      <a:srgbClr val="476555"/>
    </a:accent4>
    <a:accent5>
      <a:srgbClr val="5B7A69"/>
    </a:accent5>
    <a:accent6>
      <a:srgbClr val="708C7C"/>
    </a:accent6>
    <a:hlink>
      <a:srgbClr val="F84D4D"/>
    </a:hlink>
    <a:folHlink>
      <a:srgbClr val="979797"/>
    </a:folHlink>
  </a:clrScheme>
</a:themeOverride>
</file>

<file path=ppt/theme/themeOverride8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3E5A4B"/>
    </a:accent1>
    <a:accent2>
      <a:srgbClr val="F4B919"/>
    </a:accent2>
    <a:accent3>
      <a:srgbClr val="355142"/>
    </a:accent3>
    <a:accent4>
      <a:srgbClr val="476555"/>
    </a:accent4>
    <a:accent5>
      <a:srgbClr val="5B7A69"/>
    </a:accent5>
    <a:accent6>
      <a:srgbClr val="708C7C"/>
    </a:accent6>
    <a:hlink>
      <a:srgbClr val="F84D4D"/>
    </a:hlink>
    <a:folHlink>
      <a:srgbClr val="979797"/>
    </a:folHlink>
  </a:clrScheme>
</a:themeOverride>
</file>

<file path=ppt/theme/themeOverride9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3E5A4B"/>
    </a:accent1>
    <a:accent2>
      <a:srgbClr val="F4B919"/>
    </a:accent2>
    <a:accent3>
      <a:srgbClr val="355142"/>
    </a:accent3>
    <a:accent4>
      <a:srgbClr val="476555"/>
    </a:accent4>
    <a:accent5>
      <a:srgbClr val="5B7A69"/>
    </a:accent5>
    <a:accent6>
      <a:srgbClr val="708C7C"/>
    </a:accent6>
    <a:hlink>
      <a:srgbClr val="F84D4D"/>
    </a:hlink>
    <a:folHlink>
      <a:srgbClr val="97979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1159</Words>
  <Application>WPS 演示</Application>
  <PresentationFormat>自定义</PresentationFormat>
  <Paragraphs>129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华文楷体</vt:lpstr>
      <vt:lpstr>Wingdings</vt:lpstr>
      <vt:lpstr>黑体</vt:lpstr>
      <vt:lpstr>Arial</vt:lpstr>
      <vt:lpstr>Arial Unicode MS</vt:lpstr>
      <vt:lpstr>等线</vt:lpstr>
      <vt:lpstr>Calibri</vt:lpstr>
      <vt:lpstr>第一PPT模板网-WWW.1PPT.COM</vt:lpstr>
      <vt:lpstr>蝴蝶的家</vt:lpstr>
      <vt:lpstr>新课导入</vt:lpstr>
      <vt:lpstr>预习检查</vt:lpstr>
      <vt:lpstr>我会认</vt:lpstr>
      <vt:lpstr>整体感知</vt:lpstr>
      <vt:lpstr>课文解读</vt:lpstr>
      <vt:lpstr>学习课文</vt:lpstr>
      <vt:lpstr>讨论交流</vt:lpstr>
      <vt:lpstr>学习课文</vt:lpstr>
      <vt:lpstr>讨论交流</vt:lpstr>
      <vt:lpstr>讨论交流</vt:lpstr>
      <vt:lpstr>讨论交流</vt:lpstr>
      <vt:lpstr>合作探究</vt:lpstr>
      <vt:lpstr>课文主旨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2022-12-07T21:17:00Z</cp:lastPrinted>
  <dcterms:created xsi:type="dcterms:W3CDTF">2022-12-07T21:17:00Z</dcterms:created>
  <dcterms:modified xsi:type="dcterms:W3CDTF">2023-10-22T07:19:46Z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357E1F2E06A94162A3E4AF0B3C4BA88F_12</vt:lpwstr>
  </property>
  <property fmtid="{D5CDD505-2E9C-101B-9397-08002B2CF9AE}" pid="3" name="KSOProductBuildVer">
    <vt:lpwstr>2052-12.1.0.15712</vt:lpwstr>
  </property>
</Properties>
</file>