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emf" ContentType="image/x-emf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5"/>
  </p:notesMasterIdLst>
  <p:sldIdLst>
    <p:sldId id="530" r:id="rId4"/>
    <p:sldId id="525" r:id="rId6"/>
    <p:sldId id="526" r:id="rId7"/>
    <p:sldId id="527" r:id="rId8"/>
    <p:sldId id="528" r:id="rId9"/>
    <p:sldId id="529" r:id="rId10"/>
    <p:sldId id="531" r:id="rId11"/>
    <p:sldId id="532" r:id="rId12"/>
    <p:sldId id="533" r:id="rId13"/>
    <p:sldId id="534" r:id="rId14"/>
    <p:sldId id="535" r:id="rId15"/>
    <p:sldId id="536" r:id="rId16"/>
    <p:sldId id="537" r:id="rId17"/>
    <p:sldId id="538" r:id="rId18"/>
    <p:sldId id="539" r:id="rId19"/>
    <p:sldId id="540" r:id="rId20"/>
    <p:sldId id="541" r:id="rId21"/>
    <p:sldId id="542" r:id="rId22"/>
    <p:sldId id="543" r:id="rId23"/>
    <p:sldId id="544" r:id="rId24"/>
    <p:sldId id="545" r:id="rId25"/>
    <p:sldId id="546" r:id="rId26"/>
    <p:sldId id="547" r:id="rId27"/>
    <p:sldId id="548" r:id="rId28"/>
    <p:sldId id="549" r:id="rId29"/>
    <p:sldId id="550" r:id="rId30"/>
    <p:sldId id="551" r:id="rId31"/>
  </p:sldIdLst>
  <p:sldSz cx="9144000" cy="5143500" type="screen16x9"/>
  <p:notesSz cx="6858000" cy="9144000"/>
  <p:custDataLst>
    <p:tags r:id="rId3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18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140" d="100"/>
          <a:sy n="140" d="100"/>
        </p:scale>
        <p:origin x="-810" y="-330"/>
      </p:cViewPr>
      <p:guideLst>
        <p:guide orient="horz" pos="1618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6" Type="http://schemas.openxmlformats.org/officeDocument/2006/relationships/tags" Target="tags/tag259.xml"/><Relationship Id="rId35" Type="http://schemas.openxmlformats.org/officeDocument/2006/relationships/commentAuthors" Target="commentAuthors.xml"/><Relationship Id="rId34" Type="http://schemas.openxmlformats.org/officeDocument/2006/relationships/tableStyles" Target="tableStyles.xml"/><Relationship Id="rId33" Type="http://schemas.openxmlformats.org/officeDocument/2006/relationships/viewProps" Target="viewProps.xml"/><Relationship Id="rId32" Type="http://schemas.openxmlformats.org/officeDocument/2006/relationships/presProps" Target="presProps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70FBB2-ABF7-474F-98EB-9A0CA3E7290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6280" y="1143000"/>
            <a:ext cx="548544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B79F7A-887A-407C-AD36-2AB26C21DC3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B79F7A-887A-407C-AD36-2AB26C21DC3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B79F7A-887A-407C-AD36-2AB26C21DC3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B79F7A-887A-407C-AD36-2AB26C21DC3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B79F7A-887A-407C-AD36-2AB26C21DC3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B79F7A-887A-407C-AD36-2AB26C21DC3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B79F7A-887A-407C-AD36-2AB26C21DC3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B79F7A-887A-407C-AD36-2AB26C21DC3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B79F7A-887A-407C-AD36-2AB26C21DC3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B79F7A-887A-407C-AD36-2AB26C21DC3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B79F7A-887A-407C-AD36-2AB26C21DC3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B79F7A-887A-407C-AD36-2AB26C21DC3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B79F7A-887A-407C-AD36-2AB26C21DC3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B79F7A-887A-407C-AD36-2AB26C21DC3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B79F7A-887A-407C-AD36-2AB26C21DC3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B79F7A-887A-407C-AD36-2AB26C21DC3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B79F7A-887A-407C-AD36-2AB26C21DC3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B79F7A-887A-407C-AD36-2AB26C21DC3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B79F7A-887A-407C-AD36-2AB26C21DC3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B79F7A-887A-407C-AD36-2AB26C21DC3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B79F7A-887A-407C-AD36-2AB26C21DC3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B79F7A-887A-407C-AD36-2AB26C21DC3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B79F7A-887A-407C-AD36-2AB26C21DC3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B79F7A-887A-407C-AD36-2AB26C21DC3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B79F7A-887A-407C-AD36-2AB26C21DC3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B79F7A-887A-407C-AD36-2AB26C21DC3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B79F7A-887A-407C-AD36-2AB26C21DC3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B79F7A-887A-407C-AD36-2AB26C21DC3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9" Type="http://schemas.openxmlformats.org/officeDocument/2006/relationships/tags" Target="../tags/tag7.xml"/><Relationship Id="rId8" Type="http://schemas.openxmlformats.org/officeDocument/2006/relationships/tags" Target="../tags/tag6.xml"/><Relationship Id="rId7" Type="http://schemas.openxmlformats.org/officeDocument/2006/relationships/tags" Target="../tags/tag5.xml"/><Relationship Id="rId6" Type="http://schemas.openxmlformats.org/officeDocument/2006/relationships/tags" Target="../tags/tag4.xml"/><Relationship Id="rId5" Type="http://schemas.openxmlformats.org/officeDocument/2006/relationships/tags" Target="../tags/tag3.xml"/><Relationship Id="rId4" Type="http://schemas.openxmlformats.org/officeDocument/2006/relationships/tags" Target="../tags/tag2.xml"/><Relationship Id="rId3" Type="http://schemas.openxmlformats.org/officeDocument/2006/relationships/image" Target="../media/image1.png"/><Relationship Id="rId24" Type="http://schemas.openxmlformats.org/officeDocument/2006/relationships/tags" Target="../tags/tag21.xml"/><Relationship Id="rId23" Type="http://schemas.openxmlformats.org/officeDocument/2006/relationships/tags" Target="../tags/tag20.xml"/><Relationship Id="rId22" Type="http://schemas.openxmlformats.org/officeDocument/2006/relationships/tags" Target="../tags/tag19.xml"/><Relationship Id="rId21" Type="http://schemas.openxmlformats.org/officeDocument/2006/relationships/tags" Target="../tags/tag18.xml"/><Relationship Id="rId20" Type="http://schemas.openxmlformats.org/officeDocument/2006/relationships/tags" Target="../tags/tag17.xml"/><Relationship Id="rId2" Type="http://schemas.openxmlformats.org/officeDocument/2006/relationships/tags" Target="../tags/tag1.xml"/><Relationship Id="rId19" Type="http://schemas.openxmlformats.org/officeDocument/2006/relationships/tags" Target="../tags/tag16.xml"/><Relationship Id="rId18" Type="http://schemas.openxmlformats.org/officeDocument/2006/relationships/image" Target="../media/image2.emf"/><Relationship Id="rId17" Type="http://schemas.openxmlformats.org/officeDocument/2006/relationships/tags" Target="../tags/tag15.xml"/><Relationship Id="rId16" Type="http://schemas.openxmlformats.org/officeDocument/2006/relationships/tags" Target="../tags/tag14.xml"/><Relationship Id="rId15" Type="http://schemas.openxmlformats.org/officeDocument/2006/relationships/tags" Target="../tags/tag13.xml"/><Relationship Id="rId14" Type="http://schemas.openxmlformats.org/officeDocument/2006/relationships/tags" Target="../tags/tag12.xml"/><Relationship Id="rId13" Type="http://schemas.openxmlformats.org/officeDocument/2006/relationships/tags" Target="../tags/tag11.xml"/><Relationship Id="rId12" Type="http://schemas.openxmlformats.org/officeDocument/2006/relationships/tags" Target="../tags/tag10.xml"/><Relationship Id="rId11" Type="http://schemas.openxmlformats.org/officeDocument/2006/relationships/tags" Target="../tags/tag9.xml"/><Relationship Id="rId10" Type="http://schemas.openxmlformats.org/officeDocument/2006/relationships/tags" Target="../tags/tag8.xml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34.xml"/><Relationship Id="rId8" Type="http://schemas.openxmlformats.org/officeDocument/2006/relationships/tags" Target="../tags/tag33.xml"/><Relationship Id="rId7" Type="http://schemas.openxmlformats.org/officeDocument/2006/relationships/tags" Target="../tags/tag32.xml"/><Relationship Id="rId6" Type="http://schemas.openxmlformats.org/officeDocument/2006/relationships/image" Target="../media/image4.png"/><Relationship Id="rId5" Type="http://schemas.openxmlformats.org/officeDocument/2006/relationships/tags" Target="../tags/tag31.xml"/><Relationship Id="rId4" Type="http://schemas.openxmlformats.org/officeDocument/2006/relationships/tags" Target="../tags/tag30.xml"/><Relationship Id="rId3" Type="http://schemas.openxmlformats.org/officeDocument/2006/relationships/tags" Target="../tags/tag29.xml"/><Relationship Id="rId2" Type="http://schemas.openxmlformats.org/officeDocument/2006/relationships/tags" Target="../tags/tag28.xml"/><Relationship Id="rId11" Type="http://schemas.openxmlformats.org/officeDocument/2006/relationships/tags" Target="../tags/tag36.xml"/><Relationship Id="rId10" Type="http://schemas.openxmlformats.org/officeDocument/2006/relationships/tags" Target="../tags/tag35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9" Type="http://schemas.openxmlformats.org/officeDocument/2006/relationships/tags" Target="../tags/tag43.xml"/><Relationship Id="rId8" Type="http://schemas.openxmlformats.org/officeDocument/2006/relationships/tags" Target="../tags/tag42.xml"/><Relationship Id="rId7" Type="http://schemas.openxmlformats.org/officeDocument/2006/relationships/tags" Target="../tags/tag41.xml"/><Relationship Id="rId6" Type="http://schemas.openxmlformats.org/officeDocument/2006/relationships/tags" Target="../tags/tag40.xml"/><Relationship Id="rId5" Type="http://schemas.openxmlformats.org/officeDocument/2006/relationships/tags" Target="../tags/tag39.xml"/><Relationship Id="rId4" Type="http://schemas.openxmlformats.org/officeDocument/2006/relationships/tags" Target="../tags/tag38.xml"/><Relationship Id="rId3" Type="http://schemas.openxmlformats.org/officeDocument/2006/relationships/image" Target="../media/image3.png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50.xml"/><Relationship Id="rId8" Type="http://schemas.openxmlformats.org/officeDocument/2006/relationships/tags" Target="../tags/tag49.xml"/><Relationship Id="rId7" Type="http://schemas.openxmlformats.org/officeDocument/2006/relationships/tags" Target="../tags/tag48.xml"/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image" Target="../media/image3.png"/><Relationship Id="rId2" Type="http://schemas.openxmlformats.org/officeDocument/2006/relationships/tags" Target="../tags/tag44.xml"/><Relationship Id="rId11" Type="http://schemas.openxmlformats.org/officeDocument/2006/relationships/tags" Target="../tags/tag52.xml"/><Relationship Id="rId10" Type="http://schemas.openxmlformats.org/officeDocument/2006/relationships/tags" Target="../tags/tag51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59.xml"/><Relationship Id="rId8" Type="http://schemas.openxmlformats.org/officeDocument/2006/relationships/tags" Target="../tags/tag58.xml"/><Relationship Id="rId7" Type="http://schemas.openxmlformats.org/officeDocument/2006/relationships/tags" Target="../tags/tag57.xml"/><Relationship Id="rId6" Type="http://schemas.openxmlformats.org/officeDocument/2006/relationships/tags" Target="../tags/tag56.xml"/><Relationship Id="rId5" Type="http://schemas.openxmlformats.org/officeDocument/2006/relationships/image" Target="../media/image5.png"/><Relationship Id="rId4" Type="http://schemas.openxmlformats.org/officeDocument/2006/relationships/tags" Target="../tags/tag55.xml"/><Relationship Id="rId3" Type="http://schemas.openxmlformats.org/officeDocument/2006/relationships/tags" Target="../tags/tag54.xml"/><Relationship Id="rId2" Type="http://schemas.openxmlformats.org/officeDocument/2006/relationships/tags" Target="../tags/tag53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4" Type="http://schemas.openxmlformats.org/officeDocument/2006/relationships/tags" Target="../tags/tag62.xml"/><Relationship Id="rId3" Type="http://schemas.openxmlformats.org/officeDocument/2006/relationships/tags" Target="../tags/tag61.xml"/><Relationship Id="rId2" Type="http://schemas.openxmlformats.org/officeDocument/2006/relationships/tags" Target="../tags/tag60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9" Type="http://schemas.openxmlformats.org/officeDocument/2006/relationships/tags" Target="../tags/tag69.xml"/><Relationship Id="rId8" Type="http://schemas.openxmlformats.org/officeDocument/2006/relationships/tags" Target="../tags/tag68.xml"/><Relationship Id="rId7" Type="http://schemas.openxmlformats.org/officeDocument/2006/relationships/tags" Target="../tags/tag67.xml"/><Relationship Id="rId6" Type="http://schemas.openxmlformats.org/officeDocument/2006/relationships/tags" Target="../tags/tag66.xml"/><Relationship Id="rId5" Type="http://schemas.openxmlformats.org/officeDocument/2006/relationships/tags" Target="../tags/tag65.xml"/><Relationship Id="rId4" Type="http://schemas.openxmlformats.org/officeDocument/2006/relationships/tags" Target="../tags/tag64.xml"/><Relationship Id="rId3" Type="http://schemas.openxmlformats.org/officeDocument/2006/relationships/image" Target="../media/image3.png"/><Relationship Id="rId2" Type="http://schemas.openxmlformats.org/officeDocument/2006/relationships/tags" Target="../tags/tag63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9" Type="http://schemas.openxmlformats.org/officeDocument/2006/relationships/tags" Target="../tags/tag75.xml"/><Relationship Id="rId8" Type="http://schemas.openxmlformats.org/officeDocument/2006/relationships/tags" Target="../tags/tag74.xml"/><Relationship Id="rId7" Type="http://schemas.openxmlformats.org/officeDocument/2006/relationships/image" Target="../media/image7.png"/><Relationship Id="rId6" Type="http://schemas.openxmlformats.org/officeDocument/2006/relationships/tags" Target="../tags/tag73.xml"/><Relationship Id="rId5" Type="http://schemas.openxmlformats.org/officeDocument/2006/relationships/image" Target="../media/image6.png"/><Relationship Id="rId4" Type="http://schemas.openxmlformats.org/officeDocument/2006/relationships/tags" Target="../tags/tag72.xml"/><Relationship Id="rId3" Type="http://schemas.openxmlformats.org/officeDocument/2006/relationships/tags" Target="../tags/tag71.xml"/><Relationship Id="rId2" Type="http://schemas.openxmlformats.org/officeDocument/2006/relationships/tags" Target="../tags/tag70.xml"/><Relationship Id="rId12" Type="http://schemas.openxmlformats.org/officeDocument/2006/relationships/tags" Target="../tags/tag78.xml"/><Relationship Id="rId11" Type="http://schemas.openxmlformats.org/officeDocument/2006/relationships/tags" Target="../tags/tag77.xml"/><Relationship Id="rId10" Type="http://schemas.openxmlformats.org/officeDocument/2006/relationships/tags" Target="../tags/tag76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9" Type="http://schemas.openxmlformats.org/officeDocument/2006/relationships/tags" Target="../tags/tag84.xml"/><Relationship Id="rId8" Type="http://schemas.openxmlformats.org/officeDocument/2006/relationships/tags" Target="../tags/tag83.xml"/><Relationship Id="rId7" Type="http://schemas.openxmlformats.org/officeDocument/2006/relationships/image" Target="../media/image7.png"/><Relationship Id="rId6" Type="http://schemas.openxmlformats.org/officeDocument/2006/relationships/tags" Target="../tags/tag82.xml"/><Relationship Id="rId5" Type="http://schemas.openxmlformats.org/officeDocument/2006/relationships/image" Target="../media/image6.png"/><Relationship Id="rId4" Type="http://schemas.openxmlformats.org/officeDocument/2006/relationships/tags" Target="../tags/tag81.xml"/><Relationship Id="rId3" Type="http://schemas.openxmlformats.org/officeDocument/2006/relationships/tags" Target="../tags/tag80.xml"/><Relationship Id="rId2" Type="http://schemas.openxmlformats.org/officeDocument/2006/relationships/tags" Target="../tags/tag79.xml"/><Relationship Id="rId11" Type="http://schemas.openxmlformats.org/officeDocument/2006/relationships/tags" Target="../tags/tag86.xml"/><Relationship Id="rId10" Type="http://schemas.openxmlformats.org/officeDocument/2006/relationships/tags" Target="../tags/tag85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9" Type="http://schemas.openxmlformats.org/officeDocument/2006/relationships/tags" Target="../tags/tag92.xml"/><Relationship Id="rId8" Type="http://schemas.openxmlformats.org/officeDocument/2006/relationships/tags" Target="../tags/tag91.xml"/><Relationship Id="rId7" Type="http://schemas.openxmlformats.org/officeDocument/2006/relationships/tags" Target="../tags/tag90.xml"/><Relationship Id="rId6" Type="http://schemas.openxmlformats.org/officeDocument/2006/relationships/image" Target="../media/image2.emf"/><Relationship Id="rId5" Type="http://schemas.openxmlformats.org/officeDocument/2006/relationships/tags" Target="../tags/tag89.xml"/><Relationship Id="rId4" Type="http://schemas.openxmlformats.org/officeDocument/2006/relationships/image" Target="../media/image1.png"/><Relationship Id="rId3" Type="http://schemas.openxmlformats.org/officeDocument/2006/relationships/tags" Target="../tags/tag88.xml"/><Relationship Id="rId23" Type="http://schemas.openxmlformats.org/officeDocument/2006/relationships/tags" Target="../tags/tag106.xml"/><Relationship Id="rId22" Type="http://schemas.openxmlformats.org/officeDocument/2006/relationships/tags" Target="../tags/tag105.xml"/><Relationship Id="rId21" Type="http://schemas.openxmlformats.org/officeDocument/2006/relationships/tags" Target="../tags/tag104.xml"/><Relationship Id="rId20" Type="http://schemas.openxmlformats.org/officeDocument/2006/relationships/tags" Target="../tags/tag103.xml"/><Relationship Id="rId2" Type="http://schemas.openxmlformats.org/officeDocument/2006/relationships/tags" Target="../tags/tag87.xml"/><Relationship Id="rId19" Type="http://schemas.openxmlformats.org/officeDocument/2006/relationships/tags" Target="../tags/tag102.xml"/><Relationship Id="rId18" Type="http://schemas.openxmlformats.org/officeDocument/2006/relationships/tags" Target="../tags/tag101.xml"/><Relationship Id="rId17" Type="http://schemas.openxmlformats.org/officeDocument/2006/relationships/tags" Target="../tags/tag100.xml"/><Relationship Id="rId16" Type="http://schemas.openxmlformats.org/officeDocument/2006/relationships/tags" Target="../tags/tag99.xml"/><Relationship Id="rId15" Type="http://schemas.openxmlformats.org/officeDocument/2006/relationships/tags" Target="../tags/tag98.xml"/><Relationship Id="rId14" Type="http://schemas.openxmlformats.org/officeDocument/2006/relationships/tags" Target="../tags/tag97.xml"/><Relationship Id="rId13" Type="http://schemas.openxmlformats.org/officeDocument/2006/relationships/tags" Target="../tags/tag96.xml"/><Relationship Id="rId12" Type="http://schemas.openxmlformats.org/officeDocument/2006/relationships/tags" Target="../tags/tag95.xml"/><Relationship Id="rId11" Type="http://schemas.openxmlformats.org/officeDocument/2006/relationships/tags" Target="../tags/tag94.xml"/><Relationship Id="rId10" Type="http://schemas.openxmlformats.org/officeDocument/2006/relationships/tags" Target="../tags/tag93.xml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7" Type="http://schemas.openxmlformats.org/officeDocument/2006/relationships/tags" Target="../tags/tag111.xml"/><Relationship Id="rId6" Type="http://schemas.openxmlformats.org/officeDocument/2006/relationships/tags" Target="../tags/tag110.xml"/><Relationship Id="rId5" Type="http://schemas.openxmlformats.org/officeDocument/2006/relationships/tags" Target="../tags/tag109.xml"/><Relationship Id="rId4" Type="http://schemas.openxmlformats.org/officeDocument/2006/relationships/tags" Target="../tags/tag108.xml"/><Relationship Id="rId3" Type="http://schemas.openxmlformats.org/officeDocument/2006/relationships/image" Target="../media/image3.png"/><Relationship Id="rId2" Type="http://schemas.openxmlformats.org/officeDocument/2006/relationships/tags" Target="../tags/tag107.xml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9" Type="http://schemas.openxmlformats.org/officeDocument/2006/relationships/tags" Target="../tags/tag117.xml"/><Relationship Id="rId8" Type="http://schemas.openxmlformats.org/officeDocument/2006/relationships/tags" Target="../tags/tag116.xml"/><Relationship Id="rId7" Type="http://schemas.openxmlformats.org/officeDocument/2006/relationships/tags" Target="../tags/tag115.xml"/><Relationship Id="rId6" Type="http://schemas.openxmlformats.org/officeDocument/2006/relationships/image" Target="../media/image7.png"/><Relationship Id="rId5" Type="http://schemas.openxmlformats.org/officeDocument/2006/relationships/tags" Target="../tags/tag114.xml"/><Relationship Id="rId4" Type="http://schemas.openxmlformats.org/officeDocument/2006/relationships/image" Target="../media/image6.png"/><Relationship Id="rId3" Type="http://schemas.openxmlformats.org/officeDocument/2006/relationships/tags" Target="../tags/tag113.xml"/><Relationship Id="rId2" Type="http://schemas.openxmlformats.org/officeDocument/2006/relationships/tags" Target="../tags/tag112.xml"/><Relationship Id="rId11" Type="http://schemas.openxmlformats.org/officeDocument/2006/relationships/tags" Target="../tags/tag119.xml"/><Relationship Id="rId10" Type="http://schemas.openxmlformats.org/officeDocument/2006/relationships/tags" Target="../tags/tag118.xml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9" Type="http://schemas.openxmlformats.org/officeDocument/2006/relationships/tags" Target="../tags/tag126.xml"/><Relationship Id="rId8" Type="http://schemas.openxmlformats.org/officeDocument/2006/relationships/tags" Target="../tags/tag125.xml"/><Relationship Id="rId7" Type="http://schemas.openxmlformats.org/officeDocument/2006/relationships/tags" Target="../tags/tag124.xml"/><Relationship Id="rId6" Type="http://schemas.openxmlformats.org/officeDocument/2006/relationships/tags" Target="../tags/tag123.xml"/><Relationship Id="rId5" Type="http://schemas.openxmlformats.org/officeDocument/2006/relationships/tags" Target="../tags/tag122.xml"/><Relationship Id="rId4" Type="http://schemas.openxmlformats.org/officeDocument/2006/relationships/image" Target="../media/image8.png"/><Relationship Id="rId3" Type="http://schemas.openxmlformats.org/officeDocument/2006/relationships/tags" Target="../tags/tag121.xml"/><Relationship Id="rId2" Type="http://schemas.openxmlformats.org/officeDocument/2006/relationships/tags" Target="../tags/tag120.xml"/><Relationship Id="rId10" Type="http://schemas.openxmlformats.org/officeDocument/2006/relationships/tags" Target="../tags/tag127.xml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9" Type="http://schemas.openxmlformats.org/officeDocument/2006/relationships/tags" Target="../tags/tag134.xml"/><Relationship Id="rId8" Type="http://schemas.openxmlformats.org/officeDocument/2006/relationships/tags" Target="../tags/tag133.xml"/><Relationship Id="rId7" Type="http://schemas.openxmlformats.org/officeDocument/2006/relationships/tags" Target="../tags/tag132.xml"/><Relationship Id="rId6" Type="http://schemas.openxmlformats.org/officeDocument/2006/relationships/tags" Target="../tags/tag131.xml"/><Relationship Id="rId5" Type="http://schemas.openxmlformats.org/officeDocument/2006/relationships/tags" Target="../tags/tag130.xml"/><Relationship Id="rId4" Type="http://schemas.openxmlformats.org/officeDocument/2006/relationships/image" Target="../media/image9.png"/><Relationship Id="rId3" Type="http://schemas.openxmlformats.org/officeDocument/2006/relationships/tags" Target="../tags/tag129.xml"/><Relationship Id="rId2" Type="http://schemas.openxmlformats.org/officeDocument/2006/relationships/tags" Target="../tags/tag128.xml"/><Relationship Id="rId10" Type="http://schemas.openxmlformats.org/officeDocument/2006/relationships/tags" Target="../tags/tag135.xml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9" Type="http://schemas.openxmlformats.org/officeDocument/2006/relationships/tags" Target="../tags/tag142.xml"/><Relationship Id="rId8" Type="http://schemas.openxmlformats.org/officeDocument/2006/relationships/tags" Target="../tags/tag141.xml"/><Relationship Id="rId7" Type="http://schemas.openxmlformats.org/officeDocument/2006/relationships/tags" Target="../tags/tag140.xml"/><Relationship Id="rId6" Type="http://schemas.openxmlformats.org/officeDocument/2006/relationships/tags" Target="../tags/tag139.xml"/><Relationship Id="rId5" Type="http://schemas.openxmlformats.org/officeDocument/2006/relationships/tags" Target="../tags/tag138.xml"/><Relationship Id="rId4" Type="http://schemas.openxmlformats.org/officeDocument/2006/relationships/image" Target="../media/image10.png"/><Relationship Id="rId3" Type="http://schemas.openxmlformats.org/officeDocument/2006/relationships/tags" Target="../tags/tag137.xml"/><Relationship Id="rId2" Type="http://schemas.openxmlformats.org/officeDocument/2006/relationships/tags" Target="../tags/tag136.xml"/><Relationship Id="rId10" Type="http://schemas.openxmlformats.org/officeDocument/2006/relationships/tags" Target="../tags/tag143.xml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9" Type="http://schemas.openxmlformats.org/officeDocument/2006/relationships/tags" Target="../tags/tag150.xml"/><Relationship Id="rId8" Type="http://schemas.openxmlformats.org/officeDocument/2006/relationships/tags" Target="../tags/tag149.xml"/><Relationship Id="rId7" Type="http://schemas.openxmlformats.org/officeDocument/2006/relationships/tags" Target="../tags/tag148.xml"/><Relationship Id="rId6" Type="http://schemas.openxmlformats.org/officeDocument/2006/relationships/tags" Target="../tags/tag147.xml"/><Relationship Id="rId5" Type="http://schemas.openxmlformats.org/officeDocument/2006/relationships/tags" Target="../tags/tag146.xml"/><Relationship Id="rId4" Type="http://schemas.openxmlformats.org/officeDocument/2006/relationships/tags" Target="../tags/tag145.xml"/><Relationship Id="rId3" Type="http://schemas.openxmlformats.org/officeDocument/2006/relationships/image" Target="../media/image11.png"/><Relationship Id="rId2" Type="http://schemas.openxmlformats.org/officeDocument/2006/relationships/tags" Target="../tags/tag144.xml"/><Relationship Id="rId12" Type="http://schemas.openxmlformats.org/officeDocument/2006/relationships/tags" Target="../tags/tag153.xml"/><Relationship Id="rId11" Type="http://schemas.openxmlformats.org/officeDocument/2006/relationships/tags" Target="../tags/tag152.xml"/><Relationship Id="rId10" Type="http://schemas.openxmlformats.org/officeDocument/2006/relationships/tags" Target="../tags/tag151.xml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9" Type="http://schemas.openxmlformats.org/officeDocument/2006/relationships/tags" Target="../tags/tag159.xml"/><Relationship Id="rId8" Type="http://schemas.openxmlformats.org/officeDocument/2006/relationships/tags" Target="../tags/tag158.xml"/><Relationship Id="rId7" Type="http://schemas.openxmlformats.org/officeDocument/2006/relationships/tags" Target="../tags/tag157.xml"/><Relationship Id="rId6" Type="http://schemas.openxmlformats.org/officeDocument/2006/relationships/image" Target="../media/image13.png"/><Relationship Id="rId5" Type="http://schemas.openxmlformats.org/officeDocument/2006/relationships/tags" Target="../tags/tag156.xml"/><Relationship Id="rId4" Type="http://schemas.openxmlformats.org/officeDocument/2006/relationships/image" Target="../media/image12.png"/><Relationship Id="rId3" Type="http://schemas.openxmlformats.org/officeDocument/2006/relationships/tags" Target="../tags/tag155.xml"/><Relationship Id="rId2" Type="http://schemas.openxmlformats.org/officeDocument/2006/relationships/tags" Target="../tags/tag154.xml"/><Relationship Id="rId11" Type="http://schemas.openxmlformats.org/officeDocument/2006/relationships/tags" Target="../tags/tag161.xml"/><Relationship Id="rId10" Type="http://schemas.openxmlformats.org/officeDocument/2006/relationships/tags" Target="../tags/tag160.xml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920"/>
            <a:ext cx="6858000" cy="1791013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2001"/>
            <a:ext cx="6858000" cy="1242039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8035" indent="0" algn="ctr">
              <a:buNone/>
              <a:defRPr sz="1200"/>
            </a:lvl7pPr>
            <a:lvl8pPr marL="2400935" indent="0" algn="ctr">
              <a:buNone/>
              <a:defRPr sz="1200"/>
            </a:lvl8pPr>
            <a:lvl9pPr marL="2743835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E1A5E-E554-4796-8191-303D9794D41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CC7D8-9AFB-45DD-BD16-B3773AD695A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E1A5E-E554-4796-8191-303D9794D41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CC7D8-9AFB-45DD-BD16-B3773AD695A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92"/>
            <a:ext cx="1971675" cy="435964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92"/>
            <a:ext cx="5800725" cy="435964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E1A5E-E554-4796-8191-303D9794D41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CC7D8-9AFB-45DD-BD16-B3773AD695A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0" y="594433"/>
            <a:ext cx="5082540" cy="4549701"/>
          </a:xfrm>
          <a:prstGeom prst="rect">
            <a:avLst/>
          </a:prstGeom>
        </p:spPr>
      </p:pic>
      <p:grpSp>
        <p:nvGrpSpPr>
          <p:cNvPr id="10" name="Group 4"/>
          <p:cNvGrpSpPr>
            <a:grpSpLocks noChangeAspect="1"/>
          </p:cNvGrpSpPr>
          <p:nvPr>
            <p:custDataLst>
              <p:tags r:id="rId4"/>
            </p:custDataLst>
          </p:nvPr>
        </p:nvGrpSpPr>
        <p:grpSpPr>
          <a:xfrm>
            <a:off x="6327503" y="0"/>
            <a:ext cx="2816498" cy="2305925"/>
            <a:chOff x="2" y="0"/>
            <a:chExt cx="623" cy="510"/>
          </a:xfrm>
        </p:grpSpPr>
        <p:sp>
          <p:nvSpPr>
            <p:cNvPr id="13" name="Freeform 5"/>
            <p:cNvSpPr/>
            <p:nvPr>
              <p:custDataLst>
                <p:tags r:id="rId5"/>
              </p:custDataLst>
            </p:nvPr>
          </p:nvSpPr>
          <p:spPr bwMode="auto">
            <a:xfrm>
              <a:off x="2" y="180"/>
              <a:ext cx="266" cy="225"/>
            </a:xfrm>
            <a:custGeom>
              <a:avLst/>
              <a:gdLst>
                <a:gd name="T0" fmla="*/ 131 w 229"/>
                <a:gd name="T1" fmla="*/ 74 h 194"/>
                <a:gd name="T2" fmla="*/ 213 w 229"/>
                <a:gd name="T3" fmla="*/ 66 h 194"/>
                <a:gd name="T4" fmla="*/ 197 w 229"/>
                <a:gd name="T5" fmla="*/ 147 h 194"/>
                <a:gd name="T6" fmla="*/ 78 w 229"/>
                <a:gd name="T7" fmla="*/ 117 h 194"/>
                <a:gd name="T8" fmla="*/ 90 w 229"/>
                <a:gd name="T9" fmla="*/ 120 h 194"/>
                <a:gd name="T10" fmla="*/ 21 w 229"/>
                <a:gd name="T11" fmla="*/ 108 h 194"/>
                <a:gd name="T12" fmla="*/ 45 w 229"/>
                <a:gd name="T13" fmla="*/ 46 h 194"/>
                <a:gd name="T14" fmla="*/ 27 w 229"/>
                <a:gd name="T15" fmla="*/ 29 h 194"/>
                <a:gd name="T16" fmla="*/ 80 w 229"/>
                <a:gd name="T17" fmla="*/ 44 h 194"/>
                <a:gd name="T18" fmla="*/ 126 w 229"/>
                <a:gd name="T19" fmla="*/ 10 h 194"/>
                <a:gd name="T20" fmla="*/ 131 w 229"/>
                <a:gd name="T21" fmla="*/ 74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9" h="194">
                  <a:moveTo>
                    <a:pt x="131" y="74"/>
                  </a:moveTo>
                  <a:cubicBezTo>
                    <a:pt x="131" y="74"/>
                    <a:pt x="178" y="28"/>
                    <a:pt x="213" y="66"/>
                  </a:cubicBezTo>
                  <a:cubicBezTo>
                    <a:pt x="226" y="92"/>
                    <a:pt x="229" y="122"/>
                    <a:pt x="197" y="147"/>
                  </a:cubicBezTo>
                  <a:cubicBezTo>
                    <a:pt x="183" y="157"/>
                    <a:pt x="114" y="194"/>
                    <a:pt x="78" y="117"/>
                  </a:cubicBezTo>
                  <a:cubicBezTo>
                    <a:pt x="73" y="102"/>
                    <a:pt x="91" y="101"/>
                    <a:pt x="90" y="120"/>
                  </a:cubicBezTo>
                  <a:cubicBezTo>
                    <a:pt x="80" y="132"/>
                    <a:pt x="32" y="141"/>
                    <a:pt x="21" y="108"/>
                  </a:cubicBezTo>
                  <a:cubicBezTo>
                    <a:pt x="8" y="87"/>
                    <a:pt x="0" y="32"/>
                    <a:pt x="45" y="46"/>
                  </a:cubicBezTo>
                  <a:cubicBezTo>
                    <a:pt x="49" y="53"/>
                    <a:pt x="16" y="69"/>
                    <a:pt x="27" y="29"/>
                  </a:cubicBezTo>
                  <a:cubicBezTo>
                    <a:pt x="29" y="18"/>
                    <a:pt x="63" y="2"/>
                    <a:pt x="80" y="44"/>
                  </a:cubicBezTo>
                  <a:cubicBezTo>
                    <a:pt x="80" y="43"/>
                    <a:pt x="84" y="0"/>
                    <a:pt x="126" y="10"/>
                  </a:cubicBezTo>
                  <a:cubicBezTo>
                    <a:pt x="135" y="15"/>
                    <a:pt x="166" y="35"/>
                    <a:pt x="131" y="74"/>
                  </a:cubicBezTo>
                  <a:close/>
                </a:path>
              </a:pathLst>
            </a:custGeom>
            <a:noFill/>
            <a:ln w="31750" cap="rnd">
              <a:solidFill>
                <a:schemeClr val="bg1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solidFill>
                  <a:schemeClr val="tx1"/>
                </a:solidFill>
              </a:endParaRPr>
            </a:p>
          </p:txBody>
        </p:sp>
        <p:sp>
          <p:nvSpPr>
            <p:cNvPr id="14" name="Freeform 6"/>
            <p:cNvSpPr/>
            <p:nvPr>
              <p:custDataLst>
                <p:tags r:id="rId6"/>
              </p:custDataLst>
            </p:nvPr>
          </p:nvSpPr>
          <p:spPr bwMode="auto">
            <a:xfrm>
              <a:off x="444" y="346"/>
              <a:ext cx="170" cy="164"/>
            </a:xfrm>
            <a:custGeom>
              <a:avLst/>
              <a:gdLst>
                <a:gd name="T0" fmla="*/ 64 w 146"/>
                <a:gd name="T1" fmla="*/ 60 h 141"/>
                <a:gd name="T2" fmla="*/ 6 w 146"/>
                <a:gd name="T3" fmla="*/ 66 h 141"/>
                <a:gd name="T4" fmla="*/ 29 w 146"/>
                <a:gd name="T5" fmla="*/ 120 h 141"/>
                <a:gd name="T6" fmla="*/ 107 w 146"/>
                <a:gd name="T7" fmla="*/ 82 h 141"/>
                <a:gd name="T8" fmla="*/ 100 w 146"/>
                <a:gd name="T9" fmla="*/ 86 h 141"/>
                <a:gd name="T10" fmla="*/ 146 w 146"/>
                <a:gd name="T11" fmla="*/ 67 h 141"/>
                <a:gd name="T12" fmla="*/ 120 w 146"/>
                <a:gd name="T13" fmla="*/ 27 h 141"/>
                <a:gd name="T14" fmla="*/ 129 w 146"/>
                <a:gd name="T15" fmla="*/ 13 h 141"/>
                <a:gd name="T16" fmla="*/ 95 w 146"/>
                <a:gd name="T17" fmla="*/ 31 h 141"/>
                <a:gd name="T18" fmla="*/ 58 w 146"/>
                <a:gd name="T19" fmla="*/ 14 h 141"/>
                <a:gd name="T20" fmla="*/ 64 w 146"/>
                <a:gd name="T21" fmla="*/ 6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6" h="141">
                  <a:moveTo>
                    <a:pt x="64" y="60"/>
                  </a:moveTo>
                  <a:cubicBezTo>
                    <a:pt x="64" y="60"/>
                    <a:pt x="24" y="35"/>
                    <a:pt x="6" y="66"/>
                  </a:cubicBezTo>
                  <a:cubicBezTo>
                    <a:pt x="0" y="87"/>
                    <a:pt x="3" y="108"/>
                    <a:pt x="29" y="120"/>
                  </a:cubicBezTo>
                  <a:cubicBezTo>
                    <a:pt x="40" y="125"/>
                    <a:pt x="94" y="141"/>
                    <a:pt x="107" y="82"/>
                  </a:cubicBezTo>
                  <a:cubicBezTo>
                    <a:pt x="108" y="71"/>
                    <a:pt x="96" y="72"/>
                    <a:pt x="100" y="86"/>
                  </a:cubicBezTo>
                  <a:cubicBezTo>
                    <a:pt x="108" y="92"/>
                    <a:pt x="143" y="91"/>
                    <a:pt x="146" y="67"/>
                  </a:cubicBezTo>
                  <a:cubicBezTo>
                    <a:pt x="146" y="54"/>
                    <a:pt x="144" y="22"/>
                    <a:pt x="120" y="27"/>
                  </a:cubicBezTo>
                  <a:cubicBezTo>
                    <a:pt x="118" y="33"/>
                    <a:pt x="143" y="39"/>
                    <a:pt x="129" y="13"/>
                  </a:cubicBezTo>
                  <a:cubicBezTo>
                    <a:pt x="126" y="5"/>
                    <a:pt x="100" y="0"/>
                    <a:pt x="95" y="31"/>
                  </a:cubicBezTo>
                  <a:cubicBezTo>
                    <a:pt x="95" y="30"/>
                    <a:pt x="85" y="1"/>
                    <a:pt x="58" y="14"/>
                  </a:cubicBezTo>
                  <a:cubicBezTo>
                    <a:pt x="52" y="19"/>
                    <a:pt x="33" y="38"/>
                    <a:pt x="64" y="60"/>
                  </a:cubicBezTo>
                  <a:close/>
                </a:path>
              </a:pathLst>
            </a:custGeom>
            <a:noFill/>
            <a:ln w="31750" cap="rnd">
              <a:solidFill>
                <a:schemeClr val="bg1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solidFill>
                  <a:schemeClr val="tx1"/>
                </a:solidFill>
              </a:endParaRPr>
            </a:p>
          </p:txBody>
        </p:sp>
        <p:sp>
          <p:nvSpPr>
            <p:cNvPr id="15" name="Oval 7"/>
            <p:cNvSpPr>
              <a:spLocks noChangeArrowheads="1"/>
            </p:cNvSpPr>
            <p:nvPr>
              <p:custDataLst>
                <p:tags r:id="rId7"/>
              </p:custDataLst>
            </p:nvPr>
          </p:nvSpPr>
          <p:spPr bwMode="auto">
            <a:xfrm>
              <a:off x="408" y="62"/>
              <a:ext cx="149" cy="134"/>
            </a:xfrm>
            <a:prstGeom prst="ellipse">
              <a:avLst/>
            </a:prstGeom>
            <a:solidFill>
              <a:srgbClr val="F1C8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solidFill>
                  <a:schemeClr val="tx1"/>
                </a:solidFill>
              </a:endParaRPr>
            </a:p>
          </p:txBody>
        </p:sp>
        <p:sp>
          <p:nvSpPr>
            <p:cNvPr id="19" name="Freeform 8"/>
            <p:cNvSpPr/>
            <p:nvPr>
              <p:custDataLst>
                <p:tags r:id="rId8"/>
              </p:custDataLst>
            </p:nvPr>
          </p:nvSpPr>
          <p:spPr bwMode="auto">
            <a:xfrm>
              <a:off x="372" y="187"/>
              <a:ext cx="57" cy="72"/>
            </a:xfrm>
            <a:custGeom>
              <a:avLst/>
              <a:gdLst>
                <a:gd name="T0" fmla="*/ 45 w 57"/>
                <a:gd name="T1" fmla="*/ 0 h 72"/>
                <a:gd name="T2" fmla="*/ 57 w 57"/>
                <a:gd name="T3" fmla="*/ 7 h 72"/>
                <a:gd name="T4" fmla="*/ 11 w 57"/>
                <a:gd name="T5" fmla="*/ 72 h 72"/>
                <a:gd name="T6" fmla="*/ 0 w 57"/>
                <a:gd name="T7" fmla="*/ 62 h 72"/>
                <a:gd name="T8" fmla="*/ 45 w 57"/>
                <a:gd name="T9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72">
                  <a:moveTo>
                    <a:pt x="45" y="0"/>
                  </a:moveTo>
                  <a:lnTo>
                    <a:pt x="57" y="7"/>
                  </a:lnTo>
                  <a:lnTo>
                    <a:pt x="11" y="72"/>
                  </a:lnTo>
                  <a:lnTo>
                    <a:pt x="0" y="62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F1C8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solidFill>
                  <a:schemeClr val="tx1"/>
                </a:solidFill>
              </a:endParaRPr>
            </a:p>
          </p:txBody>
        </p:sp>
        <p:sp>
          <p:nvSpPr>
            <p:cNvPr id="20" name="Freeform 9"/>
            <p:cNvSpPr/>
            <p:nvPr>
              <p:custDataLst>
                <p:tags r:id="rId9"/>
              </p:custDataLst>
            </p:nvPr>
          </p:nvSpPr>
          <p:spPr bwMode="auto">
            <a:xfrm>
              <a:off x="337" y="150"/>
              <a:ext cx="55" cy="27"/>
            </a:xfrm>
            <a:custGeom>
              <a:avLst/>
              <a:gdLst>
                <a:gd name="T0" fmla="*/ 54 w 55"/>
                <a:gd name="T1" fmla="*/ 0 h 27"/>
                <a:gd name="T2" fmla="*/ 0 w 55"/>
                <a:gd name="T3" fmla="*/ 17 h 27"/>
                <a:gd name="T4" fmla="*/ 5 w 55"/>
                <a:gd name="T5" fmla="*/ 27 h 27"/>
                <a:gd name="T6" fmla="*/ 55 w 55"/>
                <a:gd name="T7" fmla="*/ 10 h 27"/>
                <a:gd name="T8" fmla="*/ 54 w 55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27">
                  <a:moveTo>
                    <a:pt x="54" y="0"/>
                  </a:moveTo>
                  <a:lnTo>
                    <a:pt x="0" y="17"/>
                  </a:lnTo>
                  <a:lnTo>
                    <a:pt x="5" y="27"/>
                  </a:lnTo>
                  <a:lnTo>
                    <a:pt x="55" y="10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F1C8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solidFill>
                  <a:schemeClr val="tx1"/>
                </a:solidFill>
              </a:endParaRPr>
            </a:p>
          </p:txBody>
        </p:sp>
        <p:sp>
          <p:nvSpPr>
            <p:cNvPr id="21" name="Freeform 10"/>
            <p:cNvSpPr/>
            <p:nvPr>
              <p:custDataLst>
                <p:tags r:id="rId10"/>
              </p:custDataLst>
            </p:nvPr>
          </p:nvSpPr>
          <p:spPr bwMode="auto">
            <a:xfrm>
              <a:off x="329" y="74"/>
              <a:ext cx="56" cy="26"/>
            </a:xfrm>
            <a:custGeom>
              <a:avLst/>
              <a:gdLst>
                <a:gd name="T0" fmla="*/ 55 w 56"/>
                <a:gd name="T1" fmla="*/ 26 h 26"/>
                <a:gd name="T2" fmla="*/ 56 w 56"/>
                <a:gd name="T3" fmla="*/ 14 h 26"/>
                <a:gd name="T4" fmla="*/ 6 w 56"/>
                <a:gd name="T5" fmla="*/ 0 h 26"/>
                <a:gd name="T6" fmla="*/ 0 w 56"/>
                <a:gd name="T7" fmla="*/ 19 h 26"/>
                <a:gd name="T8" fmla="*/ 55 w 56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26">
                  <a:moveTo>
                    <a:pt x="55" y="26"/>
                  </a:moveTo>
                  <a:lnTo>
                    <a:pt x="56" y="14"/>
                  </a:lnTo>
                  <a:lnTo>
                    <a:pt x="6" y="0"/>
                  </a:lnTo>
                  <a:lnTo>
                    <a:pt x="0" y="19"/>
                  </a:lnTo>
                  <a:lnTo>
                    <a:pt x="55" y="26"/>
                  </a:lnTo>
                  <a:close/>
                </a:path>
              </a:pathLst>
            </a:custGeom>
            <a:solidFill>
              <a:srgbClr val="F1C8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solidFill>
                  <a:schemeClr val="tx1"/>
                </a:solidFill>
              </a:endParaRPr>
            </a:p>
          </p:txBody>
        </p:sp>
        <p:sp>
          <p:nvSpPr>
            <p:cNvPr id="22" name="Freeform 11"/>
            <p:cNvSpPr/>
            <p:nvPr>
              <p:custDataLst>
                <p:tags r:id="rId11"/>
              </p:custDataLst>
            </p:nvPr>
          </p:nvSpPr>
          <p:spPr bwMode="auto">
            <a:xfrm>
              <a:off x="357" y="0"/>
              <a:ext cx="53" cy="72"/>
            </a:xfrm>
            <a:custGeom>
              <a:avLst/>
              <a:gdLst>
                <a:gd name="T0" fmla="*/ 45 w 53"/>
                <a:gd name="T1" fmla="*/ 72 h 72"/>
                <a:gd name="T2" fmla="*/ 53 w 53"/>
                <a:gd name="T3" fmla="*/ 62 h 72"/>
                <a:gd name="T4" fmla="*/ 14 w 53"/>
                <a:gd name="T5" fmla="*/ 0 h 72"/>
                <a:gd name="T6" fmla="*/ 0 w 53"/>
                <a:gd name="T7" fmla="*/ 12 h 72"/>
                <a:gd name="T8" fmla="*/ 45 w 53"/>
                <a:gd name="T9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72">
                  <a:moveTo>
                    <a:pt x="45" y="72"/>
                  </a:moveTo>
                  <a:lnTo>
                    <a:pt x="53" y="62"/>
                  </a:lnTo>
                  <a:lnTo>
                    <a:pt x="14" y="0"/>
                  </a:lnTo>
                  <a:lnTo>
                    <a:pt x="0" y="12"/>
                  </a:lnTo>
                  <a:lnTo>
                    <a:pt x="45" y="72"/>
                  </a:lnTo>
                  <a:close/>
                </a:path>
              </a:pathLst>
            </a:custGeom>
            <a:solidFill>
              <a:srgbClr val="F1C8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solidFill>
                  <a:schemeClr val="tx1"/>
                </a:solidFill>
              </a:endParaRPr>
            </a:p>
          </p:txBody>
        </p:sp>
        <p:sp>
          <p:nvSpPr>
            <p:cNvPr id="23" name="Freeform 12"/>
            <p:cNvSpPr/>
            <p:nvPr>
              <p:custDataLst>
                <p:tags r:id="rId12"/>
              </p:custDataLst>
            </p:nvPr>
          </p:nvSpPr>
          <p:spPr bwMode="auto">
            <a:xfrm>
              <a:off x="455" y="1"/>
              <a:ext cx="20" cy="43"/>
            </a:xfrm>
            <a:custGeom>
              <a:avLst/>
              <a:gdLst>
                <a:gd name="T0" fmla="*/ 8 w 20"/>
                <a:gd name="T1" fmla="*/ 43 h 43"/>
                <a:gd name="T2" fmla="*/ 0 w 20"/>
                <a:gd name="T3" fmla="*/ 0 h 43"/>
                <a:gd name="T4" fmla="*/ 13 w 20"/>
                <a:gd name="T5" fmla="*/ 0 h 43"/>
                <a:gd name="T6" fmla="*/ 20 w 20"/>
                <a:gd name="T7" fmla="*/ 42 h 43"/>
                <a:gd name="T8" fmla="*/ 8 w 20"/>
                <a:gd name="T9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43">
                  <a:moveTo>
                    <a:pt x="8" y="43"/>
                  </a:moveTo>
                  <a:lnTo>
                    <a:pt x="0" y="0"/>
                  </a:lnTo>
                  <a:lnTo>
                    <a:pt x="13" y="0"/>
                  </a:lnTo>
                  <a:lnTo>
                    <a:pt x="20" y="42"/>
                  </a:lnTo>
                  <a:lnTo>
                    <a:pt x="8" y="43"/>
                  </a:lnTo>
                  <a:close/>
                </a:path>
              </a:pathLst>
            </a:custGeom>
            <a:solidFill>
              <a:srgbClr val="F1C8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solidFill>
                  <a:schemeClr val="tx1"/>
                </a:solidFill>
              </a:endParaRPr>
            </a:p>
          </p:txBody>
        </p:sp>
        <p:sp>
          <p:nvSpPr>
            <p:cNvPr id="24" name="Freeform 13"/>
            <p:cNvSpPr/>
            <p:nvPr>
              <p:custDataLst>
                <p:tags r:id="rId13"/>
              </p:custDataLst>
            </p:nvPr>
          </p:nvSpPr>
          <p:spPr bwMode="auto">
            <a:xfrm>
              <a:off x="547" y="32"/>
              <a:ext cx="50" cy="38"/>
            </a:xfrm>
            <a:custGeom>
              <a:avLst/>
              <a:gdLst>
                <a:gd name="T0" fmla="*/ 0 w 50"/>
                <a:gd name="T1" fmla="*/ 30 h 38"/>
                <a:gd name="T2" fmla="*/ 37 w 50"/>
                <a:gd name="T3" fmla="*/ 0 h 38"/>
                <a:gd name="T4" fmla="*/ 50 w 50"/>
                <a:gd name="T5" fmla="*/ 19 h 38"/>
                <a:gd name="T6" fmla="*/ 10 w 50"/>
                <a:gd name="T7" fmla="*/ 38 h 38"/>
                <a:gd name="T8" fmla="*/ 0 w 50"/>
                <a:gd name="T9" fmla="*/ 3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38">
                  <a:moveTo>
                    <a:pt x="0" y="30"/>
                  </a:moveTo>
                  <a:lnTo>
                    <a:pt x="37" y="0"/>
                  </a:lnTo>
                  <a:lnTo>
                    <a:pt x="50" y="19"/>
                  </a:lnTo>
                  <a:lnTo>
                    <a:pt x="10" y="38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F1C8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solidFill>
                  <a:schemeClr val="tx1"/>
                </a:solidFill>
              </a:endParaRPr>
            </a:p>
          </p:txBody>
        </p:sp>
        <p:sp>
          <p:nvSpPr>
            <p:cNvPr id="25" name="Freeform 14"/>
            <p:cNvSpPr/>
            <p:nvPr>
              <p:custDataLst>
                <p:tags r:id="rId14"/>
              </p:custDataLst>
            </p:nvPr>
          </p:nvSpPr>
          <p:spPr bwMode="auto">
            <a:xfrm>
              <a:off x="574" y="103"/>
              <a:ext cx="51" cy="22"/>
            </a:xfrm>
            <a:custGeom>
              <a:avLst/>
              <a:gdLst>
                <a:gd name="T0" fmla="*/ 0 w 51"/>
                <a:gd name="T1" fmla="*/ 10 h 22"/>
                <a:gd name="T2" fmla="*/ 0 w 51"/>
                <a:gd name="T3" fmla="*/ 21 h 22"/>
                <a:gd name="T4" fmla="*/ 51 w 51"/>
                <a:gd name="T5" fmla="*/ 22 h 22"/>
                <a:gd name="T6" fmla="*/ 51 w 51"/>
                <a:gd name="T7" fmla="*/ 0 h 22"/>
                <a:gd name="T8" fmla="*/ 0 w 51"/>
                <a:gd name="T9" fmla="*/ 1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22">
                  <a:moveTo>
                    <a:pt x="0" y="10"/>
                  </a:moveTo>
                  <a:lnTo>
                    <a:pt x="0" y="21"/>
                  </a:lnTo>
                  <a:lnTo>
                    <a:pt x="51" y="22"/>
                  </a:lnTo>
                  <a:lnTo>
                    <a:pt x="51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F1C8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solidFill>
                  <a:schemeClr val="tx1"/>
                </a:solidFill>
              </a:endParaRPr>
            </a:p>
          </p:txBody>
        </p:sp>
        <p:sp>
          <p:nvSpPr>
            <p:cNvPr id="26" name="Freeform 15"/>
            <p:cNvSpPr/>
            <p:nvPr>
              <p:custDataLst>
                <p:tags r:id="rId15"/>
              </p:custDataLst>
            </p:nvPr>
          </p:nvSpPr>
          <p:spPr bwMode="auto">
            <a:xfrm>
              <a:off x="535" y="193"/>
              <a:ext cx="48" cy="49"/>
            </a:xfrm>
            <a:custGeom>
              <a:avLst/>
              <a:gdLst>
                <a:gd name="T0" fmla="*/ 8 w 48"/>
                <a:gd name="T1" fmla="*/ 0 h 49"/>
                <a:gd name="T2" fmla="*/ 48 w 48"/>
                <a:gd name="T3" fmla="*/ 39 h 49"/>
                <a:gd name="T4" fmla="*/ 33 w 48"/>
                <a:gd name="T5" fmla="*/ 49 h 49"/>
                <a:gd name="T6" fmla="*/ 0 w 48"/>
                <a:gd name="T7" fmla="*/ 7 h 49"/>
                <a:gd name="T8" fmla="*/ 8 w 48"/>
                <a:gd name="T9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9">
                  <a:moveTo>
                    <a:pt x="8" y="0"/>
                  </a:moveTo>
                  <a:lnTo>
                    <a:pt x="48" y="39"/>
                  </a:lnTo>
                  <a:lnTo>
                    <a:pt x="33" y="49"/>
                  </a:lnTo>
                  <a:lnTo>
                    <a:pt x="0" y="7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1C8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solidFill>
                  <a:schemeClr val="tx1"/>
                </a:solidFill>
              </a:endParaRPr>
            </a:p>
          </p:txBody>
        </p:sp>
      </p:grpSp>
      <p:grpSp>
        <p:nvGrpSpPr>
          <p:cNvPr id="4" name="组合 3"/>
          <p:cNvGrpSpPr/>
          <p:nvPr userDrawn="1">
            <p:custDataLst>
              <p:tags r:id="rId16"/>
            </p:custDataLst>
          </p:nvPr>
        </p:nvGrpSpPr>
        <p:grpSpPr>
          <a:xfrm>
            <a:off x="4479900" y="1697020"/>
            <a:ext cx="869491" cy="472747"/>
            <a:chOff x="7598597" y="2305571"/>
            <a:chExt cx="1159321" cy="630329"/>
          </a:xfrm>
        </p:grpSpPr>
        <p:pic>
          <p:nvPicPr>
            <p:cNvPr id="9" name="图片 8"/>
            <p:cNvPicPr>
              <a:picLocks noChangeAspect="1"/>
            </p:cNvPicPr>
            <p:nvPr>
              <p:custDataLst>
                <p:tags r:id="rId17"/>
              </p:custDataLst>
            </p:nvPr>
          </p:nvPicPr>
          <p:blipFill>
            <a:blip r:embed="rId18" cstate="email"/>
            <a:stretch>
              <a:fillRect/>
            </a:stretch>
          </p:blipFill>
          <p:spPr>
            <a:xfrm rot="20757456">
              <a:off x="7598597" y="2305571"/>
              <a:ext cx="1021202" cy="429590"/>
            </a:xfrm>
            <a:prstGeom prst="rect">
              <a:avLst/>
            </a:prstGeom>
          </p:spPr>
        </p:pic>
        <p:sp>
          <p:nvSpPr>
            <p:cNvPr id="11" name="Freeform 17"/>
            <p:cNvSpPr/>
            <p:nvPr>
              <p:custDataLst>
                <p:tags r:id="rId19"/>
              </p:custDataLst>
            </p:nvPr>
          </p:nvSpPr>
          <p:spPr bwMode="auto">
            <a:xfrm>
              <a:off x="7675527" y="2764648"/>
              <a:ext cx="326935" cy="171252"/>
            </a:xfrm>
            <a:custGeom>
              <a:avLst/>
              <a:gdLst>
                <a:gd name="T0" fmla="*/ 63 w 1269"/>
                <a:gd name="T1" fmla="*/ 513 h 666"/>
                <a:gd name="T2" fmla="*/ 326 w 1269"/>
                <a:gd name="T3" fmla="*/ 422 h 666"/>
                <a:gd name="T4" fmla="*/ 522 w 1269"/>
                <a:gd name="T5" fmla="*/ 637 h 666"/>
                <a:gd name="T6" fmla="*/ 757 w 1269"/>
                <a:gd name="T7" fmla="*/ 515 h 666"/>
                <a:gd name="T8" fmla="*/ 938 w 1269"/>
                <a:gd name="T9" fmla="*/ 553 h 666"/>
                <a:gd name="T10" fmla="*/ 1171 w 1269"/>
                <a:gd name="T11" fmla="*/ 490 h 666"/>
                <a:gd name="T12" fmla="*/ 1070 w 1269"/>
                <a:gd name="T13" fmla="*/ 318 h 666"/>
                <a:gd name="T14" fmla="*/ 1033 w 1269"/>
                <a:gd name="T15" fmla="*/ 33 h 666"/>
                <a:gd name="T16" fmla="*/ 756 w 1269"/>
                <a:gd name="T17" fmla="*/ 125 h 666"/>
                <a:gd name="T18" fmla="*/ 541 w 1269"/>
                <a:gd name="T19" fmla="*/ 18 h 666"/>
                <a:gd name="T20" fmla="*/ 384 w 1269"/>
                <a:gd name="T21" fmla="*/ 153 h 666"/>
                <a:gd name="T22" fmla="*/ 90 w 1269"/>
                <a:gd name="T23" fmla="*/ 153 h 666"/>
                <a:gd name="T24" fmla="*/ 90 w 1269"/>
                <a:gd name="T25" fmla="*/ 306 h 666"/>
                <a:gd name="T26" fmla="*/ 63 w 1269"/>
                <a:gd name="T27" fmla="*/ 513 h 6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69" h="666">
                  <a:moveTo>
                    <a:pt x="63" y="513"/>
                  </a:moveTo>
                  <a:cubicBezTo>
                    <a:pt x="144" y="609"/>
                    <a:pt x="258" y="464"/>
                    <a:pt x="326" y="422"/>
                  </a:cubicBezTo>
                  <a:cubicBezTo>
                    <a:pt x="340" y="517"/>
                    <a:pt x="431" y="603"/>
                    <a:pt x="522" y="637"/>
                  </a:cubicBezTo>
                  <a:cubicBezTo>
                    <a:pt x="600" y="666"/>
                    <a:pt x="771" y="634"/>
                    <a:pt x="757" y="515"/>
                  </a:cubicBezTo>
                  <a:cubicBezTo>
                    <a:pt x="811" y="509"/>
                    <a:pt x="880" y="548"/>
                    <a:pt x="938" y="553"/>
                  </a:cubicBezTo>
                  <a:cubicBezTo>
                    <a:pt x="1007" y="559"/>
                    <a:pt x="1117" y="543"/>
                    <a:pt x="1171" y="490"/>
                  </a:cubicBezTo>
                  <a:cubicBezTo>
                    <a:pt x="1269" y="392"/>
                    <a:pt x="1129" y="352"/>
                    <a:pt x="1070" y="318"/>
                  </a:cubicBezTo>
                  <a:cubicBezTo>
                    <a:pt x="1173" y="238"/>
                    <a:pt x="1151" y="80"/>
                    <a:pt x="1033" y="33"/>
                  </a:cubicBezTo>
                  <a:cubicBezTo>
                    <a:pt x="949" y="0"/>
                    <a:pt x="790" y="26"/>
                    <a:pt x="756" y="125"/>
                  </a:cubicBezTo>
                  <a:cubicBezTo>
                    <a:pt x="698" y="57"/>
                    <a:pt x="632" y="20"/>
                    <a:pt x="541" y="18"/>
                  </a:cubicBezTo>
                  <a:cubicBezTo>
                    <a:pt x="466" y="17"/>
                    <a:pt x="359" y="52"/>
                    <a:pt x="384" y="153"/>
                  </a:cubicBezTo>
                  <a:cubicBezTo>
                    <a:pt x="329" y="95"/>
                    <a:pt x="132" y="65"/>
                    <a:pt x="90" y="153"/>
                  </a:cubicBezTo>
                  <a:cubicBezTo>
                    <a:pt x="66" y="202"/>
                    <a:pt x="110" y="250"/>
                    <a:pt x="90" y="306"/>
                  </a:cubicBezTo>
                  <a:cubicBezTo>
                    <a:pt x="63" y="380"/>
                    <a:pt x="0" y="440"/>
                    <a:pt x="63" y="5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solidFill>
                  <a:srgbClr val="DF89B7"/>
                </a:solidFill>
              </a:endParaRPr>
            </a:p>
          </p:txBody>
        </p:sp>
        <p:sp>
          <p:nvSpPr>
            <p:cNvPr id="12" name="Freeform 17"/>
            <p:cNvSpPr/>
            <p:nvPr>
              <p:custDataLst>
                <p:tags r:id="rId20"/>
              </p:custDataLst>
            </p:nvPr>
          </p:nvSpPr>
          <p:spPr bwMode="auto">
            <a:xfrm>
              <a:off x="8430983" y="2593396"/>
              <a:ext cx="326935" cy="171252"/>
            </a:xfrm>
            <a:custGeom>
              <a:avLst/>
              <a:gdLst>
                <a:gd name="T0" fmla="*/ 63 w 1269"/>
                <a:gd name="T1" fmla="*/ 513 h 666"/>
                <a:gd name="T2" fmla="*/ 326 w 1269"/>
                <a:gd name="T3" fmla="*/ 422 h 666"/>
                <a:gd name="T4" fmla="*/ 522 w 1269"/>
                <a:gd name="T5" fmla="*/ 637 h 666"/>
                <a:gd name="T6" fmla="*/ 757 w 1269"/>
                <a:gd name="T7" fmla="*/ 515 h 666"/>
                <a:gd name="T8" fmla="*/ 938 w 1269"/>
                <a:gd name="T9" fmla="*/ 553 h 666"/>
                <a:gd name="T10" fmla="*/ 1171 w 1269"/>
                <a:gd name="T11" fmla="*/ 490 h 666"/>
                <a:gd name="T12" fmla="*/ 1070 w 1269"/>
                <a:gd name="T13" fmla="*/ 318 h 666"/>
                <a:gd name="T14" fmla="*/ 1033 w 1269"/>
                <a:gd name="T15" fmla="*/ 33 h 666"/>
                <a:gd name="T16" fmla="*/ 756 w 1269"/>
                <a:gd name="T17" fmla="*/ 125 h 666"/>
                <a:gd name="T18" fmla="*/ 541 w 1269"/>
                <a:gd name="T19" fmla="*/ 18 h 666"/>
                <a:gd name="T20" fmla="*/ 384 w 1269"/>
                <a:gd name="T21" fmla="*/ 153 h 666"/>
                <a:gd name="T22" fmla="*/ 90 w 1269"/>
                <a:gd name="T23" fmla="*/ 153 h 666"/>
                <a:gd name="T24" fmla="*/ 90 w 1269"/>
                <a:gd name="T25" fmla="*/ 306 h 666"/>
                <a:gd name="T26" fmla="*/ 63 w 1269"/>
                <a:gd name="T27" fmla="*/ 513 h 6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69" h="666">
                  <a:moveTo>
                    <a:pt x="63" y="513"/>
                  </a:moveTo>
                  <a:cubicBezTo>
                    <a:pt x="144" y="609"/>
                    <a:pt x="258" y="464"/>
                    <a:pt x="326" y="422"/>
                  </a:cubicBezTo>
                  <a:cubicBezTo>
                    <a:pt x="340" y="517"/>
                    <a:pt x="431" y="603"/>
                    <a:pt x="522" y="637"/>
                  </a:cubicBezTo>
                  <a:cubicBezTo>
                    <a:pt x="600" y="666"/>
                    <a:pt x="771" y="634"/>
                    <a:pt x="757" y="515"/>
                  </a:cubicBezTo>
                  <a:cubicBezTo>
                    <a:pt x="811" y="509"/>
                    <a:pt x="880" y="548"/>
                    <a:pt x="938" y="553"/>
                  </a:cubicBezTo>
                  <a:cubicBezTo>
                    <a:pt x="1007" y="559"/>
                    <a:pt x="1117" y="543"/>
                    <a:pt x="1171" y="490"/>
                  </a:cubicBezTo>
                  <a:cubicBezTo>
                    <a:pt x="1269" y="392"/>
                    <a:pt x="1129" y="352"/>
                    <a:pt x="1070" y="318"/>
                  </a:cubicBezTo>
                  <a:cubicBezTo>
                    <a:pt x="1173" y="238"/>
                    <a:pt x="1151" y="80"/>
                    <a:pt x="1033" y="33"/>
                  </a:cubicBezTo>
                  <a:cubicBezTo>
                    <a:pt x="949" y="0"/>
                    <a:pt x="790" y="26"/>
                    <a:pt x="756" y="125"/>
                  </a:cubicBezTo>
                  <a:cubicBezTo>
                    <a:pt x="698" y="57"/>
                    <a:pt x="632" y="20"/>
                    <a:pt x="541" y="18"/>
                  </a:cubicBezTo>
                  <a:cubicBezTo>
                    <a:pt x="466" y="17"/>
                    <a:pt x="359" y="52"/>
                    <a:pt x="384" y="153"/>
                  </a:cubicBezTo>
                  <a:cubicBezTo>
                    <a:pt x="329" y="95"/>
                    <a:pt x="132" y="65"/>
                    <a:pt x="90" y="153"/>
                  </a:cubicBezTo>
                  <a:cubicBezTo>
                    <a:pt x="66" y="202"/>
                    <a:pt x="110" y="250"/>
                    <a:pt x="90" y="306"/>
                  </a:cubicBezTo>
                  <a:cubicBezTo>
                    <a:pt x="63" y="380"/>
                    <a:pt x="0" y="440"/>
                    <a:pt x="63" y="5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solidFill>
                  <a:srgbClr val="DF89B7"/>
                </a:solidFill>
              </a:endParaRPr>
            </a:p>
          </p:txBody>
        </p:sp>
      </p:grpSp>
      <p:sp>
        <p:nvSpPr>
          <p:cNvPr id="16" name="日期占位符 15"/>
          <p:cNvSpPr>
            <a:spLocks noGrp="1"/>
          </p:cNvSpPr>
          <p:nvPr userDrawn="1">
            <p:ph type="dt" sz="half" idx="10"/>
            <p:custDataLst>
              <p:tags r:id="rId21"/>
            </p:custDataLst>
          </p:nvPr>
        </p:nvSpPr>
        <p:spPr>
          <a:xfrm>
            <a:off x="659807" y="4762977"/>
            <a:ext cx="2025000" cy="2376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 userDrawn="1">
            <p:ph type="ftr" sz="quarter" idx="11"/>
            <p:custDataLst>
              <p:tags r:id="rId22"/>
            </p:custDataLst>
          </p:nvPr>
        </p:nvSpPr>
        <p:spPr>
          <a:xfrm>
            <a:off x="3087000" y="4762977"/>
            <a:ext cx="2970000" cy="2376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 userDrawn="1">
            <p:ph type="sldNum" sz="quarter" idx="12"/>
            <p:custDataLst>
              <p:tags r:id="rId23"/>
            </p:custDataLst>
          </p:nvPr>
        </p:nvSpPr>
        <p:spPr>
          <a:xfrm>
            <a:off x="6457950" y="4762977"/>
            <a:ext cx="2025000" cy="2376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 userDrawn="1">
            <p:ph type="ctrTitle" hasCustomPrompt="1"/>
            <p:custDataLst>
              <p:tags r:id="rId24"/>
            </p:custDataLst>
          </p:nvPr>
        </p:nvSpPr>
        <p:spPr>
          <a:xfrm>
            <a:off x="4905375" y="2198001"/>
            <a:ext cx="4048748" cy="1697229"/>
          </a:xfrm>
        </p:spPr>
        <p:txBody>
          <a:bodyPr lIns="90000" tIns="46800" rIns="90000" bIns="0" anchor="t" anchorCtr="0">
            <a:normAutofit/>
          </a:bodyPr>
          <a:lstStyle>
            <a:lvl1pPr algn="l">
              <a:defRPr sz="4500" b="0" spc="600" baseline="0">
                <a:solidFill>
                  <a:schemeClr val="tx1">
                    <a:lumMod val="85000"/>
                    <a:lumOff val="15000"/>
                  </a:schemeClr>
                </a:solidFill>
                <a:ea typeface="汉仪乐喵体W" panose="00020600040101010101" pitchFamily="18" charset="-122"/>
              </a:defRPr>
            </a:lvl1pPr>
          </a:lstStyle>
          <a:p>
            <a:r>
              <a:rPr lang="zh-CN" altLang="en-US"/>
              <a:t>编辑标题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502411" y="332487"/>
            <a:ext cx="8139178" cy="331473"/>
          </a:xfrm>
        </p:spPr>
        <p:txBody>
          <a:bodyPr vert="horz" lIns="90170" tIns="46990" rIns="90170" bIns="46990" rtlCol="0" anchor="t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502411" y="714719"/>
            <a:ext cx="8139178" cy="4041680"/>
          </a:xfrm>
        </p:spPr>
        <p:txBody>
          <a:bodyPr vert="horz" lIns="90170" tIns="46990" rIns="90170" bIns="4699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659807" y="4762977"/>
            <a:ext cx="2025000" cy="2376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3087000" y="4762977"/>
            <a:ext cx="2970000" cy="2376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457950" y="4762977"/>
            <a:ext cx="2025000" cy="2376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>
            <p:custDataLst>
              <p:tags r:id="rId7"/>
            </p:custDataLst>
          </p:nvPr>
        </p:nvPicPr>
        <p:blipFill>
          <a:blip r:embed="rId8" cstate="email"/>
          <a:stretch>
            <a:fillRect/>
          </a:stretch>
        </p:blipFill>
        <p:spPr>
          <a:xfrm flipH="1">
            <a:off x="8192277" y="3620036"/>
            <a:ext cx="871598" cy="1447800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>
            <p:custDataLst>
              <p:tags r:id="rId2"/>
            </p:custDataLst>
          </p:nvPr>
        </p:nvGrpSpPr>
        <p:grpSpPr>
          <a:xfrm>
            <a:off x="1816837" y="505349"/>
            <a:ext cx="5939468" cy="3379571"/>
            <a:chOff x="2422450" y="673438"/>
            <a:chExt cx="7919290" cy="4506095"/>
          </a:xfrm>
        </p:grpSpPr>
        <p:sp>
          <p:nvSpPr>
            <p:cNvPr id="8" name="矩形 7"/>
            <p:cNvSpPr/>
            <p:nvPr>
              <p:custDataLst>
                <p:tags r:id="rId3"/>
              </p:custDataLst>
            </p:nvPr>
          </p:nvSpPr>
          <p:spPr>
            <a:xfrm>
              <a:off x="2422450" y="1678466"/>
              <a:ext cx="7347099" cy="35010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9" name="矩形 8"/>
            <p:cNvSpPr/>
            <p:nvPr>
              <p:custDataLst>
                <p:tags r:id="rId4"/>
              </p:custDataLst>
            </p:nvPr>
          </p:nvSpPr>
          <p:spPr>
            <a:xfrm>
              <a:off x="2879651" y="1997525"/>
              <a:ext cx="6432697" cy="2862949"/>
            </a:xfrm>
            <a:prstGeom prst="rect">
              <a:avLst/>
            </a:prstGeom>
            <a:noFill/>
            <a:ln w="50800" cap="rnd">
              <a:solidFill>
                <a:schemeClr val="tx2"/>
              </a:solidFill>
              <a:prstDash val="dashDot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pic>
          <p:nvPicPr>
            <p:cNvPr id="10" name="图片 9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6" cstate="email"/>
            <a:stretch>
              <a:fillRect/>
            </a:stretch>
          </p:blipFill>
          <p:spPr>
            <a:xfrm>
              <a:off x="6522670" y="673438"/>
              <a:ext cx="3819070" cy="4230962"/>
            </a:xfrm>
            <a:prstGeom prst="rect">
              <a:avLst/>
            </a:prstGeom>
          </p:spPr>
        </p:pic>
      </p:grp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659807" y="4762977"/>
            <a:ext cx="2025000" cy="2376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3087000" y="4762977"/>
            <a:ext cx="2970000" cy="2376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457950" y="4762977"/>
            <a:ext cx="2025000" cy="2376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0"/>
            </p:custDataLst>
          </p:nvPr>
        </p:nvSpPr>
        <p:spPr>
          <a:xfrm>
            <a:off x="2938083" y="2197133"/>
            <a:ext cx="3267834" cy="505854"/>
          </a:xfrm>
        </p:spPr>
        <p:txBody>
          <a:bodyPr lIns="90000" tIns="46800" rIns="90000" bIns="0" anchor="b" anchorCtr="0">
            <a:normAutofit/>
          </a:bodyPr>
          <a:lstStyle>
            <a:lvl1pPr>
              <a:defRPr sz="270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1"/>
            </p:custDataLst>
          </p:nvPr>
        </p:nvSpPr>
        <p:spPr>
          <a:xfrm>
            <a:off x="2938083" y="2730959"/>
            <a:ext cx="3267834" cy="698687"/>
          </a:xfrm>
        </p:spPr>
        <p:txBody>
          <a:bodyPr lIns="90000" tIns="0" rIns="90000" bIns="46800">
            <a:normAutofit/>
          </a:bodyPr>
          <a:lstStyle>
            <a:lvl1pPr marL="0" indent="0" eaLnBrk="1" fontAlgn="auto" latinLnBrk="0" hangingPunct="1">
              <a:buNone/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 cstate="email"/>
          <a:stretch>
            <a:fillRect/>
          </a:stretch>
        </p:blipFill>
        <p:spPr>
          <a:xfrm flipH="1">
            <a:off x="8192277" y="3620036"/>
            <a:ext cx="871598" cy="14478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11" y="332487"/>
            <a:ext cx="8139178" cy="331473"/>
          </a:xfrm>
        </p:spPr>
        <p:txBody>
          <a:bodyPr vert="horz" lIns="90170" tIns="46990" rIns="90170" bIns="4699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5"/>
            </p:custDataLst>
          </p:nvPr>
        </p:nvSpPr>
        <p:spPr>
          <a:xfrm>
            <a:off x="502447" y="714719"/>
            <a:ext cx="3962432" cy="4041680"/>
          </a:xfrm>
        </p:spPr>
        <p:txBody>
          <a:bodyPr vert="horz" lIns="90170" tIns="46990" rIns="90170" bIns="4699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4679158" y="714719"/>
            <a:ext cx="3962432" cy="4041680"/>
          </a:xfrm>
        </p:spPr>
        <p:txBody>
          <a:bodyPr lIns="90170" tIns="46990" rIns="90170" bIns="46990">
            <a:normAutofit/>
          </a:bodyPr>
          <a:lstStyle>
            <a:lvl1pPr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659807" y="4762977"/>
            <a:ext cx="2025000" cy="2376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3087000" y="4762977"/>
            <a:ext cx="2970000" cy="2376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457950" y="4762977"/>
            <a:ext cx="2025000" cy="2376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 cstate="email"/>
          <a:stretch>
            <a:fillRect/>
          </a:stretch>
        </p:blipFill>
        <p:spPr>
          <a:xfrm flipH="1">
            <a:off x="8192277" y="3620036"/>
            <a:ext cx="871598" cy="14478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11" y="332487"/>
            <a:ext cx="8139178" cy="331473"/>
          </a:xfrm>
        </p:spPr>
        <p:txBody>
          <a:bodyPr vert="horz" lIns="90170" tIns="46990" rIns="90170" bIns="4699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5"/>
            </p:custDataLst>
          </p:nvPr>
        </p:nvSpPr>
        <p:spPr>
          <a:xfrm>
            <a:off x="502447" y="714487"/>
            <a:ext cx="3962432" cy="285752"/>
          </a:xfrm>
        </p:spPr>
        <p:txBody>
          <a:bodyPr lIns="90170" tIns="46990" rIns="90170" bIns="4699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ct val="0"/>
              </a:spcAft>
              <a:buNone/>
              <a:defRPr sz="15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502444" y="1055252"/>
            <a:ext cx="3962400" cy="3701064"/>
          </a:xfrm>
        </p:spPr>
        <p:txBody>
          <a:bodyPr vert="horz" lIns="90170" tIns="46990" rIns="90170" bIns="4699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7"/>
            </p:custDataLst>
          </p:nvPr>
        </p:nvSpPr>
        <p:spPr>
          <a:xfrm>
            <a:off x="4676812" y="714487"/>
            <a:ext cx="3962432" cy="285752"/>
          </a:xfrm>
        </p:spPr>
        <p:txBody>
          <a:bodyPr vert="horz" lIns="90170" tIns="46990" rIns="90170" bIns="4699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kumimoji="0" lang="zh-CN" altLang="en-US" sz="1500" b="0" i="0" u="none" strike="noStrike" kern="1200" cap="none" spc="2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8"/>
            </p:custDataLst>
          </p:nvPr>
        </p:nvSpPr>
        <p:spPr>
          <a:xfrm>
            <a:off x="4676812" y="1055252"/>
            <a:ext cx="3962432" cy="3701064"/>
          </a:xfrm>
        </p:spPr>
        <p:txBody>
          <a:bodyPr vert="horz" lIns="90170" tIns="46990" rIns="90170" bIns="4699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>
          <a:xfrm>
            <a:off x="659807" y="4762977"/>
            <a:ext cx="2025000" cy="2376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>
          <a:xfrm>
            <a:off x="3087000" y="4762977"/>
            <a:ext cx="2970000" cy="2376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>
          <a:xfrm>
            <a:off x="6457950" y="4762977"/>
            <a:ext cx="2025000" cy="2376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2"/>
            </p:custDataLst>
          </p:nvPr>
        </p:nvGrpSpPr>
        <p:grpSpPr>
          <a:xfrm>
            <a:off x="581025" y="-167661"/>
            <a:ext cx="8490585" cy="4854539"/>
            <a:chOff x="774700" y="-223520"/>
            <a:chExt cx="11320780" cy="6471920"/>
          </a:xfrm>
        </p:grpSpPr>
        <p:sp>
          <p:nvSpPr>
            <p:cNvPr id="7" name="矩形 6"/>
            <p:cNvSpPr/>
            <p:nvPr>
              <p:custDataLst>
                <p:tags r:id="rId3"/>
              </p:custDataLst>
            </p:nvPr>
          </p:nvSpPr>
          <p:spPr>
            <a:xfrm>
              <a:off x="774700" y="609600"/>
              <a:ext cx="10642600" cy="56388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pic>
          <p:nvPicPr>
            <p:cNvPr id="8" name="图片 7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5" cstate="email"/>
            <a:stretch>
              <a:fillRect/>
            </a:stretch>
          </p:blipFill>
          <p:spPr>
            <a:xfrm>
              <a:off x="7601736" y="-223520"/>
              <a:ext cx="4493744" cy="4978400"/>
            </a:xfrm>
            <a:prstGeom prst="rect">
              <a:avLst/>
            </a:prstGeom>
          </p:spPr>
        </p:pic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>
          <a:xfrm>
            <a:off x="502411" y="332484"/>
            <a:ext cx="8139178" cy="331473"/>
          </a:xfrm>
        </p:spPr>
        <p:txBody>
          <a:bodyPr vert="horz" lIns="90170" tIns="46990" rIns="90170" bIns="4699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659807" y="4762977"/>
            <a:ext cx="2025000" cy="2376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3087000" y="4762977"/>
            <a:ext cx="2970000" cy="2376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457950" y="4762977"/>
            <a:ext cx="2025000" cy="2376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659807" y="4762977"/>
            <a:ext cx="2025000" cy="2376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000" y="4762977"/>
            <a:ext cx="2970000" cy="2376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457950" y="4762977"/>
            <a:ext cx="2025000" cy="2376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 cstate="email"/>
          <a:stretch>
            <a:fillRect/>
          </a:stretch>
        </p:blipFill>
        <p:spPr>
          <a:xfrm flipH="1">
            <a:off x="8192277" y="3620036"/>
            <a:ext cx="871598" cy="14478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47" y="332487"/>
            <a:ext cx="8139178" cy="331473"/>
          </a:xfrm>
        </p:spPr>
        <p:txBody>
          <a:bodyPr vert="horz" lIns="90170" tIns="46990" rIns="90170" bIns="4699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5"/>
            </p:custDataLst>
          </p:nvPr>
        </p:nvSpPr>
        <p:spPr>
          <a:xfrm>
            <a:off x="502447" y="714719"/>
            <a:ext cx="3962432" cy="4041680"/>
          </a:xfrm>
        </p:spPr>
        <p:txBody>
          <a:bodyPr vert="horz" lIns="90170" tIns="46990" rIns="90170" bIns="4699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6"/>
            </p:custDataLst>
          </p:nvPr>
        </p:nvSpPr>
        <p:spPr>
          <a:xfrm>
            <a:off x="4679194" y="714719"/>
            <a:ext cx="3962432" cy="4041680"/>
          </a:xfrm>
        </p:spPr>
        <p:txBody>
          <a:bodyPr vert="horz" lIns="90170" tIns="46990" rIns="90170" bIns="4699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659807" y="4762977"/>
            <a:ext cx="2025000" cy="237600"/>
          </a:xfrm>
        </p:spPr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3087000" y="4762977"/>
            <a:ext cx="2970000" cy="2376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457950" y="4762977"/>
            <a:ext cx="2025000" cy="237600"/>
          </a:xfrm>
        </p:spPr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E1A5E-E554-4796-8191-303D9794D41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CC7D8-9AFB-45DD-BD16-B3773AD695A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>
            <p:custDataLst>
              <p:tags r:id="rId2"/>
            </p:custDataLst>
          </p:nvPr>
        </p:nvGrpSpPr>
        <p:grpSpPr>
          <a:xfrm>
            <a:off x="-31655" y="0"/>
            <a:ext cx="9114553" cy="5125082"/>
            <a:chOff x="-42206" y="0"/>
            <a:chExt cx="12152737" cy="6832600"/>
          </a:xfrm>
        </p:grpSpPr>
        <p:sp>
          <p:nvSpPr>
            <p:cNvPr id="9" name="矩形 8"/>
            <p:cNvSpPr/>
            <p:nvPr userDrawn="1">
              <p:custDataLst>
                <p:tags r:id="rId3"/>
              </p:custDataLst>
            </p:nvPr>
          </p:nvSpPr>
          <p:spPr>
            <a:xfrm>
              <a:off x="248285" y="273050"/>
              <a:ext cx="11692255" cy="6311900"/>
            </a:xfrm>
            <a:prstGeom prst="rect">
              <a:avLst/>
            </a:prstGeom>
            <a:solidFill>
              <a:schemeClr val="bg2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US" altLang="zh-CN" sz="1350">
                <a:sym typeface="+mn-ea"/>
              </a:endParaRPr>
            </a:p>
          </p:txBody>
        </p:sp>
        <p:pic>
          <p:nvPicPr>
            <p:cNvPr id="10" name="图片 9"/>
            <p:cNvPicPr>
              <a:picLocks noChangeAspect="1"/>
            </p:cNvPicPr>
            <p:nvPr userDrawn="1">
              <p:custDataLst>
                <p:tags r:id="rId4"/>
              </p:custDataLst>
            </p:nvPr>
          </p:nvPicPr>
          <p:blipFill>
            <a:blip r:embed="rId5" cstate="email"/>
            <a:stretch>
              <a:fillRect/>
            </a:stretch>
          </p:blipFill>
          <p:spPr>
            <a:xfrm>
              <a:off x="11064410" y="4966634"/>
              <a:ext cx="1046121" cy="1865966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 userDrawn="1">
              <p:custDataLst>
                <p:tags r:id="rId6"/>
              </p:custDataLst>
            </p:nvPr>
          </p:nvPicPr>
          <p:blipFill>
            <a:blip r:embed="rId7" cstate="email"/>
            <a:stretch>
              <a:fillRect/>
            </a:stretch>
          </p:blipFill>
          <p:spPr>
            <a:xfrm>
              <a:off x="-42206" y="0"/>
              <a:ext cx="1780186" cy="1146147"/>
            </a:xfrm>
            <a:prstGeom prst="rect">
              <a:avLst/>
            </a:prstGeom>
          </p:spPr>
        </p:pic>
      </p:grpSp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8"/>
            </p:custDataLst>
          </p:nvPr>
        </p:nvSpPr>
        <p:spPr>
          <a:xfrm>
            <a:off x="7928351" y="714719"/>
            <a:ext cx="713238" cy="4041680"/>
          </a:xfrm>
        </p:spPr>
        <p:txBody>
          <a:bodyPr vert="eaVert" lIns="90170" tIns="46990" rIns="90170" bIns="4699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ct val="0"/>
              </a:spcAft>
              <a:buNone/>
              <a:defRPr kumimoji="0" lang="zh-CN" altLang="en-US" sz="1800" b="1" i="0" u="none" strike="noStrike" kern="1200" cap="none" spc="2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9"/>
            </p:custDataLst>
          </p:nvPr>
        </p:nvSpPr>
        <p:spPr>
          <a:xfrm>
            <a:off x="502444" y="714713"/>
            <a:ext cx="7371076" cy="4041680"/>
          </a:xfrm>
        </p:spPr>
        <p:txBody>
          <a:bodyPr vert="eaVert" lIns="90170" tIns="46990" rIns="90170" bIns="46990">
            <a:normAutofit/>
          </a:bodyPr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>
          <a:xfrm>
            <a:off x="659807" y="4762977"/>
            <a:ext cx="2025000" cy="2376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>
          <a:xfrm>
            <a:off x="3087000" y="4762977"/>
            <a:ext cx="2970000" cy="2376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>
          <a:xfrm>
            <a:off x="6457950" y="4762977"/>
            <a:ext cx="2025000" cy="2376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>
            <p:custDataLst>
              <p:tags r:id="rId2"/>
            </p:custDataLst>
          </p:nvPr>
        </p:nvGrpSpPr>
        <p:grpSpPr>
          <a:xfrm>
            <a:off x="-31655" y="0"/>
            <a:ext cx="9114553" cy="5125082"/>
            <a:chOff x="-42206" y="0"/>
            <a:chExt cx="12152737" cy="6832600"/>
          </a:xfrm>
        </p:grpSpPr>
        <p:sp>
          <p:nvSpPr>
            <p:cNvPr id="9" name="矩形 8"/>
            <p:cNvSpPr/>
            <p:nvPr userDrawn="1">
              <p:custDataLst>
                <p:tags r:id="rId3"/>
              </p:custDataLst>
            </p:nvPr>
          </p:nvSpPr>
          <p:spPr>
            <a:xfrm>
              <a:off x="248285" y="273050"/>
              <a:ext cx="11692255" cy="6311900"/>
            </a:xfrm>
            <a:prstGeom prst="rect">
              <a:avLst/>
            </a:prstGeom>
            <a:solidFill>
              <a:schemeClr val="bg2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US" altLang="zh-CN" sz="1350">
                <a:sym typeface="+mn-ea"/>
              </a:endParaRPr>
            </a:p>
          </p:txBody>
        </p:sp>
        <p:pic>
          <p:nvPicPr>
            <p:cNvPr id="10" name="图片 9"/>
            <p:cNvPicPr>
              <a:picLocks noChangeAspect="1"/>
            </p:cNvPicPr>
            <p:nvPr userDrawn="1">
              <p:custDataLst>
                <p:tags r:id="rId4"/>
              </p:custDataLst>
            </p:nvPr>
          </p:nvPicPr>
          <p:blipFill>
            <a:blip r:embed="rId5" cstate="email"/>
            <a:stretch>
              <a:fillRect/>
            </a:stretch>
          </p:blipFill>
          <p:spPr>
            <a:xfrm>
              <a:off x="11064410" y="4966634"/>
              <a:ext cx="1046121" cy="1865966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 userDrawn="1">
              <p:custDataLst>
                <p:tags r:id="rId6"/>
              </p:custDataLst>
            </p:nvPr>
          </p:nvPicPr>
          <p:blipFill>
            <a:blip r:embed="rId7" cstate="email"/>
            <a:stretch>
              <a:fillRect/>
            </a:stretch>
          </p:blipFill>
          <p:spPr>
            <a:xfrm>
              <a:off x="-42206" y="0"/>
              <a:ext cx="1780186" cy="1146147"/>
            </a:xfrm>
            <a:prstGeom prst="rect">
              <a:avLst/>
            </a:prstGeom>
          </p:spPr>
        </p:pic>
      </p:grp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659807" y="4762977"/>
            <a:ext cx="2025000" cy="2376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>
          <a:xfrm>
            <a:off x="3087000" y="4762977"/>
            <a:ext cx="2970000" cy="2376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>
          <a:xfrm>
            <a:off x="6457950" y="4762977"/>
            <a:ext cx="2025000" cy="2376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1"/>
            </p:custDataLst>
          </p:nvPr>
        </p:nvSpPr>
        <p:spPr>
          <a:xfrm>
            <a:off x="502447" y="714719"/>
            <a:ext cx="8139178" cy="404168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2"/>
            </p:custDataLst>
          </p:nvPr>
        </p:nvGrpSpPr>
        <p:grpSpPr>
          <a:xfrm>
            <a:off x="0" y="0"/>
            <a:ext cx="9144000" cy="5144135"/>
            <a:chOff x="0" y="0"/>
            <a:chExt cx="12192000" cy="6858000"/>
          </a:xfrm>
        </p:grpSpPr>
        <p:pic>
          <p:nvPicPr>
            <p:cNvPr id="7" name="图片 6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>
              <a:off x="0" y="792480"/>
              <a:ext cx="6776720" cy="6065520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6" cstate="email"/>
            <a:stretch>
              <a:fillRect/>
            </a:stretch>
          </p:blipFill>
          <p:spPr>
            <a:xfrm rot="20757456">
              <a:off x="7075583" y="2603315"/>
              <a:ext cx="1021202" cy="429590"/>
            </a:xfrm>
            <a:prstGeom prst="rect">
              <a:avLst/>
            </a:prstGeom>
          </p:spPr>
        </p:pic>
        <p:grpSp>
          <p:nvGrpSpPr>
            <p:cNvPr id="9" name="Group 4"/>
            <p:cNvGrpSpPr>
              <a:grpSpLocks noChangeAspect="1"/>
            </p:cNvGrpSpPr>
            <p:nvPr/>
          </p:nvGrpSpPr>
          <p:grpSpPr>
            <a:xfrm>
              <a:off x="8436670" y="0"/>
              <a:ext cx="3755330" cy="3074187"/>
              <a:chOff x="2" y="0"/>
              <a:chExt cx="623" cy="510"/>
            </a:xfrm>
          </p:grpSpPr>
          <p:sp>
            <p:nvSpPr>
              <p:cNvPr id="12" name="Freeform 5"/>
              <p:cNvSpPr/>
              <p:nvPr>
                <p:custDataLst>
                  <p:tags r:id="rId7"/>
                </p:custDataLst>
              </p:nvPr>
            </p:nvSpPr>
            <p:spPr bwMode="auto">
              <a:xfrm>
                <a:off x="2" y="180"/>
                <a:ext cx="266" cy="225"/>
              </a:xfrm>
              <a:custGeom>
                <a:avLst/>
                <a:gdLst>
                  <a:gd name="T0" fmla="*/ 131 w 229"/>
                  <a:gd name="T1" fmla="*/ 74 h 194"/>
                  <a:gd name="T2" fmla="*/ 213 w 229"/>
                  <a:gd name="T3" fmla="*/ 66 h 194"/>
                  <a:gd name="T4" fmla="*/ 197 w 229"/>
                  <a:gd name="T5" fmla="*/ 147 h 194"/>
                  <a:gd name="T6" fmla="*/ 78 w 229"/>
                  <a:gd name="T7" fmla="*/ 117 h 194"/>
                  <a:gd name="T8" fmla="*/ 90 w 229"/>
                  <a:gd name="T9" fmla="*/ 120 h 194"/>
                  <a:gd name="T10" fmla="*/ 21 w 229"/>
                  <a:gd name="T11" fmla="*/ 108 h 194"/>
                  <a:gd name="T12" fmla="*/ 45 w 229"/>
                  <a:gd name="T13" fmla="*/ 46 h 194"/>
                  <a:gd name="T14" fmla="*/ 27 w 229"/>
                  <a:gd name="T15" fmla="*/ 29 h 194"/>
                  <a:gd name="T16" fmla="*/ 80 w 229"/>
                  <a:gd name="T17" fmla="*/ 44 h 194"/>
                  <a:gd name="T18" fmla="*/ 126 w 229"/>
                  <a:gd name="T19" fmla="*/ 10 h 194"/>
                  <a:gd name="T20" fmla="*/ 131 w 229"/>
                  <a:gd name="T21" fmla="*/ 74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9" h="194">
                    <a:moveTo>
                      <a:pt x="131" y="74"/>
                    </a:moveTo>
                    <a:cubicBezTo>
                      <a:pt x="131" y="74"/>
                      <a:pt x="178" y="28"/>
                      <a:pt x="213" y="66"/>
                    </a:cubicBezTo>
                    <a:cubicBezTo>
                      <a:pt x="226" y="92"/>
                      <a:pt x="229" y="122"/>
                      <a:pt x="197" y="147"/>
                    </a:cubicBezTo>
                    <a:cubicBezTo>
                      <a:pt x="183" y="157"/>
                      <a:pt x="114" y="194"/>
                      <a:pt x="78" y="117"/>
                    </a:cubicBezTo>
                    <a:cubicBezTo>
                      <a:pt x="73" y="102"/>
                      <a:pt x="91" y="101"/>
                      <a:pt x="90" y="120"/>
                    </a:cubicBezTo>
                    <a:cubicBezTo>
                      <a:pt x="80" y="132"/>
                      <a:pt x="32" y="141"/>
                      <a:pt x="21" y="108"/>
                    </a:cubicBezTo>
                    <a:cubicBezTo>
                      <a:pt x="8" y="87"/>
                      <a:pt x="0" y="32"/>
                      <a:pt x="45" y="46"/>
                    </a:cubicBezTo>
                    <a:cubicBezTo>
                      <a:pt x="49" y="53"/>
                      <a:pt x="16" y="69"/>
                      <a:pt x="27" y="29"/>
                    </a:cubicBezTo>
                    <a:cubicBezTo>
                      <a:pt x="29" y="18"/>
                      <a:pt x="63" y="2"/>
                      <a:pt x="80" y="44"/>
                    </a:cubicBezTo>
                    <a:cubicBezTo>
                      <a:pt x="80" y="43"/>
                      <a:pt x="84" y="0"/>
                      <a:pt x="126" y="10"/>
                    </a:cubicBezTo>
                    <a:cubicBezTo>
                      <a:pt x="135" y="15"/>
                      <a:pt x="166" y="35"/>
                      <a:pt x="131" y="74"/>
                    </a:cubicBezTo>
                    <a:close/>
                  </a:path>
                </a:pathLst>
              </a:custGeom>
              <a:noFill/>
              <a:ln w="31750" cap="rnd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13" name="Freeform 6"/>
              <p:cNvSpPr/>
              <p:nvPr>
                <p:custDataLst>
                  <p:tags r:id="rId8"/>
                </p:custDataLst>
              </p:nvPr>
            </p:nvSpPr>
            <p:spPr bwMode="auto">
              <a:xfrm>
                <a:off x="444" y="346"/>
                <a:ext cx="170" cy="164"/>
              </a:xfrm>
              <a:custGeom>
                <a:avLst/>
                <a:gdLst>
                  <a:gd name="T0" fmla="*/ 64 w 146"/>
                  <a:gd name="T1" fmla="*/ 60 h 141"/>
                  <a:gd name="T2" fmla="*/ 6 w 146"/>
                  <a:gd name="T3" fmla="*/ 66 h 141"/>
                  <a:gd name="T4" fmla="*/ 29 w 146"/>
                  <a:gd name="T5" fmla="*/ 120 h 141"/>
                  <a:gd name="T6" fmla="*/ 107 w 146"/>
                  <a:gd name="T7" fmla="*/ 82 h 141"/>
                  <a:gd name="T8" fmla="*/ 100 w 146"/>
                  <a:gd name="T9" fmla="*/ 86 h 141"/>
                  <a:gd name="T10" fmla="*/ 146 w 146"/>
                  <a:gd name="T11" fmla="*/ 67 h 141"/>
                  <a:gd name="T12" fmla="*/ 120 w 146"/>
                  <a:gd name="T13" fmla="*/ 27 h 141"/>
                  <a:gd name="T14" fmla="*/ 129 w 146"/>
                  <a:gd name="T15" fmla="*/ 13 h 141"/>
                  <a:gd name="T16" fmla="*/ 95 w 146"/>
                  <a:gd name="T17" fmla="*/ 31 h 141"/>
                  <a:gd name="T18" fmla="*/ 58 w 146"/>
                  <a:gd name="T19" fmla="*/ 14 h 141"/>
                  <a:gd name="T20" fmla="*/ 64 w 146"/>
                  <a:gd name="T21" fmla="*/ 60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6" h="141">
                    <a:moveTo>
                      <a:pt x="64" y="60"/>
                    </a:moveTo>
                    <a:cubicBezTo>
                      <a:pt x="64" y="60"/>
                      <a:pt x="24" y="35"/>
                      <a:pt x="6" y="66"/>
                    </a:cubicBezTo>
                    <a:cubicBezTo>
                      <a:pt x="0" y="87"/>
                      <a:pt x="3" y="108"/>
                      <a:pt x="29" y="120"/>
                    </a:cubicBezTo>
                    <a:cubicBezTo>
                      <a:pt x="40" y="125"/>
                      <a:pt x="94" y="141"/>
                      <a:pt x="107" y="82"/>
                    </a:cubicBezTo>
                    <a:cubicBezTo>
                      <a:pt x="108" y="71"/>
                      <a:pt x="96" y="72"/>
                      <a:pt x="100" y="86"/>
                    </a:cubicBezTo>
                    <a:cubicBezTo>
                      <a:pt x="108" y="92"/>
                      <a:pt x="143" y="91"/>
                      <a:pt x="146" y="67"/>
                    </a:cubicBezTo>
                    <a:cubicBezTo>
                      <a:pt x="146" y="54"/>
                      <a:pt x="144" y="22"/>
                      <a:pt x="120" y="27"/>
                    </a:cubicBezTo>
                    <a:cubicBezTo>
                      <a:pt x="118" y="33"/>
                      <a:pt x="143" y="39"/>
                      <a:pt x="129" y="13"/>
                    </a:cubicBezTo>
                    <a:cubicBezTo>
                      <a:pt x="126" y="5"/>
                      <a:pt x="100" y="0"/>
                      <a:pt x="95" y="31"/>
                    </a:cubicBezTo>
                    <a:cubicBezTo>
                      <a:pt x="95" y="30"/>
                      <a:pt x="85" y="1"/>
                      <a:pt x="58" y="14"/>
                    </a:cubicBezTo>
                    <a:cubicBezTo>
                      <a:pt x="52" y="19"/>
                      <a:pt x="33" y="38"/>
                      <a:pt x="64" y="60"/>
                    </a:cubicBezTo>
                    <a:close/>
                  </a:path>
                </a:pathLst>
              </a:custGeom>
              <a:noFill/>
              <a:ln w="31750" cap="rnd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14" name="Oval 7"/>
              <p:cNvSpPr>
                <a:spLocks noChangeArrowheads="1"/>
              </p:cNvSpPr>
              <p:nvPr>
                <p:custDataLst>
                  <p:tags r:id="rId9"/>
                </p:custDataLst>
              </p:nvPr>
            </p:nvSpPr>
            <p:spPr bwMode="auto">
              <a:xfrm>
                <a:off x="408" y="62"/>
                <a:ext cx="149" cy="134"/>
              </a:xfrm>
              <a:prstGeom prst="ellipse">
                <a:avLst/>
              </a:prstGeom>
              <a:solidFill>
                <a:srgbClr val="F1C8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15" name="Freeform 8"/>
              <p:cNvSpPr/>
              <p:nvPr>
                <p:custDataLst>
                  <p:tags r:id="rId10"/>
                </p:custDataLst>
              </p:nvPr>
            </p:nvSpPr>
            <p:spPr bwMode="auto">
              <a:xfrm>
                <a:off x="372" y="187"/>
                <a:ext cx="57" cy="72"/>
              </a:xfrm>
              <a:custGeom>
                <a:avLst/>
                <a:gdLst>
                  <a:gd name="T0" fmla="*/ 45 w 57"/>
                  <a:gd name="T1" fmla="*/ 0 h 72"/>
                  <a:gd name="T2" fmla="*/ 57 w 57"/>
                  <a:gd name="T3" fmla="*/ 7 h 72"/>
                  <a:gd name="T4" fmla="*/ 11 w 57"/>
                  <a:gd name="T5" fmla="*/ 72 h 72"/>
                  <a:gd name="T6" fmla="*/ 0 w 57"/>
                  <a:gd name="T7" fmla="*/ 62 h 72"/>
                  <a:gd name="T8" fmla="*/ 45 w 57"/>
                  <a:gd name="T9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72">
                    <a:moveTo>
                      <a:pt x="45" y="0"/>
                    </a:moveTo>
                    <a:lnTo>
                      <a:pt x="57" y="7"/>
                    </a:lnTo>
                    <a:lnTo>
                      <a:pt x="11" y="72"/>
                    </a:lnTo>
                    <a:lnTo>
                      <a:pt x="0" y="62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F1C8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16" name="Freeform 9"/>
              <p:cNvSpPr/>
              <p:nvPr>
                <p:custDataLst>
                  <p:tags r:id="rId11"/>
                </p:custDataLst>
              </p:nvPr>
            </p:nvSpPr>
            <p:spPr bwMode="auto">
              <a:xfrm>
                <a:off x="337" y="150"/>
                <a:ext cx="55" cy="27"/>
              </a:xfrm>
              <a:custGeom>
                <a:avLst/>
                <a:gdLst>
                  <a:gd name="T0" fmla="*/ 54 w 55"/>
                  <a:gd name="T1" fmla="*/ 0 h 27"/>
                  <a:gd name="T2" fmla="*/ 0 w 55"/>
                  <a:gd name="T3" fmla="*/ 17 h 27"/>
                  <a:gd name="T4" fmla="*/ 5 w 55"/>
                  <a:gd name="T5" fmla="*/ 27 h 27"/>
                  <a:gd name="T6" fmla="*/ 55 w 55"/>
                  <a:gd name="T7" fmla="*/ 10 h 27"/>
                  <a:gd name="T8" fmla="*/ 54 w 55"/>
                  <a:gd name="T9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27">
                    <a:moveTo>
                      <a:pt x="54" y="0"/>
                    </a:moveTo>
                    <a:lnTo>
                      <a:pt x="0" y="17"/>
                    </a:lnTo>
                    <a:lnTo>
                      <a:pt x="5" y="27"/>
                    </a:lnTo>
                    <a:lnTo>
                      <a:pt x="55" y="10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F1C8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17" name="Freeform 10"/>
              <p:cNvSpPr/>
              <p:nvPr>
                <p:custDataLst>
                  <p:tags r:id="rId12"/>
                </p:custDataLst>
              </p:nvPr>
            </p:nvSpPr>
            <p:spPr bwMode="auto">
              <a:xfrm>
                <a:off x="329" y="74"/>
                <a:ext cx="56" cy="26"/>
              </a:xfrm>
              <a:custGeom>
                <a:avLst/>
                <a:gdLst>
                  <a:gd name="T0" fmla="*/ 55 w 56"/>
                  <a:gd name="T1" fmla="*/ 26 h 26"/>
                  <a:gd name="T2" fmla="*/ 56 w 56"/>
                  <a:gd name="T3" fmla="*/ 14 h 26"/>
                  <a:gd name="T4" fmla="*/ 6 w 56"/>
                  <a:gd name="T5" fmla="*/ 0 h 26"/>
                  <a:gd name="T6" fmla="*/ 0 w 56"/>
                  <a:gd name="T7" fmla="*/ 19 h 26"/>
                  <a:gd name="T8" fmla="*/ 55 w 56"/>
                  <a:gd name="T9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26">
                    <a:moveTo>
                      <a:pt x="55" y="26"/>
                    </a:moveTo>
                    <a:lnTo>
                      <a:pt x="56" y="14"/>
                    </a:lnTo>
                    <a:lnTo>
                      <a:pt x="6" y="0"/>
                    </a:lnTo>
                    <a:lnTo>
                      <a:pt x="0" y="19"/>
                    </a:lnTo>
                    <a:lnTo>
                      <a:pt x="55" y="26"/>
                    </a:lnTo>
                    <a:close/>
                  </a:path>
                </a:pathLst>
              </a:custGeom>
              <a:solidFill>
                <a:srgbClr val="F1C8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18" name="Freeform 11"/>
              <p:cNvSpPr/>
              <p:nvPr>
                <p:custDataLst>
                  <p:tags r:id="rId13"/>
                </p:custDataLst>
              </p:nvPr>
            </p:nvSpPr>
            <p:spPr bwMode="auto">
              <a:xfrm>
                <a:off x="357" y="0"/>
                <a:ext cx="53" cy="72"/>
              </a:xfrm>
              <a:custGeom>
                <a:avLst/>
                <a:gdLst>
                  <a:gd name="T0" fmla="*/ 45 w 53"/>
                  <a:gd name="T1" fmla="*/ 72 h 72"/>
                  <a:gd name="T2" fmla="*/ 53 w 53"/>
                  <a:gd name="T3" fmla="*/ 62 h 72"/>
                  <a:gd name="T4" fmla="*/ 14 w 53"/>
                  <a:gd name="T5" fmla="*/ 0 h 72"/>
                  <a:gd name="T6" fmla="*/ 0 w 53"/>
                  <a:gd name="T7" fmla="*/ 12 h 72"/>
                  <a:gd name="T8" fmla="*/ 45 w 53"/>
                  <a:gd name="T9" fmla="*/ 72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72">
                    <a:moveTo>
                      <a:pt x="45" y="72"/>
                    </a:moveTo>
                    <a:lnTo>
                      <a:pt x="53" y="62"/>
                    </a:lnTo>
                    <a:lnTo>
                      <a:pt x="14" y="0"/>
                    </a:lnTo>
                    <a:lnTo>
                      <a:pt x="0" y="12"/>
                    </a:lnTo>
                    <a:lnTo>
                      <a:pt x="45" y="72"/>
                    </a:lnTo>
                    <a:close/>
                  </a:path>
                </a:pathLst>
              </a:custGeom>
              <a:solidFill>
                <a:srgbClr val="F1C8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19" name="Freeform 12"/>
              <p:cNvSpPr/>
              <p:nvPr>
                <p:custDataLst>
                  <p:tags r:id="rId14"/>
                </p:custDataLst>
              </p:nvPr>
            </p:nvSpPr>
            <p:spPr bwMode="auto">
              <a:xfrm>
                <a:off x="455" y="1"/>
                <a:ext cx="20" cy="43"/>
              </a:xfrm>
              <a:custGeom>
                <a:avLst/>
                <a:gdLst>
                  <a:gd name="T0" fmla="*/ 8 w 20"/>
                  <a:gd name="T1" fmla="*/ 43 h 43"/>
                  <a:gd name="T2" fmla="*/ 0 w 20"/>
                  <a:gd name="T3" fmla="*/ 0 h 43"/>
                  <a:gd name="T4" fmla="*/ 13 w 20"/>
                  <a:gd name="T5" fmla="*/ 0 h 43"/>
                  <a:gd name="T6" fmla="*/ 20 w 20"/>
                  <a:gd name="T7" fmla="*/ 42 h 43"/>
                  <a:gd name="T8" fmla="*/ 8 w 20"/>
                  <a:gd name="T9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43">
                    <a:moveTo>
                      <a:pt x="8" y="43"/>
                    </a:moveTo>
                    <a:lnTo>
                      <a:pt x="0" y="0"/>
                    </a:lnTo>
                    <a:lnTo>
                      <a:pt x="13" y="0"/>
                    </a:lnTo>
                    <a:lnTo>
                      <a:pt x="20" y="42"/>
                    </a:lnTo>
                    <a:lnTo>
                      <a:pt x="8" y="43"/>
                    </a:lnTo>
                    <a:close/>
                  </a:path>
                </a:pathLst>
              </a:custGeom>
              <a:solidFill>
                <a:srgbClr val="F1C8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20" name="Freeform 13"/>
              <p:cNvSpPr/>
              <p:nvPr>
                <p:custDataLst>
                  <p:tags r:id="rId15"/>
                </p:custDataLst>
              </p:nvPr>
            </p:nvSpPr>
            <p:spPr bwMode="auto">
              <a:xfrm>
                <a:off x="547" y="32"/>
                <a:ext cx="50" cy="38"/>
              </a:xfrm>
              <a:custGeom>
                <a:avLst/>
                <a:gdLst>
                  <a:gd name="T0" fmla="*/ 0 w 50"/>
                  <a:gd name="T1" fmla="*/ 30 h 38"/>
                  <a:gd name="T2" fmla="*/ 37 w 50"/>
                  <a:gd name="T3" fmla="*/ 0 h 38"/>
                  <a:gd name="T4" fmla="*/ 50 w 50"/>
                  <a:gd name="T5" fmla="*/ 19 h 38"/>
                  <a:gd name="T6" fmla="*/ 10 w 50"/>
                  <a:gd name="T7" fmla="*/ 38 h 38"/>
                  <a:gd name="T8" fmla="*/ 0 w 50"/>
                  <a:gd name="T9" fmla="*/ 3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38">
                    <a:moveTo>
                      <a:pt x="0" y="30"/>
                    </a:moveTo>
                    <a:lnTo>
                      <a:pt x="37" y="0"/>
                    </a:lnTo>
                    <a:lnTo>
                      <a:pt x="50" y="19"/>
                    </a:lnTo>
                    <a:lnTo>
                      <a:pt x="10" y="38"/>
                    </a:lnTo>
                    <a:lnTo>
                      <a:pt x="0" y="30"/>
                    </a:lnTo>
                    <a:close/>
                  </a:path>
                </a:pathLst>
              </a:custGeom>
              <a:solidFill>
                <a:srgbClr val="F1C8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21" name="Freeform 14"/>
              <p:cNvSpPr/>
              <p:nvPr>
                <p:custDataLst>
                  <p:tags r:id="rId16"/>
                </p:custDataLst>
              </p:nvPr>
            </p:nvSpPr>
            <p:spPr bwMode="auto">
              <a:xfrm>
                <a:off x="574" y="103"/>
                <a:ext cx="51" cy="22"/>
              </a:xfrm>
              <a:custGeom>
                <a:avLst/>
                <a:gdLst>
                  <a:gd name="T0" fmla="*/ 0 w 51"/>
                  <a:gd name="T1" fmla="*/ 10 h 22"/>
                  <a:gd name="T2" fmla="*/ 0 w 51"/>
                  <a:gd name="T3" fmla="*/ 21 h 22"/>
                  <a:gd name="T4" fmla="*/ 51 w 51"/>
                  <a:gd name="T5" fmla="*/ 22 h 22"/>
                  <a:gd name="T6" fmla="*/ 51 w 51"/>
                  <a:gd name="T7" fmla="*/ 0 h 22"/>
                  <a:gd name="T8" fmla="*/ 0 w 51"/>
                  <a:gd name="T9" fmla="*/ 1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22">
                    <a:moveTo>
                      <a:pt x="0" y="10"/>
                    </a:moveTo>
                    <a:lnTo>
                      <a:pt x="0" y="21"/>
                    </a:lnTo>
                    <a:lnTo>
                      <a:pt x="51" y="22"/>
                    </a:lnTo>
                    <a:lnTo>
                      <a:pt x="51" y="0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F1C8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22" name="Freeform 15"/>
              <p:cNvSpPr/>
              <p:nvPr>
                <p:custDataLst>
                  <p:tags r:id="rId17"/>
                </p:custDataLst>
              </p:nvPr>
            </p:nvSpPr>
            <p:spPr bwMode="auto">
              <a:xfrm>
                <a:off x="535" y="193"/>
                <a:ext cx="48" cy="49"/>
              </a:xfrm>
              <a:custGeom>
                <a:avLst/>
                <a:gdLst>
                  <a:gd name="T0" fmla="*/ 8 w 48"/>
                  <a:gd name="T1" fmla="*/ 0 h 49"/>
                  <a:gd name="T2" fmla="*/ 48 w 48"/>
                  <a:gd name="T3" fmla="*/ 39 h 49"/>
                  <a:gd name="T4" fmla="*/ 33 w 48"/>
                  <a:gd name="T5" fmla="*/ 49 h 49"/>
                  <a:gd name="T6" fmla="*/ 0 w 48"/>
                  <a:gd name="T7" fmla="*/ 7 h 49"/>
                  <a:gd name="T8" fmla="*/ 8 w 48"/>
                  <a:gd name="T9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" h="49">
                    <a:moveTo>
                      <a:pt x="8" y="0"/>
                    </a:moveTo>
                    <a:lnTo>
                      <a:pt x="48" y="39"/>
                    </a:lnTo>
                    <a:lnTo>
                      <a:pt x="33" y="49"/>
                    </a:lnTo>
                    <a:lnTo>
                      <a:pt x="0" y="7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F1C8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</p:grpSp>
        <p:sp>
          <p:nvSpPr>
            <p:cNvPr id="10" name="Freeform 17"/>
            <p:cNvSpPr/>
            <p:nvPr>
              <p:custDataLst>
                <p:tags r:id="rId18"/>
              </p:custDataLst>
            </p:nvPr>
          </p:nvSpPr>
          <p:spPr bwMode="auto">
            <a:xfrm>
              <a:off x="7152513" y="3062392"/>
              <a:ext cx="326935" cy="171252"/>
            </a:xfrm>
            <a:custGeom>
              <a:avLst/>
              <a:gdLst>
                <a:gd name="T0" fmla="*/ 63 w 1269"/>
                <a:gd name="T1" fmla="*/ 513 h 666"/>
                <a:gd name="T2" fmla="*/ 326 w 1269"/>
                <a:gd name="T3" fmla="*/ 422 h 666"/>
                <a:gd name="T4" fmla="*/ 522 w 1269"/>
                <a:gd name="T5" fmla="*/ 637 h 666"/>
                <a:gd name="T6" fmla="*/ 757 w 1269"/>
                <a:gd name="T7" fmla="*/ 515 h 666"/>
                <a:gd name="T8" fmla="*/ 938 w 1269"/>
                <a:gd name="T9" fmla="*/ 553 h 666"/>
                <a:gd name="T10" fmla="*/ 1171 w 1269"/>
                <a:gd name="T11" fmla="*/ 490 h 666"/>
                <a:gd name="T12" fmla="*/ 1070 w 1269"/>
                <a:gd name="T13" fmla="*/ 318 h 666"/>
                <a:gd name="T14" fmla="*/ 1033 w 1269"/>
                <a:gd name="T15" fmla="*/ 33 h 666"/>
                <a:gd name="T16" fmla="*/ 756 w 1269"/>
                <a:gd name="T17" fmla="*/ 125 h 666"/>
                <a:gd name="T18" fmla="*/ 541 w 1269"/>
                <a:gd name="T19" fmla="*/ 18 h 666"/>
                <a:gd name="T20" fmla="*/ 384 w 1269"/>
                <a:gd name="T21" fmla="*/ 153 h 666"/>
                <a:gd name="T22" fmla="*/ 90 w 1269"/>
                <a:gd name="T23" fmla="*/ 153 h 666"/>
                <a:gd name="T24" fmla="*/ 90 w 1269"/>
                <a:gd name="T25" fmla="*/ 306 h 666"/>
                <a:gd name="T26" fmla="*/ 63 w 1269"/>
                <a:gd name="T27" fmla="*/ 513 h 6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69" h="666">
                  <a:moveTo>
                    <a:pt x="63" y="513"/>
                  </a:moveTo>
                  <a:cubicBezTo>
                    <a:pt x="144" y="609"/>
                    <a:pt x="258" y="464"/>
                    <a:pt x="326" y="422"/>
                  </a:cubicBezTo>
                  <a:cubicBezTo>
                    <a:pt x="340" y="517"/>
                    <a:pt x="431" y="603"/>
                    <a:pt x="522" y="637"/>
                  </a:cubicBezTo>
                  <a:cubicBezTo>
                    <a:pt x="600" y="666"/>
                    <a:pt x="771" y="634"/>
                    <a:pt x="757" y="515"/>
                  </a:cubicBezTo>
                  <a:cubicBezTo>
                    <a:pt x="811" y="509"/>
                    <a:pt x="880" y="548"/>
                    <a:pt x="938" y="553"/>
                  </a:cubicBezTo>
                  <a:cubicBezTo>
                    <a:pt x="1007" y="559"/>
                    <a:pt x="1117" y="543"/>
                    <a:pt x="1171" y="490"/>
                  </a:cubicBezTo>
                  <a:cubicBezTo>
                    <a:pt x="1269" y="392"/>
                    <a:pt x="1129" y="352"/>
                    <a:pt x="1070" y="318"/>
                  </a:cubicBezTo>
                  <a:cubicBezTo>
                    <a:pt x="1173" y="238"/>
                    <a:pt x="1151" y="80"/>
                    <a:pt x="1033" y="33"/>
                  </a:cubicBezTo>
                  <a:cubicBezTo>
                    <a:pt x="949" y="0"/>
                    <a:pt x="790" y="26"/>
                    <a:pt x="756" y="125"/>
                  </a:cubicBezTo>
                  <a:cubicBezTo>
                    <a:pt x="698" y="57"/>
                    <a:pt x="632" y="20"/>
                    <a:pt x="541" y="18"/>
                  </a:cubicBezTo>
                  <a:cubicBezTo>
                    <a:pt x="466" y="17"/>
                    <a:pt x="359" y="52"/>
                    <a:pt x="384" y="153"/>
                  </a:cubicBezTo>
                  <a:cubicBezTo>
                    <a:pt x="329" y="95"/>
                    <a:pt x="132" y="65"/>
                    <a:pt x="90" y="153"/>
                  </a:cubicBezTo>
                  <a:cubicBezTo>
                    <a:pt x="66" y="202"/>
                    <a:pt x="110" y="250"/>
                    <a:pt x="90" y="306"/>
                  </a:cubicBezTo>
                  <a:cubicBezTo>
                    <a:pt x="63" y="380"/>
                    <a:pt x="0" y="440"/>
                    <a:pt x="63" y="5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solidFill>
                  <a:srgbClr val="DF89B7"/>
                </a:solidFill>
              </a:endParaRPr>
            </a:p>
          </p:txBody>
        </p:sp>
        <p:sp>
          <p:nvSpPr>
            <p:cNvPr id="11" name="Freeform 17"/>
            <p:cNvSpPr/>
            <p:nvPr>
              <p:custDataLst>
                <p:tags r:id="rId19"/>
              </p:custDataLst>
            </p:nvPr>
          </p:nvSpPr>
          <p:spPr bwMode="auto">
            <a:xfrm>
              <a:off x="7907969" y="2891140"/>
              <a:ext cx="326935" cy="171252"/>
            </a:xfrm>
            <a:custGeom>
              <a:avLst/>
              <a:gdLst>
                <a:gd name="T0" fmla="*/ 63 w 1269"/>
                <a:gd name="T1" fmla="*/ 513 h 666"/>
                <a:gd name="T2" fmla="*/ 326 w 1269"/>
                <a:gd name="T3" fmla="*/ 422 h 666"/>
                <a:gd name="T4" fmla="*/ 522 w 1269"/>
                <a:gd name="T5" fmla="*/ 637 h 666"/>
                <a:gd name="T6" fmla="*/ 757 w 1269"/>
                <a:gd name="T7" fmla="*/ 515 h 666"/>
                <a:gd name="T8" fmla="*/ 938 w 1269"/>
                <a:gd name="T9" fmla="*/ 553 h 666"/>
                <a:gd name="T10" fmla="*/ 1171 w 1269"/>
                <a:gd name="T11" fmla="*/ 490 h 666"/>
                <a:gd name="T12" fmla="*/ 1070 w 1269"/>
                <a:gd name="T13" fmla="*/ 318 h 666"/>
                <a:gd name="T14" fmla="*/ 1033 w 1269"/>
                <a:gd name="T15" fmla="*/ 33 h 666"/>
                <a:gd name="T16" fmla="*/ 756 w 1269"/>
                <a:gd name="T17" fmla="*/ 125 h 666"/>
                <a:gd name="T18" fmla="*/ 541 w 1269"/>
                <a:gd name="T19" fmla="*/ 18 h 666"/>
                <a:gd name="T20" fmla="*/ 384 w 1269"/>
                <a:gd name="T21" fmla="*/ 153 h 666"/>
                <a:gd name="T22" fmla="*/ 90 w 1269"/>
                <a:gd name="T23" fmla="*/ 153 h 666"/>
                <a:gd name="T24" fmla="*/ 90 w 1269"/>
                <a:gd name="T25" fmla="*/ 306 h 666"/>
                <a:gd name="T26" fmla="*/ 63 w 1269"/>
                <a:gd name="T27" fmla="*/ 513 h 6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69" h="666">
                  <a:moveTo>
                    <a:pt x="63" y="513"/>
                  </a:moveTo>
                  <a:cubicBezTo>
                    <a:pt x="144" y="609"/>
                    <a:pt x="258" y="464"/>
                    <a:pt x="326" y="422"/>
                  </a:cubicBezTo>
                  <a:cubicBezTo>
                    <a:pt x="340" y="517"/>
                    <a:pt x="431" y="603"/>
                    <a:pt x="522" y="637"/>
                  </a:cubicBezTo>
                  <a:cubicBezTo>
                    <a:pt x="600" y="666"/>
                    <a:pt x="771" y="634"/>
                    <a:pt x="757" y="515"/>
                  </a:cubicBezTo>
                  <a:cubicBezTo>
                    <a:pt x="811" y="509"/>
                    <a:pt x="880" y="548"/>
                    <a:pt x="938" y="553"/>
                  </a:cubicBezTo>
                  <a:cubicBezTo>
                    <a:pt x="1007" y="559"/>
                    <a:pt x="1117" y="543"/>
                    <a:pt x="1171" y="490"/>
                  </a:cubicBezTo>
                  <a:cubicBezTo>
                    <a:pt x="1269" y="392"/>
                    <a:pt x="1129" y="352"/>
                    <a:pt x="1070" y="318"/>
                  </a:cubicBezTo>
                  <a:cubicBezTo>
                    <a:pt x="1173" y="238"/>
                    <a:pt x="1151" y="80"/>
                    <a:pt x="1033" y="33"/>
                  </a:cubicBezTo>
                  <a:cubicBezTo>
                    <a:pt x="949" y="0"/>
                    <a:pt x="790" y="26"/>
                    <a:pt x="756" y="125"/>
                  </a:cubicBezTo>
                  <a:cubicBezTo>
                    <a:pt x="698" y="57"/>
                    <a:pt x="632" y="20"/>
                    <a:pt x="541" y="18"/>
                  </a:cubicBezTo>
                  <a:cubicBezTo>
                    <a:pt x="466" y="17"/>
                    <a:pt x="359" y="52"/>
                    <a:pt x="384" y="153"/>
                  </a:cubicBezTo>
                  <a:cubicBezTo>
                    <a:pt x="329" y="95"/>
                    <a:pt x="132" y="65"/>
                    <a:pt x="90" y="153"/>
                  </a:cubicBezTo>
                  <a:cubicBezTo>
                    <a:pt x="66" y="202"/>
                    <a:pt x="110" y="250"/>
                    <a:pt x="90" y="306"/>
                  </a:cubicBezTo>
                  <a:cubicBezTo>
                    <a:pt x="63" y="380"/>
                    <a:pt x="0" y="440"/>
                    <a:pt x="63" y="5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solidFill>
                  <a:srgbClr val="DF89B7"/>
                </a:solidFill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0"/>
            </p:custDataLst>
          </p:nvPr>
        </p:nvSpPr>
        <p:spPr>
          <a:xfrm>
            <a:off x="5439251" y="2149171"/>
            <a:ext cx="3397568" cy="1067753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5400" b="1" i="0" u="none" strike="noStrike" kern="1200" cap="none" spc="6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1"/>
            </p:custDataLst>
          </p:nvPr>
        </p:nvSpPr>
        <p:spPr>
          <a:xfrm>
            <a:off x="659807" y="4762977"/>
            <a:ext cx="2025000" cy="2376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2"/>
            </p:custDataLst>
          </p:nvPr>
        </p:nvSpPr>
        <p:spPr>
          <a:xfrm>
            <a:off x="3087000" y="4762977"/>
            <a:ext cx="2970000" cy="2376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23"/>
            </p:custDataLst>
          </p:nvPr>
        </p:nvSpPr>
        <p:spPr>
          <a:xfrm>
            <a:off x="6457950" y="4762977"/>
            <a:ext cx="2025000" cy="2376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 cstate="email"/>
          <a:stretch>
            <a:fillRect/>
          </a:stretch>
        </p:blipFill>
        <p:spPr>
          <a:xfrm flipH="1">
            <a:off x="8192277" y="3620036"/>
            <a:ext cx="871598" cy="144780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659807" y="4762977"/>
            <a:ext cx="2025000" cy="2376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3087000" y="4762977"/>
            <a:ext cx="2970000" cy="2376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457950" y="4762977"/>
            <a:ext cx="2025000" cy="2376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502411" y="332484"/>
            <a:ext cx="8139178" cy="331473"/>
          </a:xfrm>
        </p:spPr>
        <p:txBody>
          <a:bodyPr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186214" y="204813"/>
            <a:ext cx="8769191" cy="4734509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>
              <a:sym typeface="+mn-ea"/>
            </a:endParaRPr>
          </a:p>
        </p:txBody>
      </p:sp>
      <p:pic>
        <p:nvPicPr>
          <p:cNvPr id="10" name="图片 9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 cstate="email"/>
          <a:stretch>
            <a:fillRect/>
          </a:stretch>
        </p:blipFill>
        <p:spPr>
          <a:xfrm>
            <a:off x="8298180" y="3725211"/>
            <a:ext cx="784384" cy="1399872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>
            <p:custDataLst>
              <p:tags r:id="rId5"/>
            </p:custDataLst>
          </p:nvPr>
        </p:nvPicPr>
        <p:blipFill>
          <a:blip r:embed="rId6" cstate="email"/>
          <a:stretch>
            <a:fillRect/>
          </a:stretch>
        </p:blipFill>
        <p:spPr>
          <a:xfrm>
            <a:off x="-31433" y="0"/>
            <a:ext cx="1334929" cy="859737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7"/>
            </p:custDataLst>
          </p:nvPr>
        </p:nvSpPr>
        <p:spPr>
          <a:xfrm>
            <a:off x="961200" y="937049"/>
            <a:ext cx="7219800" cy="542700"/>
          </a:xfrm>
        </p:spPr>
        <p:txBody>
          <a:bodyPr lIns="91440" tIns="45720" rIns="91440" bIns="45720" anchor="ctr">
            <a:normAutofit/>
          </a:bodyPr>
          <a:lstStyle>
            <a:lvl1pPr>
              <a:defRPr sz="2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8"/>
            </p:custDataLst>
          </p:nvPr>
        </p:nvSpPr>
        <p:spPr>
          <a:xfrm>
            <a:off x="960835" y="1623060"/>
            <a:ext cx="7219950" cy="2583900"/>
          </a:xfrm>
        </p:spPr>
        <p:txBody>
          <a:bodyPr lIns="91440" tIns="45720" rIns="91440" bIns="45720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>
          <a:xfrm>
            <a:off x="659807" y="4762977"/>
            <a:ext cx="2025000" cy="2376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>
          <a:xfrm>
            <a:off x="3087000" y="4762977"/>
            <a:ext cx="2970000" cy="2376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>
          <a:xfrm>
            <a:off x="6457950" y="4762977"/>
            <a:ext cx="2025000" cy="2376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3617595" cy="5150327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>
              <a:sym typeface="+mn-ea"/>
            </a:endParaRPr>
          </a:p>
        </p:txBody>
      </p:sp>
      <p:pic>
        <p:nvPicPr>
          <p:cNvPr id="13" name="图片 12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 cstate="email"/>
          <a:stretch>
            <a:fillRect/>
          </a:stretch>
        </p:blipFill>
        <p:spPr>
          <a:xfrm rot="2134898">
            <a:off x="8304040" y="50938"/>
            <a:ext cx="706910" cy="684164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437400" y="577912"/>
            <a:ext cx="2970000" cy="661500"/>
          </a:xfrm>
        </p:spPr>
        <p:txBody>
          <a:bodyPr lIns="91440" tIns="45720" rIns="91440" bIns="45720" anchor="ctr">
            <a:normAutofit/>
          </a:bodyPr>
          <a:lstStyle>
            <a:lvl1pPr>
              <a:defRPr sz="27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单击编辑标题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>
          <a:xfrm>
            <a:off x="659807" y="4762977"/>
            <a:ext cx="2025000" cy="2376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>
          <a:xfrm>
            <a:off x="3087000" y="4762977"/>
            <a:ext cx="2970000" cy="2376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>
          <a:xfrm>
            <a:off x="6457950" y="4762977"/>
            <a:ext cx="2025000" cy="2376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440100" y="1323353"/>
            <a:ext cx="2967300" cy="3069900"/>
          </a:xfrm>
        </p:spPr>
        <p:txBody>
          <a:bodyPr lIns="91440" tIns="45720" rIns="91440" bIns="45720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3825900" y="577761"/>
            <a:ext cx="4860000" cy="3815953"/>
          </a:xfrm>
        </p:spPr>
        <p:txBody>
          <a:bodyPr lIns="91440" tIns="45720" rIns="91440" bIns="45720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1998247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>
              <a:sym typeface="+mn-ea"/>
            </a:endParaRPr>
          </a:p>
        </p:txBody>
      </p:sp>
      <p:pic>
        <p:nvPicPr>
          <p:cNvPr id="8" name="图片 7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 cstate="email"/>
          <a:stretch>
            <a:fillRect/>
          </a:stretch>
        </p:blipFill>
        <p:spPr>
          <a:xfrm flipH="1">
            <a:off x="8235421" y="4087013"/>
            <a:ext cx="908578" cy="9423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459000" y="586001"/>
            <a:ext cx="8232300" cy="469800"/>
          </a:xfrm>
        </p:spPr>
        <p:txBody>
          <a:bodyPr lIns="91440" tIns="45720" rIns="91440" bIns="45720" anchor="ctr">
            <a:normAutofit/>
          </a:bodyPr>
          <a:lstStyle>
            <a:lvl1pPr algn="ctr">
              <a:defRPr sz="27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>
          <a:xfrm>
            <a:off x="659807" y="4762977"/>
            <a:ext cx="2025000" cy="2376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>
          <a:xfrm>
            <a:off x="3087000" y="4762977"/>
            <a:ext cx="2970000" cy="2376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>
          <a:xfrm>
            <a:off x="6457950" y="4762977"/>
            <a:ext cx="2025000" cy="2376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459000" y="1244892"/>
            <a:ext cx="8231981" cy="621000"/>
          </a:xfrm>
        </p:spPr>
        <p:txBody>
          <a:bodyPr lIns="91440" tIns="45720" rIns="91440" bIns="45720">
            <a:normAutofit/>
          </a:bodyPr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459581" y="2106419"/>
            <a:ext cx="8224200" cy="2573100"/>
          </a:xfrm>
        </p:spPr>
        <p:txBody>
          <a:bodyPr lIns="91440" tIns="45720" rIns="91440" bIns="45720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3772366"/>
            <a:ext cx="9144000" cy="137176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>
              <a:sym typeface="+mn-ea"/>
            </a:endParaRPr>
          </a:p>
        </p:txBody>
      </p:sp>
      <p:pic>
        <p:nvPicPr>
          <p:cNvPr id="6" name="图片 5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 cstate="email"/>
          <a:stretch>
            <a:fillRect/>
          </a:stretch>
        </p:blipFill>
        <p:spPr>
          <a:xfrm>
            <a:off x="7682658" y="4399432"/>
            <a:ext cx="1414992" cy="751159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453600" y="502288"/>
            <a:ext cx="8232300" cy="423900"/>
          </a:xfrm>
        </p:spPr>
        <p:txBody>
          <a:bodyPr lIns="91440" tIns="45720" rIns="91440" bIns="45720" anchor="ctr">
            <a:normAutofit/>
          </a:bodyPr>
          <a:lstStyle>
            <a:lvl1pPr algn="ctr">
              <a:defRPr sz="2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>
          <a:xfrm>
            <a:off x="659807" y="4762977"/>
            <a:ext cx="2025000" cy="2376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>
          <a:xfrm>
            <a:off x="3087000" y="4762977"/>
            <a:ext cx="2970000" cy="2376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>
          <a:xfrm>
            <a:off x="6457950" y="4762977"/>
            <a:ext cx="2025000" cy="2376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453628" y="1261204"/>
            <a:ext cx="8243100" cy="2408400"/>
          </a:xfrm>
        </p:spPr>
        <p:txBody>
          <a:bodyPr lIns="91440" tIns="45720" rIns="91440" bIns="45720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10"/>
            </p:custDataLst>
          </p:nvPr>
        </p:nvSpPr>
        <p:spPr>
          <a:xfrm>
            <a:off x="445500" y="3885826"/>
            <a:ext cx="8251200" cy="758700"/>
          </a:xfrm>
        </p:spPr>
        <p:txBody>
          <a:bodyPr lIns="91440" tIns="45720" rIns="91440" bIns="45720">
            <a:normAutofit/>
          </a:bodyPr>
          <a:lstStyle>
            <a:lvl1pPr marL="0" indent="0">
              <a:buNone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 cstate="email"/>
          <a:stretch>
            <a:fillRect/>
          </a:stretch>
        </p:blipFill>
        <p:spPr>
          <a:xfrm flipH="1">
            <a:off x="8315060" y="4196318"/>
            <a:ext cx="972328" cy="942416"/>
          </a:xfrm>
          <a:prstGeom prst="rect">
            <a:avLst/>
          </a:prstGeom>
        </p:spPr>
      </p:pic>
      <p:sp>
        <p:nvSpPr>
          <p:cNvPr id="10" name="矩形 9"/>
          <p:cNvSpPr/>
          <p:nvPr userDrawn="1">
            <p:custDataLst>
              <p:tags r:id="rId4"/>
            </p:custDataLst>
          </p:nvPr>
        </p:nvSpPr>
        <p:spPr>
          <a:xfrm>
            <a:off x="0" y="0"/>
            <a:ext cx="9144000" cy="68588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434700" y="178242"/>
            <a:ext cx="8278200" cy="331473"/>
          </a:xfrm>
        </p:spPr>
        <p:txBody>
          <a:bodyPr lIns="91440" tIns="45720" rIns="91440" bIns="45720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>
          <a:xfrm>
            <a:off x="659807" y="4762977"/>
            <a:ext cx="2025000" cy="2376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>
          <a:xfrm>
            <a:off x="3087000" y="4762977"/>
            <a:ext cx="2970000" cy="2376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>
          <a:xfrm>
            <a:off x="6457950" y="4762977"/>
            <a:ext cx="2025000" cy="2376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434700" y="1247688"/>
            <a:ext cx="4006800" cy="2170800"/>
          </a:xfrm>
        </p:spPr>
        <p:txBody>
          <a:bodyPr lIns="91440" tIns="45720" rIns="91440" bIns="45720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4681800" y="1247688"/>
            <a:ext cx="4025700" cy="2170800"/>
          </a:xfrm>
        </p:spPr>
        <p:txBody>
          <a:bodyPr lIns="91440" tIns="45720" rIns="91440" bIns="45720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1"/>
            </p:custDataLst>
          </p:nvPr>
        </p:nvSpPr>
        <p:spPr>
          <a:xfrm>
            <a:off x="429300" y="3613082"/>
            <a:ext cx="4006800" cy="585900"/>
          </a:xfrm>
        </p:spPr>
        <p:txBody>
          <a:bodyPr lIns="91440" tIns="45720" rIns="91440" bIns="45720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2"/>
            </p:custDataLst>
          </p:nvPr>
        </p:nvSpPr>
        <p:spPr>
          <a:xfrm>
            <a:off x="4689900" y="3610382"/>
            <a:ext cx="4025700" cy="585900"/>
          </a:xfrm>
        </p:spPr>
        <p:txBody>
          <a:bodyPr lIns="91440" tIns="45720" rIns="91440" bIns="45720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719735"/>
            <a:ext cx="9144000" cy="3704665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>
              <a:sym typeface="+mn-ea"/>
            </a:endParaRPr>
          </a:p>
        </p:txBody>
      </p:sp>
      <p:pic>
        <p:nvPicPr>
          <p:cNvPr id="11" name="图片 10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 cstate="email"/>
          <a:stretch>
            <a:fillRect/>
          </a:stretch>
        </p:blipFill>
        <p:spPr>
          <a:xfrm rot="4145365" flipH="1">
            <a:off x="-753904" y="1913885"/>
            <a:ext cx="1946910" cy="1229678"/>
          </a:xfrm>
          <a:prstGeom prst="foldedCorner">
            <a:avLst/>
          </a:prstGeom>
        </p:spPr>
      </p:pic>
      <p:pic>
        <p:nvPicPr>
          <p:cNvPr id="15" name="图片 14"/>
          <p:cNvPicPr>
            <a:picLocks noChangeAspect="1"/>
          </p:cNvPicPr>
          <p:nvPr userDrawn="1">
            <p:custDataLst>
              <p:tags r:id="rId5"/>
            </p:custDataLst>
          </p:nvPr>
        </p:nvPicPr>
        <p:blipFill>
          <a:blip r:embed="rId6" cstate="email"/>
          <a:stretch>
            <a:fillRect/>
          </a:stretch>
        </p:blipFill>
        <p:spPr>
          <a:xfrm rot="17454636">
            <a:off x="8060531" y="1829593"/>
            <a:ext cx="1957388" cy="147732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7"/>
            </p:custDataLst>
          </p:nvPr>
        </p:nvSpPr>
        <p:spPr>
          <a:xfrm>
            <a:off x="1142100" y="1004634"/>
            <a:ext cx="6858000" cy="1790100"/>
          </a:xfrm>
        </p:spPr>
        <p:txBody>
          <a:bodyPr lIns="91440" tIns="45720" rIns="91440" bIns="45720" anchor="b">
            <a:normAutofit/>
          </a:bodyPr>
          <a:lstStyle>
            <a:lvl1pPr algn="ctr">
              <a:defRPr sz="45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659807" y="4762977"/>
            <a:ext cx="2025000" cy="2376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>
          <a:xfrm>
            <a:off x="3087000" y="4762977"/>
            <a:ext cx="2970000" cy="2376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>
          <a:xfrm>
            <a:off x="6457950" y="4762977"/>
            <a:ext cx="2025000" cy="2376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1"/>
            </p:custDataLst>
          </p:nvPr>
        </p:nvSpPr>
        <p:spPr>
          <a:xfrm>
            <a:off x="1141810" y="2897534"/>
            <a:ext cx="6858000" cy="1242000"/>
          </a:xfrm>
        </p:spPr>
        <p:txBody>
          <a:bodyPr lIns="91440" tIns="45720" rIns="91440" bIns="45720">
            <a:normAutofit/>
          </a:bodyPr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528"/>
            <a:ext cx="7886700" cy="213992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699"/>
            <a:ext cx="7886700" cy="11253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803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93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83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E1A5E-E554-4796-8191-303D9794D41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CC7D8-9AFB-45DD-BD16-B3773AD695A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458"/>
            <a:ext cx="3886200" cy="326407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458"/>
            <a:ext cx="3886200" cy="326407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E1A5E-E554-4796-8191-303D9794D41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CC7D8-9AFB-45DD-BD16-B3773AD695A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92"/>
            <a:ext cx="7886700" cy="99434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1" y="1261093"/>
            <a:ext cx="3868340" cy="61804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8035" indent="0">
              <a:buNone/>
              <a:defRPr sz="1200" b="1"/>
            </a:lvl7pPr>
            <a:lvl8pPr marL="2400935" indent="0">
              <a:buNone/>
              <a:defRPr sz="1200" b="1"/>
            </a:lvl8pPr>
            <a:lvl9pPr marL="2743835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1" y="1879135"/>
            <a:ext cx="3868340" cy="276392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261093"/>
            <a:ext cx="3887391" cy="61804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8035" indent="0">
              <a:buNone/>
              <a:defRPr sz="1200" b="1"/>
            </a:lvl7pPr>
            <a:lvl8pPr marL="2400935" indent="0">
              <a:buNone/>
              <a:defRPr sz="1200" b="1"/>
            </a:lvl8pPr>
            <a:lvl9pPr marL="2743835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1879135"/>
            <a:ext cx="3887391" cy="276392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E1A5E-E554-4796-8191-303D9794D41B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CC7D8-9AFB-45DD-BD16-B3773AD695AE}" type="slidenum">
              <a:rPr lang="zh-CN" altLang="en-US" smtClean="0"/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6525596" y="4824185"/>
            <a:ext cx="581352" cy="352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  <a:endParaRPr kumimoji="0" lang="en-US" altLang="zh-CN" sz="1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  <a:endParaRPr kumimoji="0" lang="en-US" altLang="zh-CN" sz="1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  <a:endParaRPr kumimoji="0" lang="en-US" altLang="zh-CN" sz="1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  <a:endParaRPr kumimoji="0" lang="en-US" altLang="zh-CN" sz="1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  <a:endParaRPr kumimoji="0" lang="en-US" altLang="zh-CN" sz="1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  <a:endParaRPr kumimoji="0" lang="en-US" altLang="zh-CN" sz="1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  <a:endParaRPr kumimoji="0" lang="en-US" altLang="zh-CN" sz="1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  <a:endParaRPr kumimoji="0" lang="en-US" altLang="zh-CN" sz="1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  <a:endParaRPr kumimoji="0" lang="en-US" altLang="zh-CN" sz="1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E1A5E-E554-4796-8191-303D9794D41B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CC7D8-9AFB-45DD-BD16-B3773AD695A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E1A5E-E554-4796-8191-303D9794D41B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CC7D8-9AFB-45DD-BD16-B3773AD695A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60"/>
            <a:ext cx="2949178" cy="120036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698"/>
            <a:ext cx="4629150" cy="3655858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320"/>
            <a:ext cx="2949178" cy="28591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8035" indent="0">
              <a:buNone/>
              <a:defRPr sz="750"/>
            </a:lvl7pPr>
            <a:lvl8pPr marL="2400935" indent="0">
              <a:buNone/>
              <a:defRPr sz="750"/>
            </a:lvl8pPr>
            <a:lvl9pPr marL="2743835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E1A5E-E554-4796-8191-303D9794D41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CC7D8-9AFB-45DD-BD16-B3773AD695A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60"/>
            <a:ext cx="2949178" cy="120036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698"/>
            <a:ext cx="4629150" cy="3655858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8035" indent="0">
              <a:buNone/>
              <a:defRPr sz="1500"/>
            </a:lvl7pPr>
            <a:lvl8pPr marL="2400935" indent="0">
              <a:buNone/>
              <a:defRPr sz="1500"/>
            </a:lvl8pPr>
            <a:lvl9pPr marL="2743835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320"/>
            <a:ext cx="2949178" cy="28591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8035" indent="0">
              <a:buNone/>
              <a:defRPr sz="750"/>
            </a:lvl7pPr>
            <a:lvl8pPr marL="2400935" indent="0">
              <a:buNone/>
              <a:defRPr sz="750"/>
            </a:lvl8pPr>
            <a:lvl9pPr marL="2743835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E1A5E-E554-4796-8191-303D9794D41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CC7D8-9AFB-45DD-BD16-B3773AD695A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5" Type="http://schemas.openxmlformats.org/officeDocument/2006/relationships/theme" Target="../theme/theme2.xml"/><Relationship Id="rId24" Type="http://schemas.openxmlformats.org/officeDocument/2006/relationships/tags" Target="../tags/tag167.xml"/><Relationship Id="rId23" Type="http://schemas.openxmlformats.org/officeDocument/2006/relationships/tags" Target="../tags/tag166.xml"/><Relationship Id="rId22" Type="http://schemas.openxmlformats.org/officeDocument/2006/relationships/tags" Target="../tags/tag165.xml"/><Relationship Id="rId21" Type="http://schemas.openxmlformats.org/officeDocument/2006/relationships/tags" Target="../tags/tag164.xml"/><Relationship Id="rId20" Type="http://schemas.openxmlformats.org/officeDocument/2006/relationships/tags" Target="../tags/tag163.xml"/><Relationship Id="rId2" Type="http://schemas.openxmlformats.org/officeDocument/2006/relationships/slideLayout" Target="../slideLayouts/slideLayout13.xml"/><Relationship Id="rId19" Type="http://schemas.openxmlformats.org/officeDocument/2006/relationships/tags" Target="../tags/tag162.xml"/><Relationship Id="rId18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28.xml"/><Relationship Id="rId16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92"/>
            <a:ext cx="7886700" cy="9943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458"/>
            <a:ext cx="7886700" cy="32640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8096"/>
            <a:ext cx="2057400" cy="2738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AE1A5E-E554-4796-8191-303D9794D41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8096"/>
            <a:ext cx="3086100" cy="2738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8096"/>
            <a:ext cx="2057400" cy="2738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ECC7D8-9AFB-45DD-BD16-B3773AD695AE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65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94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23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52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80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8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502412" y="332740"/>
            <a:ext cx="8139178" cy="331473"/>
          </a:xfrm>
          <a:prstGeom prst="rect">
            <a:avLst/>
          </a:prstGeom>
        </p:spPr>
        <p:txBody>
          <a:bodyPr vert="horz" lIns="101600" tIns="38100" rIns="76200" bIns="38100" rtlCol="0" anchor="t" anchorCtr="0">
            <a:no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502412" y="714699"/>
            <a:ext cx="8139178" cy="4041680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659807" y="4762692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3087000" y="4762692"/>
            <a:ext cx="2970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6457950" y="4762692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KSO_TEMPLATE" hidden="1"/>
          <p:cNvSpPr/>
          <p:nvPr userDrawn="1">
            <p:custDataLst>
              <p:tags r:id="rId24"/>
            </p:custDataLst>
          </p:nvPr>
        </p:nvSpPr>
        <p:spPr>
          <a:xfrm flipH="1">
            <a:off x="0" y="318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chemeClr val="lt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</p:sldLayoutIdLst>
  <p:transition/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180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514350" indent="-171450" algn="l" defTabSz="6858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tabLst>
          <a:tab pos="1207135" algn="l"/>
        </a:tabLst>
        <a:defRPr sz="12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857250" indent="-171450" algn="l" defTabSz="6858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200150" indent="-171450" algn="l" defTabSz="6858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1543050" indent="-171450" algn="l" defTabSz="6858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8.xml"/><Relationship Id="rId4" Type="http://schemas.openxmlformats.org/officeDocument/2006/relationships/tags" Target="../tags/tag168.xml"/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image" Target="../media/image14.jpeg"/></Relationships>
</file>

<file path=ppt/slides/_rels/slide10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0.xml"/><Relationship Id="rId6" Type="http://schemas.openxmlformats.org/officeDocument/2006/relationships/slideLayout" Target="../slideLayouts/slideLayout18.xml"/><Relationship Id="rId5" Type="http://schemas.openxmlformats.org/officeDocument/2006/relationships/tags" Target="../tags/tag206.xml"/><Relationship Id="rId4" Type="http://schemas.openxmlformats.org/officeDocument/2006/relationships/image" Target="../media/image29.jpeg"/><Relationship Id="rId3" Type="http://schemas.openxmlformats.org/officeDocument/2006/relationships/image" Target="../media/image28.jpeg"/><Relationship Id="rId2" Type="http://schemas.openxmlformats.org/officeDocument/2006/relationships/image" Target="../media/image3.png"/><Relationship Id="rId1" Type="http://schemas.openxmlformats.org/officeDocument/2006/relationships/tags" Target="../tags/tag205.xml"/></Relationships>
</file>

<file path=ppt/slides/_rels/slide11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1.xml"/><Relationship Id="rId6" Type="http://schemas.openxmlformats.org/officeDocument/2006/relationships/slideLayout" Target="../slideLayouts/slideLayout18.xml"/><Relationship Id="rId5" Type="http://schemas.openxmlformats.org/officeDocument/2006/relationships/tags" Target="../tags/tag208.xml"/><Relationship Id="rId4" Type="http://schemas.openxmlformats.org/officeDocument/2006/relationships/image" Target="../media/image31.png"/><Relationship Id="rId3" Type="http://schemas.openxmlformats.org/officeDocument/2006/relationships/image" Target="../media/image30.png"/><Relationship Id="rId2" Type="http://schemas.openxmlformats.org/officeDocument/2006/relationships/image" Target="../media/image3.png"/><Relationship Id="rId1" Type="http://schemas.openxmlformats.org/officeDocument/2006/relationships/tags" Target="../tags/tag207.xml"/></Relationships>
</file>

<file path=ppt/slides/_rels/slide12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2.xml"/><Relationship Id="rId6" Type="http://schemas.openxmlformats.org/officeDocument/2006/relationships/slideLayout" Target="../slideLayouts/slideLayout18.xml"/><Relationship Id="rId5" Type="http://schemas.openxmlformats.org/officeDocument/2006/relationships/tags" Target="../tags/tag210.xml"/><Relationship Id="rId4" Type="http://schemas.openxmlformats.org/officeDocument/2006/relationships/image" Target="../media/image33.png"/><Relationship Id="rId3" Type="http://schemas.openxmlformats.org/officeDocument/2006/relationships/image" Target="../media/image32.png"/><Relationship Id="rId2" Type="http://schemas.openxmlformats.org/officeDocument/2006/relationships/image" Target="../media/image3.png"/><Relationship Id="rId1" Type="http://schemas.openxmlformats.org/officeDocument/2006/relationships/tags" Target="../tags/tag209.xml"/></Relationships>
</file>

<file path=ppt/slides/_rels/slide13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3.xml"/><Relationship Id="rId6" Type="http://schemas.openxmlformats.org/officeDocument/2006/relationships/slideLayout" Target="../slideLayouts/slideLayout18.xml"/><Relationship Id="rId5" Type="http://schemas.openxmlformats.org/officeDocument/2006/relationships/tags" Target="../tags/tag212.xml"/><Relationship Id="rId4" Type="http://schemas.openxmlformats.org/officeDocument/2006/relationships/image" Target="../media/image35.png"/><Relationship Id="rId3" Type="http://schemas.openxmlformats.org/officeDocument/2006/relationships/image" Target="../media/image34.jpeg"/><Relationship Id="rId2" Type="http://schemas.openxmlformats.org/officeDocument/2006/relationships/image" Target="../media/image3.png"/><Relationship Id="rId1" Type="http://schemas.openxmlformats.org/officeDocument/2006/relationships/tags" Target="../tags/tag211.xml"/></Relationships>
</file>

<file path=ppt/slides/_rels/slide14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4.xml"/><Relationship Id="rId6" Type="http://schemas.openxmlformats.org/officeDocument/2006/relationships/slideLayout" Target="../slideLayouts/slideLayout18.xml"/><Relationship Id="rId5" Type="http://schemas.openxmlformats.org/officeDocument/2006/relationships/tags" Target="../tags/tag214.xml"/><Relationship Id="rId4" Type="http://schemas.openxmlformats.org/officeDocument/2006/relationships/image" Target="../media/image37.jpeg"/><Relationship Id="rId3" Type="http://schemas.openxmlformats.org/officeDocument/2006/relationships/image" Target="../media/image36.GIF"/><Relationship Id="rId2" Type="http://schemas.openxmlformats.org/officeDocument/2006/relationships/image" Target="../media/image3.png"/><Relationship Id="rId1" Type="http://schemas.openxmlformats.org/officeDocument/2006/relationships/tags" Target="../tags/tag213.xml"/></Relationships>
</file>

<file path=ppt/slides/_rels/slide15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5.xml"/><Relationship Id="rId6" Type="http://schemas.openxmlformats.org/officeDocument/2006/relationships/slideLayout" Target="../slideLayouts/slideLayout18.xml"/><Relationship Id="rId5" Type="http://schemas.openxmlformats.org/officeDocument/2006/relationships/tags" Target="../tags/tag216.xml"/><Relationship Id="rId4" Type="http://schemas.openxmlformats.org/officeDocument/2006/relationships/image" Target="../media/image38.png"/><Relationship Id="rId3" Type="http://schemas.openxmlformats.org/officeDocument/2006/relationships/image" Target="../media/image23.emf"/><Relationship Id="rId2" Type="http://schemas.openxmlformats.org/officeDocument/2006/relationships/image" Target="../media/image3.png"/><Relationship Id="rId1" Type="http://schemas.openxmlformats.org/officeDocument/2006/relationships/tags" Target="../tags/tag215.xml"/></Relationships>
</file>

<file path=ppt/slides/_rels/slide16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6.xml"/><Relationship Id="rId6" Type="http://schemas.openxmlformats.org/officeDocument/2006/relationships/slideLayout" Target="../slideLayouts/slideLayout18.xml"/><Relationship Id="rId5" Type="http://schemas.openxmlformats.org/officeDocument/2006/relationships/tags" Target="../tags/tag219.xml"/><Relationship Id="rId4" Type="http://schemas.openxmlformats.org/officeDocument/2006/relationships/tags" Target="../tags/tag218.xml"/><Relationship Id="rId3" Type="http://schemas.openxmlformats.org/officeDocument/2006/relationships/image" Target="../media/image39.jpeg"/><Relationship Id="rId2" Type="http://schemas.openxmlformats.org/officeDocument/2006/relationships/image" Target="../media/image3.png"/><Relationship Id="rId1" Type="http://schemas.openxmlformats.org/officeDocument/2006/relationships/tags" Target="../tags/tag21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7.xml"/><Relationship Id="rId7" Type="http://schemas.openxmlformats.org/officeDocument/2006/relationships/slideLayout" Target="../slideLayouts/slideLayout18.xml"/><Relationship Id="rId6" Type="http://schemas.openxmlformats.org/officeDocument/2006/relationships/tags" Target="../tags/tag222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Relationship Id="rId3" Type="http://schemas.openxmlformats.org/officeDocument/2006/relationships/tags" Target="../tags/tag221.xml"/><Relationship Id="rId2" Type="http://schemas.openxmlformats.org/officeDocument/2006/relationships/image" Target="../media/image3.png"/><Relationship Id="rId1" Type="http://schemas.openxmlformats.org/officeDocument/2006/relationships/tags" Target="../tags/tag220.xml"/></Relationships>
</file>

<file path=ppt/slides/_rels/slide18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8.xml"/><Relationship Id="rId6" Type="http://schemas.openxmlformats.org/officeDocument/2006/relationships/slideLayout" Target="../slideLayouts/slideLayout18.xml"/><Relationship Id="rId5" Type="http://schemas.openxmlformats.org/officeDocument/2006/relationships/tags" Target="../tags/tag225.xml"/><Relationship Id="rId4" Type="http://schemas.openxmlformats.org/officeDocument/2006/relationships/image" Target="../media/image42.jpeg"/><Relationship Id="rId3" Type="http://schemas.openxmlformats.org/officeDocument/2006/relationships/tags" Target="../tags/tag224.xml"/><Relationship Id="rId2" Type="http://schemas.openxmlformats.org/officeDocument/2006/relationships/image" Target="../media/image3.png"/><Relationship Id="rId1" Type="http://schemas.openxmlformats.org/officeDocument/2006/relationships/tags" Target="../tags/tag223.xml"/></Relationships>
</file>

<file path=ppt/slides/_rels/slide19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9.xml"/><Relationship Id="rId6" Type="http://schemas.openxmlformats.org/officeDocument/2006/relationships/slideLayout" Target="../slideLayouts/slideLayout18.xml"/><Relationship Id="rId5" Type="http://schemas.openxmlformats.org/officeDocument/2006/relationships/tags" Target="../tags/tag228.xml"/><Relationship Id="rId4" Type="http://schemas.openxmlformats.org/officeDocument/2006/relationships/image" Target="../media/image43.png"/><Relationship Id="rId3" Type="http://schemas.openxmlformats.org/officeDocument/2006/relationships/tags" Target="../tags/tag227.xml"/><Relationship Id="rId2" Type="http://schemas.openxmlformats.org/officeDocument/2006/relationships/image" Target="../media/image3.png"/><Relationship Id="rId1" Type="http://schemas.openxmlformats.org/officeDocument/2006/relationships/tags" Target="../tags/tag226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175.xml"/><Relationship Id="rId8" Type="http://schemas.openxmlformats.org/officeDocument/2006/relationships/tags" Target="../tags/tag174.xml"/><Relationship Id="rId7" Type="http://schemas.openxmlformats.org/officeDocument/2006/relationships/tags" Target="../tags/tag173.xml"/><Relationship Id="rId6" Type="http://schemas.openxmlformats.org/officeDocument/2006/relationships/tags" Target="../tags/tag172.xml"/><Relationship Id="rId5" Type="http://schemas.openxmlformats.org/officeDocument/2006/relationships/tags" Target="../tags/tag171.xml"/><Relationship Id="rId4" Type="http://schemas.openxmlformats.org/officeDocument/2006/relationships/image" Target="../media/image17.png"/><Relationship Id="rId3" Type="http://schemas.openxmlformats.org/officeDocument/2006/relationships/tags" Target="../tags/tag170.xml"/><Relationship Id="rId2" Type="http://schemas.openxmlformats.org/officeDocument/2006/relationships/image" Target="../media/image3.png"/><Relationship Id="rId12" Type="http://schemas.openxmlformats.org/officeDocument/2006/relationships/notesSlide" Target="../notesSlides/notesSlide2.xml"/><Relationship Id="rId11" Type="http://schemas.openxmlformats.org/officeDocument/2006/relationships/slideLayout" Target="../slideLayouts/slideLayout18.xml"/><Relationship Id="rId10" Type="http://schemas.openxmlformats.org/officeDocument/2006/relationships/tags" Target="../tags/tag176.xml"/><Relationship Id="rId1" Type="http://schemas.openxmlformats.org/officeDocument/2006/relationships/tags" Target="../tags/tag169.xml"/></Relationships>
</file>

<file path=ppt/slides/_rels/slide20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0.xml"/><Relationship Id="rId6" Type="http://schemas.openxmlformats.org/officeDocument/2006/relationships/slideLayout" Target="../slideLayouts/slideLayout18.xml"/><Relationship Id="rId5" Type="http://schemas.openxmlformats.org/officeDocument/2006/relationships/tags" Target="../tags/tag231.xml"/><Relationship Id="rId4" Type="http://schemas.openxmlformats.org/officeDocument/2006/relationships/image" Target="../media/image44.png"/><Relationship Id="rId3" Type="http://schemas.openxmlformats.org/officeDocument/2006/relationships/tags" Target="../tags/tag230.xml"/><Relationship Id="rId2" Type="http://schemas.openxmlformats.org/officeDocument/2006/relationships/image" Target="../media/image3.png"/><Relationship Id="rId1" Type="http://schemas.openxmlformats.org/officeDocument/2006/relationships/tags" Target="../tags/tag229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1.xml"/><Relationship Id="rId7" Type="http://schemas.openxmlformats.org/officeDocument/2006/relationships/slideLayout" Target="../slideLayouts/slideLayout18.xml"/><Relationship Id="rId6" Type="http://schemas.openxmlformats.org/officeDocument/2006/relationships/tags" Target="../tags/tag235.xml"/><Relationship Id="rId5" Type="http://schemas.openxmlformats.org/officeDocument/2006/relationships/tags" Target="../tags/tag234.xml"/><Relationship Id="rId4" Type="http://schemas.openxmlformats.org/officeDocument/2006/relationships/image" Target="../media/image45.jpeg"/><Relationship Id="rId3" Type="http://schemas.openxmlformats.org/officeDocument/2006/relationships/tags" Target="../tags/tag233.xml"/><Relationship Id="rId2" Type="http://schemas.openxmlformats.org/officeDocument/2006/relationships/image" Target="../media/image3.png"/><Relationship Id="rId1" Type="http://schemas.openxmlformats.org/officeDocument/2006/relationships/tags" Target="../tags/tag23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2.xml"/><Relationship Id="rId7" Type="http://schemas.openxmlformats.org/officeDocument/2006/relationships/slideLayout" Target="../slideLayouts/slideLayout18.xml"/><Relationship Id="rId6" Type="http://schemas.openxmlformats.org/officeDocument/2006/relationships/tags" Target="../tags/tag239.xml"/><Relationship Id="rId5" Type="http://schemas.openxmlformats.org/officeDocument/2006/relationships/tags" Target="../tags/tag238.xml"/><Relationship Id="rId4" Type="http://schemas.openxmlformats.org/officeDocument/2006/relationships/image" Target="../media/image46.jpeg"/><Relationship Id="rId3" Type="http://schemas.openxmlformats.org/officeDocument/2006/relationships/tags" Target="../tags/tag237.xml"/><Relationship Id="rId2" Type="http://schemas.openxmlformats.org/officeDocument/2006/relationships/image" Target="../media/image3.png"/><Relationship Id="rId1" Type="http://schemas.openxmlformats.org/officeDocument/2006/relationships/tags" Target="../tags/tag236.xml"/></Relationships>
</file>

<file path=ppt/slides/_rels/slide23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23.xml"/><Relationship Id="rId8" Type="http://schemas.openxmlformats.org/officeDocument/2006/relationships/slideLayout" Target="../slideLayouts/slideLayout18.xml"/><Relationship Id="rId7" Type="http://schemas.openxmlformats.org/officeDocument/2006/relationships/tags" Target="../tags/tag243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tags" Target="../tags/tag242.xml"/><Relationship Id="rId3" Type="http://schemas.openxmlformats.org/officeDocument/2006/relationships/tags" Target="../tags/tag241.xml"/><Relationship Id="rId2" Type="http://schemas.openxmlformats.org/officeDocument/2006/relationships/image" Target="../media/image3.png"/><Relationship Id="rId1" Type="http://schemas.openxmlformats.org/officeDocument/2006/relationships/tags" Target="../tags/tag240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4.xml"/><Relationship Id="rId7" Type="http://schemas.openxmlformats.org/officeDocument/2006/relationships/slideLayout" Target="../slideLayouts/slideLayout18.xml"/><Relationship Id="rId6" Type="http://schemas.openxmlformats.org/officeDocument/2006/relationships/tags" Target="../tags/tag247.xml"/><Relationship Id="rId5" Type="http://schemas.openxmlformats.org/officeDocument/2006/relationships/image" Target="../media/image49.png"/><Relationship Id="rId4" Type="http://schemas.openxmlformats.org/officeDocument/2006/relationships/tags" Target="../tags/tag246.xml"/><Relationship Id="rId3" Type="http://schemas.openxmlformats.org/officeDocument/2006/relationships/tags" Target="../tags/tag245.xml"/><Relationship Id="rId2" Type="http://schemas.openxmlformats.org/officeDocument/2006/relationships/image" Target="../media/image3.png"/><Relationship Id="rId1" Type="http://schemas.openxmlformats.org/officeDocument/2006/relationships/tags" Target="../tags/tag244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5.xml"/><Relationship Id="rId7" Type="http://schemas.openxmlformats.org/officeDocument/2006/relationships/slideLayout" Target="../slideLayouts/slideLayout18.xml"/><Relationship Id="rId6" Type="http://schemas.openxmlformats.org/officeDocument/2006/relationships/tags" Target="../tags/tag251.xml"/><Relationship Id="rId5" Type="http://schemas.openxmlformats.org/officeDocument/2006/relationships/tags" Target="../tags/tag250.xml"/><Relationship Id="rId4" Type="http://schemas.openxmlformats.org/officeDocument/2006/relationships/image" Target="../media/image45.jpeg"/><Relationship Id="rId3" Type="http://schemas.openxmlformats.org/officeDocument/2006/relationships/tags" Target="../tags/tag249.xml"/><Relationship Id="rId2" Type="http://schemas.openxmlformats.org/officeDocument/2006/relationships/image" Target="../media/image3.png"/><Relationship Id="rId1" Type="http://schemas.openxmlformats.org/officeDocument/2006/relationships/tags" Target="../tags/tag248.xml"/></Relationships>
</file>

<file path=ppt/slides/_rels/slide2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8.xml"/><Relationship Id="rId8" Type="http://schemas.openxmlformats.org/officeDocument/2006/relationships/tags" Target="../tags/tag256.xml"/><Relationship Id="rId7" Type="http://schemas.openxmlformats.org/officeDocument/2006/relationships/tags" Target="../tags/tag255.xml"/><Relationship Id="rId6" Type="http://schemas.openxmlformats.org/officeDocument/2006/relationships/tags" Target="../tags/tag254.xml"/><Relationship Id="rId5" Type="http://schemas.openxmlformats.org/officeDocument/2006/relationships/tags" Target="../tags/tag253.xml"/><Relationship Id="rId4" Type="http://schemas.openxmlformats.org/officeDocument/2006/relationships/image" Target="../media/image25.emf"/><Relationship Id="rId3" Type="http://schemas.openxmlformats.org/officeDocument/2006/relationships/image" Target="../media/image24.emf"/><Relationship Id="rId2" Type="http://schemas.openxmlformats.org/officeDocument/2006/relationships/image" Target="../media/image3.png"/><Relationship Id="rId10" Type="http://schemas.openxmlformats.org/officeDocument/2006/relationships/notesSlide" Target="../notesSlides/notesSlide26.xml"/><Relationship Id="rId1" Type="http://schemas.openxmlformats.org/officeDocument/2006/relationships/tags" Target="../tags/tag252.xml"/></Relationships>
</file>

<file path=ppt/slides/_rels/slide2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7.xml"/><Relationship Id="rId4" Type="http://schemas.openxmlformats.org/officeDocument/2006/relationships/slideLayout" Target="../slideLayouts/slideLayout22.xml"/><Relationship Id="rId3" Type="http://schemas.openxmlformats.org/officeDocument/2006/relationships/tags" Target="../tags/tag258.xml"/><Relationship Id="rId2" Type="http://schemas.openxmlformats.org/officeDocument/2006/relationships/tags" Target="../tags/tag257.xml"/><Relationship Id="rId1" Type="http://schemas.openxmlformats.org/officeDocument/2006/relationships/image" Target="../media/image50.emf"/></Relationships>
</file>

<file path=ppt/slides/_rels/slide3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3.xml"/><Relationship Id="rId6" Type="http://schemas.openxmlformats.org/officeDocument/2006/relationships/slideLayout" Target="../slideLayouts/slideLayout18.xml"/><Relationship Id="rId5" Type="http://schemas.openxmlformats.org/officeDocument/2006/relationships/tags" Target="../tags/tag179.xml"/><Relationship Id="rId4" Type="http://schemas.openxmlformats.org/officeDocument/2006/relationships/tags" Target="../tags/tag178.xml"/><Relationship Id="rId3" Type="http://schemas.openxmlformats.org/officeDocument/2006/relationships/image" Target="../media/image18.png"/><Relationship Id="rId2" Type="http://schemas.openxmlformats.org/officeDocument/2006/relationships/image" Target="../media/image3.png"/><Relationship Id="rId1" Type="http://schemas.openxmlformats.org/officeDocument/2006/relationships/tags" Target="../tags/tag17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4.xml"/><Relationship Id="rId7" Type="http://schemas.openxmlformats.org/officeDocument/2006/relationships/slideLayout" Target="../slideLayouts/slideLayout18.xml"/><Relationship Id="rId6" Type="http://schemas.openxmlformats.org/officeDocument/2006/relationships/tags" Target="../tags/tag18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Relationship Id="rId3" Type="http://schemas.openxmlformats.org/officeDocument/2006/relationships/tags" Target="../tags/tag181.xml"/><Relationship Id="rId2" Type="http://schemas.openxmlformats.org/officeDocument/2006/relationships/image" Target="../media/image3.png"/><Relationship Id="rId1" Type="http://schemas.openxmlformats.org/officeDocument/2006/relationships/tags" Target="../tags/tag180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5.xml"/><Relationship Id="rId7" Type="http://schemas.openxmlformats.org/officeDocument/2006/relationships/slideLayout" Target="../slideLayouts/slideLayout18.xml"/><Relationship Id="rId6" Type="http://schemas.openxmlformats.org/officeDocument/2006/relationships/tags" Target="../tags/tag185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Relationship Id="rId3" Type="http://schemas.openxmlformats.org/officeDocument/2006/relationships/tags" Target="../tags/tag184.xml"/><Relationship Id="rId2" Type="http://schemas.openxmlformats.org/officeDocument/2006/relationships/image" Target="../media/image3.png"/><Relationship Id="rId1" Type="http://schemas.openxmlformats.org/officeDocument/2006/relationships/tags" Target="../tags/tag183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8.xml"/><Relationship Id="rId8" Type="http://schemas.openxmlformats.org/officeDocument/2006/relationships/tags" Target="../tags/tag191.xml"/><Relationship Id="rId7" Type="http://schemas.openxmlformats.org/officeDocument/2006/relationships/tags" Target="../tags/tag190.xml"/><Relationship Id="rId6" Type="http://schemas.openxmlformats.org/officeDocument/2006/relationships/tags" Target="../tags/tag189.xml"/><Relationship Id="rId5" Type="http://schemas.openxmlformats.org/officeDocument/2006/relationships/tags" Target="../tags/tag188.xml"/><Relationship Id="rId4" Type="http://schemas.openxmlformats.org/officeDocument/2006/relationships/tags" Target="../tags/tag187.xml"/><Relationship Id="rId3" Type="http://schemas.openxmlformats.org/officeDocument/2006/relationships/image" Target="../media/image17.png"/><Relationship Id="rId2" Type="http://schemas.openxmlformats.org/officeDocument/2006/relationships/image" Target="../media/image3.png"/><Relationship Id="rId10" Type="http://schemas.openxmlformats.org/officeDocument/2006/relationships/notesSlide" Target="../notesSlides/notesSlide6.xml"/><Relationship Id="rId1" Type="http://schemas.openxmlformats.org/officeDocument/2006/relationships/tags" Target="../tags/tag186.xml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7.xml"/><Relationship Id="rId5" Type="http://schemas.openxmlformats.org/officeDocument/2006/relationships/slideLayout" Target="../slideLayouts/slideLayout18.xml"/><Relationship Id="rId4" Type="http://schemas.openxmlformats.org/officeDocument/2006/relationships/tags" Target="../tags/tag194.xml"/><Relationship Id="rId3" Type="http://schemas.openxmlformats.org/officeDocument/2006/relationships/tags" Target="../tags/tag193.xml"/><Relationship Id="rId2" Type="http://schemas.openxmlformats.org/officeDocument/2006/relationships/image" Target="../media/image3.png"/><Relationship Id="rId1" Type="http://schemas.openxmlformats.org/officeDocument/2006/relationships/tags" Target="../tags/tag192.xml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8.xml"/><Relationship Id="rId5" Type="http://schemas.openxmlformats.org/officeDocument/2006/relationships/slideLayout" Target="../slideLayouts/slideLayout18.xml"/><Relationship Id="rId4" Type="http://schemas.openxmlformats.org/officeDocument/2006/relationships/tags" Target="../tags/tag196.xml"/><Relationship Id="rId3" Type="http://schemas.openxmlformats.org/officeDocument/2006/relationships/image" Target="../media/image23.emf"/><Relationship Id="rId2" Type="http://schemas.openxmlformats.org/officeDocument/2006/relationships/image" Target="../media/image3.png"/><Relationship Id="rId1" Type="http://schemas.openxmlformats.org/officeDocument/2006/relationships/tags" Target="../tags/tag195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202.xml"/><Relationship Id="rId8" Type="http://schemas.openxmlformats.org/officeDocument/2006/relationships/tags" Target="../tags/tag201.xml"/><Relationship Id="rId7" Type="http://schemas.openxmlformats.org/officeDocument/2006/relationships/tags" Target="../tags/tag200.xml"/><Relationship Id="rId6" Type="http://schemas.openxmlformats.org/officeDocument/2006/relationships/tags" Target="../tags/tag199.xml"/><Relationship Id="rId5" Type="http://schemas.openxmlformats.org/officeDocument/2006/relationships/tags" Target="../tags/tag198.xml"/><Relationship Id="rId4" Type="http://schemas.openxmlformats.org/officeDocument/2006/relationships/image" Target="../media/image25.emf"/><Relationship Id="rId3" Type="http://schemas.openxmlformats.org/officeDocument/2006/relationships/image" Target="../media/image24.emf"/><Relationship Id="rId2" Type="http://schemas.openxmlformats.org/officeDocument/2006/relationships/image" Target="../media/image3.png"/><Relationship Id="rId15" Type="http://schemas.openxmlformats.org/officeDocument/2006/relationships/notesSlide" Target="../notesSlides/notesSlide9.xml"/><Relationship Id="rId14" Type="http://schemas.openxmlformats.org/officeDocument/2006/relationships/slideLayout" Target="../slideLayouts/slideLayout18.xml"/><Relationship Id="rId13" Type="http://schemas.openxmlformats.org/officeDocument/2006/relationships/tags" Target="../tags/tag204.xml"/><Relationship Id="rId12" Type="http://schemas.openxmlformats.org/officeDocument/2006/relationships/image" Target="../media/image27.jpeg"/><Relationship Id="rId11" Type="http://schemas.openxmlformats.org/officeDocument/2006/relationships/image" Target="../media/image26.png"/><Relationship Id="rId10" Type="http://schemas.openxmlformats.org/officeDocument/2006/relationships/tags" Target="../tags/tag203.xml"/><Relationship Id="rId1" Type="http://schemas.openxmlformats.org/officeDocument/2006/relationships/tags" Target="../tags/tag19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0" y="456111"/>
            <a:ext cx="9144000" cy="78359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500" b="1" dirty="0" smtClean="0">
                <a:solidFill>
                  <a:schemeClr val="accent1">
                    <a:lumMod val="50000"/>
                  </a:schemeClr>
                </a:solidFill>
                <a:latin typeface="+mn-ea"/>
                <a:cs typeface="幼圆" panose="02010509060101010101" pitchFamily="49" charset="-122"/>
              </a:rPr>
              <a:t>小</a:t>
            </a:r>
            <a:r>
              <a:rPr lang="zh-CN" altLang="en-US" sz="4500" b="1" dirty="0" smtClean="0">
                <a:solidFill>
                  <a:schemeClr val="accent1">
                    <a:lumMod val="50000"/>
                  </a:schemeClr>
                </a:solidFill>
                <a:latin typeface="+mn-ea"/>
                <a:cs typeface="幼圆" panose="02010509060101010101" pitchFamily="49" charset="-122"/>
              </a:rPr>
              <a:t>小</a:t>
            </a:r>
            <a:r>
              <a:rPr lang="en-US" altLang="zh-CN" sz="4500" b="1" dirty="0" smtClean="0">
                <a:solidFill>
                  <a:schemeClr val="accent1">
                    <a:lumMod val="50000"/>
                  </a:schemeClr>
                </a:solidFill>
                <a:latin typeface="+mn-ea"/>
                <a:cs typeface="幼圆" panose="02010509060101010101" pitchFamily="49" charset="-122"/>
              </a:rPr>
              <a:t>“</a:t>
            </a:r>
            <a:r>
              <a:rPr lang="zh-CN" altLang="en-US" sz="4500" b="1" dirty="0" smtClean="0">
                <a:solidFill>
                  <a:schemeClr val="accent1">
                    <a:lumMod val="50000"/>
                  </a:schemeClr>
                </a:solidFill>
                <a:latin typeface="+mn-ea"/>
                <a:cs typeface="幼圆" panose="02010509060101010101" pitchFamily="49" charset="-122"/>
                <a:sym typeface="+mn-ea"/>
              </a:rPr>
              <a:t>动物园</a:t>
            </a:r>
            <a:r>
              <a:rPr lang="en-US" altLang="zh-CN" sz="4500" b="1" dirty="0" smtClean="0">
                <a:solidFill>
                  <a:schemeClr val="accent1">
                    <a:lumMod val="50000"/>
                  </a:schemeClr>
                </a:solidFill>
                <a:latin typeface="+mn-ea"/>
                <a:cs typeface="幼圆" panose="02010509060101010101" pitchFamily="49" charset="-122"/>
              </a:rPr>
              <a:t>”</a:t>
            </a:r>
            <a:endParaRPr lang="en-US" altLang="zh-CN" sz="4500" b="1" dirty="0" smtClean="0">
              <a:solidFill>
                <a:schemeClr val="accent1">
                  <a:lumMod val="50000"/>
                </a:schemeClr>
              </a:solidFill>
              <a:latin typeface="+mn-ea"/>
              <a:cs typeface="幼圆" panose="02010509060101010101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37197" y="1363428"/>
            <a:ext cx="3272314" cy="3197543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0" y="1374858"/>
            <a:ext cx="2612708" cy="3186113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7F7F7">
                  <a:alpha val="100000"/>
                </a:srgbClr>
              </a:clrFrom>
              <a:clrTo>
                <a:srgbClr val="F7F7F7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22930" y="1239701"/>
            <a:ext cx="3316605" cy="3599974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2" cstate="email"/>
          <a:stretch>
            <a:fillRect/>
          </a:stretch>
        </p:blipFill>
        <p:spPr>
          <a:xfrm flipH="1">
            <a:off x="8192277" y="3620036"/>
            <a:ext cx="871598" cy="144780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2244090" y="355600"/>
            <a:ext cx="456438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chemeClr val="accent1">
                    <a:lumMod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你有没有一个像长颈鹿的家人呢？</a:t>
            </a:r>
            <a:endParaRPr lang="zh-CN" altLang="en-US" sz="2400" b="1">
              <a:solidFill>
                <a:schemeClr val="accent1">
                  <a:lumMod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225540" y="1608455"/>
            <a:ext cx="170307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脖子长</a:t>
            </a:r>
            <a:endParaRPr lang="zh-CN" altLang="en-US" sz="3200" b="1">
              <a:solidFill>
                <a:srgbClr val="FF0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405154" y="1608587"/>
            <a:ext cx="2051209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个子高</a:t>
            </a:r>
            <a:endParaRPr lang="zh-CN" altLang="en-US" sz="3200" b="1">
              <a:solidFill>
                <a:srgbClr val="FF0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4059555" y="2944469"/>
            <a:ext cx="1842611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0408CC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体态优美</a:t>
            </a:r>
            <a:endParaRPr lang="zh-CN" altLang="en-US" sz="3200" b="1">
              <a:solidFill>
                <a:srgbClr val="0408CC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9905" y="1000760"/>
            <a:ext cx="3209925" cy="4007485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125730" y="751205"/>
            <a:ext cx="3977640" cy="4420870"/>
          </a:xfrm>
          <a:prstGeom prst="ellipse">
            <a:avLst/>
          </a:prstGeom>
        </p:spPr>
      </p:pic>
      <p:sp>
        <p:nvSpPr>
          <p:cNvPr id="18" name="文本框 17"/>
          <p:cNvSpPr txBox="1"/>
          <p:nvPr/>
        </p:nvSpPr>
        <p:spPr>
          <a:xfrm>
            <a:off x="6225540" y="2944469"/>
            <a:ext cx="1842611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0408CC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温柔善良</a:t>
            </a:r>
            <a:endParaRPr lang="zh-CN" altLang="en-US" sz="3200" b="1">
              <a:solidFill>
                <a:srgbClr val="0408CC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custDataLst>
      <p:tags r:id="rId5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34" grpId="0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2" cstate="email"/>
          <a:stretch>
            <a:fillRect/>
          </a:stretch>
        </p:blipFill>
        <p:spPr>
          <a:xfrm flipH="1">
            <a:off x="8192277" y="3620036"/>
            <a:ext cx="871598" cy="144780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2244090" y="355600"/>
            <a:ext cx="456438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chemeClr val="accent1">
                    <a:lumMod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你有没有一个像大黄牛的家人呢？</a:t>
            </a:r>
            <a:endParaRPr lang="zh-CN" altLang="en-US" sz="2400" b="1">
              <a:solidFill>
                <a:schemeClr val="accent1">
                  <a:lumMod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812280" y="1857375"/>
            <a:ext cx="170307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大力士</a:t>
            </a:r>
            <a:endParaRPr lang="zh-CN" altLang="en-US" sz="3200" b="1">
              <a:solidFill>
                <a:srgbClr val="FF0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301014" y="1857507"/>
            <a:ext cx="2051209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身体强壮</a:t>
            </a:r>
            <a:endParaRPr lang="zh-CN" altLang="en-US" sz="3200" b="1">
              <a:solidFill>
                <a:srgbClr val="FF0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5408930" y="3024479"/>
            <a:ext cx="1842611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0408CC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任劳任怨</a:t>
            </a:r>
            <a:endParaRPr lang="zh-CN" altLang="en-US" sz="3200" b="1">
              <a:solidFill>
                <a:srgbClr val="0408CC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 flipH="1">
            <a:off x="25400" y="1063625"/>
            <a:ext cx="3794125" cy="347408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7795" y="1388745"/>
            <a:ext cx="4070985" cy="2824480"/>
          </a:xfrm>
          <a:prstGeom prst="rect">
            <a:avLst/>
          </a:prstGeom>
        </p:spPr>
      </p:pic>
    </p:spTree>
    <p:custDataLst>
      <p:tags r:id="rId5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3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2" cstate="email"/>
          <a:stretch>
            <a:fillRect/>
          </a:stretch>
        </p:blipFill>
        <p:spPr>
          <a:xfrm flipH="1">
            <a:off x="8192277" y="3620036"/>
            <a:ext cx="871598" cy="144780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3215640" y="1812290"/>
            <a:ext cx="195643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轻巧灵活</a:t>
            </a:r>
            <a:endParaRPr lang="zh-CN" altLang="en-US" sz="3200" b="1">
              <a:solidFill>
                <a:srgbClr val="FF0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23399" y="1812422"/>
            <a:ext cx="2051209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聪明伶俐</a:t>
            </a:r>
            <a:endParaRPr lang="zh-CN" altLang="en-US" sz="3200" b="1">
              <a:solidFill>
                <a:srgbClr val="FF0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523081" y="3080359"/>
            <a:ext cx="1842611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0408CC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淘气可爱</a:t>
            </a:r>
            <a:endParaRPr lang="zh-CN" altLang="en-US" sz="3200" b="1">
              <a:solidFill>
                <a:srgbClr val="0408CC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3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85840" y="426720"/>
            <a:ext cx="2510155" cy="498983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2204085" y="343535"/>
            <a:ext cx="477266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400" b="1">
                <a:solidFill>
                  <a:schemeClr val="accent1">
                    <a:lumMod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你有没有一个像小猴子的家人呢？</a:t>
            </a:r>
            <a:endParaRPr lang="zh-CN" altLang="zh-CN" sz="2400" b="1">
              <a:solidFill>
                <a:schemeClr val="accent1">
                  <a:lumMod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79160" y="1433830"/>
            <a:ext cx="2867660" cy="315277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3000375" y="3080385"/>
            <a:ext cx="3287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0408CC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爱吃香蕉和桃子</a:t>
            </a:r>
            <a:endParaRPr lang="zh-CN" altLang="en-US" sz="3200" b="1">
              <a:solidFill>
                <a:srgbClr val="0408CC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custDataLst>
      <p:tags r:id="rId5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3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2" cstate="email"/>
          <a:stretch>
            <a:fillRect/>
          </a:stretch>
        </p:blipFill>
        <p:spPr>
          <a:xfrm flipH="1">
            <a:off x="8192277" y="3620036"/>
            <a:ext cx="871598" cy="144780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2343150" y="343535"/>
            <a:ext cx="48526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chemeClr val="accent1">
                    <a:lumMod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你有没有一个像老虎的家人呢？</a:t>
            </a:r>
            <a:endParaRPr lang="zh-CN" altLang="en-US" sz="2400" b="1">
              <a:solidFill>
                <a:schemeClr val="accent1">
                  <a:lumMod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50240" y="2999740"/>
            <a:ext cx="181864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0408CC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大声吼叫</a:t>
            </a:r>
            <a:endParaRPr lang="zh-CN" altLang="en-US" sz="3200" b="1">
              <a:solidFill>
                <a:srgbClr val="0408CC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49923" y="1819725"/>
            <a:ext cx="2051209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威风凛凛</a:t>
            </a:r>
            <a:endParaRPr lang="zh-CN" altLang="en-US" sz="3200" b="1">
              <a:solidFill>
                <a:srgbClr val="FF0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2807176" y="1820042"/>
            <a:ext cx="1842611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脾气火爆</a:t>
            </a:r>
            <a:endParaRPr lang="zh-CN" altLang="en-US" sz="3200" b="1">
              <a:solidFill>
                <a:srgbClr val="FF0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46796" y="883735"/>
            <a:ext cx="3850005" cy="460676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120005" y="815975"/>
            <a:ext cx="3131185" cy="425259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2819400" y="2999740"/>
            <a:ext cx="181864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0408CC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凶猛可怕</a:t>
            </a:r>
            <a:endParaRPr lang="zh-CN" altLang="en-US" sz="3200" b="1">
              <a:solidFill>
                <a:srgbClr val="0408CC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custDataLst>
      <p:tags r:id="rId5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3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2" cstate="email"/>
          <a:stretch>
            <a:fillRect/>
          </a:stretch>
        </p:blipFill>
        <p:spPr>
          <a:xfrm flipH="1">
            <a:off x="8192277" y="3620036"/>
            <a:ext cx="871598" cy="144780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2357120" y="343535"/>
            <a:ext cx="495744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400" b="1">
                <a:solidFill>
                  <a:schemeClr val="accent1">
                    <a:lumMod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你有没有一个像树懒的家人呢？</a:t>
            </a:r>
            <a:endParaRPr lang="zh-CN" altLang="zh-CN" sz="2400" b="1">
              <a:solidFill>
                <a:schemeClr val="accent1">
                  <a:lumMod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862580" y="2098675"/>
            <a:ext cx="195961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喜欢拖延</a:t>
            </a:r>
            <a:endParaRPr lang="zh-CN" altLang="en-US" sz="3200" b="1">
              <a:solidFill>
                <a:srgbClr val="FF0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42119" y="2098807"/>
            <a:ext cx="2051209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行动缓慢</a:t>
            </a:r>
            <a:endParaRPr lang="zh-CN" altLang="en-US" sz="3200" b="1">
              <a:solidFill>
                <a:srgbClr val="FF0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1736090" y="3094990"/>
            <a:ext cx="227266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0408CC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懒洋洋的</a:t>
            </a:r>
            <a:endParaRPr lang="zh-CN" altLang="en-US" sz="3200" b="1">
              <a:solidFill>
                <a:srgbClr val="0408CC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0458" y="1255369"/>
            <a:ext cx="3629501" cy="354472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4988560" y="1563370"/>
            <a:ext cx="3571875" cy="3024505"/>
          </a:xfrm>
          <a:prstGeom prst="rect">
            <a:avLst/>
          </a:prstGeom>
        </p:spPr>
      </p:pic>
    </p:spTree>
    <p:custDataLst>
      <p:tags r:id="rId5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3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2" cstate="email"/>
          <a:stretch>
            <a:fillRect/>
          </a:stretch>
        </p:blipFill>
        <p:spPr>
          <a:xfrm flipH="1">
            <a:off x="8192277" y="3620036"/>
            <a:ext cx="871598" cy="144780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7502" y="411869"/>
            <a:ext cx="8648576" cy="4186487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1018771" y="2033062"/>
            <a:ext cx="6719570" cy="78359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l"/>
            <a:r>
              <a:rPr lang="zh-CN" altLang="en-US" sz="4500" b="1" dirty="0" smtClean="0">
                <a:solidFill>
                  <a:schemeClr val="accent1">
                    <a:lumMod val="50000"/>
                  </a:schemeClr>
                </a:solidFill>
                <a:latin typeface="幼圆" panose="02010509060101010101" pitchFamily="49" charset="-122"/>
                <a:ea typeface="微软雅黑" panose="020B0503020204020204" pitchFamily="34" charset="-122"/>
                <a:cs typeface="幼圆" panose="02010509060101010101" pitchFamily="49" charset="-122"/>
              </a:rPr>
              <a:t>  </a:t>
            </a:r>
            <a:r>
              <a:rPr lang="zh-CN" altLang="en-US" sz="45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微软雅黑" panose="020B0503020204020204" pitchFamily="34" charset="-122"/>
                <a:cs typeface="幼圆" panose="02010509060101010101" pitchFamily="49" charset="-122"/>
              </a:rPr>
              <a:t>★</a:t>
            </a:r>
            <a:r>
              <a:rPr lang="zh-CN" altLang="en-US" sz="3600" b="1" dirty="0" smtClean="0">
                <a:solidFill>
                  <a:schemeClr val="accent1">
                    <a:lumMod val="50000"/>
                  </a:schemeClr>
                </a:solidFill>
                <a:latin typeface="幼圆" panose="02010509060101010101" pitchFamily="49" charset="-122"/>
                <a:ea typeface="汉仪文黑-55简" panose="00020600040101010101" charset="-122"/>
                <a:cs typeface="幼圆" panose="02010509060101010101" pitchFamily="49" charset="-122"/>
              </a:rPr>
              <a:t>用事件证明家人的动物身份</a:t>
            </a:r>
            <a:endParaRPr lang="zh-CN" altLang="en-US" sz="3600" b="1" dirty="0" smtClean="0">
              <a:solidFill>
                <a:schemeClr val="accent1">
                  <a:lumMod val="50000"/>
                </a:schemeClr>
              </a:solidFill>
              <a:latin typeface="幼圆" panose="02010509060101010101" pitchFamily="49" charset="-122"/>
              <a:ea typeface="汉仪文黑-55简" panose="00020600040101010101" charset="-122"/>
              <a:cs typeface="幼圆" panose="02010509060101010101" pitchFamily="49" charset="-122"/>
            </a:endParaRPr>
          </a:p>
        </p:txBody>
      </p:sp>
      <p:pic>
        <p:nvPicPr>
          <p:cNvPr id="12" name="New picture"/>
          <p:cNvPicPr/>
          <p:nvPr/>
        </p:nvPicPr>
        <p:blipFill>
          <a:blip r:embed="rId4"/>
          <a:stretch>
            <a:fillRect/>
          </a:stretch>
        </p:blipFill>
        <p:spPr>
          <a:xfrm>
            <a:off x="10718800" y="11455400"/>
            <a:ext cx="304800" cy="228600"/>
          </a:xfrm>
          <a:prstGeom prst="cube">
            <a:avLst/>
          </a:prstGeom>
        </p:spPr>
      </p:pic>
    </p:spTree>
    <p:custDataLst>
      <p:tags r:id="rId5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2" cstate="email"/>
          <a:stretch>
            <a:fillRect/>
          </a:stretch>
        </p:blipFill>
        <p:spPr>
          <a:xfrm flipH="1">
            <a:off x="8192277" y="3620036"/>
            <a:ext cx="871598" cy="14478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EAEAEA">
                  <a:alpha val="100000"/>
                </a:srgbClr>
              </a:clrFrom>
              <a:clrTo>
                <a:srgbClr val="EAEAEA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47118" y="859287"/>
            <a:ext cx="2130743" cy="3449955"/>
          </a:xfrm>
          <a:prstGeom prst="rect">
            <a:avLst/>
          </a:prstGeom>
        </p:spPr>
      </p:pic>
      <p:sp>
        <p:nvSpPr>
          <p:cNvPr id="5" name="文本框 4"/>
          <p:cNvSpPr txBox="1"/>
          <p:nvPr>
            <p:custDataLst>
              <p:tags r:id="rId4"/>
            </p:custDataLst>
          </p:nvPr>
        </p:nvSpPr>
        <p:spPr>
          <a:xfrm>
            <a:off x="1639570" y="1353820"/>
            <a:ext cx="4645660" cy="246062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2800" dirty="0" smtClean="0">
                <a:solidFill>
                  <a:schemeClr val="dk1"/>
                </a:solidFill>
                <a:latin typeface="幼圆" panose="02010509060101010101" pitchFamily="49" charset="-122"/>
                <a:ea typeface="黑体" panose="02010609060101010101" charset="-122"/>
                <a:cs typeface="幼圆" panose="02010509060101010101" pitchFamily="49" charset="-122"/>
              </a:rPr>
              <a:t>    </a:t>
            </a:r>
            <a:r>
              <a:rPr lang="zh-CN" altLang="en-US" sz="2800" b="1" dirty="0" smtClean="0">
                <a:solidFill>
                  <a:schemeClr val="dk1"/>
                </a:solidFill>
                <a:latin typeface="幼圆" panose="02010509060101010101" pitchFamily="49" charset="-122"/>
                <a:ea typeface="黑体" panose="02010609060101010101" charset="-122"/>
                <a:cs typeface="幼圆" panose="02010509060101010101" pitchFamily="49" charset="-122"/>
              </a:rPr>
              <a:t>我们家的家务活儿都是妈妈做的，妈妈很勤快，也很辛苦，她每天都要为我们一家人做饭洗衣、忙东忙西，我觉得她像……</a:t>
            </a:r>
            <a:endParaRPr lang="zh-CN" altLang="en-US" sz="2800" b="1" dirty="0" smtClean="0">
              <a:solidFill>
                <a:schemeClr val="dk1"/>
              </a:solidFill>
              <a:latin typeface="幼圆" panose="02010509060101010101" pitchFamily="49" charset="-122"/>
              <a:ea typeface="黑体" panose="02010609060101010101" charset="-122"/>
              <a:cs typeface="幼圆" panose="02010509060101010101" pitchFamily="49" charset="-122"/>
            </a:endParaRPr>
          </a:p>
        </p:txBody>
      </p:sp>
    </p:spTree>
    <p:custDataLst>
      <p:tags r:id="rId5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2" cstate="email"/>
          <a:stretch>
            <a:fillRect/>
          </a:stretch>
        </p:blipFill>
        <p:spPr>
          <a:xfrm flipH="1">
            <a:off x="8192277" y="3620036"/>
            <a:ext cx="871598" cy="1447800"/>
          </a:xfrm>
          <a:prstGeom prst="rect">
            <a:avLst/>
          </a:prstGeom>
        </p:spPr>
      </p:pic>
      <p:sp>
        <p:nvSpPr>
          <p:cNvPr id="4" name="文本框 3"/>
          <p:cNvSpPr txBox="1"/>
          <p:nvPr>
            <p:custDataLst>
              <p:tags r:id="rId3"/>
            </p:custDataLst>
          </p:nvPr>
        </p:nvSpPr>
        <p:spPr>
          <a:xfrm>
            <a:off x="3543141" y="1102175"/>
            <a:ext cx="4482465" cy="293433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2800" b="1" dirty="0" smtClean="0">
                <a:solidFill>
                  <a:schemeClr val="accent6">
                    <a:lumMod val="50000"/>
                  </a:schemeClr>
                </a:solidFill>
                <a:latin typeface="幼圆" panose="02010509060101010101" pitchFamily="49" charset="-122"/>
                <a:ea typeface="黑体" panose="02010609060101010101" charset="-122"/>
                <a:cs typeface="幼圆" panose="02010509060101010101" pitchFamily="49" charset="-122"/>
              </a:rPr>
              <a:t>    </a:t>
            </a:r>
            <a:r>
              <a:rPr lang="zh-CN" altLang="en-US" sz="2800" b="1" dirty="0" smtClean="0">
                <a:solidFill>
                  <a:schemeClr val="accent6">
                    <a:lumMod val="50000"/>
                  </a:schemeClr>
                </a:solidFill>
                <a:latin typeface="幼圆" panose="02010509060101010101" pitchFamily="49" charset="-122"/>
                <a:ea typeface="黑体" panose="02010609060101010101" charset="-122"/>
                <a:cs typeface="幼圆" panose="02010509060101010101" pitchFamily="49" charset="-122"/>
              </a:rPr>
              <a:t>爸爸每天一下班就躺在沙发上玩手机，那样子别提多舒服了。每次妈妈看见都会说他，爸爸就笑着拍着自己的肚子，并不答话。我看他像</a:t>
            </a:r>
            <a:r>
              <a:rPr lang="zh-CN" altLang="en-US" sz="2800" b="1" dirty="0" smtClean="0">
                <a:solidFill>
                  <a:schemeClr val="accent6">
                    <a:lumMod val="50000"/>
                  </a:schemeClr>
                </a:solidFill>
                <a:latin typeface="幼圆" panose="02010509060101010101" pitchFamily="49" charset="-122"/>
                <a:ea typeface="黑体" panose="02010609060101010101" charset="-122"/>
                <a:cs typeface="幼圆" panose="02010509060101010101" pitchFamily="49" charset="-122"/>
                <a:sym typeface="+mn-ea"/>
              </a:rPr>
              <a:t>……</a:t>
            </a:r>
            <a:endParaRPr lang="zh-CN" altLang="en-US" sz="2800" b="1" dirty="0" smtClean="0">
              <a:solidFill>
                <a:schemeClr val="accent6">
                  <a:lumMod val="50000"/>
                </a:schemeClr>
              </a:solidFill>
              <a:latin typeface="幼圆" panose="02010509060101010101" pitchFamily="49" charset="-122"/>
              <a:ea typeface="黑体" panose="02010609060101010101" charset="-122"/>
              <a:cs typeface="幼圆" panose="02010509060101010101" pitchFamily="49" charset="-122"/>
              <a:sym typeface="+mn-ea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5814" y="1262036"/>
            <a:ext cx="2620328" cy="262032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751999" y="1494129"/>
            <a:ext cx="2708434" cy="2408396"/>
          </a:xfrm>
          <a:prstGeom prst="rect">
            <a:avLst/>
          </a:prstGeom>
        </p:spPr>
      </p:pic>
    </p:spTree>
    <p:custDataLst>
      <p:tags r:id="rId6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2" cstate="email"/>
          <a:stretch>
            <a:fillRect/>
          </a:stretch>
        </p:blipFill>
        <p:spPr>
          <a:xfrm flipH="1">
            <a:off x="8192277" y="3620036"/>
            <a:ext cx="871598" cy="1447800"/>
          </a:xfrm>
          <a:prstGeom prst="rect">
            <a:avLst/>
          </a:prstGeom>
        </p:spPr>
      </p:pic>
      <p:sp>
        <p:nvSpPr>
          <p:cNvPr id="5" name="文本框 4"/>
          <p:cNvSpPr txBox="1"/>
          <p:nvPr>
            <p:custDataLst>
              <p:tags r:id="rId3"/>
            </p:custDataLst>
          </p:nvPr>
        </p:nvSpPr>
        <p:spPr>
          <a:xfrm>
            <a:off x="1182370" y="1339215"/>
            <a:ext cx="4487545" cy="246062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2800" b="1" dirty="0" smtClean="0">
                <a:solidFill>
                  <a:schemeClr val="accent5">
                    <a:lumMod val="50000"/>
                  </a:schemeClr>
                </a:solidFill>
                <a:latin typeface="幼圆" panose="02010509060101010101" pitchFamily="49" charset="-122"/>
                <a:ea typeface="黑体" panose="02010609060101010101" charset="-122"/>
                <a:cs typeface="幼圆" panose="02010509060101010101" pitchFamily="49" charset="-122"/>
              </a:rPr>
              <a:t>    </a:t>
            </a:r>
            <a:r>
              <a:rPr lang="zh-CN" altLang="en-US" sz="2800" b="1" dirty="0" smtClean="0">
                <a:solidFill>
                  <a:schemeClr val="accent5">
                    <a:lumMod val="50000"/>
                  </a:schemeClr>
                </a:solidFill>
                <a:latin typeface="幼圆" panose="02010509060101010101" pitchFamily="49" charset="-122"/>
                <a:ea typeface="黑体" panose="02010609060101010101" charset="-122"/>
                <a:cs typeface="幼圆" panose="02010509060101010101" pitchFamily="49" charset="-122"/>
              </a:rPr>
              <a:t>奶奶的记性可真差，出门常常不带钥匙；爷爷让她去买白菜，拿回来的却是豆腐。甚至连她自己的生日都记不住。她好像一条</a:t>
            </a:r>
            <a:r>
              <a:rPr lang="zh-CN" altLang="en-US" sz="2800" b="1" dirty="0" smtClean="0">
                <a:solidFill>
                  <a:schemeClr val="accent5">
                    <a:lumMod val="50000"/>
                  </a:schemeClr>
                </a:solidFill>
                <a:latin typeface="幼圆" panose="02010509060101010101" pitchFamily="49" charset="-122"/>
                <a:ea typeface="黑体" panose="02010609060101010101" charset="-122"/>
                <a:cs typeface="幼圆" panose="02010509060101010101" pitchFamily="49" charset="-122"/>
                <a:sym typeface="+mn-ea"/>
              </a:rPr>
              <a:t>……</a:t>
            </a:r>
            <a:endParaRPr lang="zh-CN" altLang="en-US" sz="2800" b="1" dirty="0" smtClean="0">
              <a:solidFill>
                <a:schemeClr val="accent5">
                  <a:lumMod val="50000"/>
                </a:schemeClr>
              </a:solidFill>
              <a:latin typeface="幼圆" panose="02010509060101010101" pitchFamily="49" charset="-122"/>
              <a:ea typeface="黑体" panose="02010609060101010101" charset="-122"/>
              <a:cs typeface="幼圆" panose="02010509060101010101" pitchFamily="49" charset="-122"/>
              <a:sym typeface="+mn-ea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89930" y="1127760"/>
            <a:ext cx="2760345" cy="2672080"/>
          </a:xfrm>
          <a:prstGeom prst="rect">
            <a:avLst/>
          </a:prstGeom>
        </p:spPr>
      </p:pic>
    </p:spTree>
    <p:custDataLst>
      <p:tags r:id="rId5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2" cstate="email"/>
          <a:stretch>
            <a:fillRect/>
          </a:stretch>
        </p:blipFill>
        <p:spPr>
          <a:xfrm flipH="1">
            <a:off x="8192277" y="3620036"/>
            <a:ext cx="871598" cy="1447800"/>
          </a:xfrm>
          <a:prstGeom prst="rect">
            <a:avLst/>
          </a:prstGeom>
        </p:spPr>
      </p:pic>
      <p:sp>
        <p:nvSpPr>
          <p:cNvPr id="5" name="文本框 4"/>
          <p:cNvSpPr txBox="1"/>
          <p:nvPr>
            <p:custDataLst>
              <p:tags r:id="rId3"/>
            </p:custDataLst>
          </p:nvPr>
        </p:nvSpPr>
        <p:spPr>
          <a:xfrm>
            <a:off x="1212850" y="1341755"/>
            <a:ext cx="5001895" cy="246062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US" altLang="zh-CN" sz="2800" b="1" dirty="0" smtClean="0">
                <a:solidFill>
                  <a:schemeClr val="accent5">
                    <a:lumMod val="50000"/>
                  </a:schemeClr>
                </a:solidFill>
                <a:latin typeface="幼圆" panose="02010509060101010101" pitchFamily="49" charset="-122"/>
                <a:ea typeface="黑体" panose="02010609060101010101" charset="-122"/>
                <a:cs typeface="幼圆" panose="02010509060101010101" pitchFamily="49" charset="-122"/>
              </a:rPr>
              <a:t>    </a:t>
            </a:r>
            <a:r>
              <a:rPr lang="zh-CN" altLang="en-US" sz="2800" b="1" dirty="0" smtClean="0">
                <a:solidFill>
                  <a:schemeClr val="accent5">
                    <a:lumMod val="50000"/>
                  </a:schemeClr>
                </a:solidFill>
                <a:latin typeface="幼圆" panose="02010509060101010101" pitchFamily="49" charset="-122"/>
                <a:ea typeface="黑体" panose="02010609060101010101" charset="-122"/>
                <a:cs typeface="幼圆" panose="02010509060101010101" pitchFamily="49" charset="-122"/>
              </a:rPr>
              <a:t>我长着两颗白白的小门牙，我总是抱着一堆零食</a:t>
            </a:r>
            <a:r>
              <a:rPr lang="en-US" altLang="zh-CN" sz="2800" b="1" dirty="0" smtClean="0">
                <a:solidFill>
                  <a:schemeClr val="accent5">
                    <a:lumMod val="50000"/>
                  </a:schemeClr>
                </a:solidFill>
                <a:latin typeface="幼圆" panose="02010509060101010101" pitchFamily="49" charset="-122"/>
                <a:ea typeface="黑体" panose="02010609060101010101" charset="-122"/>
                <a:cs typeface="幼圆" panose="02010509060101010101" pitchFamily="49" charset="-122"/>
              </a:rPr>
              <a:t>“</a:t>
            </a:r>
            <a:r>
              <a:rPr lang="zh-CN" altLang="en-US" sz="2800" b="1" dirty="0" smtClean="0">
                <a:solidFill>
                  <a:schemeClr val="accent5">
                    <a:lumMod val="50000"/>
                  </a:schemeClr>
                </a:solidFill>
                <a:latin typeface="幼圆" panose="02010509060101010101" pitchFamily="49" charset="-122"/>
                <a:ea typeface="黑体" panose="02010609060101010101" charset="-122"/>
                <a:cs typeface="幼圆" panose="02010509060101010101" pitchFamily="49" charset="-122"/>
              </a:rPr>
              <a:t>咔嚓咔嚓</a:t>
            </a:r>
            <a:r>
              <a:rPr lang="en-US" altLang="zh-CN" sz="2800" b="1" dirty="0" smtClean="0">
                <a:solidFill>
                  <a:schemeClr val="accent5">
                    <a:lumMod val="50000"/>
                  </a:schemeClr>
                </a:solidFill>
                <a:latin typeface="幼圆" panose="02010509060101010101" pitchFamily="49" charset="-122"/>
                <a:ea typeface="黑体" panose="02010609060101010101" charset="-122"/>
                <a:cs typeface="幼圆" panose="02010509060101010101" pitchFamily="49" charset="-122"/>
              </a:rPr>
              <a:t>”</a:t>
            </a:r>
            <a:r>
              <a:rPr lang="zh-CN" altLang="en-US" sz="2800" b="1" dirty="0" smtClean="0">
                <a:solidFill>
                  <a:schemeClr val="accent5">
                    <a:lumMod val="50000"/>
                  </a:schemeClr>
                </a:solidFill>
                <a:latin typeface="幼圆" panose="02010509060101010101" pitchFamily="49" charset="-122"/>
                <a:ea typeface="黑体" panose="02010609060101010101" charset="-122"/>
                <a:cs typeface="幼圆" panose="02010509060101010101" pitchFamily="49" charset="-122"/>
              </a:rPr>
              <a:t>吃个不停。</a:t>
            </a:r>
            <a:r>
              <a:rPr lang="zh-CN" sz="2800" b="1" dirty="0" smtClean="0">
                <a:solidFill>
                  <a:schemeClr val="accent5">
                    <a:lumMod val="50000"/>
                  </a:schemeClr>
                </a:solidFill>
                <a:latin typeface="幼圆" panose="02010509060101010101" pitchFamily="49" charset="-122"/>
                <a:ea typeface="黑体" panose="02010609060101010101" charset="-122"/>
                <a:cs typeface="幼圆" panose="02010509060101010101" pitchFamily="49" charset="-122"/>
              </a:rPr>
              <a:t>我的胆子特别小，看到爸爸不高兴了，我就躲得远远的。</a:t>
            </a:r>
            <a:r>
              <a:rPr lang="zh-CN" altLang="en-US" sz="2800" b="1" dirty="0" smtClean="0">
                <a:solidFill>
                  <a:schemeClr val="accent5">
                    <a:lumMod val="50000"/>
                  </a:schemeClr>
                </a:solidFill>
                <a:latin typeface="幼圆" panose="02010509060101010101" pitchFamily="49" charset="-122"/>
                <a:ea typeface="黑体" panose="02010609060101010101" charset="-122"/>
                <a:cs typeface="幼圆" panose="02010509060101010101" pitchFamily="49" charset="-122"/>
              </a:rPr>
              <a:t>我就像一只……</a:t>
            </a:r>
            <a:endParaRPr lang="zh-CN" altLang="en-US" sz="2800" b="1" dirty="0" smtClean="0">
              <a:solidFill>
                <a:schemeClr val="accent5">
                  <a:lumMod val="50000"/>
                </a:schemeClr>
              </a:solidFill>
              <a:latin typeface="幼圆" panose="02010509060101010101" pitchFamily="49" charset="-122"/>
              <a:ea typeface="黑体" panose="02010609060101010101" charset="-122"/>
              <a:cs typeface="幼圆" panose="02010509060101010101" pitchFamily="49" charset="-122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64275" y="1350645"/>
            <a:ext cx="2637790" cy="2451735"/>
          </a:xfrm>
          <a:prstGeom prst="rect">
            <a:avLst/>
          </a:prstGeom>
        </p:spPr>
      </p:pic>
    </p:spTree>
    <p:custDataLst>
      <p:tags r:id="rId5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2" cstate="email"/>
          <a:stretch>
            <a:fillRect/>
          </a:stretch>
        </p:blipFill>
        <p:spPr>
          <a:xfrm flipH="1">
            <a:off x="8192277" y="3620036"/>
            <a:ext cx="871598" cy="1447800"/>
          </a:xfrm>
          <a:prstGeom prst="rect">
            <a:avLst/>
          </a:prstGeom>
        </p:spPr>
      </p:pic>
      <p:sp>
        <p:nvSpPr>
          <p:cNvPr id="3" name="文本框 2"/>
          <p:cNvSpPr txBox="1"/>
          <p:nvPr>
            <p:custDataLst>
              <p:tags r:id="rId3"/>
            </p:custDataLst>
          </p:nvPr>
        </p:nvSpPr>
        <p:spPr>
          <a:xfrm>
            <a:off x="1931035" y="412115"/>
            <a:ext cx="607568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仪文黑-55简" panose="00020600040101010101" charset="-122"/>
              </a:rPr>
              <a:t>你发现了吗？人和动物还挺像呢！</a:t>
            </a:r>
            <a:endParaRPr lang="zh-CN" altLang="en-US" sz="280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汉仪文黑-55简" panose="00020600040101010101" charset="-122"/>
            </a:endParaRPr>
          </a:p>
        </p:txBody>
      </p:sp>
      <p:pic>
        <p:nvPicPr>
          <p:cNvPr id="59" name="图片 58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007870" y="934085"/>
            <a:ext cx="5264785" cy="3681095"/>
          </a:xfrm>
          <a:prstGeom prst="rect">
            <a:avLst/>
          </a:prstGeom>
          <a:ln>
            <a:noFill/>
          </a:ln>
        </p:spPr>
      </p:pic>
      <p:sp>
        <p:nvSpPr>
          <p:cNvPr id="4" name="椭圆 3"/>
          <p:cNvSpPr/>
          <p:nvPr>
            <p:custDataLst>
              <p:tags r:id="rId5"/>
            </p:custDataLst>
          </p:nvPr>
        </p:nvSpPr>
        <p:spPr>
          <a:xfrm>
            <a:off x="4159250" y="1339215"/>
            <a:ext cx="1223645" cy="638810"/>
          </a:xfrm>
          <a:prstGeom prst="ellipse">
            <a:avLst/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幼圆" panose="02010509060101010101" pitchFamily="49" charset="-122"/>
              <a:cs typeface="幼圆" panose="02010509060101010101" pitchFamily="49" charset="-122"/>
            </a:endParaRPr>
          </a:p>
        </p:txBody>
      </p:sp>
      <p:sp>
        <p:nvSpPr>
          <p:cNvPr id="5" name="椭圆 4"/>
          <p:cNvSpPr/>
          <p:nvPr>
            <p:custDataLst>
              <p:tags r:id="rId6"/>
            </p:custDataLst>
          </p:nvPr>
        </p:nvSpPr>
        <p:spPr>
          <a:xfrm>
            <a:off x="4189095" y="2402205"/>
            <a:ext cx="1223645" cy="638810"/>
          </a:xfrm>
          <a:prstGeom prst="ellipse">
            <a:avLst/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幼圆" panose="02010509060101010101" pitchFamily="49" charset="-122"/>
              <a:cs typeface="幼圆" panose="02010509060101010101" pitchFamily="49" charset="-122"/>
            </a:endParaRPr>
          </a:p>
        </p:txBody>
      </p:sp>
      <p:sp>
        <p:nvSpPr>
          <p:cNvPr id="8" name="椭圆 7"/>
          <p:cNvSpPr/>
          <p:nvPr>
            <p:custDataLst>
              <p:tags r:id="rId7"/>
            </p:custDataLst>
          </p:nvPr>
        </p:nvSpPr>
        <p:spPr>
          <a:xfrm>
            <a:off x="4189730" y="3375660"/>
            <a:ext cx="1243965" cy="638810"/>
          </a:xfrm>
          <a:prstGeom prst="ellipse">
            <a:avLst/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幼圆" panose="02010509060101010101" pitchFamily="49" charset="-122"/>
              <a:cs typeface="幼圆" panose="02010509060101010101" pitchFamily="49" charset="-122"/>
            </a:endParaRPr>
          </a:p>
        </p:txBody>
      </p:sp>
      <p:sp>
        <p:nvSpPr>
          <p:cNvPr id="11" name="圆角矩形标注 10"/>
          <p:cNvSpPr/>
          <p:nvPr>
            <p:custDataLst>
              <p:tags r:id="rId8"/>
            </p:custDataLst>
          </p:nvPr>
        </p:nvSpPr>
        <p:spPr>
          <a:xfrm>
            <a:off x="433705" y="1202690"/>
            <a:ext cx="1574165" cy="775335"/>
          </a:xfrm>
          <a:prstGeom prst="wedgeRoundRectCallout">
            <a:avLst>
              <a:gd name="adj1" fmla="val 72377"/>
              <a:gd name="adj2" fmla="val 76186"/>
              <a:gd name="adj3" fmla="val 16667"/>
            </a:avLst>
          </a:prstGeom>
          <a:solidFill>
            <a:srgbClr val="BC3E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2000" b="1" dirty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我爱吃青菜，能保持身材！</a:t>
            </a:r>
            <a:endParaRPr lang="zh-CN" altLang="en-US" sz="2000" b="1" dirty="0"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2" name="圆角矩形标注 11"/>
          <p:cNvSpPr/>
          <p:nvPr>
            <p:custDataLst>
              <p:tags r:id="rId9"/>
            </p:custDataLst>
          </p:nvPr>
        </p:nvSpPr>
        <p:spPr>
          <a:xfrm>
            <a:off x="433705" y="2653665"/>
            <a:ext cx="1574165" cy="775335"/>
          </a:xfrm>
          <a:prstGeom prst="wedgeRoundRectCallout">
            <a:avLst>
              <a:gd name="adj1" fmla="val 78196"/>
              <a:gd name="adj2" fmla="val -62121"/>
              <a:gd name="adj3" fmla="val 16667"/>
            </a:avLst>
          </a:prstGeom>
          <a:solidFill>
            <a:srgbClr val="BC3E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2000" b="1" dirty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我是一个温柔的妈妈！</a:t>
            </a:r>
            <a:endParaRPr lang="zh-CN" altLang="en-US" sz="2000" b="1" dirty="0"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268470" y="1428750"/>
            <a:ext cx="141414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C00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波浪卷</a:t>
            </a:r>
            <a:endParaRPr lang="zh-CN" altLang="en-US" sz="2400" b="1">
              <a:solidFill>
                <a:srgbClr val="C00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268470" y="2491740"/>
            <a:ext cx="141414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C00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爱吃素</a:t>
            </a:r>
            <a:endParaRPr lang="zh-CN" altLang="en-US" sz="2400" b="1" dirty="0">
              <a:solidFill>
                <a:srgbClr val="C00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139565" y="3429000"/>
            <a:ext cx="146748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C00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性格温柔</a:t>
            </a:r>
            <a:endParaRPr lang="zh-CN" altLang="en-US" sz="2400" b="1">
              <a:solidFill>
                <a:srgbClr val="C00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409700" y="412115"/>
            <a:ext cx="672274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accent1">
                    <a:lumMod val="50000"/>
                  </a:schemeClr>
                </a:solidFill>
                <a:latin typeface="幼圆" panose="02010509060101010101" pitchFamily="49" charset="-122"/>
                <a:ea typeface="汉仪文黑-55简" panose="00020600040101010101" charset="-122"/>
                <a:cs typeface="幼圆" panose="02010509060101010101" pitchFamily="49" charset="-122"/>
              </a:rPr>
              <a:t>我们每个家庭都是一个小小的“动物园”！</a:t>
            </a:r>
            <a:endParaRPr lang="zh-CN" altLang="en-US" sz="2800" dirty="0">
              <a:solidFill>
                <a:schemeClr val="accent1">
                  <a:lumMod val="50000"/>
                </a:schemeClr>
              </a:solidFill>
              <a:latin typeface="幼圆" panose="02010509060101010101" pitchFamily="49" charset="-122"/>
              <a:ea typeface="汉仪文黑-55简" panose="00020600040101010101" charset="-122"/>
              <a:cs typeface="幼圆" panose="02010509060101010101" pitchFamily="49" charset="-122"/>
            </a:endParaRPr>
          </a:p>
        </p:txBody>
      </p:sp>
    </p:spTree>
    <p:custDataLst>
      <p:tags r:id="rId10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3" grpId="0"/>
      <p:bldP spid="14" grpId="0"/>
      <p:bldP spid="15" grpId="0"/>
      <p:bldP spid="1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2" cstate="email"/>
          <a:stretch>
            <a:fillRect/>
          </a:stretch>
        </p:blipFill>
        <p:spPr>
          <a:xfrm flipH="1">
            <a:off x="8192277" y="3620036"/>
            <a:ext cx="871598" cy="1447800"/>
          </a:xfrm>
          <a:prstGeom prst="rect">
            <a:avLst/>
          </a:prstGeom>
        </p:spPr>
      </p:pic>
      <p:sp>
        <p:nvSpPr>
          <p:cNvPr id="5" name="文本框 4"/>
          <p:cNvSpPr txBox="1"/>
          <p:nvPr>
            <p:custDataLst>
              <p:tags r:id="rId3"/>
            </p:custDataLst>
          </p:nvPr>
        </p:nvSpPr>
        <p:spPr>
          <a:xfrm>
            <a:off x="1430020" y="1182979"/>
            <a:ext cx="4240054" cy="246062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2800" b="1" dirty="0" smtClean="0">
                <a:solidFill>
                  <a:schemeClr val="accent5">
                    <a:lumMod val="50000"/>
                  </a:schemeClr>
                </a:solidFill>
                <a:latin typeface="幼圆" panose="02010509060101010101" pitchFamily="49" charset="-122"/>
                <a:ea typeface="黑体" panose="02010609060101010101" charset="-122"/>
                <a:cs typeface="幼圆" panose="02010509060101010101" pitchFamily="49" charset="-122"/>
              </a:rPr>
              <a:t>    </a:t>
            </a:r>
            <a:r>
              <a:rPr lang="zh-CN" altLang="en-US" sz="2800" b="1" dirty="0" smtClean="0">
                <a:solidFill>
                  <a:schemeClr val="accent5">
                    <a:lumMod val="50000"/>
                  </a:schemeClr>
                </a:solidFill>
                <a:latin typeface="幼圆" panose="02010509060101010101" pitchFamily="49" charset="-122"/>
                <a:ea typeface="黑体" panose="02010609060101010101" charset="-122"/>
                <a:cs typeface="幼圆" panose="02010509060101010101" pitchFamily="49" charset="-122"/>
              </a:rPr>
              <a:t>叔叔话特别多，每次只要他一来到我家里，就开始啰嗦起来，他常说：</a:t>
            </a:r>
            <a:r>
              <a:rPr lang="en-US" altLang="zh-CN" sz="2800" b="1" dirty="0" smtClean="0">
                <a:solidFill>
                  <a:schemeClr val="accent5">
                    <a:lumMod val="50000"/>
                  </a:schemeClr>
                </a:solidFill>
                <a:latin typeface="幼圆" panose="02010509060101010101" pitchFamily="49" charset="-122"/>
                <a:ea typeface="黑体" panose="02010609060101010101" charset="-122"/>
                <a:cs typeface="幼圆" panose="02010509060101010101" pitchFamily="49" charset="-122"/>
              </a:rPr>
              <a:t>“</a:t>
            </a:r>
            <a:r>
              <a:rPr lang="zh-CN" altLang="en-US" sz="2800" b="1" dirty="0" smtClean="0">
                <a:solidFill>
                  <a:schemeClr val="accent5">
                    <a:lumMod val="50000"/>
                  </a:schemeClr>
                </a:solidFill>
                <a:latin typeface="幼圆" panose="02010509060101010101" pitchFamily="49" charset="-122"/>
                <a:ea typeface="黑体" panose="02010609060101010101" charset="-122"/>
                <a:cs typeface="幼圆" panose="02010509060101010101" pitchFamily="49" charset="-122"/>
              </a:rPr>
              <a:t>别人有腹肌，我有啤酒肚。</a:t>
            </a:r>
            <a:r>
              <a:rPr lang="en-US" altLang="zh-CN" sz="2800" b="1" dirty="0" smtClean="0">
                <a:solidFill>
                  <a:schemeClr val="accent5">
                    <a:lumMod val="50000"/>
                  </a:schemeClr>
                </a:solidFill>
                <a:latin typeface="幼圆" panose="02010509060101010101" pitchFamily="49" charset="-122"/>
                <a:ea typeface="黑体" panose="02010609060101010101" charset="-122"/>
                <a:cs typeface="幼圆" panose="02010509060101010101" pitchFamily="49" charset="-122"/>
              </a:rPr>
              <a:t>”</a:t>
            </a:r>
            <a:r>
              <a:rPr lang="zh-CN" altLang="en-US" sz="2800" b="1" dirty="0" smtClean="0">
                <a:solidFill>
                  <a:schemeClr val="accent5">
                    <a:lumMod val="50000"/>
                  </a:schemeClr>
                </a:solidFill>
                <a:latin typeface="幼圆" panose="02010509060101010101" pitchFamily="49" charset="-122"/>
                <a:ea typeface="黑体" panose="02010609060101010101" charset="-122"/>
                <a:cs typeface="幼圆" panose="02010509060101010101" pitchFamily="49" charset="-122"/>
              </a:rPr>
              <a:t>他好像……</a:t>
            </a:r>
            <a:endParaRPr lang="zh-CN" altLang="en-US" sz="2800" b="1" dirty="0" smtClean="0">
              <a:solidFill>
                <a:schemeClr val="accent5">
                  <a:lumMod val="50000"/>
                </a:schemeClr>
              </a:solidFill>
              <a:latin typeface="幼圆" panose="02010509060101010101" pitchFamily="49" charset="-122"/>
              <a:ea typeface="黑体" panose="02010609060101010101" charset="-122"/>
              <a:cs typeface="幼圆" panose="02010509060101010101" pitchFamily="49" charset="-122"/>
              <a:sym typeface="+mn-ea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55665" y="742315"/>
            <a:ext cx="2005965" cy="3655060"/>
          </a:xfrm>
          <a:prstGeom prst="rect">
            <a:avLst/>
          </a:prstGeom>
        </p:spPr>
      </p:pic>
    </p:spTree>
    <p:custDataLst>
      <p:tags r:id="rId5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2" cstate="email"/>
          <a:stretch>
            <a:fillRect/>
          </a:stretch>
        </p:blipFill>
        <p:spPr>
          <a:xfrm flipH="1">
            <a:off x="8192277" y="3620036"/>
            <a:ext cx="871598" cy="1447800"/>
          </a:xfrm>
          <a:prstGeom prst="rect">
            <a:avLst/>
          </a:prstGeom>
        </p:spPr>
      </p:pic>
      <p:sp>
        <p:nvSpPr>
          <p:cNvPr id="2" name="文本框 1"/>
          <p:cNvSpPr txBox="1"/>
          <p:nvPr>
            <p:custDataLst>
              <p:tags r:id="rId3"/>
            </p:custDataLst>
          </p:nvPr>
        </p:nvSpPr>
        <p:spPr>
          <a:xfrm>
            <a:off x="95885" y="1354455"/>
            <a:ext cx="7349490" cy="1383665"/>
          </a:xfrm>
          <a:prstGeom prst="rect">
            <a:avLst/>
          </a:prstGeom>
          <a:noFill/>
          <a:ln>
            <a:solidFill>
              <a:schemeClr val="dk1"/>
            </a:solidFill>
            <a:prstDash val="solid"/>
          </a:ln>
        </p:spPr>
        <p:txBody>
          <a:bodyPr wrap="square" rtlCol="0" anchor="t">
            <a:spAutoFit/>
          </a:bodyPr>
          <a:lstStyle/>
          <a:p>
            <a:pPr algn="just"/>
            <a:r>
              <a:rPr lang="en-US" altLang="zh-CN" sz="2800" b="1">
                <a:solidFill>
                  <a:schemeClr val="dk1"/>
                </a:solidFill>
                <a:latin typeface="幼圆" panose="02010509060101010101" pitchFamily="49" charset="-122"/>
                <a:ea typeface="宋体" panose="02010600030101010101" pitchFamily="2" charset="-122"/>
                <a:cs typeface="幼圆" panose="02010509060101010101" pitchFamily="49" charset="-122"/>
              </a:rPr>
              <a:t>    </a:t>
            </a:r>
            <a:r>
              <a:rPr lang="zh-CN" altLang="en-US" sz="2800" b="1">
                <a:solidFill>
                  <a:schemeClr val="dk1"/>
                </a:solidFill>
                <a:latin typeface="幼圆" panose="02010509060101010101" pitchFamily="49" charset="-122"/>
                <a:ea typeface="宋体" panose="02010600030101010101" pitchFamily="2" charset="-122"/>
                <a:cs typeface="幼圆" panose="02010509060101010101" pitchFamily="49" charset="-122"/>
              </a:rPr>
              <a:t>我生活在一个幸福快乐的</a:t>
            </a:r>
            <a:r>
              <a:rPr lang="zh-CN" altLang="en-US" sz="2800" b="1" u="sng">
                <a:solidFill>
                  <a:schemeClr val="dk1"/>
                </a:solidFill>
                <a:latin typeface="幼圆" panose="02010509060101010101" pitchFamily="49" charset="-122"/>
                <a:ea typeface="宋体" panose="02010600030101010101" pitchFamily="2" charset="-122"/>
                <a:cs typeface="幼圆" panose="02010509060101010101" pitchFamily="49" charset="-122"/>
              </a:rPr>
              <a:t>     </a:t>
            </a:r>
            <a:r>
              <a:rPr lang="zh-CN" altLang="en-US" sz="2800" b="1">
                <a:solidFill>
                  <a:schemeClr val="dk1"/>
                </a:solidFill>
                <a:latin typeface="幼圆" panose="02010509060101010101" pitchFamily="49" charset="-122"/>
                <a:ea typeface="宋体" panose="02010600030101010101" pitchFamily="2" charset="-122"/>
                <a:cs typeface="幼圆" panose="02010509060101010101" pitchFamily="49" charset="-122"/>
              </a:rPr>
              <a:t>口之家，家里有</a:t>
            </a:r>
            <a:r>
              <a:rPr lang="zh-CN" altLang="en-US" sz="2800" b="1" u="sng">
                <a:solidFill>
                  <a:schemeClr val="dk1"/>
                </a:solidFill>
                <a:latin typeface="幼圆" panose="02010509060101010101" pitchFamily="49" charset="-122"/>
                <a:ea typeface="宋体" panose="02010600030101010101" pitchFamily="2" charset="-122"/>
                <a:cs typeface="幼圆" panose="02010509060101010101" pitchFamily="49" charset="-122"/>
              </a:rPr>
              <a:t>           </a:t>
            </a:r>
            <a:r>
              <a:rPr lang="zh-CN" altLang="en-US" sz="2800" b="1">
                <a:solidFill>
                  <a:schemeClr val="dk1"/>
                </a:solidFill>
                <a:latin typeface="幼圆" panose="02010509060101010101" pitchFamily="49" charset="-122"/>
                <a:ea typeface="宋体" panose="02010600030101010101" pitchFamily="2" charset="-122"/>
                <a:cs typeface="幼圆" panose="02010509060101010101" pitchFamily="49" charset="-122"/>
              </a:rPr>
              <a:t>。你知道吗？我家可是一个小小</a:t>
            </a:r>
            <a:r>
              <a:rPr lang="en-US" altLang="zh-CN" sz="2800" b="1">
                <a:solidFill>
                  <a:schemeClr val="dk1"/>
                </a:solidFill>
                <a:latin typeface="幼圆" panose="02010509060101010101" pitchFamily="49" charset="-122"/>
                <a:ea typeface="宋体" panose="02010600030101010101" pitchFamily="2" charset="-122"/>
                <a:cs typeface="幼圆" panose="02010509060101010101" pitchFamily="49" charset="-122"/>
              </a:rPr>
              <a:t>“</a:t>
            </a:r>
            <a:r>
              <a:rPr lang="zh-CN" altLang="en-US" sz="2800" b="1">
                <a:solidFill>
                  <a:schemeClr val="dk1"/>
                </a:solidFill>
                <a:latin typeface="幼圆" panose="02010509060101010101" pitchFamily="49" charset="-122"/>
                <a:ea typeface="宋体" panose="02010600030101010101" pitchFamily="2" charset="-122"/>
                <a:cs typeface="幼圆" panose="02010509060101010101" pitchFamily="49" charset="-122"/>
              </a:rPr>
              <a:t>动物园</a:t>
            </a:r>
            <a:r>
              <a:rPr lang="en-US" altLang="zh-CN" sz="2800" b="1">
                <a:solidFill>
                  <a:schemeClr val="dk1"/>
                </a:solidFill>
                <a:latin typeface="幼圆" panose="02010509060101010101" pitchFamily="49" charset="-122"/>
                <a:ea typeface="宋体" panose="02010600030101010101" pitchFamily="2" charset="-122"/>
                <a:cs typeface="幼圆" panose="02010509060101010101" pitchFamily="49" charset="-122"/>
              </a:rPr>
              <a:t>”</a:t>
            </a:r>
            <a:r>
              <a:rPr lang="zh-CN" altLang="en-US" sz="2800" b="1">
                <a:solidFill>
                  <a:schemeClr val="dk1"/>
                </a:solidFill>
                <a:latin typeface="幼圆" panose="02010509060101010101" pitchFamily="49" charset="-122"/>
                <a:ea typeface="宋体" panose="02010600030101010101" pitchFamily="2" charset="-122"/>
                <a:cs typeface="幼圆" panose="02010509060101010101" pitchFamily="49" charset="-122"/>
              </a:rPr>
              <a:t>哦！</a:t>
            </a:r>
            <a:endParaRPr lang="zh-CN" altLang="en-US" sz="2800" b="1">
              <a:solidFill>
                <a:schemeClr val="dk1"/>
              </a:solidFill>
              <a:latin typeface="幼圆" panose="02010509060101010101" pitchFamily="49" charset="-122"/>
              <a:ea typeface="宋体" panose="02010600030101010101" pitchFamily="2" charset="-122"/>
              <a:cs typeface="幼圆" panose="02010509060101010101" pitchFamily="49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80250" y="1718310"/>
            <a:ext cx="2059940" cy="2157095"/>
          </a:xfrm>
          <a:prstGeom prst="rect">
            <a:avLst/>
          </a:prstGeom>
        </p:spPr>
      </p:pic>
      <p:sp>
        <p:nvSpPr>
          <p:cNvPr id="7" name="圆角矩形 6"/>
          <p:cNvSpPr/>
          <p:nvPr/>
        </p:nvSpPr>
        <p:spPr>
          <a:xfrm>
            <a:off x="-7620" y="271145"/>
            <a:ext cx="9147810" cy="569595"/>
          </a:xfrm>
          <a:prstGeom prst="round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2800" b="1">
                <a:solidFill>
                  <a:schemeClr val="accent1">
                    <a:lumMod val="50000"/>
                  </a:schemeClr>
                </a:solidFill>
                <a:latin typeface="幼圆" panose="02010509060101010101" pitchFamily="49" charset="-122"/>
                <a:ea typeface="汉仪文黑-55简" panose="00020600040101010101" charset="-122"/>
                <a:cs typeface="幼圆" panose="02010509060101010101" pitchFamily="49" charset="-122"/>
              </a:rPr>
              <a:t>开头：引出“动物园”的主题，简单介绍家里有哪些成员。</a:t>
            </a:r>
            <a:endParaRPr lang="zh-CN" altLang="en-US" sz="2800" b="1">
              <a:solidFill>
                <a:schemeClr val="accent1">
                  <a:lumMod val="50000"/>
                </a:schemeClr>
              </a:solidFill>
              <a:latin typeface="幼圆" panose="02010509060101010101" pitchFamily="49" charset="-122"/>
              <a:ea typeface="汉仪文黑-55简" panose="00020600040101010101" charset="-122"/>
              <a:cs typeface="幼圆" panose="02010509060101010101" pitchFamily="49" charset="-122"/>
            </a:endParaRPr>
          </a:p>
        </p:txBody>
      </p:sp>
      <p:sp>
        <p:nvSpPr>
          <p:cNvPr id="8" name="文本框 7"/>
          <p:cNvSpPr txBox="1"/>
          <p:nvPr>
            <p:custDataLst>
              <p:tags r:id="rId5"/>
            </p:custDataLst>
          </p:nvPr>
        </p:nvSpPr>
        <p:spPr>
          <a:xfrm>
            <a:off x="95885" y="3251835"/>
            <a:ext cx="7349490" cy="138366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 anchor="t">
            <a:spAutoFit/>
          </a:bodyPr>
          <a:lstStyle/>
          <a:p>
            <a:pPr algn="just"/>
            <a:r>
              <a:rPr lang="en-US" altLang="zh-CN" sz="2800" b="1">
                <a:solidFill>
                  <a:schemeClr val="dk1"/>
                </a:solidFill>
                <a:latin typeface="幼圆" panose="02010509060101010101" pitchFamily="49" charset="-122"/>
                <a:ea typeface="宋体" panose="02010600030101010101" pitchFamily="2" charset="-122"/>
                <a:cs typeface="幼圆" panose="02010509060101010101" pitchFamily="49" charset="-122"/>
              </a:rPr>
              <a:t>    </a:t>
            </a:r>
            <a:r>
              <a:rPr lang="zh-CN" sz="2800" b="1">
                <a:solidFill>
                  <a:schemeClr val="dk1"/>
                </a:solidFill>
                <a:latin typeface="幼圆" panose="02010509060101010101" pitchFamily="49" charset="-122"/>
                <a:ea typeface="宋体" panose="02010600030101010101" pitchFamily="2" charset="-122"/>
                <a:cs typeface="幼圆" panose="02010509060101010101" pitchFamily="49" charset="-122"/>
              </a:rPr>
              <a:t>我家是个小小的</a:t>
            </a:r>
            <a:r>
              <a:rPr lang="en-US" altLang="zh-CN" sz="2800" b="1">
                <a:solidFill>
                  <a:schemeClr val="dk1"/>
                </a:solidFill>
                <a:latin typeface="幼圆" panose="02010509060101010101" pitchFamily="49" charset="-122"/>
                <a:ea typeface="宋体" panose="02010600030101010101" pitchFamily="2" charset="-122"/>
                <a:cs typeface="幼圆" panose="02010509060101010101" pitchFamily="49" charset="-122"/>
              </a:rPr>
              <a:t>“</a:t>
            </a:r>
            <a:r>
              <a:rPr lang="zh-CN" altLang="en-US" sz="2800" b="1">
                <a:solidFill>
                  <a:schemeClr val="dk1"/>
                </a:solidFill>
                <a:latin typeface="幼圆" panose="02010509060101010101" pitchFamily="49" charset="-122"/>
                <a:ea typeface="宋体" panose="02010600030101010101" pitchFamily="2" charset="-122"/>
                <a:cs typeface="幼圆" panose="02010509060101010101" pitchFamily="49" charset="-122"/>
              </a:rPr>
              <a:t>动物园</a:t>
            </a:r>
            <a:r>
              <a:rPr lang="en-US" altLang="zh-CN" sz="2800" b="1">
                <a:solidFill>
                  <a:schemeClr val="dk1"/>
                </a:solidFill>
                <a:latin typeface="幼圆" panose="02010509060101010101" pitchFamily="49" charset="-122"/>
                <a:ea typeface="宋体" panose="02010600030101010101" pitchFamily="2" charset="-122"/>
                <a:cs typeface="幼圆" panose="02010509060101010101" pitchFamily="49" charset="-122"/>
              </a:rPr>
              <a:t>”</a:t>
            </a:r>
            <a:r>
              <a:rPr lang="zh-CN" altLang="en-US" sz="2800" b="1">
                <a:solidFill>
                  <a:schemeClr val="dk1"/>
                </a:solidFill>
                <a:latin typeface="幼圆" panose="02010509060101010101" pitchFamily="49" charset="-122"/>
                <a:ea typeface="宋体" panose="02010600030101010101" pitchFamily="2" charset="-122"/>
                <a:cs typeface="幼圆" panose="02010509060101010101" pitchFamily="49" charset="-122"/>
              </a:rPr>
              <a:t>，这里面生活着</a:t>
            </a:r>
            <a:r>
              <a:rPr lang="zh-CN" altLang="en-US" sz="2800" b="1" u="sng">
                <a:solidFill>
                  <a:schemeClr val="dk1"/>
                </a:solidFill>
                <a:latin typeface="幼圆" panose="02010509060101010101" pitchFamily="49" charset="-122"/>
                <a:ea typeface="宋体" panose="02010600030101010101" pitchFamily="2" charset="-122"/>
                <a:cs typeface="幼圆" panose="02010509060101010101" pitchFamily="49" charset="-122"/>
              </a:rPr>
              <a:t>             </a:t>
            </a:r>
            <a:r>
              <a:rPr lang="zh-CN" altLang="en-US" sz="2800" b="1">
                <a:solidFill>
                  <a:schemeClr val="dk1"/>
                </a:solidFill>
                <a:latin typeface="幼圆" panose="02010509060101010101" pitchFamily="49" charset="-122"/>
                <a:ea typeface="宋体" panose="02010600030101010101" pitchFamily="2" charset="-122"/>
                <a:cs typeface="幼圆" panose="02010509060101010101" pitchFamily="49" charset="-122"/>
              </a:rPr>
              <a:t>等</a:t>
            </a:r>
            <a:r>
              <a:rPr lang="en-US" altLang="zh-CN" sz="2800" b="1">
                <a:solidFill>
                  <a:schemeClr val="dk1"/>
                </a:solidFill>
                <a:latin typeface="幼圆" panose="02010509060101010101" pitchFamily="49" charset="-122"/>
                <a:ea typeface="宋体" panose="02010600030101010101" pitchFamily="2" charset="-122"/>
                <a:cs typeface="幼圆" panose="02010509060101010101" pitchFamily="49" charset="-122"/>
              </a:rPr>
              <a:t>“</a:t>
            </a:r>
            <a:r>
              <a:rPr lang="zh-CN" altLang="en-US" sz="2800" b="1">
                <a:solidFill>
                  <a:schemeClr val="dk1"/>
                </a:solidFill>
                <a:latin typeface="幼圆" panose="02010509060101010101" pitchFamily="49" charset="-122"/>
                <a:ea typeface="宋体" panose="02010600030101010101" pitchFamily="2" charset="-122"/>
                <a:cs typeface="幼圆" panose="02010509060101010101" pitchFamily="49" charset="-122"/>
              </a:rPr>
              <a:t>动物</a:t>
            </a:r>
            <a:r>
              <a:rPr lang="en-US" altLang="zh-CN" sz="2800" b="1">
                <a:solidFill>
                  <a:schemeClr val="dk1"/>
                </a:solidFill>
                <a:latin typeface="幼圆" panose="02010509060101010101" pitchFamily="49" charset="-122"/>
                <a:ea typeface="宋体" panose="02010600030101010101" pitchFamily="2" charset="-122"/>
                <a:cs typeface="幼圆" panose="02010509060101010101" pitchFamily="49" charset="-122"/>
              </a:rPr>
              <a:t>”</a:t>
            </a:r>
            <a:r>
              <a:rPr lang="zh-CN" altLang="en-US" sz="2800" b="1">
                <a:solidFill>
                  <a:schemeClr val="dk1"/>
                </a:solidFill>
                <a:latin typeface="幼圆" panose="02010509060101010101" pitchFamily="49" charset="-122"/>
                <a:ea typeface="宋体" panose="02010600030101010101" pitchFamily="2" charset="-122"/>
                <a:cs typeface="幼圆" panose="02010509060101010101" pitchFamily="49" charset="-122"/>
              </a:rPr>
              <a:t>，现在就让我给大家介绍一下我的家庭成员吧！</a:t>
            </a:r>
            <a:endParaRPr lang="zh-CN" altLang="en-US" sz="2800" b="1">
              <a:solidFill>
                <a:schemeClr val="dk1"/>
              </a:solidFill>
              <a:latin typeface="幼圆" panose="02010509060101010101" pitchFamily="49" charset="-122"/>
              <a:ea typeface="宋体" panose="02010600030101010101" pitchFamily="2" charset="-122"/>
              <a:cs typeface="幼圆" panose="02010509060101010101" pitchFamily="49" charset="-122"/>
            </a:endParaRPr>
          </a:p>
        </p:txBody>
      </p:sp>
    </p:spTree>
    <p:custDataLst>
      <p:tags r:id="rId6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2" cstate="email"/>
          <a:stretch>
            <a:fillRect/>
          </a:stretch>
        </p:blipFill>
        <p:spPr>
          <a:xfrm flipH="1">
            <a:off x="8192277" y="3620036"/>
            <a:ext cx="871598" cy="1447800"/>
          </a:xfrm>
          <a:prstGeom prst="rect">
            <a:avLst/>
          </a:prstGeom>
        </p:spPr>
      </p:pic>
      <p:sp>
        <p:nvSpPr>
          <p:cNvPr id="7" name="圆角矩形 6"/>
          <p:cNvSpPr/>
          <p:nvPr/>
        </p:nvSpPr>
        <p:spPr>
          <a:xfrm>
            <a:off x="-7620" y="271145"/>
            <a:ext cx="9027160" cy="857885"/>
          </a:xfrm>
          <a:prstGeom prst="round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>
                <a:solidFill>
                  <a:schemeClr val="accent1">
                    <a:lumMod val="50000"/>
                  </a:schemeClr>
                </a:solidFill>
                <a:latin typeface="幼圆" panose="02010509060101010101" pitchFamily="49" charset="-122"/>
                <a:ea typeface="汉仪文黑-55简" panose="00020600040101010101" charset="-122"/>
                <a:cs typeface="幼圆" panose="02010509060101010101" pitchFamily="49" charset="-122"/>
              </a:rPr>
              <a:t>段中：分别写出你的家庭成员都像哪种动物，</a:t>
            </a:r>
            <a:endParaRPr lang="zh-CN" altLang="en-US" sz="2800" b="1">
              <a:solidFill>
                <a:schemeClr val="accent1">
                  <a:lumMod val="50000"/>
                </a:schemeClr>
              </a:solidFill>
              <a:latin typeface="幼圆" panose="02010509060101010101" pitchFamily="49" charset="-122"/>
              <a:ea typeface="汉仪文黑-55简" panose="00020600040101010101" charset="-122"/>
              <a:cs typeface="幼圆" panose="02010509060101010101" pitchFamily="49" charset="-122"/>
            </a:endParaRPr>
          </a:p>
          <a:p>
            <a:pPr algn="ctr"/>
            <a:r>
              <a:rPr lang="zh-CN" altLang="en-US" sz="2800" b="1">
                <a:solidFill>
                  <a:schemeClr val="accent1">
                    <a:lumMod val="50000"/>
                  </a:schemeClr>
                </a:solidFill>
                <a:latin typeface="幼圆" panose="02010509060101010101" pitchFamily="49" charset="-122"/>
                <a:ea typeface="汉仪文黑-55简" panose="00020600040101010101" charset="-122"/>
                <a:cs typeface="幼圆" panose="02010509060101010101" pitchFamily="49" charset="-122"/>
              </a:rPr>
              <a:t>         再写一写关于他们的事。</a:t>
            </a:r>
            <a:endParaRPr lang="zh-CN" altLang="en-US" sz="2800" b="1">
              <a:solidFill>
                <a:schemeClr val="accent1">
                  <a:lumMod val="50000"/>
                </a:schemeClr>
              </a:solidFill>
              <a:latin typeface="幼圆" panose="02010509060101010101" pitchFamily="49" charset="-122"/>
              <a:ea typeface="汉仪文黑-55简" panose="00020600040101010101" charset="-122"/>
              <a:cs typeface="幼圆" panose="02010509060101010101" pitchFamily="49" charset="-122"/>
            </a:endParaRPr>
          </a:p>
        </p:txBody>
      </p:sp>
      <p:sp>
        <p:nvSpPr>
          <p:cNvPr id="3" name="文本框 2"/>
          <p:cNvSpPr txBox="1"/>
          <p:nvPr>
            <p:custDataLst>
              <p:tags r:id="rId3"/>
            </p:custDataLst>
          </p:nvPr>
        </p:nvSpPr>
        <p:spPr>
          <a:xfrm>
            <a:off x="104775" y="1185545"/>
            <a:ext cx="8098790" cy="953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800" b="1">
                <a:solidFill>
                  <a:schemeClr val="dk1"/>
                </a:solidFill>
                <a:latin typeface="幼圆" panose="02010509060101010101" pitchFamily="49" charset="-122"/>
                <a:ea typeface="宋体" panose="02010600030101010101" pitchFamily="2" charset="-122"/>
                <a:cs typeface="幼圆" panose="02010509060101010101" pitchFamily="49" charset="-122"/>
              </a:rPr>
              <a:t>    </a:t>
            </a:r>
            <a:r>
              <a:rPr lang="zh-CN" altLang="en-US" sz="2800" b="1">
                <a:solidFill>
                  <a:schemeClr val="dk1"/>
                </a:solidFill>
                <a:latin typeface="幼圆" panose="02010509060101010101" pitchFamily="49" charset="-122"/>
                <a:ea typeface="宋体" panose="02010600030101010101" pitchFamily="2" charset="-122"/>
                <a:cs typeface="幼圆" panose="02010509060101010101" pitchFamily="49" charset="-122"/>
              </a:rPr>
              <a:t>我的妈妈是一只</a:t>
            </a:r>
            <a:r>
              <a:rPr lang="zh-CN" altLang="en-US" sz="2800" b="1" u="sng">
                <a:solidFill>
                  <a:schemeClr val="dk1"/>
                </a:solidFill>
                <a:latin typeface="幼圆" panose="02010509060101010101" pitchFamily="49" charset="-122"/>
                <a:ea typeface="宋体" panose="02010600030101010101" pitchFamily="2" charset="-122"/>
                <a:cs typeface="幼圆" panose="02010509060101010101" pitchFamily="49" charset="-122"/>
              </a:rPr>
              <a:t>        </a:t>
            </a:r>
            <a:r>
              <a:rPr lang="zh-CN" altLang="en-US" sz="2800" b="1">
                <a:solidFill>
                  <a:schemeClr val="dk1"/>
                </a:solidFill>
                <a:latin typeface="幼圆" panose="02010509060101010101" pitchFamily="49" charset="-122"/>
                <a:ea typeface="宋体" panose="02010600030101010101" pitchFamily="2" charset="-122"/>
                <a:cs typeface="幼圆" panose="02010509060101010101" pitchFamily="49" charset="-122"/>
              </a:rPr>
              <a:t>的大老虎。妈妈生气的时候</a:t>
            </a:r>
            <a:r>
              <a:rPr lang="zh-CN" altLang="en-US" sz="2800" b="1" u="sng">
                <a:solidFill>
                  <a:schemeClr val="dk1"/>
                </a:solidFill>
                <a:latin typeface="幼圆" panose="02010509060101010101" pitchFamily="49" charset="-122"/>
                <a:ea typeface="宋体" panose="02010600030101010101" pitchFamily="2" charset="-122"/>
                <a:cs typeface="幼圆" panose="02010509060101010101" pitchFamily="49" charset="-122"/>
              </a:rPr>
              <a:t>       </a:t>
            </a:r>
            <a:r>
              <a:rPr lang="zh-CN" altLang="en-US" sz="2800" b="1">
                <a:solidFill>
                  <a:schemeClr val="dk1"/>
                </a:solidFill>
                <a:latin typeface="幼圆" panose="02010509060101010101" pitchFamily="49" charset="-122"/>
                <a:ea typeface="宋体" panose="02010600030101010101" pitchFamily="2" charset="-122"/>
                <a:cs typeface="幼圆" panose="02010509060101010101" pitchFamily="49" charset="-122"/>
              </a:rPr>
              <a:t>。有一次，我</a:t>
            </a:r>
            <a:r>
              <a:rPr lang="zh-CN" altLang="en-US" sz="2800" b="1" u="sng">
                <a:solidFill>
                  <a:schemeClr val="dk1"/>
                </a:solidFill>
                <a:latin typeface="幼圆" panose="02010509060101010101" pitchFamily="49" charset="-122"/>
                <a:ea typeface="宋体" panose="02010600030101010101" pitchFamily="2" charset="-122"/>
                <a:cs typeface="幼圆" panose="02010509060101010101" pitchFamily="49" charset="-122"/>
              </a:rPr>
              <a:t>         </a:t>
            </a:r>
            <a:r>
              <a:rPr lang="zh-CN" altLang="en-US" sz="2800" b="1">
                <a:solidFill>
                  <a:schemeClr val="dk1"/>
                </a:solidFill>
                <a:latin typeface="幼圆" panose="02010509060101010101" pitchFamily="49" charset="-122"/>
                <a:ea typeface="宋体" panose="02010600030101010101" pitchFamily="2" charset="-122"/>
                <a:cs typeface="幼圆" panose="02010509060101010101" pitchFamily="49" charset="-122"/>
              </a:rPr>
              <a:t>，妈妈……</a:t>
            </a:r>
            <a:endParaRPr lang="zh-CN" altLang="en-US" sz="2800" b="1">
              <a:solidFill>
                <a:schemeClr val="dk1"/>
              </a:solidFill>
              <a:latin typeface="幼圆" panose="02010509060101010101" pitchFamily="49" charset="-122"/>
              <a:ea typeface="宋体" panose="02010600030101010101" pitchFamily="2" charset="-122"/>
              <a:cs typeface="幼圆" panose="02010509060101010101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6454775" y="2026285"/>
            <a:ext cx="2698750" cy="3100705"/>
          </a:xfrm>
          <a:prstGeom prst="rect">
            <a:avLst/>
          </a:prstGeom>
        </p:spPr>
      </p:pic>
      <p:sp>
        <p:nvSpPr>
          <p:cNvPr id="9" name="文本框 8"/>
          <p:cNvSpPr txBox="1"/>
          <p:nvPr>
            <p:custDataLst>
              <p:tags r:id="rId5"/>
            </p:custDataLst>
          </p:nvPr>
        </p:nvSpPr>
        <p:spPr>
          <a:xfrm>
            <a:off x="475615" y="2285365"/>
            <a:ext cx="5242560" cy="267652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 anchor="t">
            <a:spAutoFit/>
          </a:bodyPr>
          <a:lstStyle/>
          <a:p>
            <a:r>
              <a:rPr lang="en-US" altLang="zh-CN" sz="2800" b="1">
                <a:solidFill>
                  <a:schemeClr val="dk1"/>
                </a:solidFill>
                <a:latin typeface="幼圆" panose="02010509060101010101" pitchFamily="49" charset="-122"/>
                <a:ea typeface="宋体" panose="02010600030101010101" pitchFamily="2" charset="-122"/>
                <a:cs typeface="幼圆" panose="02010509060101010101" pitchFamily="49" charset="-122"/>
              </a:rPr>
              <a:t>    </a:t>
            </a:r>
            <a:r>
              <a:rPr lang="zh-CN" altLang="en-US" sz="2800" b="1">
                <a:solidFill>
                  <a:schemeClr val="dk1"/>
                </a:solidFill>
                <a:latin typeface="幼圆" panose="02010509060101010101" pitchFamily="49" charset="-122"/>
                <a:ea typeface="宋体" panose="02010600030101010101" pitchFamily="2" charset="-122"/>
                <a:cs typeface="幼圆" panose="02010509060101010101" pitchFamily="49" charset="-122"/>
              </a:rPr>
              <a:t>我的妈妈是一只凶猛的大老虎。妈妈生气的时候特别吓人。有一次，我忘记写作业了，妈妈的眼睛瞪得很大，头发像着火，张开双臂不停舞动，真像一只大老虎，随时会向我扑过来。</a:t>
            </a:r>
            <a:endParaRPr lang="zh-CN" altLang="en-US" sz="2800" b="1">
              <a:solidFill>
                <a:schemeClr val="dk1"/>
              </a:solidFill>
              <a:latin typeface="幼圆" panose="02010509060101010101" pitchFamily="49" charset="-122"/>
              <a:ea typeface="宋体" panose="02010600030101010101" pitchFamily="2" charset="-122"/>
              <a:cs typeface="幼圆" panose="02010509060101010101" pitchFamily="49" charset="-122"/>
            </a:endParaRPr>
          </a:p>
        </p:txBody>
      </p:sp>
    </p:spTree>
    <p:custDataLst>
      <p:tags r:id="rId6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2" cstate="email"/>
          <a:stretch>
            <a:fillRect/>
          </a:stretch>
        </p:blipFill>
        <p:spPr>
          <a:xfrm flipH="1">
            <a:off x="8192277" y="3620036"/>
            <a:ext cx="871598" cy="1447800"/>
          </a:xfrm>
          <a:prstGeom prst="rect">
            <a:avLst/>
          </a:prstGeom>
        </p:spPr>
      </p:pic>
      <p:sp>
        <p:nvSpPr>
          <p:cNvPr id="7" name="圆角矩形 6"/>
          <p:cNvSpPr/>
          <p:nvPr/>
        </p:nvSpPr>
        <p:spPr>
          <a:xfrm>
            <a:off x="-7620" y="271145"/>
            <a:ext cx="9027160" cy="857885"/>
          </a:xfrm>
          <a:prstGeom prst="round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>
                <a:solidFill>
                  <a:schemeClr val="accent1">
                    <a:lumMod val="50000"/>
                  </a:schemeClr>
                </a:solidFill>
                <a:latin typeface="幼圆" panose="02010509060101010101" pitchFamily="49" charset="-122"/>
                <a:ea typeface="汉仪文黑-55简" panose="00020600040101010101" charset="-122"/>
                <a:cs typeface="幼圆" panose="02010509060101010101" pitchFamily="49" charset="-122"/>
              </a:rPr>
              <a:t>段中：分别写出你的家庭成员都像哪种动物，</a:t>
            </a:r>
            <a:endParaRPr lang="zh-CN" altLang="en-US" sz="2800" b="1">
              <a:solidFill>
                <a:schemeClr val="accent1">
                  <a:lumMod val="50000"/>
                </a:schemeClr>
              </a:solidFill>
              <a:latin typeface="幼圆" panose="02010509060101010101" pitchFamily="49" charset="-122"/>
              <a:ea typeface="汉仪文黑-55简" panose="00020600040101010101" charset="-122"/>
              <a:cs typeface="幼圆" panose="02010509060101010101" pitchFamily="49" charset="-122"/>
            </a:endParaRPr>
          </a:p>
          <a:p>
            <a:pPr algn="ctr"/>
            <a:r>
              <a:rPr lang="zh-CN" altLang="en-US" sz="2800" b="1">
                <a:solidFill>
                  <a:schemeClr val="accent1">
                    <a:lumMod val="50000"/>
                  </a:schemeClr>
                </a:solidFill>
                <a:latin typeface="幼圆" panose="02010509060101010101" pitchFamily="49" charset="-122"/>
                <a:ea typeface="汉仪文黑-55简" panose="00020600040101010101" charset="-122"/>
                <a:cs typeface="幼圆" panose="02010509060101010101" pitchFamily="49" charset="-122"/>
              </a:rPr>
              <a:t>         再写一写关于他们的事。</a:t>
            </a:r>
            <a:endParaRPr lang="zh-CN" altLang="en-US" sz="2800" b="1">
              <a:solidFill>
                <a:schemeClr val="accent1">
                  <a:lumMod val="50000"/>
                </a:schemeClr>
              </a:solidFill>
              <a:latin typeface="幼圆" panose="02010509060101010101" pitchFamily="49" charset="-122"/>
              <a:ea typeface="汉仪文黑-55简" panose="00020600040101010101" charset="-122"/>
              <a:cs typeface="幼圆" panose="02010509060101010101" pitchFamily="49" charset="-122"/>
            </a:endParaRPr>
          </a:p>
        </p:txBody>
      </p:sp>
      <p:sp>
        <p:nvSpPr>
          <p:cNvPr id="3" name="文本框 2"/>
          <p:cNvSpPr txBox="1"/>
          <p:nvPr>
            <p:custDataLst>
              <p:tags r:id="rId3"/>
            </p:custDataLst>
          </p:nvPr>
        </p:nvSpPr>
        <p:spPr>
          <a:xfrm>
            <a:off x="407670" y="1201420"/>
            <a:ext cx="8098790" cy="953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800" b="1">
                <a:solidFill>
                  <a:schemeClr val="dk1"/>
                </a:solidFill>
                <a:latin typeface="幼圆" panose="02010509060101010101" pitchFamily="49" charset="-122"/>
                <a:ea typeface="宋体" panose="02010600030101010101" pitchFamily="2" charset="-122"/>
                <a:cs typeface="幼圆" panose="02010509060101010101" pitchFamily="49" charset="-122"/>
              </a:rPr>
              <a:t>    </a:t>
            </a:r>
            <a:r>
              <a:rPr lang="zh-CN" altLang="en-US" sz="2800" b="1">
                <a:solidFill>
                  <a:schemeClr val="dk1"/>
                </a:solidFill>
                <a:latin typeface="幼圆" panose="02010509060101010101" pitchFamily="49" charset="-122"/>
                <a:ea typeface="宋体" panose="02010600030101010101" pitchFamily="2" charset="-122"/>
                <a:cs typeface="幼圆" panose="02010509060101010101" pitchFamily="49" charset="-122"/>
              </a:rPr>
              <a:t>我的爷爷就像一只</a:t>
            </a:r>
            <a:r>
              <a:rPr lang="zh-CN" altLang="en-US" sz="2800" b="1" u="sng">
                <a:solidFill>
                  <a:schemeClr val="dk1"/>
                </a:solidFill>
                <a:latin typeface="幼圆" panose="02010509060101010101" pitchFamily="49" charset="-122"/>
                <a:ea typeface="宋体" panose="02010600030101010101" pitchFamily="2" charset="-122"/>
                <a:cs typeface="幼圆" panose="02010509060101010101" pitchFamily="49" charset="-122"/>
              </a:rPr>
              <a:t>      </a:t>
            </a:r>
            <a:r>
              <a:rPr lang="zh-CN" altLang="en-US" sz="2800" b="1">
                <a:solidFill>
                  <a:schemeClr val="dk1"/>
                </a:solidFill>
                <a:latin typeface="幼圆" panose="02010509060101010101" pitchFamily="49" charset="-122"/>
                <a:ea typeface="宋体" panose="02010600030101010101" pitchFamily="2" charset="-122"/>
                <a:cs typeface="幼圆" panose="02010509060101010101" pitchFamily="49" charset="-122"/>
              </a:rPr>
              <a:t>的大公鸡一样。每天一大清早，爷爷都会……</a:t>
            </a:r>
            <a:endParaRPr lang="zh-CN" altLang="en-US" sz="2800" b="1">
              <a:solidFill>
                <a:schemeClr val="dk1"/>
              </a:solidFill>
              <a:latin typeface="幼圆" panose="02010509060101010101" pitchFamily="49" charset="-122"/>
              <a:ea typeface="宋体" panose="02010600030101010101" pitchFamily="2" charset="-122"/>
              <a:cs typeface="幼圆" panose="02010509060101010101" pitchFamily="49" charset="-122"/>
            </a:endParaRPr>
          </a:p>
        </p:txBody>
      </p:sp>
      <p:sp>
        <p:nvSpPr>
          <p:cNvPr id="5" name="文本框 4"/>
          <p:cNvSpPr txBox="1"/>
          <p:nvPr>
            <p:custDataLst>
              <p:tags r:id="rId4"/>
            </p:custDataLst>
          </p:nvPr>
        </p:nvSpPr>
        <p:spPr>
          <a:xfrm>
            <a:off x="756285" y="2285365"/>
            <a:ext cx="4961890" cy="267652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 anchor="t">
            <a:spAutoFit/>
          </a:bodyPr>
          <a:lstStyle/>
          <a:p>
            <a:r>
              <a:rPr lang="en-US" altLang="zh-CN" sz="2800" b="1">
                <a:solidFill>
                  <a:schemeClr val="dk1"/>
                </a:solidFill>
                <a:latin typeface="幼圆" panose="02010509060101010101" pitchFamily="49" charset="-122"/>
                <a:ea typeface="宋体" panose="02010600030101010101" pitchFamily="2" charset="-122"/>
                <a:cs typeface="幼圆" panose="02010509060101010101" pitchFamily="49" charset="-122"/>
              </a:rPr>
              <a:t>    </a:t>
            </a:r>
            <a:r>
              <a:rPr lang="zh-CN" altLang="en-US" sz="2800" b="1">
                <a:solidFill>
                  <a:schemeClr val="dk1"/>
                </a:solidFill>
                <a:latin typeface="幼圆" panose="02010509060101010101" pitchFamily="49" charset="-122"/>
                <a:ea typeface="宋体" panose="02010600030101010101" pitchFamily="2" charset="-122"/>
                <a:cs typeface="幼圆" panose="02010509060101010101" pitchFamily="49" charset="-122"/>
              </a:rPr>
              <a:t>我的爷爷就像一只清晨打鸣的大公鸡一样。每天一大清早，爷爷都会大声叫我和弟弟起床：“快点起来，上学了！”这时他在屋子里背着手、踱着步、昂首挺胸，别提多神气了。</a:t>
            </a:r>
            <a:endParaRPr lang="zh-CN" altLang="en-US" sz="2800" b="1">
              <a:solidFill>
                <a:schemeClr val="dk1"/>
              </a:solidFill>
              <a:latin typeface="幼圆" panose="02010509060101010101" pitchFamily="49" charset="-122"/>
              <a:ea typeface="宋体" panose="02010600030101010101" pitchFamily="2" charset="-122"/>
              <a:cs typeface="幼圆" panose="02010509060101010101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87720" y="2397760"/>
            <a:ext cx="1615440" cy="261175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6" cstate="email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45505" y="3033395"/>
            <a:ext cx="3201670" cy="2089150"/>
          </a:xfrm>
          <a:prstGeom prst="rect">
            <a:avLst/>
          </a:prstGeom>
        </p:spPr>
      </p:pic>
    </p:spTree>
    <p:custDataLst>
      <p:tags r:id="rId7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2" cstate="email"/>
          <a:stretch>
            <a:fillRect/>
          </a:stretch>
        </p:blipFill>
        <p:spPr>
          <a:xfrm flipH="1">
            <a:off x="8192277" y="3620036"/>
            <a:ext cx="871598" cy="1447800"/>
          </a:xfrm>
          <a:prstGeom prst="rect">
            <a:avLst/>
          </a:prstGeom>
        </p:spPr>
      </p:pic>
      <p:sp>
        <p:nvSpPr>
          <p:cNvPr id="7" name="圆角矩形 6"/>
          <p:cNvSpPr/>
          <p:nvPr/>
        </p:nvSpPr>
        <p:spPr>
          <a:xfrm>
            <a:off x="-7620" y="271145"/>
            <a:ext cx="9027160" cy="857885"/>
          </a:xfrm>
          <a:prstGeom prst="round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>
                <a:solidFill>
                  <a:schemeClr val="accent1">
                    <a:lumMod val="50000"/>
                  </a:schemeClr>
                </a:solidFill>
                <a:latin typeface="幼圆" panose="02010509060101010101" pitchFamily="49" charset="-122"/>
                <a:ea typeface="汉仪文黑-55简" panose="00020600040101010101" charset="-122"/>
                <a:cs typeface="幼圆" panose="02010509060101010101" pitchFamily="49" charset="-122"/>
              </a:rPr>
              <a:t>段中：分别写出你的家庭成员都像哪种动物，</a:t>
            </a:r>
            <a:endParaRPr lang="zh-CN" altLang="en-US" sz="2800" b="1">
              <a:solidFill>
                <a:schemeClr val="accent1">
                  <a:lumMod val="50000"/>
                </a:schemeClr>
              </a:solidFill>
              <a:latin typeface="幼圆" panose="02010509060101010101" pitchFamily="49" charset="-122"/>
              <a:ea typeface="汉仪文黑-55简" panose="00020600040101010101" charset="-122"/>
              <a:cs typeface="幼圆" panose="02010509060101010101" pitchFamily="49" charset="-122"/>
            </a:endParaRPr>
          </a:p>
          <a:p>
            <a:pPr algn="ctr"/>
            <a:r>
              <a:rPr lang="zh-CN" altLang="en-US" sz="2800" b="1">
                <a:solidFill>
                  <a:schemeClr val="accent1">
                    <a:lumMod val="50000"/>
                  </a:schemeClr>
                </a:solidFill>
                <a:latin typeface="幼圆" panose="02010509060101010101" pitchFamily="49" charset="-122"/>
                <a:ea typeface="汉仪文黑-55简" panose="00020600040101010101" charset="-122"/>
                <a:cs typeface="幼圆" panose="02010509060101010101" pitchFamily="49" charset="-122"/>
              </a:rPr>
              <a:t>         再写一写关于他们的事。</a:t>
            </a:r>
            <a:endParaRPr lang="zh-CN" altLang="en-US" sz="2800" b="1">
              <a:solidFill>
                <a:schemeClr val="accent1">
                  <a:lumMod val="50000"/>
                </a:schemeClr>
              </a:solidFill>
              <a:latin typeface="幼圆" panose="02010509060101010101" pitchFamily="49" charset="-122"/>
              <a:ea typeface="汉仪文黑-55简" panose="00020600040101010101" charset="-122"/>
              <a:cs typeface="幼圆" panose="02010509060101010101" pitchFamily="49" charset="-122"/>
            </a:endParaRPr>
          </a:p>
        </p:txBody>
      </p:sp>
      <p:sp>
        <p:nvSpPr>
          <p:cNvPr id="3" name="文本框 2"/>
          <p:cNvSpPr txBox="1"/>
          <p:nvPr>
            <p:custDataLst>
              <p:tags r:id="rId3"/>
            </p:custDataLst>
          </p:nvPr>
        </p:nvSpPr>
        <p:spPr>
          <a:xfrm>
            <a:off x="522605" y="1277620"/>
            <a:ext cx="8098790" cy="953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800" b="1">
                <a:solidFill>
                  <a:schemeClr val="dk1"/>
                </a:solidFill>
                <a:latin typeface="幼圆" panose="02010509060101010101" pitchFamily="49" charset="-122"/>
                <a:ea typeface="宋体" panose="02010600030101010101" pitchFamily="2" charset="-122"/>
                <a:cs typeface="幼圆" panose="02010509060101010101" pitchFamily="49" charset="-122"/>
              </a:rPr>
              <a:t>    </a:t>
            </a:r>
            <a:r>
              <a:rPr lang="zh-CN" altLang="en-US" sz="2800" b="1">
                <a:solidFill>
                  <a:schemeClr val="dk1"/>
                </a:solidFill>
                <a:latin typeface="幼圆" panose="02010509060101010101" pitchFamily="49" charset="-122"/>
                <a:ea typeface="宋体" panose="02010600030101010101" pitchFamily="2" charset="-122"/>
                <a:cs typeface="幼圆" panose="02010509060101010101" pitchFamily="49" charset="-122"/>
              </a:rPr>
              <a:t>我的妹妹像</a:t>
            </a:r>
            <a:r>
              <a:rPr lang="zh-CN" altLang="en-US" sz="2800" b="1" u="sng">
                <a:solidFill>
                  <a:schemeClr val="dk1"/>
                </a:solidFill>
                <a:latin typeface="幼圆" panose="02010509060101010101" pitchFamily="49" charset="-122"/>
                <a:ea typeface="宋体" panose="02010600030101010101" pitchFamily="2" charset="-122"/>
                <a:cs typeface="幼圆" panose="02010509060101010101" pitchFamily="49" charset="-122"/>
              </a:rPr>
              <a:t>     </a:t>
            </a:r>
            <a:r>
              <a:rPr lang="zh-CN" altLang="en-US" sz="2800" b="1">
                <a:solidFill>
                  <a:schemeClr val="dk1"/>
                </a:solidFill>
                <a:latin typeface="幼圆" panose="02010509060101010101" pitchFamily="49" charset="-122"/>
                <a:ea typeface="宋体" panose="02010600030101010101" pitchFamily="2" charset="-122"/>
                <a:cs typeface="幼圆" panose="02010509060101010101" pitchFamily="49" charset="-122"/>
              </a:rPr>
              <a:t>一样淘气。每次我</a:t>
            </a:r>
            <a:r>
              <a:rPr lang="zh-CN" altLang="en-US" sz="2800" b="1" u="sng">
                <a:solidFill>
                  <a:schemeClr val="dk1"/>
                </a:solidFill>
                <a:latin typeface="幼圆" panose="02010509060101010101" pitchFamily="49" charset="-122"/>
                <a:ea typeface="宋体" panose="02010600030101010101" pitchFamily="2" charset="-122"/>
                <a:cs typeface="幼圆" panose="02010509060101010101" pitchFamily="49" charset="-122"/>
              </a:rPr>
              <a:t>        </a:t>
            </a:r>
            <a:r>
              <a:rPr lang="zh-CN" altLang="en-US" sz="2800" b="1">
                <a:solidFill>
                  <a:schemeClr val="dk1"/>
                </a:solidFill>
                <a:latin typeface="幼圆" panose="02010509060101010101" pitchFamily="49" charset="-122"/>
                <a:ea typeface="宋体" panose="02010600030101010101" pitchFamily="2" charset="-122"/>
                <a:cs typeface="幼圆" panose="02010509060101010101" pitchFamily="49" charset="-122"/>
              </a:rPr>
              <a:t>，她……</a:t>
            </a:r>
            <a:endParaRPr lang="zh-CN" altLang="en-US" sz="2800" b="1">
              <a:solidFill>
                <a:schemeClr val="dk1"/>
              </a:solidFill>
              <a:latin typeface="幼圆" panose="02010509060101010101" pitchFamily="49" charset="-122"/>
              <a:ea typeface="宋体" panose="02010600030101010101" pitchFamily="2" charset="-122"/>
              <a:cs typeface="幼圆" panose="02010509060101010101" pitchFamily="49" charset="-122"/>
            </a:endParaRPr>
          </a:p>
        </p:txBody>
      </p:sp>
      <p:sp>
        <p:nvSpPr>
          <p:cNvPr id="9" name="文本框 8"/>
          <p:cNvSpPr txBox="1"/>
          <p:nvPr>
            <p:custDataLst>
              <p:tags r:id="rId4"/>
            </p:custDataLst>
          </p:nvPr>
        </p:nvSpPr>
        <p:spPr>
          <a:xfrm>
            <a:off x="307340" y="2379345"/>
            <a:ext cx="5636260" cy="224536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 anchor="t">
            <a:spAutoFit/>
          </a:bodyPr>
          <a:lstStyle/>
          <a:p>
            <a:r>
              <a:rPr lang="en-US" altLang="zh-CN" sz="2800" b="1">
                <a:solidFill>
                  <a:schemeClr val="dk1"/>
                </a:solidFill>
                <a:latin typeface="幼圆" panose="02010509060101010101" pitchFamily="49" charset="-122"/>
                <a:ea typeface="宋体" panose="02010600030101010101" pitchFamily="2" charset="-122"/>
                <a:cs typeface="幼圆" panose="02010509060101010101" pitchFamily="49" charset="-122"/>
              </a:rPr>
              <a:t>    </a:t>
            </a:r>
            <a:r>
              <a:rPr lang="zh-CN" altLang="en-US" sz="2800" b="1">
                <a:solidFill>
                  <a:schemeClr val="dk1"/>
                </a:solidFill>
                <a:latin typeface="幼圆" panose="02010509060101010101" pitchFamily="49" charset="-122"/>
                <a:ea typeface="宋体" panose="02010600030101010101" pitchFamily="2" charset="-122"/>
                <a:cs typeface="幼圆" panose="02010509060101010101" pitchFamily="49" charset="-122"/>
              </a:rPr>
              <a:t>我的妹妹像猫咪一样淘气。每次我在看电视时，她都悄无声息地走过来，吓我一跳。妹妹还爱挠人，平时她挺可爱的，一旦和我生气了，她就会像猫一样用小手来挠我。</a:t>
            </a:r>
            <a:endParaRPr lang="zh-CN" altLang="en-US" sz="2800" b="1">
              <a:solidFill>
                <a:schemeClr val="dk1"/>
              </a:solidFill>
              <a:latin typeface="幼圆" panose="02010509060101010101" pitchFamily="49" charset="-122"/>
              <a:ea typeface="宋体" panose="02010600030101010101" pitchFamily="2" charset="-122"/>
              <a:cs typeface="幼圆" panose="020105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156960" y="2131695"/>
            <a:ext cx="2921000" cy="2597150"/>
          </a:xfrm>
          <a:prstGeom prst="rect">
            <a:avLst/>
          </a:prstGeom>
        </p:spPr>
      </p:pic>
    </p:spTree>
    <p:custDataLst>
      <p:tags r:id="rId6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2" cstate="email"/>
          <a:stretch>
            <a:fillRect/>
          </a:stretch>
        </p:blipFill>
        <p:spPr>
          <a:xfrm flipH="1">
            <a:off x="8192277" y="3620036"/>
            <a:ext cx="871598" cy="1447800"/>
          </a:xfrm>
          <a:prstGeom prst="rect">
            <a:avLst/>
          </a:prstGeom>
        </p:spPr>
      </p:pic>
      <p:sp>
        <p:nvSpPr>
          <p:cNvPr id="2" name="文本框 1"/>
          <p:cNvSpPr txBox="1"/>
          <p:nvPr>
            <p:custDataLst>
              <p:tags r:id="rId3"/>
            </p:custDataLst>
          </p:nvPr>
        </p:nvSpPr>
        <p:spPr>
          <a:xfrm>
            <a:off x="95885" y="1354455"/>
            <a:ext cx="7349490" cy="1383665"/>
          </a:xfrm>
          <a:prstGeom prst="rect">
            <a:avLst/>
          </a:prstGeom>
          <a:noFill/>
          <a:ln>
            <a:solidFill>
              <a:schemeClr val="dk1"/>
            </a:solidFill>
            <a:prstDash val="solid"/>
          </a:ln>
        </p:spPr>
        <p:txBody>
          <a:bodyPr wrap="square" rtlCol="0" anchor="t">
            <a:spAutoFit/>
          </a:bodyPr>
          <a:lstStyle/>
          <a:p>
            <a:pPr algn="just"/>
            <a:r>
              <a:rPr lang="en-US" altLang="zh-CN" sz="2800" b="1">
                <a:solidFill>
                  <a:schemeClr val="dk1"/>
                </a:solidFill>
                <a:latin typeface="幼圆" panose="02010509060101010101" pitchFamily="49" charset="-122"/>
                <a:ea typeface="宋体" panose="02010600030101010101" pitchFamily="2" charset="-122"/>
                <a:cs typeface="幼圆" panose="02010509060101010101" pitchFamily="49" charset="-122"/>
              </a:rPr>
              <a:t>    </a:t>
            </a:r>
            <a:r>
              <a:rPr lang="zh-CN" altLang="en-US" sz="2800" b="1">
                <a:solidFill>
                  <a:schemeClr val="dk1"/>
                </a:solidFill>
                <a:latin typeface="幼圆" panose="02010509060101010101" pitchFamily="49" charset="-122"/>
                <a:ea typeface="宋体" panose="02010600030101010101" pitchFamily="2" charset="-122"/>
                <a:cs typeface="幼圆" panose="02010509060101010101" pitchFamily="49" charset="-122"/>
              </a:rPr>
              <a:t>怎么样，</a:t>
            </a:r>
            <a:r>
              <a:rPr sz="2800" b="1">
                <a:solidFill>
                  <a:schemeClr val="dk1"/>
                </a:solidFill>
                <a:latin typeface="幼圆" panose="02010509060101010101" pitchFamily="49" charset="-122"/>
                <a:ea typeface="宋体" panose="02010600030101010101" pitchFamily="2" charset="-122"/>
                <a:cs typeface="幼圆" panose="02010509060101010101" pitchFamily="49" charset="-122"/>
              </a:rPr>
              <a:t>我们家像不像一个</a:t>
            </a:r>
            <a:r>
              <a:rPr lang="zh-CN" sz="2800" b="1">
                <a:solidFill>
                  <a:schemeClr val="dk1"/>
                </a:solidFill>
                <a:latin typeface="幼圆" panose="02010509060101010101" pitchFamily="49" charset="-122"/>
                <a:ea typeface="宋体" panose="02010600030101010101" pitchFamily="2" charset="-122"/>
                <a:cs typeface="幼圆" panose="02010509060101010101" pitchFamily="49" charset="-122"/>
              </a:rPr>
              <a:t>热闹</a:t>
            </a:r>
            <a:r>
              <a:rPr sz="2800" b="1">
                <a:solidFill>
                  <a:schemeClr val="dk1"/>
                </a:solidFill>
                <a:latin typeface="幼圆" panose="02010509060101010101" pitchFamily="49" charset="-122"/>
                <a:ea typeface="宋体" panose="02010600030101010101" pitchFamily="2" charset="-122"/>
                <a:cs typeface="幼圆" panose="02010509060101010101" pitchFamily="49" charset="-122"/>
              </a:rPr>
              <a:t>的“动物园”呢？我爱这个“动物园”，更爱</a:t>
            </a:r>
            <a:r>
              <a:rPr lang="zh-CN" sz="2800" b="1">
                <a:solidFill>
                  <a:schemeClr val="dk1"/>
                </a:solidFill>
                <a:latin typeface="幼圆" panose="02010509060101010101" pitchFamily="49" charset="-122"/>
                <a:ea typeface="宋体" panose="02010600030101010101" pitchFamily="2" charset="-122"/>
                <a:cs typeface="幼圆" panose="02010509060101010101" pitchFamily="49" charset="-122"/>
              </a:rPr>
              <a:t>这个</a:t>
            </a:r>
            <a:r>
              <a:rPr sz="2800" b="1">
                <a:solidFill>
                  <a:schemeClr val="dk1"/>
                </a:solidFill>
                <a:latin typeface="幼圆" panose="02010509060101010101" pitchFamily="49" charset="-122"/>
                <a:ea typeface="宋体" panose="02010600030101010101" pitchFamily="2" charset="-122"/>
                <a:cs typeface="幼圆" panose="02010509060101010101" pitchFamily="49" charset="-122"/>
              </a:rPr>
              <a:t>“动物园”</a:t>
            </a:r>
            <a:r>
              <a:rPr lang="zh-CN" sz="2800" b="1">
                <a:solidFill>
                  <a:schemeClr val="dk1"/>
                </a:solidFill>
                <a:latin typeface="幼圆" panose="02010509060101010101" pitchFamily="49" charset="-122"/>
                <a:ea typeface="宋体" panose="02010600030101010101" pitchFamily="2" charset="-122"/>
                <a:cs typeface="幼圆" panose="02010509060101010101" pitchFamily="49" charset="-122"/>
              </a:rPr>
              <a:t>里</a:t>
            </a:r>
            <a:r>
              <a:rPr sz="2800" b="1">
                <a:solidFill>
                  <a:schemeClr val="dk1"/>
                </a:solidFill>
                <a:latin typeface="幼圆" panose="02010509060101010101" pitchFamily="49" charset="-122"/>
                <a:ea typeface="宋体" panose="02010600030101010101" pitchFamily="2" charset="-122"/>
                <a:cs typeface="幼圆" panose="02010509060101010101" pitchFamily="49" charset="-122"/>
              </a:rPr>
              <a:t>的“动物”们！</a:t>
            </a:r>
            <a:endParaRPr sz="2800" b="1">
              <a:solidFill>
                <a:schemeClr val="dk1"/>
              </a:solidFill>
              <a:latin typeface="幼圆" panose="02010509060101010101" pitchFamily="49" charset="-122"/>
              <a:ea typeface="宋体" panose="02010600030101010101" pitchFamily="2" charset="-122"/>
              <a:cs typeface="幼圆" panose="02010509060101010101" pitchFamily="49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80250" y="1718310"/>
            <a:ext cx="2059940" cy="2157095"/>
          </a:xfrm>
          <a:prstGeom prst="rect">
            <a:avLst/>
          </a:prstGeom>
        </p:spPr>
      </p:pic>
      <p:sp>
        <p:nvSpPr>
          <p:cNvPr id="7" name="圆角矩形 6"/>
          <p:cNvSpPr/>
          <p:nvPr/>
        </p:nvSpPr>
        <p:spPr>
          <a:xfrm>
            <a:off x="-1905" y="262890"/>
            <a:ext cx="9147810" cy="569595"/>
          </a:xfrm>
          <a:prstGeom prst="round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>
                <a:solidFill>
                  <a:schemeClr val="accent1">
                    <a:lumMod val="50000"/>
                  </a:schemeClr>
                </a:solidFill>
                <a:latin typeface="幼圆" panose="02010509060101010101" pitchFamily="49" charset="-122"/>
                <a:ea typeface="汉仪文黑-55简" panose="00020600040101010101" charset="-122"/>
                <a:cs typeface="幼圆" panose="02010509060101010101" pitchFamily="49" charset="-122"/>
              </a:rPr>
              <a:t>结尾：你爱这些“动物”吗？说出你对他们的爱吧！</a:t>
            </a:r>
            <a:endParaRPr lang="zh-CN" altLang="en-US" sz="2800" b="1">
              <a:solidFill>
                <a:schemeClr val="accent1">
                  <a:lumMod val="50000"/>
                </a:schemeClr>
              </a:solidFill>
              <a:latin typeface="幼圆" panose="02010509060101010101" pitchFamily="49" charset="-122"/>
              <a:ea typeface="汉仪文黑-55简" panose="00020600040101010101" charset="-122"/>
              <a:cs typeface="幼圆" panose="02010509060101010101" pitchFamily="49" charset="-122"/>
            </a:endParaRPr>
          </a:p>
        </p:txBody>
      </p:sp>
      <p:sp>
        <p:nvSpPr>
          <p:cNvPr id="8" name="文本框 7"/>
          <p:cNvSpPr txBox="1"/>
          <p:nvPr>
            <p:custDataLst>
              <p:tags r:id="rId5"/>
            </p:custDataLst>
          </p:nvPr>
        </p:nvSpPr>
        <p:spPr>
          <a:xfrm>
            <a:off x="95885" y="3251835"/>
            <a:ext cx="7349490" cy="138366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 anchor="t">
            <a:spAutoFit/>
          </a:bodyPr>
          <a:lstStyle/>
          <a:p>
            <a:pPr algn="just"/>
            <a:r>
              <a:rPr lang="en-US" altLang="zh-CN" sz="2800" b="1">
                <a:solidFill>
                  <a:schemeClr val="dk1"/>
                </a:solidFill>
                <a:latin typeface="幼圆" panose="02010509060101010101" pitchFamily="49" charset="-122"/>
                <a:ea typeface="宋体" panose="02010600030101010101" pitchFamily="2" charset="-122"/>
                <a:cs typeface="幼圆" panose="02010509060101010101" pitchFamily="49" charset="-122"/>
              </a:rPr>
              <a:t>    </a:t>
            </a:r>
            <a:r>
              <a:rPr lang="zh-CN" sz="2800" b="1">
                <a:solidFill>
                  <a:schemeClr val="dk1"/>
                </a:solidFill>
                <a:latin typeface="幼圆" panose="02010509060101010101" pitchFamily="49" charset="-122"/>
                <a:ea typeface="宋体" panose="02010600030101010101" pitchFamily="2" charset="-122"/>
                <a:cs typeface="幼圆" panose="02010509060101010101" pitchFamily="49" charset="-122"/>
              </a:rPr>
              <a:t>这就是我的家，一个既有趣又有爱的小小</a:t>
            </a:r>
            <a:r>
              <a:rPr lang="en-US" altLang="zh-CN" sz="2800" b="1">
                <a:solidFill>
                  <a:schemeClr val="dk1"/>
                </a:solidFill>
                <a:latin typeface="幼圆" panose="02010509060101010101" pitchFamily="49" charset="-122"/>
                <a:ea typeface="宋体" panose="02010600030101010101" pitchFamily="2" charset="-122"/>
                <a:cs typeface="幼圆" panose="02010509060101010101" pitchFamily="49" charset="-122"/>
              </a:rPr>
              <a:t>“</a:t>
            </a:r>
            <a:r>
              <a:rPr lang="zh-CN" altLang="en-US" sz="2800" b="1">
                <a:solidFill>
                  <a:schemeClr val="dk1"/>
                </a:solidFill>
                <a:latin typeface="幼圆" panose="02010509060101010101" pitchFamily="49" charset="-122"/>
                <a:ea typeface="宋体" panose="02010600030101010101" pitchFamily="2" charset="-122"/>
                <a:cs typeface="幼圆" panose="02010509060101010101" pitchFamily="49" charset="-122"/>
              </a:rPr>
              <a:t>动物园</a:t>
            </a:r>
            <a:r>
              <a:rPr lang="en-US" altLang="zh-CN" sz="2800" b="1">
                <a:solidFill>
                  <a:schemeClr val="dk1"/>
                </a:solidFill>
                <a:latin typeface="幼圆" panose="02010509060101010101" pitchFamily="49" charset="-122"/>
                <a:ea typeface="宋体" panose="02010600030101010101" pitchFamily="2" charset="-122"/>
                <a:cs typeface="幼圆" panose="02010509060101010101" pitchFamily="49" charset="-122"/>
              </a:rPr>
              <a:t>”</a:t>
            </a:r>
            <a:r>
              <a:rPr lang="zh-CN" altLang="en-US" sz="2800" b="1">
                <a:solidFill>
                  <a:schemeClr val="dk1"/>
                </a:solidFill>
                <a:latin typeface="幼圆" panose="02010509060101010101" pitchFamily="49" charset="-122"/>
                <a:ea typeface="宋体" panose="02010600030101010101" pitchFamily="2" charset="-122"/>
                <a:cs typeface="幼圆" panose="02010509060101010101" pitchFamily="49" charset="-122"/>
              </a:rPr>
              <a:t>，这</a:t>
            </a:r>
            <a:r>
              <a:rPr lang="zh-CN" sz="2800" b="1">
                <a:solidFill>
                  <a:schemeClr val="dk1"/>
                </a:solidFill>
                <a:latin typeface="幼圆" panose="02010509060101010101" pitchFamily="49" charset="-122"/>
                <a:ea typeface="宋体" panose="02010600030101010101" pitchFamily="2" charset="-122"/>
                <a:cs typeface="幼圆" panose="02010509060101010101" pitchFamily="49" charset="-122"/>
              </a:rPr>
              <a:t>里</a:t>
            </a:r>
            <a:r>
              <a:rPr lang="zh-CN" altLang="en-US" sz="2800" b="1">
                <a:solidFill>
                  <a:schemeClr val="dk1"/>
                </a:solidFill>
                <a:latin typeface="幼圆" panose="02010509060101010101" pitchFamily="49" charset="-122"/>
                <a:ea typeface="宋体" panose="02010600030101010101" pitchFamily="2" charset="-122"/>
                <a:cs typeface="幼圆" panose="02010509060101010101" pitchFamily="49" charset="-122"/>
              </a:rPr>
              <a:t>充满了温暖和幸福，我爱我家这个</a:t>
            </a:r>
            <a:r>
              <a:rPr lang="en-US" altLang="zh-CN" sz="2800" b="1">
                <a:solidFill>
                  <a:schemeClr val="dk1"/>
                </a:solidFill>
                <a:latin typeface="幼圆" panose="02010509060101010101" pitchFamily="49" charset="-122"/>
                <a:ea typeface="宋体" panose="02010600030101010101" pitchFamily="2" charset="-122"/>
                <a:cs typeface="幼圆" panose="02010509060101010101" pitchFamily="49" charset="-122"/>
              </a:rPr>
              <a:t>“</a:t>
            </a:r>
            <a:r>
              <a:rPr lang="zh-CN" altLang="en-US" sz="2800" b="1">
                <a:solidFill>
                  <a:schemeClr val="dk1"/>
                </a:solidFill>
                <a:latin typeface="幼圆" panose="02010509060101010101" pitchFamily="49" charset="-122"/>
                <a:ea typeface="宋体" panose="02010600030101010101" pitchFamily="2" charset="-122"/>
                <a:cs typeface="幼圆" panose="02010509060101010101" pitchFamily="49" charset="-122"/>
              </a:rPr>
              <a:t>动物园</a:t>
            </a:r>
            <a:r>
              <a:rPr lang="en-US" altLang="zh-CN" sz="2800" b="1">
                <a:solidFill>
                  <a:schemeClr val="dk1"/>
                </a:solidFill>
                <a:latin typeface="幼圆" panose="02010509060101010101" pitchFamily="49" charset="-122"/>
                <a:ea typeface="宋体" panose="02010600030101010101" pitchFamily="2" charset="-122"/>
                <a:cs typeface="幼圆" panose="02010509060101010101" pitchFamily="49" charset="-122"/>
              </a:rPr>
              <a:t>”</a:t>
            </a:r>
            <a:r>
              <a:rPr lang="zh-CN" altLang="en-US" sz="2800" b="1">
                <a:solidFill>
                  <a:schemeClr val="dk1"/>
                </a:solidFill>
                <a:latin typeface="幼圆" panose="02010509060101010101" pitchFamily="49" charset="-122"/>
                <a:ea typeface="宋体" panose="02010600030101010101" pitchFamily="2" charset="-122"/>
                <a:cs typeface="幼圆" panose="02010509060101010101" pitchFamily="49" charset="-122"/>
              </a:rPr>
              <a:t>！</a:t>
            </a:r>
            <a:endParaRPr lang="zh-CN" altLang="en-US" sz="2800" b="1">
              <a:solidFill>
                <a:schemeClr val="dk1"/>
              </a:solidFill>
              <a:latin typeface="幼圆" panose="02010509060101010101" pitchFamily="49" charset="-122"/>
              <a:ea typeface="宋体" panose="02010600030101010101" pitchFamily="2" charset="-122"/>
              <a:cs typeface="幼圆" panose="02010509060101010101" pitchFamily="49" charset="-122"/>
            </a:endParaRPr>
          </a:p>
        </p:txBody>
      </p:sp>
    </p:spTree>
    <p:custDataLst>
      <p:tags r:id="rId6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2" cstate="email"/>
          <a:stretch>
            <a:fillRect/>
          </a:stretch>
        </p:blipFill>
        <p:spPr>
          <a:xfrm flipH="1">
            <a:off x="8192277" y="3620036"/>
            <a:ext cx="871598" cy="14478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93531" y="195879"/>
            <a:ext cx="1476563" cy="1662188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7625692" y="3507590"/>
            <a:ext cx="1409063" cy="1434375"/>
          </a:xfrm>
          <a:prstGeom prst="rect">
            <a:avLst/>
          </a:prstGeom>
        </p:spPr>
      </p:pic>
      <p:sp>
        <p:nvSpPr>
          <p:cNvPr id="19" name="文本框 18"/>
          <p:cNvSpPr txBox="1"/>
          <p:nvPr/>
        </p:nvSpPr>
        <p:spPr>
          <a:xfrm>
            <a:off x="828040" y="1145540"/>
            <a:ext cx="1079500" cy="288417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4400" b="1" dirty="0" smtClean="0">
                <a:solidFill>
                  <a:schemeClr val="accent1">
                    <a:lumMod val="50000"/>
                  </a:schemeClr>
                </a:solidFill>
                <a:latin typeface="幼圆" panose="02010509060101010101" pitchFamily="49" charset="-122"/>
                <a:ea typeface="微软雅黑" panose="020B0503020204020204" pitchFamily="34" charset="-122"/>
                <a:cs typeface="幼圆" panose="02010509060101010101" pitchFamily="49" charset="-122"/>
              </a:rPr>
              <a:t>写作思路 </a:t>
            </a:r>
            <a:r>
              <a:rPr lang="zh-CN" altLang="en-US" sz="4950" b="1" dirty="0" smtClean="0">
                <a:solidFill>
                  <a:schemeClr val="accent1">
                    <a:lumMod val="50000"/>
                  </a:schemeClr>
                </a:solidFill>
                <a:latin typeface="幼圆" panose="02010509060101010101" pitchFamily="49" charset="-122"/>
                <a:ea typeface="微软雅黑" panose="020B0503020204020204" pitchFamily="34" charset="-122"/>
                <a:cs typeface="幼圆" panose="02010509060101010101" pitchFamily="49" charset="-122"/>
              </a:rPr>
              <a:t>  </a:t>
            </a:r>
            <a:endParaRPr lang="zh-CN" altLang="en-US" sz="4950" b="1" dirty="0" smtClean="0">
              <a:solidFill>
                <a:schemeClr val="accent1">
                  <a:lumMod val="50000"/>
                </a:schemeClr>
              </a:solidFill>
              <a:latin typeface="幼圆" panose="02010509060101010101" pitchFamily="49" charset="-122"/>
              <a:ea typeface="微软雅黑" panose="020B0503020204020204" pitchFamily="34" charset="-122"/>
              <a:cs typeface="幼圆" panose="02010509060101010101" pitchFamily="49" charset="-122"/>
            </a:endParaRPr>
          </a:p>
        </p:txBody>
      </p:sp>
      <p:sp>
        <p:nvSpPr>
          <p:cNvPr id="4" name="文本框 3"/>
          <p:cNvSpPr txBox="1"/>
          <p:nvPr>
            <p:custDataLst>
              <p:tags r:id="rId5"/>
            </p:custDataLst>
          </p:nvPr>
        </p:nvSpPr>
        <p:spPr>
          <a:xfrm>
            <a:off x="1907540" y="690880"/>
            <a:ext cx="6875780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dk1"/>
                </a:solidFill>
                <a:latin typeface="幼圆" panose="02010509060101010101" pitchFamily="49" charset="-122"/>
                <a:ea typeface="宋体" panose="02010600030101010101" pitchFamily="2" charset="-122"/>
                <a:cs typeface="幼圆" panose="02010509060101010101" pitchFamily="49" charset="-122"/>
              </a:rPr>
              <a:t>开头：引出</a:t>
            </a:r>
            <a:r>
              <a:rPr lang="en-US" altLang="zh-CN" sz="2800" b="1" dirty="0">
                <a:solidFill>
                  <a:schemeClr val="dk1"/>
                </a:solidFill>
                <a:latin typeface="幼圆" panose="02010509060101010101" pitchFamily="49" charset="-122"/>
                <a:ea typeface="宋体" panose="02010600030101010101" pitchFamily="2" charset="-122"/>
                <a:cs typeface="幼圆" panose="02010509060101010101" pitchFamily="49" charset="-122"/>
              </a:rPr>
              <a:t>“</a:t>
            </a:r>
            <a:r>
              <a:rPr lang="zh-CN" altLang="en-US" sz="2800" b="1" dirty="0">
                <a:solidFill>
                  <a:schemeClr val="dk1"/>
                </a:solidFill>
                <a:latin typeface="幼圆" panose="02010509060101010101" pitchFamily="49" charset="-122"/>
                <a:ea typeface="宋体" panose="02010600030101010101" pitchFamily="2" charset="-122"/>
                <a:cs typeface="幼圆" panose="02010509060101010101" pitchFamily="49" charset="-122"/>
              </a:rPr>
              <a:t>动物园</a:t>
            </a:r>
            <a:r>
              <a:rPr lang="en-US" altLang="zh-CN" sz="2800" b="1" dirty="0">
                <a:solidFill>
                  <a:schemeClr val="dk1"/>
                </a:solidFill>
                <a:latin typeface="幼圆" panose="02010509060101010101" pitchFamily="49" charset="-122"/>
                <a:ea typeface="宋体" panose="02010600030101010101" pitchFamily="2" charset="-122"/>
                <a:cs typeface="幼圆" panose="02010509060101010101" pitchFamily="49" charset="-122"/>
              </a:rPr>
              <a:t>”</a:t>
            </a:r>
            <a:r>
              <a:rPr lang="zh-CN" altLang="en-US" sz="2800" b="1" dirty="0">
                <a:solidFill>
                  <a:schemeClr val="dk1"/>
                </a:solidFill>
                <a:latin typeface="幼圆" panose="02010509060101010101" pitchFamily="49" charset="-122"/>
                <a:ea typeface="宋体" panose="02010600030101010101" pitchFamily="2" charset="-122"/>
                <a:cs typeface="幼圆" panose="02010509060101010101" pitchFamily="49" charset="-122"/>
              </a:rPr>
              <a:t>的主题，简单介绍家里有哪些成员。</a:t>
            </a:r>
            <a:endParaRPr lang="zh-CN" altLang="en-US" sz="2800" b="1" dirty="0">
              <a:solidFill>
                <a:schemeClr val="dk1"/>
              </a:solidFill>
              <a:latin typeface="幼圆" panose="02010509060101010101" pitchFamily="49" charset="-122"/>
              <a:ea typeface="宋体" panose="02010600030101010101" pitchFamily="2" charset="-122"/>
              <a:cs typeface="幼圆" panose="02010509060101010101" pitchFamily="49" charset="-122"/>
            </a:endParaRPr>
          </a:p>
        </p:txBody>
      </p:sp>
      <p:sp>
        <p:nvSpPr>
          <p:cNvPr id="5" name="文本框 4"/>
          <p:cNvSpPr txBox="1"/>
          <p:nvPr>
            <p:custDataLst>
              <p:tags r:id="rId6"/>
            </p:custDataLst>
          </p:nvPr>
        </p:nvSpPr>
        <p:spPr>
          <a:xfrm>
            <a:off x="1907540" y="1858010"/>
            <a:ext cx="6656705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段中：分别写出你的家庭成员都像哪种动物，再写一写关于他们的事。</a:t>
            </a:r>
            <a:endParaRPr lang="zh-CN" altLang="en-US" sz="2800" b="1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6" name="文本框 5"/>
          <p:cNvSpPr txBox="1"/>
          <p:nvPr>
            <p:custDataLst>
              <p:tags r:id="rId7"/>
            </p:custDataLst>
          </p:nvPr>
        </p:nvSpPr>
        <p:spPr>
          <a:xfrm>
            <a:off x="1907540" y="3021330"/>
            <a:ext cx="6449060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dk1"/>
                </a:solidFill>
                <a:latin typeface="幼圆" panose="02010509060101010101" pitchFamily="49" charset="-122"/>
                <a:ea typeface="宋体" panose="02010600030101010101" pitchFamily="2" charset="-122"/>
                <a:cs typeface="幼圆" panose="02010509060101010101" pitchFamily="49" charset="-122"/>
              </a:rPr>
              <a:t>结尾：你爱这些</a:t>
            </a:r>
            <a:r>
              <a:rPr lang="en-US" altLang="zh-CN" sz="2800" b="1" dirty="0">
                <a:solidFill>
                  <a:schemeClr val="dk1"/>
                </a:solidFill>
                <a:latin typeface="幼圆" panose="02010509060101010101" pitchFamily="49" charset="-122"/>
                <a:ea typeface="宋体" panose="02010600030101010101" pitchFamily="2" charset="-122"/>
                <a:cs typeface="幼圆" panose="02010509060101010101" pitchFamily="49" charset="-122"/>
              </a:rPr>
              <a:t>“</a:t>
            </a:r>
            <a:r>
              <a:rPr lang="zh-CN" altLang="en-US" sz="2800" b="1" dirty="0">
                <a:solidFill>
                  <a:schemeClr val="dk1"/>
                </a:solidFill>
                <a:latin typeface="幼圆" panose="02010509060101010101" pitchFamily="49" charset="-122"/>
                <a:ea typeface="宋体" panose="02010600030101010101" pitchFamily="2" charset="-122"/>
                <a:cs typeface="幼圆" panose="02010509060101010101" pitchFamily="49" charset="-122"/>
              </a:rPr>
              <a:t>动物</a:t>
            </a:r>
            <a:r>
              <a:rPr lang="en-US" altLang="zh-CN" sz="2800" b="1" dirty="0">
                <a:solidFill>
                  <a:schemeClr val="dk1"/>
                </a:solidFill>
                <a:latin typeface="幼圆" panose="02010509060101010101" pitchFamily="49" charset="-122"/>
                <a:ea typeface="宋体" panose="02010600030101010101" pitchFamily="2" charset="-122"/>
                <a:cs typeface="幼圆" panose="02010509060101010101" pitchFamily="49" charset="-122"/>
              </a:rPr>
              <a:t>”</a:t>
            </a:r>
            <a:r>
              <a:rPr lang="zh-CN" altLang="en-US" sz="2800" b="1" dirty="0">
                <a:solidFill>
                  <a:schemeClr val="dk1"/>
                </a:solidFill>
                <a:latin typeface="幼圆" panose="02010509060101010101" pitchFamily="49" charset="-122"/>
                <a:ea typeface="宋体" panose="02010600030101010101" pitchFamily="2" charset="-122"/>
                <a:cs typeface="幼圆" panose="02010509060101010101" pitchFamily="49" charset="-122"/>
              </a:rPr>
              <a:t>吗？说出你的爱吧！</a:t>
            </a:r>
            <a:endParaRPr lang="zh-CN" altLang="en-US" sz="2800" b="1" dirty="0">
              <a:solidFill>
                <a:schemeClr val="dk1"/>
              </a:solidFill>
              <a:latin typeface="幼圆" panose="02010509060101010101" pitchFamily="49" charset="-122"/>
              <a:ea typeface="宋体" panose="02010600030101010101" pitchFamily="2" charset="-122"/>
              <a:cs typeface="幼圆" panose="02010509060101010101" pitchFamily="49" charset="-122"/>
            </a:endParaRPr>
          </a:p>
        </p:txBody>
      </p:sp>
    </p:spTree>
    <p:custDataLst>
      <p:tags r:id="rId8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4" grpId="0"/>
      <p:bldP spid="5" grpId="0"/>
      <p:bldP spid="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121484" y="2872006"/>
            <a:ext cx="1459778" cy="1510406"/>
          </a:xfrm>
          <a:prstGeom prst="rect">
            <a:avLst/>
          </a:prstGeom>
        </p:spPr>
      </p:pic>
      <p:sp>
        <p:nvSpPr>
          <p:cNvPr id="6" name="标题 5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5439251" y="2149171"/>
            <a:ext cx="3397568" cy="1067753"/>
          </a:xfrm>
        </p:spPr>
        <p:txBody>
          <a:bodyPr/>
          <a:lstStyle/>
          <a:p>
            <a:pPr marL="0" indent="0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None/>
            </a:pPr>
            <a:r>
              <a:rPr lang="zh-CN" altLang="en-US" sz="5400">
                <a:solidFill>
                  <a:schemeClr val="accent1">
                    <a:lumMod val="50000"/>
                  </a:schemeClr>
                </a:solidFill>
              </a:rPr>
              <a:t>感谢聆听</a:t>
            </a:r>
            <a:endParaRPr lang="zh-CN" altLang="en-US" sz="540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2" cstate="email"/>
          <a:stretch>
            <a:fillRect/>
          </a:stretch>
        </p:blipFill>
        <p:spPr>
          <a:xfrm flipH="1">
            <a:off x="8192277" y="3620036"/>
            <a:ext cx="871598" cy="14478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email"/>
          <a:srcRect l="49996"/>
          <a:stretch>
            <a:fillRect/>
          </a:stretch>
        </p:blipFill>
        <p:spPr>
          <a:xfrm>
            <a:off x="4510405" y="414020"/>
            <a:ext cx="4391660" cy="4316095"/>
          </a:xfrm>
          <a:prstGeom prst="rect">
            <a:avLst/>
          </a:prstGeom>
        </p:spPr>
      </p:pic>
      <p:sp>
        <p:nvSpPr>
          <p:cNvPr id="7" name="文本框 6"/>
          <p:cNvSpPr txBox="1"/>
          <p:nvPr>
            <p:custDataLst>
              <p:tags r:id="rId4"/>
            </p:custDataLst>
          </p:nvPr>
        </p:nvSpPr>
        <p:spPr>
          <a:xfrm>
            <a:off x="728980" y="1174750"/>
            <a:ext cx="3283585" cy="2676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2800" dirty="0">
                <a:solidFill>
                  <a:schemeClr val="dk1"/>
                </a:solidFill>
                <a:latin typeface="幼圆" panose="02010509060101010101" pitchFamily="49" charset="-122"/>
                <a:ea typeface="汉仪文黑-55简" panose="00020600040101010101" charset="-122"/>
                <a:cs typeface="幼圆" panose="02010509060101010101" pitchFamily="49" charset="-122"/>
              </a:rPr>
              <a:t>      </a:t>
            </a:r>
            <a:r>
              <a:rPr lang="zh-CN" altLang="en-US" sz="2800" dirty="0">
                <a:solidFill>
                  <a:schemeClr val="dk1"/>
                </a:solidFill>
                <a:latin typeface="幼圆" panose="02010509060101010101" pitchFamily="49" charset="-122"/>
                <a:ea typeface="汉仪文黑-55简" panose="00020600040101010101" charset="-122"/>
                <a:cs typeface="幼圆" panose="02010509060101010101" pitchFamily="49" charset="-122"/>
              </a:rPr>
              <a:t>我叫祥太，是个小男孩。其实呢……我是只小猴子，最爱吃香蕉，爬树很拿手，也很会模仿别人。</a:t>
            </a:r>
            <a:endParaRPr lang="zh-CN" altLang="en-US" sz="2800" dirty="0">
              <a:solidFill>
                <a:schemeClr val="dk1"/>
              </a:solidFill>
              <a:latin typeface="幼圆" panose="02010509060101010101" pitchFamily="49" charset="-122"/>
              <a:ea typeface="汉仪文黑-55简" panose="00020600040101010101" charset="-122"/>
              <a:cs typeface="幼圆" panose="02010509060101010101" pitchFamily="49" charset="-122"/>
            </a:endParaRPr>
          </a:p>
        </p:txBody>
      </p:sp>
    </p:spTree>
    <p:custDataLst>
      <p:tags r:id="rId5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2" cstate="email"/>
          <a:stretch>
            <a:fillRect/>
          </a:stretch>
        </p:blipFill>
        <p:spPr>
          <a:xfrm flipH="1">
            <a:off x="8192277" y="3620036"/>
            <a:ext cx="871598" cy="1447800"/>
          </a:xfrm>
          <a:prstGeom prst="rect">
            <a:avLst/>
          </a:prstGeom>
        </p:spPr>
      </p:pic>
      <p:sp>
        <p:nvSpPr>
          <p:cNvPr id="7" name="文本框 6"/>
          <p:cNvSpPr txBox="1"/>
          <p:nvPr>
            <p:custDataLst>
              <p:tags r:id="rId3"/>
            </p:custDataLst>
          </p:nvPr>
        </p:nvSpPr>
        <p:spPr>
          <a:xfrm>
            <a:off x="253365" y="922655"/>
            <a:ext cx="3283585" cy="353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2800">
                <a:solidFill>
                  <a:schemeClr val="dk1"/>
                </a:solidFill>
                <a:latin typeface="幼圆" panose="02010509060101010101" pitchFamily="49" charset="-122"/>
                <a:ea typeface="汉仪文黑-55简" panose="00020600040101010101" charset="-122"/>
                <a:cs typeface="幼圆" panose="02010509060101010101" pitchFamily="49" charset="-122"/>
              </a:rPr>
              <a:t>      </a:t>
            </a:r>
            <a:r>
              <a:rPr lang="zh-CN" altLang="en-US" sz="2800">
                <a:solidFill>
                  <a:schemeClr val="dk1"/>
                </a:solidFill>
                <a:latin typeface="幼圆" panose="02010509060101010101" pitchFamily="49" charset="-122"/>
                <a:ea typeface="汉仪文黑-55简" panose="00020600040101010101" charset="-122"/>
                <a:cs typeface="幼圆" panose="02010509060101010101" pitchFamily="49" charset="-122"/>
              </a:rPr>
              <a:t>这是我爸爸，龙太先生。其实呢……他是只大狮子。最爱吃肉，不爱吃蔬菜。他的脾气不太好，头发乱蓬蓬的，叫起来像狮子吼。</a:t>
            </a:r>
            <a:endParaRPr lang="zh-CN" altLang="en-US" sz="2800">
              <a:solidFill>
                <a:schemeClr val="dk1"/>
              </a:solidFill>
              <a:latin typeface="幼圆" panose="02010509060101010101" pitchFamily="49" charset="-122"/>
              <a:ea typeface="汉仪文黑-55简" panose="00020600040101010101" charset="-122"/>
              <a:cs typeface="幼圆" panose="02010509060101010101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6308090" y="412115"/>
            <a:ext cx="2593975" cy="431546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3536950" y="414020"/>
            <a:ext cx="3035300" cy="4313555"/>
          </a:xfrm>
          <a:prstGeom prst="rect">
            <a:avLst/>
          </a:prstGeom>
        </p:spPr>
      </p:pic>
    </p:spTree>
    <p:custDataLst>
      <p:tags r:id="rId6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2" cstate="email"/>
          <a:stretch>
            <a:fillRect/>
          </a:stretch>
        </p:blipFill>
        <p:spPr>
          <a:xfrm flipH="1">
            <a:off x="8192277" y="3620036"/>
            <a:ext cx="871598" cy="1447800"/>
          </a:xfrm>
          <a:prstGeom prst="rect">
            <a:avLst/>
          </a:prstGeom>
        </p:spPr>
      </p:pic>
      <p:sp>
        <p:nvSpPr>
          <p:cNvPr id="7" name="文本框 6"/>
          <p:cNvSpPr txBox="1"/>
          <p:nvPr>
            <p:custDataLst>
              <p:tags r:id="rId3"/>
            </p:custDataLst>
          </p:nvPr>
        </p:nvSpPr>
        <p:spPr>
          <a:xfrm>
            <a:off x="421640" y="580390"/>
            <a:ext cx="3283585" cy="353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2800">
                <a:solidFill>
                  <a:schemeClr val="dk1"/>
                </a:solidFill>
                <a:latin typeface="幼圆" panose="02010509060101010101" pitchFamily="49" charset="-122"/>
                <a:ea typeface="汉仪文黑-55简" panose="00020600040101010101" charset="-122"/>
                <a:cs typeface="幼圆" panose="02010509060101010101" pitchFamily="49" charset="-122"/>
              </a:rPr>
              <a:t>      </a:t>
            </a:r>
            <a:r>
              <a:rPr lang="zh-CN" altLang="en-US" sz="2800">
                <a:solidFill>
                  <a:schemeClr val="dk1"/>
                </a:solidFill>
                <a:latin typeface="幼圆" panose="02010509060101010101" pitchFamily="49" charset="-122"/>
                <a:ea typeface="汉仪文黑-55简" panose="00020600040101010101" charset="-122"/>
                <a:cs typeface="幼圆" panose="02010509060101010101" pitchFamily="49" charset="-122"/>
              </a:rPr>
              <a:t>这是我妹妹，茜茜。其实呢……她是只小白兔，总是竖起耳朵听别人说话。她很天真，很可爱，但吵架的时候，一定要小心她的踢人功。</a:t>
            </a:r>
            <a:endParaRPr lang="zh-CN" altLang="en-US" sz="2800">
              <a:solidFill>
                <a:schemeClr val="dk1"/>
              </a:solidFill>
              <a:latin typeface="幼圆" panose="02010509060101010101" pitchFamily="49" charset="-122"/>
              <a:ea typeface="汉仪文黑-55简" panose="00020600040101010101" charset="-122"/>
              <a:cs typeface="幼圆" panose="02010509060101010101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5951220" y="411480"/>
            <a:ext cx="2950845" cy="430022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3705225" y="2297430"/>
            <a:ext cx="2377440" cy="2414270"/>
          </a:xfrm>
          <a:prstGeom prst="rect">
            <a:avLst/>
          </a:prstGeom>
        </p:spPr>
      </p:pic>
    </p:spTree>
    <p:custDataLst>
      <p:tags r:id="rId6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2" cstate="email"/>
          <a:stretch>
            <a:fillRect/>
          </a:stretch>
        </p:blipFill>
        <p:spPr>
          <a:xfrm flipH="1">
            <a:off x="8192277" y="3620036"/>
            <a:ext cx="871598" cy="1447800"/>
          </a:xfrm>
          <a:prstGeom prst="rect">
            <a:avLst/>
          </a:prstGeom>
        </p:spPr>
      </p:pic>
      <p:pic>
        <p:nvPicPr>
          <p:cNvPr id="59" name="图片 58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3365" y="731520"/>
            <a:ext cx="5264785" cy="3681095"/>
          </a:xfrm>
          <a:prstGeom prst="rect">
            <a:avLst/>
          </a:prstGeom>
          <a:ln>
            <a:noFill/>
          </a:ln>
        </p:spPr>
      </p:pic>
      <p:sp>
        <p:nvSpPr>
          <p:cNvPr id="4" name="椭圆 3"/>
          <p:cNvSpPr/>
          <p:nvPr>
            <p:custDataLst>
              <p:tags r:id="rId4"/>
            </p:custDataLst>
          </p:nvPr>
        </p:nvSpPr>
        <p:spPr>
          <a:xfrm>
            <a:off x="2473325" y="1136650"/>
            <a:ext cx="1223645" cy="638810"/>
          </a:xfrm>
          <a:prstGeom prst="ellipse">
            <a:avLst/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幼圆" panose="02010509060101010101" pitchFamily="49" charset="-122"/>
              <a:cs typeface="幼圆" panose="02010509060101010101" pitchFamily="49" charset="-122"/>
            </a:endParaRPr>
          </a:p>
        </p:txBody>
      </p:sp>
      <p:sp>
        <p:nvSpPr>
          <p:cNvPr id="5" name="椭圆 4"/>
          <p:cNvSpPr/>
          <p:nvPr>
            <p:custDataLst>
              <p:tags r:id="rId5"/>
            </p:custDataLst>
          </p:nvPr>
        </p:nvSpPr>
        <p:spPr>
          <a:xfrm>
            <a:off x="2503170" y="2199640"/>
            <a:ext cx="1223645" cy="638810"/>
          </a:xfrm>
          <a:prstGeom prst="ellipse">
            <a:avLst/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幼圆" panose="02010509060101010101" pitchFamily="49" charset="-122"/>
              <a:cs typeface="幼圆" panose="02010509060101010101" pitchFamily="49" charset="-122"/>
            </a:endParaRPr>
          </a:p>
        </p:txBody>
      </p:sp>
      <p:sp>
        <p:nvSpPr>
          <p:cNvPr id="8" name="椭圆 7"/>
          <p:cNvSpPr/>
          <p:nvPr>
            <p:custDataLst>
              <p:tags r:id="rId6"/>
            </p:custDataLst>
          </p:nvPr>
        </p:nvSpPr>
        <p:spPr>
          <a:xfrm>
            <a:off x="2503805" y="3173095"/>
            <a:ext cx="1243965" cy="638810"/>
          </a:xfrm>
          <a:prstGeom prst="ellipse">
            <a:avLst/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幼圆" panose="02010509060101010101" pitchFamily="49" charset="-122"/>
              <a:cs typeface="幼圆" panose="02010509060101010101" pitchFamily="49" charset="-122"/>
            </a:endParaRPr>
          </a:p>
        </p:txBody>
      </p:sp>
      <p:sp>
        <p:nvSpPr>
          <p:cNvPr id="2" name="文本框 1"/>
          <p:cNvSpPr txBox="1"/>
          <p:nvPr>
            <p:custDataLst>
              <p:tags r:id="rId7"/>
            </p:custDataLst>
          </p:nvPr>
        </p:nvSpPr>
        <p:spPr>
          <a:xfrm>
            <a:off x="5630545" y="803275"/>
            <a:ext cx="3206750" cy="483108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en-US" altLang="zh-CN" sz="2800">
                <a:solidFill>
                  <a:schemeClr val="dk1"/>
                </a:solidFill>
                <a:latin typeface="幼圆" panose="02010509060101010101" pitchFamily="49" charset="-122"/>
                <a:ea typeface="汉仪文黑-55简" panose="00020600040101010101" charset="-122"/>
                <a:cs typeface="幼圆" panose="02010509060101010101" pitchFamily="49" charset="-122"/>
              </a:rPr>
              <a:t>      </a:t>
            </a:r>
            <a:r>
              <a:rPr lang="zh-CN" altLang="en-US" sz="2800">
                <a:solidFill>
                  <a:schemeClr val="dk1"/>
                </a:solidFill>
                <a:latin typeface="幼圆" panose="02010509060101010101" pitchFamily="49" charset="-122"/>
                <a:ea typeface="汉仪文黑-55简" panose="00020600040101010101" charset="-122"/>
                <a:cs typeface="幼圆" panose="02010509060101010101" pitchFamily="49" charset="-122"/>
              </a:rPr>
              <a:t>这是我的妈妈。其实呢……她是只</a:t>
            </a:r>
            <a:r>
              <a:rPr lang="zh-CN" altLang="en-US" sz="2800" u="sng">
                <a:solidFill>
                  <a:schemeClr val="dk1"/>
                </a:solidFill>
                <a:latin typeface="幼圆" panose="02010509060101010101" pitchFamily="49" charset="-122"/>
                <a:ea typeface="汉仪文黑-55简" panose="00020600040101010101" charset="-122"/>
                <a:cs typeface="幼圆" panose="02010509060101010101" pitchFamily="49" charset="-122"/>
              </a:rPr>
              <a:t>        </a:t>
            </a:r>
            <a:r>
              <a:rPr lang="zh-CN" altLang="en-US" sz="2800">
                <a:solidFill>
                  <a:schemeClr val="dk1"/>
                </a:solidFill>
                <a:latin typeface="幼圆" panose="02010509060101010101" pitchFamily="49" charset="-122"/>
                <a:ea typeface="汉仪文黑-55简" panose="00020600040101010101" charset="-122"/>
                <a:cs typeface="幼圆" panose="02010509060101010101" pitchFamily="49" charset="-122"/>
              </a:rPr>
              <a:t>，梳着一头</a:t>
            </a:r>
            <a:r>
              <a:rPr lang="zh-CN" altLang="en-US" sz="2800" u="sng">
                <a:solidFill>
                  <a:schemeClr val="dk1"/>
                </a:solidFill>
                <a:latin typeface="幼圆" panose="02010509060101010101" pitchFamily="49" charset="-122"/>
                <a:ea typeface="汉仪文黑-55简" panose="00020600040101010101" charset="-122"/>
                <a:cs typeface="幼圆" panose="02010509060101010101" pitchFamily="49" charset="-122"/>
              </a:rPr>
              <a:t>         </a:t>
            </a:r>
            <a:r>
              <a:rPr lang="zh-CN" altLang="en-US" sz="2800">
                <a:solidFill>
                  <a:schemeClr val="dk1"/>
                </a:solidFill>
                <a:latin typeface="幼圆" panose="02010509060101010101" pitchFamily="49" charset="-122"/>
                <a:ea typeface="汉仪文黑-55简" panose="00020600040101010101" charset="-122"/>
                <a:cs typeface="幼圆" panose="02010509060101010101" pitchFamily="49" charset="-122"/>
              </a:rPr>
              <a:t>，最爱吃</a:t>
            </a:r>
            <a:r>
              <a:rPr lang="zh-CN" altLang="en-US" sz="2800" u="sng">
                <a:solidFill>
                  <a:schemeClr val="dk1"/>
                </a:solidFill>
                <a:latin typeface="幼圆" panose="02010509060101010101" pitchFamily="49" charset="-122"/>
                <a:ea typeface="汉仪文黑-55简" panose="00020600040101010101" charset="-122"/>
                <a:cs typeface="幼圆" panose="02010509060101010101" pitchFamily="49" charset="-122"/>
              </a:rPr>
              <a:t>        </a:t>
            </a:r>
            <a:r>
              <a:rPr lang="zh-CN" altLang="en-US" sz="2800">
                <a:solidFill>
                  <a:schemeClr val="dk1"/>
                </a:solidFill>
                <a:latin typeface="幼圆" panose="02010509060101010101" pitchFamily="49" charset="-122"/>
                <a:ea typeface="汉仪文黑-55简" panose="00020600040101010101" charset="-122"/>
                <a:cs typeface="幼圆" panose="02010509060101010101" pitchFamily="49" charset="-122"/>
              </a:rPr>
              <a:t>，因为她觉得</a:t>
            </a:r>
            <a:r>
              <a:rPr lang="zh-CN" altLang="en-US" sz="2800" u="sng">
                <a:solidFill>
                  <a:schemeClr val="dk1"/>
                </a:solidFill>
                <a:latin typeface="幼圆" panose="02010509060101010101" pitchFamily="49" charset="-122"/>
                <a:ea typeface="汉仪文黑-55简" panose="00020600040101010101" charset="-122"/>
                <a:cs typeface="幼圆" panose="02010509060101010101" pitchFamily="49" charset="-122"/>
              </a:rPr>
              <a:t>                  </a:t>
            </a:r>
            <a:r>
              <a:rPr lang="zh-CN" altLang="en-US" sz="2800">
                <a:solidFill>
                  <a:schemeClr val="dk1"/>
                </a:solidFill>
                <a:latin typeface="幼圆" panose="02010509060101010101" pitchFamily="49" charset="-122"/>
                <a:ea typeface="汉仪文黑-55简" panose="00020600040101010101" charset="-122"/>
                <a:cs typeface="幼圆" panose="02010509060101010101" pitchFamily="49" charset="-122"/>
              </a:rPr>
              <a:t>。她是个</a:t>
            </a:r>
            <a:r>
              <a:rPr lang="zh-CN" altLang="en-US" sz="2800" u="sng">
                <a:solidFill>
                  <a:schemeClr val="dk1"/>
                </a:solidFill>
                <a:latin typeface="幼圆" panose="02010509060101010101" pitchFamily="49" charset="-122"/>
                <a:ea typeface="汉仪文黑-55简" panose="00020600040101010101" charset="-122"/>
                <a:cs typeface="幼圆" panose="02010509060101010101" pitchFamily="49" charset="-122"/>
              </a:rPr>
              <a:t>           </a:t>
            </a:r>
            <a:r>
              <a:rPr lang="zh-CN" altLang="en-US" sz="2800">
                <a:solidFill>
                  <a:schemeClr val="dk1"/>
                </a:solidFill>
                <a:latin typeface="幼圆" panose="02010509060101010101" pitchFamily="49" charset="-122"/>
                <a:ea typeface="汉仪文黑-55简" panose="00020600040101010101" charset="-122"/>
                <a:cs typeface="幼圆" panose="02010509060101010101" pitchFamily="49" charset="-122"/>
              </a:rPr>
              <a:t>的妈妈，</a:t>
            </a:r>
            <a:r>
              <a:rPr lang="zh-CN" altLang="en-US" sz="2800" u="sng">
                <a:solidFill>
                  <a:schemeClr val="dk1"/>
                </a:solidFill>
                <a:latin typeface="幼圆" panose="02010509060101010101" pitchFamily="49" charset="-122"/>
                <a:ea typeface="汉仪文黑-55简" panose="00020600040101010101" charset="-122"/>
                <a:cs typeface="幼圆" panose="02010509060101010101" pitchFamily="49" charset="-122"/>
              </a:rPr>
              <a:t>               </a:t>
            </a:r>
            <a:r>
              <a:rPr lang="zh-CN" altLang="en-US" sz="2800">
                <a:solidFill>
                  <a:schemeClr val="dk1"/>
                </a:solidFill>
                <a:latin typeface="幼圆" panose="02010509060101010101" pitchFamily="49" charset="-122"/>
                <a:ea typeface="汉仪文黑-55简" panose="00020600040101010101" charset="-122"/>
                <a:cs typeface="幼圆" panose="02010509060101010101" pitchFamily="49" charset="-122"/>
              </a:rPr>
              <a:t>。</a:t>
            </a:r>
            <a:endParaRPr lang="zh-CN" altLang="en-US" sz="2800">
              <a:solidFill>
                <a:schemeClr val="dk1"/>
              </a:solidFill>
              <a:latin typeface="幼圆" panose="02010509060101010101" pitchFamily="49" charset="-122"/>
              <a:ea typeface="汉仪文黑-55简" panose="00020600040101010101" charset="-122"/>
              <a:cs typeface="幼圆" panose="020105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282825" y="1380490"/>
            <a:ext cx="141414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C00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波浪卷</a:t>
            </a:r>
            <a:endParaRPr lang="zh-CN" altLang="en-US" sz="2400" b="1">
              <a:solidFill>
                <a:srgbClr val="C00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282825" y="2443480"/>
            <a:ext cx="141414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C00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爱吃素</a:t>
            </a:r>
            <a:endParaRPr lang="zh-CN" altLang="en-US" sz="2400" b="1">
              <a:solidFill>
                <a:srgbClr val="C00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153920" y="3380740"/>
            <a:ext cx="146748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C00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性格温柔</a:t>
            </a:r>
            <a:endParaRPr lang="zh-CN" altLang="en-US" sz="2400" b="1">
              <a:solidFill>
                <a:srgbClr val="C00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custDataLst>
      <p:tags r:id="rId8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2" cstate="email"/>
          <a:stretch>
            <a:fillRect/>
          </a:stretch>
        </p:blipFill>
        <p:spPr>
          <a:xfrm flipH="1">
            <a:off x="8192277" y="3620036"/>
            <a:ext cx="871598" cy="144780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3337791" y="575102"/>
            <a:ext cx="2479040" cy="78359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l"/>
            <a:r>
              <a:rPr lang="zh-CN" altLang="en-US" sz="4500" b="1" dirty="0" smtClean="0">
                <a:solidFill>
                  <a:schemeClr val="accent1">
                    <a:lumMod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写作要求</a:t>
            </a:r>
            <a:endParaRPr lang="zh-CN" altLang="en-US" sz="4500" b="1" dirty="0" smtClean="0">
              <a:solidFill>
                <a:schemeClr val="accent1">
                  <a:lumMod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3" name="文本框 2"/>
          <p:cNvSpPr txBox="1"/>
          <p:nvPr>
            <p:custDataLst>
              <p:tags r:id="rId3"/>
            </p:custDataLst>
          </p:nvPr>
        </p:nvSpPr>
        <p:spPr>
          <a:xfrm>
            <a:off x="969010" y="1787525"/>
            <a:ext cx="7384415" cy="181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dk1"/>
                </a:solidFill>
                <a:latin typeface="幼圆" panose="02010509060101010101" pitchFamily="49" charset="-122"/>
                <a:ea typeface="黑体" panose="02010609060101010101" charset="-122"/>
                <a:cs typeface="幼圆" panose="02010509060101010101" pitchFamily="49" charset="-122"/>
              </a:rPr>
              <a:t>1.</a:t>
            </a:r>
            <a:r>
              <a:rPr lang="zh-CN" altLang="en-US" sz="2800" dirty="0">
                <a:solidFill>
                  <a:schemeClr val="dk1"/>
                </a:solidFill>
                <a:latin typeface="幼圆" panose="02010509060101010101" pitchFamily="49" charset="-122"/>
                <a:ea typeface="黑体" panose="02010609060101010101" charset="-122"/>
                <a:cs typeface="幼圆" panose="02010509060101010101" pitchFamily="49" charset="-122"/>
              </a:rPr>
              <a:t>把自己的家庭想象成</a:t>
            </a:r>
            <a:r>
              <a:rPr lang="zh-CN" sz="2800" dirty="0">
                <a:solidFill>
                  <a:schemeClr val="dk1"/>
                </a:solidFill>
                <a:latin typeface="幼圆" panose="02010509060101010101" pitchFamily="49" charset="-122"/>
                <a:ea typeface="黑体" panose="02010609060101010101" charset="-122"/>
                <a:cs typeface="幼圆" panose="02010509060101010101" pitchFamily="49" charset="-122"/>
              </a:rPr>
              <a:t>一个</a:t>
            </a:r>
            <a:r>
              <a:rPr lang="en-US" altLang="zh-CN" sz="2800" dirty="0">
                <a:solidFill>
                  <a:schemeClr val="dk1"/>
                </a:solidFill>
                <a:latin typeface="幼圆" panose="02010509060101010101" pitchFamily="49" charset="-122"/>
                <a:ea typeface="黑体" panose="02010609060101010101" charset="-122"/>
                <a:cs typeface="幼圆" panose="02010509060101010101" pitchFamily="49" charset="-122"/>
              </a:rPr>
              <a:t>“</a:t>
            </a:r>
            <a:r>
              <a:rPr lang="zh-CN" sz="2800" dirty="0">
                <a:solidFill>
                  <a:schemeClr val="dk1"/>
                </a:solidFill>
                <a:latin typeface="幼圆" panose="02010509060101010101" pitchFamily="49" charset="-122"/>
                <a:ea typeface="黑体" panose="02010609060101010101" charset="-122"/>
                <a:cs typeface="幼圆" panose="02010509060101010101" pitchFamily="49" charset="-122"/>
              </a:rPr>
              <a:t>动物园</a:t>
            </a:r>
            <a:r>
              <a:rPr lang="en-US" altLang="zh-CN" sz="2800" dirty="0">
                <a:solidFill>
                  <a:schemeClr val="dk1"/>
                </a:solidFill>
                <a:latin typeface="幼圆" panose="02010509060101010101" pitchFamily="49" charset="-122"/>
                <a:ea typeface="黑体" panose="02010609060101010101" charset="-122"/>
                <a:cs typeface="幼圆" panose="02010509060101010101" pitchFamily="49" charset="-122"/>
              </a:rPr>
              <a:t>”</a:t>
            </a:r>
            <a:r>
              <a:rPr lang="zh-CN" altLang="en-US" sz="2800" dirty="0">
                <a:solidFill>
                  <a:schemeClr val="dk1"/>
                </a:solidFill>
                <a:latin typeface="幼圆" panose="02010509060101010101" pitchFamily="49" charset="-122"/>
                <a:ea typeface="黑体" panose="02010609060101010101" charset="-122"/>
                <a:cs typeface="幼圆" panose="02010509060101010101" pitchFamily="49" charset="-122"/>
              </a:rPr>
              <a:t>。</a:t>
            </a:r>
            <a:endParaRPr lang="en-US" altLang="zh-CN" sz="2800" dirty="0">
              <a:solidFill>
                <a:schemeClr val="dk1"/>
              </a:solidFill>
              <a:latin typeface="幼圆" panose="02010509060101010101" pitchFamily="49" charset="-122"/>
              <a:ea typeface="黑体" panose="02010609060101010101" charset="-122"/>
              <a:cs typeface="幼圆" panose="02010509060101010101" pitchFamily="49" charset="-122"/>
            </a:endParaRPr>
          </a:p>
          <a:p>
            <a:r>
              <a:rPr lang="en-US" altLang="zh-CN" sz="2800" dirty="0">
                <a:solidFill>
                  <a:schemeClr val="dk1"/>
                </a:solidFill>
                <a:latin typeface="幼圆" panose="02010509060101010101" pitchFamily="49" charset="-122"/>
                <a:ea typeface="黑体" panose="02010609060101010101" charset="-122"/>
                <a:cs typeface="幼圆" panose="02010509060101010101" pitchFamily="49" charset="-122"/>
              </a:rPr>
              <a:t>2.</a:t>
            </a:r>
            <a:r>
              <a:rPr lang="zh-CN" altLang="en-US" sz="2800" dirty="0">
                <a:solidFill>
                  <a:schemeClr val="dk1"/>
                </a:solidFill>
                <a:latin typeface="幼圆" panose="02010509060101010101" pitchFamily="49" charset="-122"/>
                <a:ea typeface="黑体" panose="02010609060101010101" charset="-122"/>
                <a:cs typeface="幼圆" panose="02010509060101010101" pitchFamily="49" charset="-122"/>
              </a:rPr>
              <a:t>写出你的家人和哪种动物比较像，以及什么</a:t>
            </a:r>
            <a:endParaRPr lang="zh-CN" altLang="en-US" sz="2800" dirty="0">
              <a:solidFill>
                <a:schemeClr val="dk1"/>
              </a:solidFill>
              <a:latin typeface="幼圆" panose="02010509060101010101" pitchFamily="49" charset="-122"/>
              <a:ea typeface="黑体" panose="02010609060101010101" charset="-122"/>
              <a:cs typeface="幼圆" panose="02010509060101010101" pitchFamily="49" charset="-122"/>
            </a:endParaRPr>
          </a:p>
          <a:p>
            <a:r>
              <a:rPr lang="zh-CN" altLang="en-US" sz="2800" dirty="0">
                <a:solidFill>
                  <a:schemeClr val="dk1"/>
                </a:solidFill>
                <a:latin typeface="幼圆" panose="02010509060101010101" pitchFamily="49" charset="-122"/>
                <a:ea typeface="黑体" panose="02010609060101010101" charset="-122"/>
                <a:cs typeface="幼圆" panose="02010509060101010101" pitchFamily="49" charset="-122"/>
              </a:rPr>
              <a:t>  地方像。</a:t>
            </a:r>
            <a:endParaRPr lang="zh-CN" altLang="en-US" sz="2800" dirty="0">
              <a:solidFill>
                <a:schemeClr val="dk1"/>
              </a:solidFill>
              <a:latin typeface="幼圆" panose="02010509060101010101" pitchFamily="49" charset="-122"/>
              <a:ea typeface="黑体" panose="02010609060101010101" charset="-122"/>
              <a:cs typeface="幼圆" panose="02010509060101010101" pitchFamily="49" charset="-122"/>
            </a:endParaRPr>
          </a:p>
          <a:p>
            <a:r>
              <a:rPr lang="en-US" altLang="zh-CN" sz="2800" dirty="0">
                <a:solidFill>
                  <a:schemeClr val="dk1"/>
                </a:solidFill>
                <a:latin typeface="幼圆" panose="02010509060101010101" pitchFamily="49" charset="-122"/>
                <a:ea typeface="黑体" panose="02010609060101010101" charset="-122"/>
                <a:cs typeface="幼圆" panose="02010509060101010101" pitchFamily="49" charset="-122"/>
              </a:rPr>
              <a:t>3.</a:t>
            </a:r>
            <a:r>
              <a:rPr lang="zh-CN" altLang="en-US" sz="2800" dirty="0">
                <a:solidFill>
                  <a:schemeClr val="dk1"/>
                </a:solidFill>
                <a:latin typeface="幼圆" panose="02010509060101010101" pitchFamily="49" charset="-122"/>
                <a:ea typeface="黑体" panose="02010609060101010101" charset="-122"/>
                <a:cs typeface="幼圆" panose="02010509060101010101" pitchFamily="49" charset="-122"/>
              </a:rPr>
              <a:t>写出自己生活在这个</a:t>
            </a:r>
            <a:r>
              <a:rPr lang="en-US" altLang="zh-CN" sz="2800" dirty="0">
                <a:solidFill>
                  <a:schemeClr val="dk1"/>
                </a:solidFill>
                <a:latin typeface="幼圆" panose="02010509060101010101" pitchFamily="49" charset="-122"/>
                <a:ea typeface="黑体" panose="02010609060101010101" charset="-122"/>
                <a:cs typeface="幼圆" panose="02010509060101010101" pitchFamily="49" charset="-122"/>
              </a:rPr>
              <a:t>“</a:t>
            </a:r>
            <a:r>
              <a:rPr lang="zh-CN" altLang="en-US" sz="2800" dirty="0">
                <a:solidFill>
                  <a:schemeClr val="dk1"/>
                </a:solidFill>
                <a:latin typeface="幼圆" panose="02010509060101010101" pitchFamily="49" charset="-122"/>
                <a:ea typeface="黑体" panose="02010609060101010101" charset="-122"/>
                <a:cs typeface="幼圆" panose="02010509060101010101" pitchFamily="49" charset="-122"/>
              </a:rPr>
              <a:t>动物园</a:t>
            </a:r>
            <a:r>
              <a:rPr lang="en-US" altLang="zh-CN" sz="2800" dirty="0">
                <a:solidFill>
                  <a:schemeClr val="dk1"/>
                </a:solidFill>
                <a:latin typeface="幼圆" panose="02010509060101010101" pitchFamily="49" charset="-122"/>
                <a:ea typeface="黑体" panose="02010609060101010101" charset="-122"/>
                <a:cs typeface="幼圆" panose="02010509060101010101" pitchFamily="49" charset="-122"/>
              </a:rPr>
              <a:t>”</a:t>
            </a:r>
            <a:r>
              <a:rPr lang="zh-CN" altLang="en-US" sz="2800" dirty="0">
                <a:solidFill>
                  <a:schemeClr val="dk1"/>
                </a:solidFill>
                <a:latin typeface="幼圆" panose="02010509060101010101" pitchFamily="49" charset="-122"/>
                <a:ea typeface="黑体" panose="02010609060101010101" charset="-122"/>
                <a:cs typeface="幼圆" panose="02010509060101010101" pitchFamily="49" charset="-122"/>
              </a:rPr>
              <a:t>中的感受。</a:t>
            </a:r>
            <a:endParaRPr lang="zh-CN" altLang="en-US" sz="2800" dirty="0">
              <a:solidFill>
                <a:schemeClr val="dk1"/>
              </a:solidFill>
              <a:latin typeface="幼圆" panose="02010509060101010101" pitchFamily="49" charset="-122"/>
              <a:ea typeface="黑体" panose="02010609060101010101" charset="-122"/>
              <a:cs typeface="幼圆" panose="02010509060101010101" pitchFamily="49" charset="-122"/>
            </a:endParaRPr>
          </a:p>
        </p:txBody>
      </p:sp>
    </p:spTree>
    <p:custDataLst>
      <p:tags r:id="rId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2" cstate="email"/>
          <a:stretch>
            <a:fillRect/>
          </a:stretch>
        </p:blipFill>
        <p:spPr>
          <a:xfrm flipH="1">
            <a:off x="8192277" y="3620036"/>
            <a:ext cx="871598" cy="144780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7502" y="411869"/>
            <a:ext cx="8648576" cy="4186487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1511531" y="2000677"/>
            <a:ext cx="5803900" cy="78359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l"/>
            <a:r>
              <a:rPr lang="zh-CN" altLang="en-US" sz="4500" b="1" smtClean="0">
                <a:solidFill>
                  <a:schemeClr val="accent1">
                    <a:lumMod val="50000"/>
                  </a:schemeClr>
                </a:solidFill>
                <a:latin typeface="幼圆" panose="02010509060101010101" pitchFamily="49" charset="-122"/>
                <a:ea typeface="微软雅黑" panose="020B0503020204020204" pitchFamily="34" charset="-122"/>
                <a:cs typeface="幼圆" panose="02010509060101010101" pitchFamily="49" charset="-122"/>
              </a:rPr>
              <a:t>  </a:t>
            </a:r>
            <a:r>
              <a:rPr lang="zh-CN" altLang="en-US" sz="4500" b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微软雅黑" panose="020B0503020204020204" pitchFamily="34" charset="-122"/>
                <a:cs typeface="幼圆" panose="02010509060101010101" pitchFamily="49" charset="-122"/>
              </a:rPr>
              <a:t>★</a:t>
            </a:r>
            <a:r>
              <a:rPr lang="zh-CN" sz="3600" b="1" smtClean="0">
                <a:solidFill>
                  <a:schemeClr val="accent1">
                    <a:lumMod val="50000"/>
                  </a:schemeClr>
                </a:solidFill>
                <a:latin typeface="幼圆" panose="02010509060101010101" pitchFamily="49" charset="-122"/>
                <a:ea typeface="汉仪文黑-55简" panose="00020600040101010101" charset="-122"/>
                <a:cs typeface="幼圆" panose="02010509060101010101" pitchFamily="49" charset="-122"/>
              </a:rPr>
              <a:t>每个家人对应一种动物</a:t>
            </a:r>
            <a:endParaRPr lang="zh-CN" sz="3600" b="1" smtClean="0">
              <a:solidFill>
                <a:schemeClr val="accent1">
                  <a:lumMod val="50000"/>
                </a:schemeClr>
              </a:solidFill>
              <a:latin typeface="幼圆" panose="02010509060101010101" pitchFamily="49" charset="-122"/>
              <a:ea typeface="汉仪文黑-55简" panose="00020600040101010101" charset="-122"/>
              <a:cs typeface="幼圆" panose="02010509060101010101" pitchFamily="49" charset="-122"/>
            </a:endParaRPr>
          </a:p>
        </p:txBody>
      </p:sp>
    </p:spTree>
    <p:custDataLst>
      <p:tags r:id="rId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2" cstate="email"/>
          <a:stretch>
            <a:fillRect/>
          </a:stretch>
        </p:blipFill>
        <p:spPr>
          <a:xfrm flipH="1">
            <a:off x="8192277" y="3620036"/>
            <a:ext cx="871598" cy="14478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225939" y="329326"/>
            <a:ext cx="756708" cy="851837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8163684" y="625439"/>
            <a:ext cx="722116" cy="735088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3592195" y="640715"/>
            <a:ext cx="4975860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chemeClr val="accent1">
                    <a:lumMod val="50000"/>
                  </a:schemeClr>
                </a:solidFill>
                <a:latin typeface="幼圆" panose="02010509060101010101" pitchFamily="49" charset="-122"/>
                <a:ea typeface="汉仪文黑-55简" panose="00020600040101010101" charset="-122"/>
                <a:cs typeface="幼圆" panose="02010509060101010101" pitchFamily="49" charset="-122"/>
              </a:rPr>
              <a:t>我的妈妈像</a:t>
            </a:r>
            <a:r>
              <a:rPr lang="zh-CN" altLang="en-US" sz="2800" b="1" u="sng">
                <a:solidFill>
                  <a:schemeClr val="accent1">
                    <a:lumMod val="50000"/>
                  </a:schemeClr>
                </a:solidFill>
                <a:latin typeface="幼圆" panose="02010509060101010101" pitchFamily="49" charset="-122"/>
                <a:ea typeface="汉仪文黑-55简" panose="00020600040101010101" charset="-122"/>
                <a:cs typeface="幼圆" panose="02010509060101010101" pitchFamily="49" charset="-122"/>
              </a:rPr>
              <a:t>        </a:t>
            </a:r>
            <a:r>
              <a:rPr lang="zh-CN" altLang="en-US" sz="2800" b="1">
                <a:solidFill>
                  <a:schemeClr val="accent1">
                    <a:lumMod val="50000"/>
                  </a:schemeClr>
                </a:solidFill>
                <a:latin typeface="幼圆" panose="02010509060101010101" pitchFamily="49" charset="-122"/>
                <a:ea typeface="汉仪文黑-55简" panose="00020600040101010101" charset="-122"/>
                <a:cs typeface="幼圆" panose="02010509060101010101" pitchFamily="49" charset="-122"/>
              </a:rPr>
              <a:t>一样</a:t>
            </a:r>
            <a:r>
              <a:rPr lang="zh-CN" altLang="en-US" sz="2800" b="1" u="sng">
                <a:solidFill>
                  <a:schemeClr val="accent1">
                    <a:lumMod val="50000"/>
                  </a:schemeClr>
                </a:solidFill>
                <a:latin typeface="幼圆" panose="02010509060101010101" pitchFamily="49" charset="-122"/>
                <a:ea typeface="汉仪文黑-55简" panose="00020600040101010101" charset="-122"/>
                <a:cs typeface="幼圆" panose="02010509060101010101" pitchFamily="49" charset="-122"/>
              </a:rPr>
              <a:t>        </a:t>
            </a:r>
            <a:r>
              <a:rPr lang="zh-CN" altLang="en-US" sz="2800" b="1">
                <a:solidFill>
                  <a:schemeClr val="accent1">
                    <a:lumMod val="50000"/>
                  </a:schemeClr>
                </a:solidFill>
                <a:latin typeface="幼圆" panose="02010509060101010101" pitchFamily="49" charset="-122"/>
                <a:ea typeface="汉仪文黑-55简" panose="00020600040101010101" charset="-122"/>
                <a:cs typeface="幼圆" panose="02010509060101010101" pitchFamily="49" charset="-122"/>
              </a:rPr>
              <a:t>。</a:t>
            </a:r>
            <a:endParaRPr lang="zh-CN" altLang="en-US" sz="2800" b="1">
              <a:solidFill>
                <a:schemeClr val="accent1">
                  <a:lumMod val="50000"/>
                </a:schemeClr>
              </a:solidFill>
              <a:latin typeface="幼圆" panose="02010509060101010101" pitchFamily="49" charset="-122"/>
              <a:ea typeface="汉仪文黑-55简" panose="00020600040101010101" charset="-122"/>
              <a:cs typeface="幼圆" panose="02010509060101010101" pitchFamily="49" charset="-122"/>
            </a:endParaRPr>
          </a:p>
        </p:txBody>
      </p:sp>
      <p:sp>
        <p:nvSpPr>
          <p:cNvPr id="19" name="圆角矩形 18"/>
          <p:cNvSpPr/>
          <p:nvPr>
            <p:custDataLst>
              <p:tags r:id="rId5"/>
            </p:custDataLst>
          </p:nvPr>
        </p:nvSpPr>
        <p:spPr>
          <a:xfrm>
            <a:off x="3474722" y="1677337"/>
            <a:ext cx="5210612" cy="640867"/>
          </a:xfrm>
          <a:prstGeom prst="roundRect">
            <a:avLst>
              <a:gd name="adj" fmla="val 24740"/>
            </a:avLst>
          </a:prstGeom>
          <a:solidFill>
            <a:srgbClr val="FFFE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chemeClr val="lt1"/>
              </a:solidFill>
              <a:latin typeface="幼圆" panose="02010509060101010101" pitchFamily="49" charset="-122"/>
              <a:cs typeface="幼圆" panose="02010509060101010101" pitchFamily="49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257054" y="1484391"/>
            <a:ext cx="756708" cy="851837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8194799" y="1780504"/>
            <a:ext cx="722116" cy="735088"/>
          </a:xfrm>
          <a:prstGeom prst="rect">
            <a:avLst/>
          </a:prstGeom>
        </p:spPr>
      </p:pic>
      <p:sp>
        <p:nvSpPr>
          <p:cNvPr id="17" name="文本框 16"/>
          <p:cNvSpPr txBox="1"/>
          <p:nvPr>
            <p:custDataLst>
              <p:tags r:id="rId6"/>
            </p:custDataLst>
          </p:nvPr>
        </p:nvSpPr>
        <p:spPr>
          <a:xfrm>
            <a:off x="3592195" y="1744345"/>
            <a:ext cx="4975860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dk1"/>
                </a:solidFill>
                <a:latin typeface="幼圆" panose="02010509060101010101" pitchFamily="49" charset="-122"/>
                <a:ea typeface="汉仪文黑-55简" panose="00020600040101010101" charset="-122"/>
                <a:cs typeface="幼圆" panose="02010509060101010101" pitchFamily="49" charset="-122"/>
              </a:rPr>
              <a:t>我的爸爸像</a:t>
            </a:r>
            <a:r>
              <a:rPr lang="zh-CN" altLang="en-US" sz="2800" b="1" u="sng" dirty="0">
                <a:solidFill>
                  <a:schemeClr val="dk1"/>
                </a:solidFill>
                <a:latin typeface="幼圆" panose="02010509060101010101" pitchFamily="49" charset="-122"/>
                <a:ea typeface="汉仪文黑-55简" panose="00020600040101010101" charset="-122"/>
                <a:cs typeface="幼圆" panose="02010509060101010101" pitchFamily="49" charset="-122"/>
              </a:rPr>
              <a:t>        </a:t>
            </a:r>
            <a:r>
              <a:rPr lang="zh-CN" altLang="en-US" sz="2800" b="1" dirty="0">
                <a:solidFill>
                  <a:schemeClr val="dk1"/>
                </a:solidFill>
                <a:latin typeface="幼圆" panose="02010509060101010101" pitchFamily="49" charset="-122"/>
                <a:ea typeface="汉仪文黑-55简" panose="00020600040101010101" charset="-122"/>
                <a:cs typeface="幼圆" panose="02010509060101010101" pitchFamily="49" charset="-122"/>
              </a:rPr>
              <a:t>一样</a:t>
            </a:r>
            <a:r>
              <a:rPr lang="zh-CN" altLang="en-US" sz="2800" b="1" u="sng" dirty="0">
                <a:solidFill>
                  <a:schemeClr val="dk1"/>
                </a:solidFill>
                <a:latin typeface="幼圆" panose="02010509060101010101" pitchFamily="49" charset="-122"/>
                <a:ea typeface="汉仪文黑-55简" panose="00020600040101010101" charset="-122"/>
                <a:cs typeface="幼圆" panose="02010509060101010101" pitchFamily="49" charset="-122"/>
              </a:rPr>
              <a:t>        </a:t>
            </a:r>
            <a:r>
              <a:rPr lang="zh-CN" altLang="en-US" sz="2800" b="1" dirty="0">
                <a:solidFill>
                  <a:schemeClr val="dk1"/>
                </a:solidFill>
                <a:latin typeface="幼圆" panose="02010509060101010101" pitchFamily="49" charset="-122"/>
                <a:ea typeface="汉仪文黑-55简" panose="00020600040101010101" charset="-122"/>
                <a:cs typeface="幼圆" panose="02010509060101010101" pitchFamily="49" charset="-122"/>
              </a:rPr>
              <a:t>。</a:t>
            </a:r>
            <a:endParaRPr lang="zh-CN" altLang="en-US" sz="2800" b="1" dirty="0">
              <a:solidFill>
                <a:schemeClr val="dk1"/>
              </a:solidFill>
              <a:latin typeface="幼圆" panose="02010509060101010101" pitchFamily="49" charset="-122"/>
              <a:ea typeface="汉仪文黑-55简" panose="00020600040101010101" charset="-122"/>
              <a:cs typeface="幼圆" panose="02010509060101010101" pitchFamily="49" charset="-122"/>
            </a:endParaRPr>
          </a:p>
        </p:txBody>
      </p:sp>
      <p:sp>
        <p:nvSpPr>
          <p:cNvPr id="20" name="圆角矩形 19"/>
          <p:cNvSpPr/>
          <p:nvPr>
            <p:custDataLst>
              <p:tags r:id="rId7"/>
            </p:custDataLst>
          </p:nvPr>
        </p:nvSpPr>
        <p:spPr>
          <a:xfrm>
            <a:off x="3474722" y="2791762"/>
            <a:ext cx="5210612" cy="640867"/>
          </a:xfrm>
          <a:prstGeom prst="roundRect">
            <a:avLst>
              <a:gd name="adj" fmla="val 24740"/>
            </a:avLst>
          </a:prstGeom>
          <a:solidFill>
            <a:srgbClr val="FFFE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chemeClr val="lt1"/>
              </a:solidFill>
              <a:latin typeface="幼圆" panose="02010509060101010101" pitchFamily="49" charset="-122"/>
              <a:cs typeface="幼圆" panose="02010509060101010101" pitchFamily="49" charset="-122"/>
            </a:endParaRP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257054" y="2598816"/>
            <a:ext cx="756708" cy="851837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8194799" y="2894929"/>
            <a:ext cx="722116" cy="735088"/>
          </a:xfrm>
          <a:prstGeom prst="rect">
            <a:avLst/>
          </a:prstGeom>
        </p:spPr>
      </p:pic>
      <p:sp>
        <p:nvSpPr>
          <p:cNvPr id="23" name="文本框 22"/>
          <p:cNvSpPr txBox="1"/>
          <p:nvPr>
            <p:custDataLst>
              <p:tags r:id="rId8"/>
            </p:custDataLst>
          </p:nvPr>
        </p:nvSpPr>
        <p:spPr>
          <a:xfrm>
            <a:off x="4186555" y="2858770"/>
            <a:ext cx="497586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chemeClr val="dk1"/>
                </a:solidFill>
                <a:latin typeface="幼圆" panose="02010509060101010101" pitchFamily="49" charset="-122"/>
                <a:ea typeface="汉仪文黑-55简" panose="00020600040101010101" charset="-122"/>
                <a:cs typeface="幼圆" panose="02010509060101010101" pitchFamily="49" charset="-122"/>
              </a:rPr>
              <a:t>我像</a:t>
            </a:r>
            <a:r>
              <a:rPr lang="zh-CN" altLang="en-US" sz="2800" b="1" u="sng">
                <a:solidFill>
                  <a:schemeClr val="dk1"/>
                </a:solidFill>
                <a:latin typeface="幼圆" panose="02010509060101010101" pitchFamily="49" charset="-122"/>
                <a:ea typeface="汉仪文黑-55简" panose="00020600040101010101" charset="-122"/>
                <a:cs typeface="幼圆" panose="02010509060101010101" pitchFamily="49" charset="-122"/>
              </a:rPr>
              <a:t>        </a:t>
            </a:r>
            <a:r>
              <a:rPr lang="zh-CN" altLang="en-US" sz="2800" b="1">
                <a:solidFill>
                  <a:schemeClr val="dk1"/>
                </a:solidFill>
                <a:latin typeface="幼圆" panose="02010509060101010101" pitchFamily="49" charset="-122"/>
                <a:ea typeface="汉仪文黑-55简" panose="00020600040101010101" charset="-122"/>
                <a:cs typeface="幼圆" panose="02010509060101010101" pitchFamily="49" charset="-122"/>
              </a:rPr>
              <a:t>一样</a:t>
            </a:r>
            <a:r>
              <a:rPr lang="zh-CN" altLang="en-US" sz="2800" b="1" u="sng">
                <a:solidFill>
                  <a:schemeClr val="dk1"/>
                </a:solidFill>
                <a:latin typeface="幼圆" panose="02010509060101010101" pitchFamily="49" charset="-122"/>
                <a:ea typeface="汉仪文黑-55简" panose="00020600040101010101" charset="-122"/>
                <a:cs typeface="幼圆" panose="02010509060101010101" pitchFamily="49" charset="-122"/>
              </a:rPr>
              <a:t>        </a:t>
            </a:r>
            <a:r>
              <a:rPr lang="zh-CN" altLang="en-US" sz="2800" b="1">
                <a:solidFill>
                  <a:schemeClr val="dk1"/>
                </a:solidFill>
                <a:latin typeface="幼圆" panose="02010509060101010101" pitchFamily="49" charset="-122"/>
                <a:ea typeface="汉仪文黑-55简" panose="00020600040101010101" charset="-122"/>
                <a:cs typeface="幼圆" panose="02010509060101010101" pitchFamily="49" charset="-122"/>
              </a:rPr>
              <a:t>。</a:t>
            </a:r>
            <a:endParaRPr lang="zh-CN" altLang="en-US" sz="2800" b="1">
              <a:solidFill>
                <a:schemeClr val="dk1"/>
              </a:solidFill>
              <a:latin typeface="幼圆" panose="02010509060101010101" pitchFamily="49" charset="-122"/>
              <a:ea typeface="汉仪文黑-55简" panose="00020600040101010101" charset="-122"/>
              <a:cs typeface="幼圆" panose="02010509060101010101" pitchFamily="49" charset="-122"/>
            </a:endParaRPr>
          </a:p>
        </p:txBody>
      </p:sp>
      <p:sp>
        <p:nvSpPr>
          <p:cNvPr id="24" name="圆角矩形 23"/>
          <p:cNvSpPr/>
          <p:nvPr>
            <p:custDataLst>
              <p:tags r:id="rId9"/>
            </p:custDataLst>
          </p:nvPr>
        </p:nvSpPr>
        <p:spPr>
          <a:xfrm>
            <a:off x="3474722" y="3938572"/>
            <a:ext cx="5210612" cy="640867"/>
          </a:xfrm>
          <a:prstGeom prst="roundRect">
            <a:avLst>
              <a:gd name="adj" fmla="val 24740"/>
            </a:avLst>
          </a:prstGeom>
          <a:solidFill>
            <a:srgbClr val="FFFE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chemeClr val="lt1"/>
              </a:solidFill>
              <a:latin typeface="幼圆" panose="02010509060101010101" pitchFamily="49" charset="-122"/>
              <a:cs typeface="幼圆" panose="02010509060101010101" pitchFamily="49" charset="-122"/>
            </a:endParaRP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257054" y="3745626"/>
            <a:ext cx="756708" cy="851837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8194799" y="4041739"/>
            <a:ext cx="722116" cy="735088"/>
          </a:xfrm>
          <a:prstGeom prst="rect">
            <a:avLst/>
          </a:prstGeom>
        </p:spPr>
      </p:pic>
      <p:sp>
        <p:nvSpPr>
          <p:cNvPr id="27" name="文本框 26"/>
          <p:cNvSpPr txBox="1"/>
          <p:nvPr>
            <p:custDataLst>
              <p:tags r:id="rId10"/>
            </p:custDataLst>
          </p:nvPr>
        </p:nvSpPr>
        <p:spPr>
          <a:xfrm>
            <a:off x="3592195" y="4005580"/>
            <a:ext cx="5570220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chemeClr val="dk2">
                    <a:lumMod val="25000"/>
                  </a:schemeClr>
                </a:solidFill>
                <a:latin typeface="幼圆" panose="02010509060101010101" pitchFamily="49" charset="-122"/>
                <a:ea typeface="汉仪文黑-55简" panose="00020600040101010101" charset="-122"/>
                <a:cs typeface="幼圆" panose="02010509060101010101" pitchFamily="49" charset="-122"/>
              </a:rPr>
              <a:t>我的</a:t>
            </a:r>
            <a:r>
              <a:rPr lang="zh-CN" altLang="en-US" sz="2800" b="1" u="sng">
                <a:solidFill>
                  <a:schemeClr val="dk2">
                    <a:lumMod val="25000"/>
                  </a:schemeClr>
                </a:solidFill>
                <a:latin typeface="幼圆" panose="02010509060101010101" pitchFamily="49" charset="-122"/>
                <a:ea typeface="汉仪文黑-55简" panose="00020600040101010101" charset="-122"/>
                <a:cs typeface="幼圆" panose="02010509060101010101" pitchFamily="49" charset="-122"/>
                <a:sym typeface="+mn-ea"/>
              </a:rPr>
              <a:t>        </a:t>
            </a:r>
            <a:r>
              <a:rPr lang="zh-CN" altLang="en-US" sz="2800" b="1">
                <a:solidFill>
                  <a:schemeClr val="dk2">
                    <a:lumMod val="25000"/>
                  </a:schemeClr>
                </a:solidFill>
                <a:latin typeface="幼圆" panose="02010509060101010101" pitchFamily="49" charset="-122"/>
                <a:ea typeface="汉仪文黑-55简" panose="00020600040101010101" charset="-122"/>
                <a:cs typeface="幼圆" panose="02010509060101010101" pitchFamily="49" charset="-122"/>
              </a:rPr>
              <a:t>像</a:t>
            </a:r>
            <a:r>
              <a:rPr lang="zh-CN" altLang="en-US" sz="2800" b="1" u="sng">
                <a:solidFill>
                  <a:schemeClr val="dk2">
                    <a:lumMod val="25000"/>
                  </a:schemeClr>
                </a:solidFill>
                <a:latin typeface="幼圆" panose="02010509060101010101" pitchFamily="49" charset="-122"/>
                <a:ea typeface="汉仪文黑-55简" panose="00020600040101010101" charset="-122"/>
                <a:cs typeface="幼圆" panose="02010509060101010101" pitchFamily="49" charset="-122"/>
              </a:rPr>
              <a:t>        </a:t>
            </a:r>
            <a:r>
              <a:rPr lang="zh-CN" altLang="en-US" sz="2800" b="1">
                <a:solidFill>
                  <a:schemeClr val="dk2">
                    <a:lumMod val="25000"/>
                  </a:schemeClr>
                </a:solidFill>
                <a:latin typeface="幼圆" panose="02010509060101010101" pitchFamily="49" charset="-122"/>
                <a:ea typeface="汉仪文黑-55简" panose="00020600040101010101" charset="-122"/>
                <a:cs typeface="幼圆" panose="02010509060101010101" pitchFamily="49" charset="-122"/>
              </a:rPr>
              <a:t>一样</a:t>
            </a:r>
            <a:r>
              <a:rPr lang="zh-CN" altLang="en-US" sz="2800" b="1" u="sng">
                <a:solidFill>
                  <a:schemeClr val="dk2">
                    <a:lumMod val="25000"/>
                  </a:schemeClr>
                </a:solidFill>
                <a:latin typeface="幼圆" panose="02010509060101010101" pitchFamily="49" charset="-122"/>
                <a:ea typeface="汉仪文黑-55简" panose="00020600040101010101" charset="-122"/>
                <a:cs typeface="幼圆" panose="02010509060101010101" pitchFamily="49" charset="-122"/>
              </a:rPr>
              <a:t>        </a:t>
            </a:r>
            <a:r>
              <a:rPr lang="zh-CN" altLang="en-US" sz="2800" b="1">
                <a:solidFill>
                  <a:schemeClr val="dk2">
                    <a:lumMod val="25000"/>
                  </a:schemeClr>
                </a:solidFill>
                <a:latin typeface="幼圆" panose="02010509060101010101" pitchFamily="49" charset="-122"/>
                <a:ea typeface="汉仪文黑-55简" panose="00020600040101010101" charset="-122"/>
                <a:cs typeface="幼圆" panose="02010509060101010101" pitchFamily="49" charset="-122"/>
              </a:rPr>
              <a:t>。</a:t>
            </a:r>
            <a:endParaRPr lang="zh-CN" altLang="en-US" sz="2800" b="1">
              <a:solidFill>
                <a:schemeClr val="dk2">
                  <a:lumMod val="25000"/>
                </a:schemeClr>
              </a:solidFill>
              <a:latin typeface="幼圆" panose="02010509060101010101" pitchFamily="49" charset="-122"/>
              <a:ea typeface="汉仪文黑-55简" panose="00020600040101010101" charset="-122"/>
              <a:cs typeface="幼圆" panose="02010509060101010101" pitchFamily="49" charset="-122"/>
            </a:endParaRP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11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471805" y="134620"/>
            <a:ext cx="2453640" cy="2289810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12" cstate="email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2895" y="2515870"/>
            <a:ext cx="2622550" cy="2562860"/>
          </a:xfrm>
          <a:prstGeom prst="rect">
            <a:avLst/>
          </a:prstGeom>
        </p:spPr>
      </p:pic>
      <p:sp>
        <p:nvSpPr>
          <p:cNvPr id="30" name="文本框 29"/>
          <p:cNvSpPr txBox="1"/>
          <p:nvPr/>
        </p:nvSpPr>
        <p:spPr>
          <a:xfrm>
            <a:off x="5278120" y="4578985"/>
            <a:ext cx="160401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>
                <a:solidFill>
                  <a:srgbClr val="BC3E65"/>
                </a:solidFill>
                <a:latin typeface="幼圆" panose="02010509060101010101" pitchFamily="49" charset="-122"/>
                <a:ea typeface="汉仪文黑-55简" panose="00020600040101010101" charset="-122"/>
                <a:cs typeface="幼圆" panose="02010509060101010101" pitchFamily="49" charset="-122"/>
              </a:rPr>
              <a:t>……</a:t>
            </a:r>
            <a:endParaRPr lang="zh-CN" altLang="en-US" sz="4000" b="1">
              <a:solidFill>
                <a:srgbClr val="BC3E65"/>
              </a:solidFill>
              <a:latin typeface="幼圆" panose="02010509060101010101" pitchFamily="49" charset="-122"/>
              <a:ea typeface="汉仪文黑-55简" panose="00020600040101010101" charset="-122"/>
              <a:cs typeface="幼圆" panose="02010509060101010101" pitchFamily="49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5506720" y="625475"/>
            <a:ext cx="10033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BC3E65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绵羊</a:t>
            </a:r>
            <a:endParaRPr lang="zh-CN" altLang="en-US" sz="2800" b="1">
              <a:solidFill>
                <a:srgbClr val="BC3E65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7247255" y="625475"/>
            <a:ext cx="10033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BC3E65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温柔</a:t>
            </a:r>
            <a:endParaRPr lang="zh-CN" altLang="en-US" sz="2800" b="1">
              <a:solidFill>
                <a:srgbClr val="BC3E65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custDataLst>
      <p:tags r:id="rId1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</p:bldLst>
  </p:timing>
</p:sld>
</file>

<file path=ppt/tags/tag1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0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0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10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10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10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10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10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10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107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1"/>
  <p:tag name="KSO_WM_UNIT_INDEX" val="1"/>
  <p:tag name="KSO_WM_UNIT_LAYERLEVEL" val="1"/>
  <p:tag name="KSO_WM_UNIT_TYPE" val="i"/>
</p:tagLst>
</file>

<file path=ppt/tags/tag108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109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11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10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111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112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3*i*1"/>
  <p:tag name="KSO_WM_UNIT_INDEX" val="1"/>
  <p:tag name="KSO_WM_UNIT_LAYERLEVEL" val="1"/>
  <p:tag name="KSO_WM_UNIT_SUBTYPE" val="h"/>
  <p:tag name="KSO_WM_UNIT_TYPE" val="i"/>
</p:tagLst>
</file>

<file path=ppt/tags/tag113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i*1"/>
  <p:tag name="KSO_WM_UNIT_INDEX" val="1"/>
  <p:tag name="KSO_WM_UNIT_LAYERLEVEL" val="1"/>
  <p:tag name="KSO_WM_UNIT_TYPE" val="i"/>
</p:tagLst>
</file>

<file path=ppt/tags/tag114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i*2"/>
  <p:tag name="KSO_WM_UNIT_INDEX" val="2"/>
  <p:tag name="KSO_WM_UNIT_LAYERLEVEL" val="1"/>
  <p:tag name="KSO_WM_UNIT_TYPE" val="i"/>
</p:tagLst>
</file>

<file path=ppt/tags/tag115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116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117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118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119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12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20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4*i*1"/>
  <p:tag name="KSO_WM_UNIT_INDEX" val="1"/>
  <p:tag name="KSO_WM_UNIT_LAYERLEVEL" val="1"/>
  <p:tag name="KSO_WM_UNIT_SUBTYPE" val="h"/>
  <p:tag name="KSO_WM_UNIT_TYPE" val="i"/>
</p:tagLst>
</file>

<file path=ppt/tags/tag121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i*1"/>
  <p:tag name="KSO_WM_UNIT_INDEX" val="1"/>
  <p:tag name="KSO_WM_UNIT_LAYERLEVEL" val="1"/>
  <p:tag name="KSO_WM_UNIT_TYPE" val="i"/>
</p:tagLst>
</file>

<file path=ppt/tags/tag122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123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124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125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126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127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128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5*i*1"/>
  <p:tag name="KSO_WM_UNIT_INDEX" val="1"/>
  <p:tag name="KSO_WM_UNIT_LAYERLEVEL" val="1"/>
  <p:tag name="KSO_WM_UNIT_SUBTYPE" val="h"/>
  <p:tag name="KSO_WM_UNIT_TYPE" val="i"/>
</p:tagLst>
</file>

<file path=ppt/tags/tag129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i*5"/>
  <p:tag name="KSO_WM_UNIT_INDEX" val="5"/>
  <p:tag name="KSO_WM_UNIT_LAYERLEVEL" val="1"/>
  <p:tag name="KSO_WM_UNIT_TYPE" val="i"/>
</p:tagLst>
</file>

<file path=ppt/tags/tag13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30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131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132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133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134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135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136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6*i*1"/>
  <p:tag name="KSO_WM_UNIT_INDEX" val="1"/>
  <p:tag name="KSO_WM_UNIT_LAYERLEVEL" val="1"/>
  <p:tag name="KSO_WM_UNIT_SUBTYPE" val="h"/>
  <p:tag name="KSO_WM_UNIT_TYPE" val="i"/>
</p:tagLst>
</file>

<file path=ppt/tags/tag137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i*1"/>
  <p:tag name="KSO_WM_UNIT_INDEX" val="1"/>
  <p:tag name="KSO_WM_UNIT_LAYERLEVEL" val="1"/>
  <p:tag name="KSO_WM_UNIT_TYPE" val="i"/>
</p:tagLst>
</file>

<file path=ppt/tags/tag138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139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14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40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141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142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143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144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i*1"/>
  <p:tag name="KSO_WM_UNIT_INDEX" val="1"/>
  <p:tag name="KSO_WM_UNIT_LAYERLEVEL" val="1"/>
  <p:tag name="KSO_WM_UNIT_TYPE" val="i"/>
</p:tagLst>
</file>

<file path=ppt/tags/tag145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7*i*1"/>
  <p:tag name="KSO_WM_UNIT_INDEX" val="1"/>
  <p:tag name="KSO_WM_UNIT_LAYERLEVEL" val="1"/>
  <p:tag name="KSO_WM_UNIT_SUBTYPE" val="h"/>
  <p:tag name="KSO_WM_UNIT_TYPE" val="i"/>
</p:tagLst>
</file>

<file path=ppt/tags/tag146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47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48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49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5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50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51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52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53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54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8*i*1"/>
  <p:tag name="KSO_WM_UNIT_INDEX" val="1"/>
  <p:tag name="KSO_WM_UNIT_LAYERLEVEL" val="1"/>
  <p:tag name="KSO_WM_UNIT_SUBTYPE" val="h"/>
  <p:tag name="KSO_WM_UNIT_TYPE" val="i"/>
</p:tagLst>
</file>

<file path=ppt/tags/tag155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i*1"/>
  <p:tag name="KSO_WM_UNIT_INDEX" val="1"/>
  <p:tag name="KSO_WM_UNIT_LAYERLEVEL" val="1"/>
  <p:tag name="KSO_WM_UNIT_TYPE" val="i"/>
</p:tagLst>
</file>

<file path=ppt/tags/tag156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i*2"/>
  <p:tag name="KSO_WM_UNIT_INDEX" val="2"/>
  <p:tag name="KSO_WM_UNIT_LAYERLEVEL" val="1"/>
  <p:tag name="KSO_WM_UNIT_TYPE" val="i"/>
</p:tagLst>
</file>

<file path=ppt/tags/tag157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58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59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6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60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61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62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659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63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659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6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6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6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67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COLOR_TYPE" val="1"/>
  <p:tag name="KSO_WM_TEMPLATE_INDEX" val="20202659"/>
  <p:tag name="KSO_WM_TEMPLATE_MASTER_THUMB_INDEX" val="12"/>
  <p:tag name="KSO_WM_TEMPLATE_MASTER_TYPE" val="1"/>
  <p:tag name="KSO_WM_TEMPLATE_SUBCATEGORY" val="0"/>
  <p:tag name="KSO_WM_TEMPLATE_THUMBS_INDEX" val="1、4、7、8、10、11、12、13、15"/>
</p:tagLst>
</file>

<file path=ppt/tags/tag168.xml><?xml version="1.0" encoding="utf-8"?>
<p:tagLst xmlns:p="http://schemas.openxmlformats.org/presentationml/2006/main">
  <p:tag name="KSO_WM_SLIDE_BACKGROUND_TYPE" val="general"/>
  <p:tag name="KSO_WM_SLIDE_BK_DARK_LIGHT" val="2"/>
  <p:tag name="KSO_WM_SLIDE_MODEL_TYPE" val="cover"/>
  <p:tag name="KSO_WM_SPECIAL_SOURCE" val="bdnull"/>
</p:tagLst>
</file>

<file path=ppt/tags/tag169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1"/>
  <p:tag name="KSO_WM_UNIT_INDEX" val="1"/>
  <p:tag name="KSO_WM_UNIT_LAYERLEVEL" val="1"/>
  <p:tag name="KSO_WM_UNIT_TYPE" val="i"/>
  <p:tag name="WM_BEAUTIFY_SHAPE_IDENTITY" val="{b163f0ba-664c-4f28-b25f-f9aca88ee9b5}"/>
</p:tagLst>
</file>

<file path=ppt/tags/tag17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70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171.xml><?xml version="1.0" encoding="utf-8"?>
<p:tagLst xmlns:p="http://schemas.openxmlformats.org/presentationml/2006/main">
  <p:tag name="KSO_WM_UNIT_TEXT_FILL_FORE_SCHEMECOLOR_INDEX" val="2"/>
  <p:tag name="KSO_WM_UNIT_TEXT_FILL_FORE_SCHEMECOLOR_INDEX_BRIGHTNESS" val="0"/>
  <p:tag name="KSO_WM_UNIT_TEXT_FILL_TYPE" val="1"/>
</p:tagLst>
</file>

<file path=ppt/tags/tag172.xml><?xml version="1.0" encoding="utf-8"?>
<p:tagLst xmlns:p="http://schemas.openxmlformats.org/presentationml/2006/main">
  <p:tag name="KSO_WM_UNIT_TEXT_FILL_FORE_SCHEMECOLOR_INDEX" val="2"/>
  <p:tag name="KSO_WM_UNIT_TEXT_FILL_FORE_SCHEMECOLOR_INDEX_BRIGHTNESS" val="0"/>
  <p:tag name="KSO_WM_UNIT_TEXT_FILL_TYPE" val="1"/>
</p:tagLst>
</file>

<file path=ppt/tags/tag173.xml><?xml version="1.0" encoding="utf-8"?>
<p:tagLst xmlns:p="http://schemas.openxmlformats.org/presentationml/2006/main">
  <p:tag name="KSO_WM_UNIT_TEXT_FILL_FORE_SCHEMECOLOR_INDEX" val="2"/>
  <p:tag name="KSO_WM_UNIT_TEXT_FILL_FORE_SCHEMECOLOR_INDEX_BRIGHTNESS" val="0"/>
  <p:tag name="KSO_WM_UNIT_TEXT_FILL_TYPE" val="1"/>
</p:tagLst>
</file>

<file path=ppt/tags/tag174.xml><?xml version="1.0" encoding="utf-8"?>
<p:tagLst xmlns:p="http://schemas.openxmlformats.org/presentationml/2006/main">
  <p:tag name="KSO_WM_UNIT_TEXT_FILL_FORE_SCHEMECOLOR_INDEX" val="2"/>
  <p:tag name="KSO_WM_UNIT_TEXT_FILL_FORE_SCHEMECOLOR_INDEX_BRIGHTNESS" val="0"/>
  <p:tag name="KSO_WM_UNIT_TEXT_FILL_TYPE" val="1"/>
</p:tagLst>
</file>

<file path=ppt/tags/tag175.xml><?xml version="1.0" encoding="utf-8"?>
<p:tagLst xmlns:p="http://schemas.openxmlformats.org/presentationml/2006/main">
  <p:tag name="KSO_WM_UNIT_TEXT_FILL_FORE_SCHEMECOLOR_INDEX" val="2"/>
  <p:tag name="KSO_WM_UNIT_TEXT_FILL_FORE_SCHEMECOLOR_INDEX_BRIGHTNESS" val="0"/>
  <p:tag name="KSO_WM_UNIT_TEXT_FILL_TYPE" val="1"/>
</p:tagLst>
</file>

<file path=ppt/tags/tag176.xml><?xml version="1.0" encoding="utf-8"?>
<p:tagLst xmlns:p="http://schemas.openxmlformats.org/presentationml/2006/main">
  <p:tag name="KSO_WM_SLIDE_BACKGROUND_TYPE" val="general"/>
  <p:tag name="KSO_WM_SLIDE_BK_DARK_LIGHT" val="2"/>
  <p:tag name="KSO_WM_SLIDE_MODEL_TYPE" val="cover"/>
  <p:tag name="KSO_WM_SPECIAL_SOURCE" val="bdnull"/>
</p:tagLst>
</file>

<file path=ppt/tags/tag177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1"/>
  <p:tag name="KSO_WM_UNIT_INDEX" val="1"/>
  <p:tag name="KSO_WM_UNIT_LAYERLEVEL" val="1"/>
  <p:tag name="KSO_WM_UNIT_TYPE" val="i"/>
  <p:tag name="WM_BEAUTIFY_SHAPE_IDENTITY" val="{18bf2aa1-efd6-4676-a6fd-9af66e64e54d}"/>
</p:tagLst>
</file>

<file path=ppt/tags/tag178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179.xml><?xml version="1.0" encoding="utf-8"?>
<p:tagLst xmlns:p="http://schemas.openxmlformats.org/presentationml/2006/main">
  <p:tag name="KSO_WM_SLIDE_BACKGROUND_TYPE" val="general"/>
  <p:tag name="KSO_WM_SLIDE_BK_DARK_LIGHT" val="2"/>
  <p:tag name="KSO_WM_SPECIAL_SOURCE" val="bdnull"/>
</p:tagLst>
</file>

<file path=ppt/tags/tag18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80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1"/>
  <p:tag name="KSO_WM_UNIT_INDEX" val="1"/>
  <p:tag name="KSO_WM_UNIT_LAYERLEVEL" val="1"/>
  <p:tag name="KSO_WM_UNIT_TYPE" val="i"/>
  <p:tag name="WM_BEAUTIFY_SHAPE_IDENTITY" val="{8869ef17-5d89-4011-b739-9b0437a6d64a}"/>
</p:tagLst>
</file>

<file path=ppt/tags/tag181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182.xml><?xml version="1.0" encoding="utf-8"?>
<p:tagLst xmlns:p="http://schemas.openxmlformats.org/presentationml/2006/main">
  <p:tag name="KSO_WM_SLIDE_BACKGROUND_TYPE" val="general"/>
  <p:tag name="KSO_WM_SLIDE_BK_DARK_LIGHT" val="2"/>
  <p:tag name="KSO_WM_SPECIAL_SOURCE" val="bdnull"/>
</p:tagLst>
</file>

<file path=ppt/tags/tag183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1"/>
  <p:tag name="KSO_WM_UNIT_INDEX" val="1"/>
  <p:tag name="KSO_WM_UNIT_LAYERLEVEL" val="1"/>
  <p:tag name="KSO_WM_UNIT_TYPE" val="i"/>
  <p:tag name="WM_BEAUTIFY_SHAPE_IDENTITY" val="{a17b33e2-7e23-4fd1-90a5-bcdf0b0f898c}"/>
</p:tagLst>
</file>

<file path=ppt/tags/tag184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185.xml><?xml version="1.0" encoding="utf-8"?>
<p:tagLst xmlns:p="http://schemas.openxmlformats.org/presentationml/2006/main">
  <p:tag name="KSO_WM_SLIDE_BACKGROUND_TYPE" val="general"/>
  <p:tag name="KSO_WM_SLIDE_BK_DARK_LIGHT" val="2"/>
  <p:tag name="KSO_WM_SPECIAL_SOURCE" val="bdnull"/>
</p:tagLst>
</file>

<file path=ppt/tags/tag186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1"/>
  <p:tag name="KSO_WM_UNIT_INDEX" val="1"/>
  <p:tag name="KSO_WM_UNIT_LAYERLEVEL" val="1"/>
  <p:tag name="KSO_WM_UNIT_TYPE" val="i"/>
  <p:tag name="WM_BEAUTIFY_SHAPE_IDENTITY" val="{90c3d594-0b03-4931-ab2b-71ec11ee5263}"/>
</p:tagLst>
</file>

<file path=ppt/tags/tag187.xml><?xml version="1.0" encoding="utf-8"?>
<p:tagLst xmlns:p="http://schemas.openxmlformats.org/presentationml/2006/main">
  <p:tag name="KSO_WM_UNIT_TEXT_FILL_FORE_SCHEMECOLOR_INDEX" val="2"/>
  <p:tag name="KSO_WM_UNIT_TEXT_FILL_FORE_SCHEMECOLOR_INDEX_BRIGHTNESS" val="0"/>
  <p:tag name="KSO_WM_UNIT_TEXT_FILL_TYPE" val="1"/>
</p:tagLst>
</file>

<file path=ppt/tags/tag188.xml><?xml version="1.0" encoding="utf-8"?>
<p:tagLst xmlns:p="http://schemas.openxmlformats.org/presentationml/2006/main">
  <p:tag name="KSO_WM_UNIT_TEXT_FILL_FORE_SCHEMECOLOR_INDEX" val="2"/>
  <p:tag name="KSO_WM_UNIT_TEXT_FILL_FORE_SCHEMECOLOR_INDEX_BRIGHTNESS" val="0"/>
  <p:tag name="KSO_WM_UNIT_TEXT_FILL_TYPE" val="1"/>
</p:tagLst>
</file>

<file path=ppt/tags/tag189.xml><?xml version="1.0" encoding="utf-8"?>
<p:tagLst xmlns:p="http://schemas.openxmlformats.org/presentationml/2006/main">
  <p:tag name="KSO_WM_UNIT_TEXT_FILL_FORE_SCHEMECOLOR_INDEX" val="2"/>
  <p:tag name="KSO_WM_UNIT_TEXT_FILL_FORE_SCHEMECOLOR_INDEX_BRIGHTNESS" val="0"/>
  <p:tag name="KSO_WM_UNIT_TEXT_FILL_TYPE" val="1"/>
</p:tagLst>
</file>

<file path=ppt/tags/tag19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90.xml><?xml version="1.0" encoding="utf-8"?>
<p:tagLst xmlns:p="http://schemas.openxmlformats.org/presentationml/2006/main">
  <p:tag name="KSO_WM_UNIT_FILL_FORE_SCHEMECOLOR_INDEX" val="8"/>
  <p:tag name="KSO_WM_UNIT_FILL_FORE_SCHEMECOLOR_INDEX_BRIGHTNESS" val="0.6"/>
  <p:tag name="KSO_WM_UNIT_FILL_TYPE" val="1"/>
  <p:tag name="KSO_WM_UNIT_TEXT_FILL_FORE_SCHEMECOLOR_INDEX" val="13"/>
  <p:tag name="KSO_WM_UNIT_TEXT_FILL_FORE_SCHEMECOLOR_INDEX_BRIGHTNESS" val="0"/>
  <p:tag name="KSO_WM_UNIT_TEXT_FILL_TYPE" val="1"/>
</p:tagLst>
</file>

<file path=ppt/tags/tag191.xml><?xml version="1.0" encoding="utf-8"?>
<p:tagLst xmlns:p="http://schemas.openxmlformats.org/presentationml/2006/main">
  <p:tag name="KSO_WM_SLIDE_BACKGROUND_TYPE" val="general"/>
  <p:tag name="KSO_WM_SLIDE_BK_DARK_LIGHT" val="2"/>
  <p:tag name="KSO_WM_SLIDE_MODEL_TYPE" val="cover"/>
  <p:tag name="KSO_WM_SPECIAL_SOURCE" val="bdnull"/>
</p:tagLst>
</file>

<file path=ppt/tags/tag192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1"/>
  <p:tag name="KSO_WM_UNIT_INDEX" val="1"/>
  <p:tag name="KSO_WM_UNIT_LAYERLEVEL" val="1"/>
  <p:tag name="KSO_WM_UNIT_TYPE" val="i"/>
  <p:tag name="WM_BEAUTIFY_SHAPE_IDENTITY" val="{dc05e3d9-2e09-4bbf-8ee1-54946f042873}"/>
</p:tagLst>
</file>

<file path=ppt/tags/tag193.xml><?xml version="1.0" encoding="utf-8"?>
<p:tagLst xmlns:p="http://schemas.openxmlformats.org/presentationml/2006/main">
  <p:tag name="KSO_WM_UNIT_TEXT_FILL_FORE_SCHEMECOLOR_INDEX" val="1"/>
  <p:tag name="KSO_WM_UNIT_TEXT_FILL_FORE_SCHEMECOLOR_INDEX_BRIGHTNESS" val="0"/>
  <p:tag name="KSO_WM_UNIT_TEXT_FILL_TYPE" val="1"/>
</p:tagLst>
</file>

<file path=ppt/tags/tag194.xml><?xml version="1.0" encoding="utf-8"?>
<p:tagLst xmlns:p="http://schemas.openxmlformats.org/presentationml/2006/main">
  <p:tag name="KSO_WM_SLIDE_BACKGROUND_TYPE" val="general"/>
  <p:tag name="KSO_WM_SLIDE_BK_DARK_LIGHT" val="2"/>
  <p:tag name="KSO_WM_SLIDE_MODEL_TYPE" val="cover"/>
  <p:tag name="KSO_WM_SPECIAL_SOURCE" val="bdnull"/>
</p:tagLst>
</file>

<file path=ppt/tags/tag195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1"/>
  <p:tag name="KSO_WM_UNIT_INDEX" val="1"/>
  <p:tag name="KSO_WM_UNIT_LAYERLEVEL" val="1"/>
  <p:tag name="KSO_WM_UNIT_TYPE" val="i"/>
  <p:tag name="WM_BEAUTIFY_SHAPE_IDENTITY" val="{6d4c50ea-c00e-444c-b0cc-865970b383c7}"/>
</p:tagLst>
</file>

<file path=ppt/tags/tag196.xml><?xml version="1.0" encoding="utf-8"?>
<p:tagLst xmlns:p="http://schemas.openxmlformats.org/presentationml/2006/main">
  <p:tag name="KSO_WM_SLIDE_BACKGROUND_TYPE" val="general"/>
  <p:tag name="KSO_WM_SLIDE_BK_DARK_LIGHT" val="2"/>
  <p:tag name="KSO_WM_SLIDE_MODEL_TYPE" val="cover"/>
  <p:tag name="KSO_WM_SPECIAL_SOURCE" val="bdnull"/>
</p:tagLst>
</file>

<file path=ppt/tags/tag197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1"/>
  <p:tag name="KSO_WM_UNIT_INDEX" val="1"/>
  <p:tag name="KSO_WM_UNIT_LAYERLEVEL" val="1"/>
  <p:tag name="KSO_WM_UNIT_TYPE" val="i"/>
  <p:tag name="WM_BEAUTIFY_SHAPE_IDENTITY" val="{e757a393-5fce-4ab0-b435-9f380bfc917c}"/>
</p:tagLst>
</file>

<file path=ppt/tags/tag198.xml><?xml version="1.0" encoding="utf-8"?>
<p:tagLst xmlns:p="http://schemas.openxmlformats.org/presentationml/2006/main">
  <p:tag name="KSO_WM_UNIT_TEXT_FILL_FORE_SCHEMECOLOR_INDEX" val="2"/>
  <p:tag name="KSO_WM_UNIT_TEXT_FILL_FORE_SCHEMECOLOR_INDEX_BRIGHTNESS" val="0"/>
  <p:tag name="KSO_WM_UNIT_TEXT_FILL_TYPE" val="1"/>
</p:tagLst>
</file>

<file path=ppt/tags/tag199.xml><?xml version="1.0" encoding="utf-8"?>
<p:tagLst xmlns:p="http://schemas.openxmlformats.org/presentationml/2006/main">
  <p:tag name="KSO_WM_UNIT_TEXT_FILL_FORE_SCHEMECOLOR_INDEX" val="1"/>
  <p:tag name="KSO_WM_UNIT_TEXT_FILL_FORE_SCHEMECOLOR_INDEX_BRIGHTNESS" val="0"/>
  <p:tag name="KSO_WM_UNIT_TEXT_FILL_TYPE" val="1"/>
</p:tagLst>
</file>

<file path=ppt/tags/tag2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20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200.xml><?xml version="1.0" encoding="utf-8"?>
<p:tagLst xmlns:p="http://schemas.openxmlformats.org/presentationml/2006/main">
  <p:tag name="KSO_WM_UNIT_TEXT_FILL_FORE_SCHEMECOLOR_INDEX" val="2"/>
  <p:tag name="KSO_WM_UNIT_TEXT_FILL_FORE_SCHEMECOLOR_INDEX_BRIGHTNESS" val="0"/>
  <p:tag name="KSO_WM_UNIT_TEXT_FILL_TYPE" val="1"/>
</p:tagLst>
</file>

<file path=ppt/tags/tag201.xml><?xml version="1.0" encoding="utf-8"?>
<p:tagLst xmlns:p="http://schemas.openxmlformats.org/presentationml/2006/main">
  <p:tag name="KSO_WM_UNIT_TEXT_FILL_FORE_SCHEMECOLOR_INDEX" val="1"/>
  <p:tag name="KSO_WM_UNIT_TEXT_FILL_FORE_SCHEMECOLOR_INDEX_BRIGHTNESS" val="0"/>
  <p:tag name="KSO_WM_UNIT_TEXT_FILL_TYPE" val="1"/>
</p:tagLst>
</file>

<file path=ppt/tags/tag202.xml><?xml version="1.0" encoding="utf-8"?>
<p:tagLst xmlns:p="http://schemas.openxmlformats.org/presentationml/2006/main">
  <p:tag name="KSO_WM_UNIT_TEXT_FILL_FORE_SCHEMECOLOR_INDEX" val="2"/>
  <p:tag name="KSO_WM_UNIT_TEXT_FILL_FORE_SCHEMECOLOR_INDEX_BRIGHTNESS" val="0"/>
  <p:tag name="KSO_WM_UNIT_TEXT_FILL_TYPE" val="1"/>
</p:tagLst>
</file>

<file path=ppt/tags/tag203.xml><?xml version="1.0" encoding="utf-8"?>
<p:tagLst xmlns:p="http://schemas.openxmlformats.org/presentationml/2006/main">
  <p:tag name="KSO_WM_UNIT_TEXT_FILL_FORE_SCHEMECOLOR_INDEX" val="15"/>
  <p:tag name="KSO_WM_UNIT_TEXT_FILL_FORE_SCHEMECOLOR_INDEX_BRIGHTNESS" val="-0.25"/>
  <p:tag name="KSO_WM_UNIT_TEXT_FILL_TYPE" val="1"/>
</p:tagLst>
</file>

<file path=ppt/tags/tag204.xml><?xml version="1.0" encoding="utf-8"?>
<p:tagLst xmlns:p="http://schemas.openxmlformats.org/presentationml/2006/main">
  <p:tag name="KSO_WM_SLIDE_BACKGROUND_TYPE" val="general"/>
  <p:tag name="KSO_WM_SLIDE_BK_DARK_LIGHT" val="2"/>
  <p:tag name="KSO_WM_SPECIAL_SOURCE" val="bdnull"/>
</p:tagLst>
</file>

<file path=ppt/tags/tag205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1"/>
  <p:tag name="KSO_WM_UNIT_INDEX" val="1"/>
  <p:tag name="KSO_WM_UNIT_LAYERLEVEL" val="1"/>
  <p:tag name="KSO_WM_UNIT_TYPE" val="i"/>
  <p:tag name="WM_BEAUTIFY_SHAPE_IDENTITY" val="{3f1c6871-ce0e-466c-b6f6-3c60615b6ea2}"/>
</p:tagLst>
</file>

<file path=ppt/tags/tag206.xml><?xml version="1.0" encoding="utf-8"?>
<p:tagLst xmlns:p="http://schemas.openxmlformats.org/presentationml/2006/main">
  <p:tag name="KSO_WM_SLIDE_BACKGROUND_TYPE" val="general"/>
  <p:tag name="KSO_WM_SLIDE_BK_DARK_LIGHT" val="2"/>
  <p:tag name="KSO_WM_SPECIAL_SOURCE" val="bdnull"/>
</p:tagLst>
</file>

<file path=ppt/tags/tag207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1"/>
  <p:tag name="KSO_WM_UNIT_INDEX" val="1"/>
  <p:tag name="KSO_WM_UNIT_LAYERLEVEL" val="1"/>
  <p:tag name="KSO_WM_UNIT_TYPE" val="i"/>
  <p:tag name="WM_BEAUTIFY_SHAPE_IDENTITY" val="{61eeaa8e-acf9-413a-980b-35d1fc57e6fa}"/>
</p:tagLst>
</file>

<file path=ppt/tags/tag208.xml><?xml version="1.0" encoding="utf-8"?>
<p:tagLst xmlns:p="http://schemas.openxmlformats.org/presentationml/2006/main">
  <p:tag name="KSO_WM_SLIDE_BACKGROUND_TYPE" val="general"/>
  <p:tag name="KSO_WM_SLIDE_BK_DARK_LIGHT" val="2"/>
  <p:tag name="KSO_WM_SPECIAL_SOURCE" val="bdnull"/>
</p:tagLst>
</file>

<file path=ppt/tags/tag209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1"/>
  <p:tag name="KSO_WM_UNIT_INDEX" val="1"/>
  <p:tag name="KSO_WM_UNIT_LAYERLEVEL" val="1"/>
  <p:tag name="KSO_WM_UNIT_TYPE" val="i"/>
  <p:tag name="WM_BEAUTIFY_SHAPE_IDENTITY" val="{d79b79de-e355-4445-9405-16d383bcf36f}"/>
</p:tagLst>
</file>

<file path=ppt/tags/tag21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210.xml><?xml version="1.0" encoding="utf-8"?>
<p:tagLst xmlns:p="http://schemas.openxmlformats.org/presentationml/2006/main">
  <p:tag name="KSO_WM_SLIDE_BACKGROUND_TYPE" val="general"/>
  <p:tag name="KSO_WM_SLIDE_BK_DARK_LIGHT" val="2"/>
  <p:tag name="KSO_WM_SPECIAL_SOURCE" val="bdnull"/>
</p:tagLst>
</file>

<file path=ppt/tags/tag211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1"/>
  <p:tag name="KSO_WM_UNIT_INDEX" val="1"/>
  <p:tag name="KSO_WM_UNIT_LAYERLEVEL" val="1"/>
  <p:tag name="KSO_WM_UNIT_TYPE" val="i"/>
  <p:tag name="WM_BEAUTIFY_SHAPE_IDENTITY" val="{88443459-5aee-4ee9-ab85-d3fc2603fae9}"/>
</p:tagLst>
</file>

<file path=ppt/tags/tag212.xml><?xml version="1.0" encoding="utf-8"?>
<p:tagLst xmlns:p="http://schemas.openxmlformats.org/presentationml/2006/main">
  <p:tag name="KSO_WM_SLIDE_BACKGROUND_TYPE" val="general"/>
  <p:tag name="KSO_WM_SLIDE_BK_DARK_LIGHT" val="2"/>
  <p:tag name="KSO_WM_SPECIAL_SOURCE" val="bdnull"/>
</p:tagLst>
</file>

<file path=ppt/tags/tag213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1"/>
  <p:tag name="KSO_WM_UNIT_INDEX" val="1"/>
  <p:tag name="KSO_WM_UNIT_LAYERLEVEL" val="1"/>
  <p:tag name="KSO_WM_UNIT_TYPE" val="i"/>
  <p:tag name="WM_BEAUTIFY_SHAPE_IDENTITY" val="{cbaab963-cc19-42cb-b88d-0b609c9921d2}"/>
</p:tagLst>
</file>

<file path=ppt/tags/tag214.xml><?xml version="1.0" encoding="utf-8"?>
<p:tagLst xmlns:p="http://schemas.openxmlformats.org/presentationml/2006/main">
  <p:tag name="KSO_WM_SLIDE_BACKGROUND_TYPE" val="general"/>
  <p:tag name="KSO_WM_SLIDE_BK_DARK_LIGHT" val="2"/>
  <p:tag name="KSO_WM_SPECIAL_SOURCE" val="bdnull"/>
</p:tagLst>
</file>

<file path=ppt/tags/tag215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1"/>
  <p:tag name="KSO_WM_UNIT_INDEX" val="1"/>
  <p:tag name="KSO_WM_UNIT_LAYERLEVEL" val="1"/>
  <p:tag name="KSO_WM_UNIT_TYPE" val="i"/>
  <p:tag name="WM_BEAUTIFY_SHAPE_IDENTITY" val="{9584059f-9a6d-4698-9ca3-6c0fbda7ebdd}"/>
</p:tagLst>
</file>

<file path=ppt/tags/tag216.xml><?xml version="1.0" encoding="utf-8"?>
<p:tagLst xmlns:p="http://schemas.openxmlformats.org/presentationml/2006/main">
  <p:tag name="KSO_WM_SLIDE_BACKGROUND_TYPE" val="general"/>
  <p:tag name="KSO_WM_SLIDE_BK_DARK_LIGHT" val="2"/>
  <p:tag name="KSO_WM_SLIDE_MODEL_TYPE" val="cover"/>
  <p:tag name="KSO_WM_SPECIAL_SOURCE" val="bdnull"/>
</p:tagLst>
</file>

<file path=ppt/tags/tag217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1"/>
  <p:tag name="KSO_WM_UNIT_INDEX" val="1"/>
  <p:tag name="KSO_WM_UNIT_LAYERLEVEL" val="1"/>
  <p:tag name="KSO_WM_UNIT_TYPE" val="i"/>
  <p:tag name="WM_BEAUTIFY_SHAPE_IDENTITY" val="{7451e620-6cf1-463a-9196-7dd785653ebe}"/>
</p:tagLst>
</file>

<file path=ppt/tags/tag218.xml><?xml version="1.0" encoding="utf-8"?>
<p:tagLst xmlns:p="http://schemas.openxmlformats.org/presentationml/2006/main">
  <p:tag name="KSO_WM_UNIT_TEXT_FILL_FORE_SCHEMECOLOR_INDEX" val="1"/>
  <p:tag name="KSO_WM_UNIT_TEXT_FILL_FORE_SCHEMECOLOR_INDEX_BRIGHTNESS" val="0"/>
  <p:tag name="KSO_WM_UNIT_TEXT_FILL_TYPE" val="1"/>
</p:tagLst>
</file>

<file path=ppt/tags/tag219.xml><?xml version="1.0" encoding="utf-8"?>
<p:tagLst xmlns:p="http://schemas.openxmlformats.org/presentationml/2006/main">
  <p:tag name="KSO_WM_SLIDE_BACKGROUND_TYPE" val="general"/>
  <p:tag name="KSO_WM_SLIDE_BK_DARK_LIGHT" val="2"/>
  <p:tag name="KSO_WM_SPECIAL_SOURCE" val="bdnull"/>
</p:tagLst>
</file>

<file path=ppt/tags/tag2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220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1"/>
  <p:tag name="KSO_WM_UNIT_INDEX" val="1"/>
  <p:tag name="KSO_WM_UNIT_LAYERLEVEL" val="1"/>
  <p:tag name="KSO_WM_UNIT_TYPE" val="i"/>
  <p:tag name="WM_BEAUTIFY_SHAPE_IDENTITY" val="{ecc14c06-2923-46b2-a215-3b4c89d91b38}"/>
</p:tagLst>
</file>

<file path=ppt/tags/tag221.xml><?xml version="1.0" encoding="utf-8"?>
<p:tagLst xmlns:p="http://schemas.openxmlformats.org/presentationml/2006/main">
  <p:tag name="KSO_WM_UNIT_TEXT_FILL_FORE_SCHEMECOLOR_INDEX" val="10"/>
  <p:tag name="KSO_WM_UNIT_TEXT_FILL_FORE_SCHEMECOLOR_INDEX_BRIGHTNESS" val="-0.5"/>
  <p:tag name="KSO_WM_UNIT_TEXT_FILL_TYPE" val="1"/>
</p:tagLst>
</file>

<file path=ppt/tags/tag222.xml><?xml version="1.0" encoding="utf-8"?>
<p:tagLst xmlns:p="http://schemas.openxmlformats.org/presentationml/2006/main">
  <p:tag name="KSO_WM_SLIDE_BACKGROUND_TYPE" val="general"/>
  <p:tag name="KSO_WM_SLIDE_BK_DARK_LIGHT" val="2"/>
  <p:tag name="KSO_WM_SPECIAL_SOURCE" val="bdnull"/>
</p:tagLst>
</file>

<file path=ppt/tags/tag223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1"/>
  <p:tag name="KSO_WM_UNIT_INDEX" val="1"/>
  <p:tag name="KSO_WM_UNIT_LAYERLEVEL" val="1"/>
  <p:tag name="KSO_WM_UNIT_TYPE" val="i"/>
  <p:tag name="WM_BEAUTIFY_SHAPE_IDENTITY" val="{f7f388bd-02af-4db5-a3ad-f5cebdfb64b9}"/>
</p:tagLst>
</file>

<file path=ppt/tags/tag224.xml><?xml version="1.0" encoding="utf-8"?>
<p:tagLst xmlns:p="http://schemas.openxmlformats.org/presentationml/2006/main">
  <p:tag name="KSO_WM_UNIT_TEXT_FILL_FORE_SCHEMECOLOR_INDEX" val="9"/>
  <p:tag name="KSO_WM_UNIT_TEXT_FILL_FORE_SCHEMECOLOR_INDEX_BRIGHTNESS" val="-0.5"/>
  <p:tag name="KSO_WM_UNIT_TEXT_FILL_TYPE" val="1"/>
</p:tagLst>
</file>

<file path=ppt/tags/tag225.xml><?xml version="1.0" encoding="utf-8"?>
<p:tagLst xmlns:p="http://schemas.openxmlformats.org/presentationml/2006/main">
  <p:tag name="KSO_WM_SLIDE_BACKGROUND_TYPE" val="general"/>
  <p:tag name="KSO_WM_SLIDE_BK_DARK_LIGHT" val="2"/>
  <p:tag name="KSO_WM_SPECIAL_SOURCE" val="bdnull"/>
</p:tagLst>
</file>

<file path=ppt/tags/tag226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1"/>
  <p:tag name="KSO_WM_UNIT_INDEX" val="1"/>
  <p:tag name="KSO_WM_UNIT_LAYERLEVEL" val="1"/>
  <p:tag name="KSO_WM_UNIT_TYPE" val="i"/>
  <p:tag name="WM_BEAUTIFY_SHAPE_IDENTITY" val="{fe8b403c-3928-436e-a1bf-6616ced1838d}"/>
</p:tagLst>
</file>

<file path=ppt/tags/tag227.xml><?xml version="1.0" encoding="utf-8"?>
<p:tagLst xmlns:p="http://schemas.openxmlformats.org/presentationml/2006/main">
  <p:tag name="KSO_WM_UNIT_TEXT_FILL_FORE_SCHEMECOLOR_INDEX" val="9"/>
  <p:tag name="KSO_WM_UNIT_TEXT_FILL_FORE_SCHEMECOLOR_INDEX_BRIGHTNESS" val="-0.5"/>
  <p:tag name="KSO_WM_UNIT_TEXT_FILL_TYPE" val="1"/>
</p:tagLst>
</file>

<file path=ppt/tags/tag228.xml><?xml version="1.0" encoding="utf-8"?>
<p:tagLst xmlns:p="http://schemas.openxmlformats.org/presentationml/2006/main">
  <p:tag name="KSO_WM_SLIDE_BACKGROUND_TYPE" val="general"/>
  <p:tag name="KSO_WM_SLIDE_BK_DARK_LIGHT" val="2"/>
  <p:tag name="KSO_WM_SPECIAL_SOURCE" val="bdnull"/>
</p:tagLst>
</file>

<file path=ppt/tags/tag229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1"/>
  <p:tag name="KSO_WM_UNIT_INDEX" val="1"/>
  <p:tag name="KSO_WM_UNIT_LAYERLEVEL" val="1"/>
  <p:tag name="KSO_WM_UNIT_TYPE" val="i"/>
  <p:tag name="WM_BEAUTIFY_SHAPE_IDENTITY" val="{854092d6-9f96-40c4-8eb0-399be4db2a60}"/>
</p:tagLst>
</file>

<file path=ppt/tags/tag2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230.xml><?xml version="1.0" encoding="utf-8"?>
<p:tagLst xmlns:p="http://schemas.openxmlformats.org/presentationml/2006/main">
  <p:tag name="KSO_WM_UNIT_TEXT_FILL_FORE_SCHEMECOLOR_INDEX" val="9"/>
  <p:tag name="KSO_WM_UNIT_TEXT_FILL_FORE_SCHEMECOLOR_INDEX_BRIGHTNESS" val="-0.5"/>
  <p:tag name="KSO_WM_UNIT_TEXT_FILL_TYPE" val="1"/>
</p:tagLst>
</file>

<file path=ppt/tags/tag231.xml><?xml version="1.0" encoding="utf-8"?>
<p:tagLst xmlns:p="http://schemas.openxmlformats.org/presentationml/2006/main">
  <p:tag name="KSO_WM_SLIDE_BACKGROUND_TYPE" val="general"/>
  <p:tag name="KSO_WM_SLIDE_BK_DARK_LIGHT" val="2"/>
  <p:tag name="KSO_WM_SPECIAL_SOURCE" val="bdnull"/>
</p:tagLst>
</file>

<file path=ppt/tags/tag232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1"/>
  <p:tag name="KSO_WM_UNIT_INDEX" val="1"/>
  <p:tag name="KSO_WM_UNIT_LAYERLEVEL" val="1"/>
  <p:tag name="KSO_WM_UNIT_TYPE" val="i"/>
  <p:tag name="WM_BEAUTIFY_SHAPE_IDENTITY" val="{7492cee9-376f-4e29-abe3-ce29be9e88ca}"/>
</p:tagLst>
</file>

<file path=ppt/tags/tag233.xml><?xml version="1.0" encoding="utf-8"?>
<p:tagLst xmlns:p="http://schemas.openxmlformats.org/presentationml/2006/main">
  <p:tag name="KSO_WM_UNIT_LINE_FILL_TYPE" val="2"/>
  <p:tag name="KSO_WM_UNIT_LINE_FORE_SCHEMECOLOR_INDEX" val="13"/>
  <p:tag name="KSO_WM_UNIT_LINE_FORE_SCHEMECOLOR_INDEX_BRIGHTNESS" val="0"/>
  <p:tag name="KSO_WM_UNIT_TEXT_FILL_FORE_SCHEMECOLOR_INDEX" val="1"/>
  <p:tag name="KSO_WM_UNIT_TEXT_FILL_FORE_SCHEMECOLOR_INDEX_BRIGHTNESS" val="0"/>
  <p:tag name="KSO_WM_UNIT_TEXT_FILL_TYPE" val="1"/>
</p:tagLst>
</file>

<file path=ppt/tags/tag234.xml><?xml version="1.0" encoding="utf-8"?>
<p:tagLst xmlns:p="http://schemas.openxmlformats.org/presentationml/2006/main">
  <p:tag name="KSO_WM_UNIT_TEXT_FILL_FORE_SCHEMECOLOR_INDEX" val="1"/>
  <p:tag name="KSO_WM_UNIT_TEXT_FILL_FORE_SCHEMECOLOR_INDEX_BRIGHTNESS" val="0"/>
  <p:tag name="KSO_WM_UNIT_TEXT_FILL_TYPE" val="1"/>
</p:tagLst>
</file>

<file path=ppt/tags/tag235.xml><?xml version="1.0" encoding="utf-8"?>
<p:tagLst xmlns:p="http://schemas.openxmlformats.org/presentationml/2006/main">
  <p:tag name="KSO_WM_SLIDE_BACKGROUND_TYPE" val="general"/>
  <p:tag name="KSO_WM_SLIDE_BK_DARK_LIGHT" val="2"/>
  <p:tag name="KSO_WM_SPECIAL_SOURCE" val="bdnull"/>
</p:tagLst>
</file>

<file path=ppt/tags/tag236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1"/>
  <p:tag name="KSO_WM_UNIT_INDEX" val="1"/>
  <p:tag name="KSO_WM_UNIT_LAYERLEVEL" val="1"/>
  <p:tag name="KSO_WM_UNIT_TYPE" val="i"/>
  <p:tag name="WM_BEAUTIFY_SHAPE_IDENTITY" val="{8507386e-85c6-4f5c-a090-06de1b342200}"/>
</p:tagLst>
</file>

<file path=ppt/tags/tag237.xml><?xml version="1.0" encoding="utf-8"?>
<p:tagLst xmlns:p="http://schemas.openxmlformats.org/presentationml/2006/main">
  <p:tag name="KSO_WM_UNIT_TEXT_FILL_FORE_SCHEMECOLOR_INDEX" val="1"/>
  <p:tag name="KSO_WM_UNIT_TEXT_FILL_FORE_SCHEMECOLOR_INDEX_BRIGHTNESS" val="0"/>
  <p:tag name="KSO_WM_UNIT_TEXT_FILL_TYPE" val="1"/>
</p:tagLst>
</file>

<file path=ppt/tags/tag238.xml><?xml version="1.0" encoding="utf-8"?>
<p:tagLst xmlns:p="http://schemas.openxmlformats.org/presentationml/2006/main">
  <p:tag name="KSO_WM_UNIT_TEXT_FILL_FORE_SCHEMECOLOR_INDEX" val="1"/>
  <p:tag name="KSO_WM_UNIT_TEXT_FILL_FORE_SCHEMECOLOR_INDEX_BRIGHTNESS" val="0"/>
  <p:tag name="KSO_WM_UNIT_TEXT_FILL_TYPE" val="1"/>
</p:tagLst>
</file>

<file path=ppt/tags/tag239.xml><?xml version="1.0" encoding="utf-8"?>
<p:tagLst xmlns:p="http://schemas.openxmlformats.org/presentationml/2006/main">
  <p:tag name="KSO_WM_SLIDE_BACKGROUND_TYPE" val="general"/>
  <p:tag name="KSO_WM_SLIDE_BK_DARK_LIGHT" val="2"/>
  <p:tag name="KSO_WM_SPECIAL_SOURCE" val="bdnull"/>
</p:tagLst>
</file>

<file path=ppt/tags/tag2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240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1"/>
  <p:tag name="KSO_WM_UNIT_INDEX" val="1"/>
  <p:tag name="KSO_WM_UNIT_LAYERLEVEL" val="1"/>
  <p:tag name="KSO_WM_UNIT_TYPE" val="i"/>
  <p:tag name="WM_BEAUTIFY_SHAPE_IDENTITY" val="{027e25df-fb38-4fa3-84b3-5edf319be3dc}"/>
</p:tagLst>
</file>

<file path=ppt/tags/tag241.xml><?xml version="1.0" encoding="utf-8"?>
<p:tagLst xmlns:p="http://schemas.openxmlformats.org/presentationml/2006/main">
  <p:tag name="KSO_WM_UNIT_TEXT_FILL_FORE_SCHEMECOLOR_INDEX" val="1"/>
  <p:tag name="KSO_WM_UNIT_TEXT_FILL_FORE_SCHEMECOLOR_INDEX_BRIGHTNESS" val="0"/>
  <p:tag name="KSO_WM_UNIT_TEXT_FILL_TYPE" val="1"/>
</p:tagLst>
</file>

<file path=ppt/tags/tag242.xml><?xml version="1.0" encoding="utf-8"?>
<p:tagLst xmlns:p="http://schemas.openxmlformats.org/presentationml/2006/main">
  <p:tag name="KSO_WM_UNIT_TEXT_FILL_FORE_SCHEMECOLOR_INDEX" val="1"/>
  <p:tag name="KSO_WM_UNIT_TEXT_FILL_FORE_SCHEMECOLOR_INDEX_BRIGHTNESS" val="0"/>
  <p:tag name="KSO_WM_UNIT_TEXT_FILL_TYPE" val="1"/>
</p:tagLst>
</file>

<file path=ppt/tags/tag243.xml><?xml version="1.0" encoding="utf-8"?>
<p:tagLst xmlns:p="http://schemas.openxmlformats.org/presentationml/2006/main">
  <p:tag name="KSO_WM_SLIDE_BACKGROUND_TYPE" val="general"/>
  <p:tag name="KSO_WM_SLIDE_BK_DARK_LIGHT" val="2"/>
  <p:tag name="KSO_WM_SPECIAL_SOURCE" val="bdnull"/>
</p:tagLst>
</file>

<file path=ppt/tags/tag244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1"/>
  <p:tag name="KSO_WM_UNIT_INDEX" val="1"/>
  <p:tag name="KSO_WM_UNIT_LAYERLEVEL" val="1"/>
  <p:tag name="KSO_WM_UNIT_TYPE" val="i"/>
  <p:tag name="WM_BEAUTIFY_SHAPE_IDENTITY" val="{0d984119-73d8-4767-ad7c-5dd824aead60}"/>
</p:tagLst>
</file>

<file path=ppt/tags/tag245.xml><?xml version="1.0" encoding="utf-8"?>
<p:tagLst xmlns:p="http://schemas.openxmlformats.org/presentationml/2006/main">
  <p:tag name="KSO_WM_UNIT_TEXT_FILL_FORE_SCHEMECOLOR_INDEX" val="1"/>
  <p:tag name="KSO_WM_UNIT_TEXT_FILL_FORE_SCHEMECOLOR_INDEX_BRIGHTNESS" val="0"/>
  <p:tag name="KSO_WM_UNIT_TEXT_FILL_TYPE" val="1"/>
</p:tagLst>
</file>

<file path=ppt/tags/tag246.xml><?xml version="1.0" encoding="utf-8"?>
<p:tagLst xmlns:p="http://schemas.openxmlformats.org/presentationml/2006/main">
  <p:tag name="KSO_WM_UNIT_TEXT_FILL_FORE_SCHEMECOLOR_INDEX" val="1"/>
  <p:tag name="KSO_WM_UNIT_TEXT_FILL_FORE_SCHEMECOLOR_INDEX_BRIGHTNESS" val="0"/>
  <p:tag name="KSO_WM_UNIT_TEXT_FILL_TYPE" val="1"/>
</p:tagLst>
</file>

<file path=ppt/tags/tag247.xml><?xml version="1.0" encoding="utf-8"?>
<p:tagLst xmlns:p="http://schemas.openxmlformats.org/presentationml/2006/main">
  <p:tag name="KSO_WM_SLIDE_BACKGROUND_TYPE" val="general"/>
  <p:tag name="KSO_WM_SLIDE_BK_DARK_LIGHT" val="2"/>
  <p:tag name="KSO_WM_SPECIAL_SOURCE" val="bdnull"/>
</p:tagLst>
</file>

<file path=ppt/tags/tag248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1"/>
  <p:tag name="KSO_WM_UNIT_INDEX" val="1"/>
  <p:tag name="KSO_WM_UNIT_LAYERLEVEL" val="1"/>
  <p:tag name="KSO_WM_UNIT_TYPE" val="i"/>
  <p:tag name="WM_BEAUTIFY_SHAPE_IDENTITY" val="{348a0c89-a70a-472e-8c68-18ee75f73139}"/>
</p:tagLst>
</file>

<file path=ppt/tags/tag249.xml><?xml version="1.0" encoding="utf-8"?>
<p:tagLst xmlns:p="http://schemas.openxmlformats.org/presentationml/2006/main">
  <p:tag name="KSO_WM_UNIT_LINE_FILL_TYPE" val="2"/>
  <p:tag name="KSO_WM_UNIT_LINE_FORE_SCHEMECOLOR_INDEX" val="13"/>
  <p:tag name="KSO_WM_UNIT_LINE_FORE_SCHEMECOLOR_INDEX_BRIGHTNESS" val="0"/>
  <p:tag name="KSO_WM_UNIT_TEXT_FILL_FORE_SCHEMECOLOR_INDEX" val="1"/>
  <p:tag name="KSO_WM_UNIT_TEXT_FILL_FORE_SCHEMECOLOR_INDEX_BRIGHTNESS" val="0"/>
  <p:tag name="KSO_WM_UNIT_TEXT_FILL_TYPE" val="1"/>
</p:tagLst>
</file>

<file path=ppt/tags/tag2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250.xml><?xml version="1.0" encoding="utf-8"?>
<p:tagLst xmlns:p="http://schemas.openxmlformats.org/presentationml/2006/main">
  <p:tag name="KSO_WM_UNIT_TEXT_FILL_FORE_SCHEMECOLOR_INDEX" val="1"/>
  <p:tag name="KSO_WM_UNIT_TEXT_FILL_FORE_SCHEMECOLOR_INDEX_BRIGHTNESS" val="0"/>
  <p:tag name="KSO_WM_UNIT_TEXT_FILL_TYPE" val="1"/>
</p:tagLst>
</file>

<file path=ppt/tags/tag251.xml><?xml version="1.0" encoding="utf-8"?>
<p:tagLst xmlns:p="http://schemas.openxmlformats.org/presentationml/2006/main">
  <p:tag name="KSO_WM_SLIDE_BACKGROUND_TYPE" val="general"/>
  <p:tag name="KSO_WM_SLIDE_BK_DARK_LIGHT" val="2"/>
  <p:tag name="KSO_WM_SPECIAL_SOURCE" val="bdnull"/>
</p:tagLst>
</file>

<file path=ppt/tags/tag252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1"/>
  <p:tag name="KSO_WM_UNIT_INDEX" val="1"/>
  <p:tag name="KSO_WM_UNIT_LAYERLEVEL" val="1"/>
  <p:tag name="KSO_WM_UNIT_TYPE" val="i"/>
  <p:tag name="WM_BEAUTIFY_SHAPE_IDENTITY" val="{dbdecca9-8f9d-4658-a86d-2c3704697ae3}"/>
</p:tagLst>
</file>

<file path=ppt/tags/tag253.xml><?xml version="1.0" encoding="utf-8"?>
<p:tagLst xmlns:p="http://schemas.openxmlformats.org/presentationml/2006/main">
  <p:tag name="KSO_WM_UNIT_TEXT_FILL_FORE_SCHEMECOLOR_INDEX" val="1"/>
  <p:tag name="KSO_WM_UNIT_TEXT_FILL_FORE_SCHEMECOLOR_INDEX_BRIGHTNESS" val="0"/>
  <p:tag name="KSO_WM_UNIT_TEXT_FILL_TYPE" val="1"/>
</p:tagLst>
</file>

<file path=ppt/tags/tag254.xml><?xml version="1.0" encoding="utf-8"?>
<p:tagLst xmlns:p="http://schemas.openxmlformats.org/presentationml/2006/main">
  <p:tag name="KSO_WM_UNIT_TEXT_FILL_FORE_SCHEMECOLOR_INDEX" val="1"/>
  <p:tag name="KSO_WM_UNIT_TEXT_FILL_FORE_SCHEMECOLOR_INDEX_BRIGHTNESS" val="0"/>
  <p:tag name="KSO_WM_UNIT_TEXT_FILL_TYPE" val="1"/>
</p:tagLst>
</file>

<file path=ppt/tags/tag255.xml><?xml version="1.0" encoding="utf-8"?>
<p:tagLst xmlns:p="http://schemas.openxmlformats.org/presentationml/2006/main">
  <p:tag name="KSO_WM_UNIT_TEXT_FILL_FORE_SCHEMECOLOR_INDEX" val="1"/>
  <p:tag name="KSO_WM_UNIT_TEXT_FILL_FORE_SCHEMECOLOR_INDEX_BRIGHTNESS" val="0"/>
  <p:tag name="KSO_WM_UNIT_TEXT_FILL_TYPE" val="1"/>
</p:tagLst>
</file>

<file path=ppt/tags/tag256.xml><?xml version="1.0" encoding="utf-8"?>
<p:tagLst xmlns:p="http://schemas.openxmlformats.org/presentationml/2006/main">
  <p:tag name="KSO_WM_SLIDE_BACKGROUND_TYPE" val="general"/>
  <p:tag name="KSO_WM_SLIDE_BK_DARK_LIGHT" val="2"/>
  <p:tag name="KSO_WM_SPECIAL_SOURCE" val="bdnull"/>
</p:tagLst>
</file>

<file path=ppt/tags/tag257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659"/>
  <p:tag name="KSO_WM_UNIT_COMPATIBLE" val="0"/>
  <p:tag name="KSO_WM_UNIT_DIAGRAM_ISNUMVISUAL" val="0"/>
  <p:tag name="KSO_WM_UNIT_DIAGRAM_ISREFERUNIT" val="0"/>
  <p:tag name="KSO_WM_UNIT_HIGHLIGHT" val="0"/>
  <p:tag name="KSO_WM_UNIT_ID" val="custom20202659_15*a*1"/>
  <p:tag name="KSO_WM_UNIT_INDEX" val="1"/>
  <p:tag name="KSO_WM_UNIT_ISCONTENTSTITLE" val="0"/>
  <p:tag name="KSO_WM_UNIT_ISNUMDGMTITLE" val="0"/>
  <p:tag name="KSO_WM_UNIT_LAYERLEVEL" val="1"/>
  <p:tag name="KSO_WM_UNIT_NOCLEAR" val="1"/>
  <p:tag name="KSO_WM_UNIT_PRESET_TEXT" val="感谢聆听"/>
  <p:tag name="KSO_WM_UNIT_TYPE" val="a"/>
</p:tagLst>
</file>

<file path=ppt/tags/tag258.xml><?xml version="1.0" encoding="utf-8"?>
<p:tagLst xmlns:p="http://schemas.openxmlformats.org/presentationml/2006/main">
  <p:tag name="KSO_WM_BEAUTIFY_FLAG" val="#wm#"/>
  <p:tag name="KSO_WM_SLIDE_ID" val="custom20202659_15"/>
  <p:tag name="KSO_WM_SLIDE_INDEX" val="15"/>
  <p:tag name="KSO_WM_SLIDE_ITEM_CNT" val="0"/>
  <p:tag name="KSO_WM_SLIDE_LAYOUT" val="a"/>
  <p:tag name="KSO_WM_SLIDE_LAYOUT_CNT" val="1"/>
  <p:tag name="KSO_WM_SLIDE_SUBTYPE" val="pureTxt"/>
  <p:tag name="KSO_WM_SLIDE_TYPE" val="endPage"/>
  <p:tag name="KSO_WM_SPECIAL_SOURCE" val="bdnull"/>
  <p:tag name="KSO_WM_TAG_VERSION" val="1.0"/>
  <p:tag name="KSO_WM_TEMPLATE_CATEGORY" val="custom"/>
  <p:tag name="KSO_WM_TEMPLATE_COLOR_TYPE" val="1"/>
  <p:tag name="KSO_WM_TEMPLATE_INDEX" val="20202659"/>
  <p:tag name="KSO_WM_TEMPLATE_MASTER_TYPE" val="1"/>
  <p:tag name="KSO_WM_TEMPLATE_SUBCATEGORY" val="0"/>
</p:tagLst>
</file>

<file path=ppt/tags/tag259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ISPRING_PRESENTATION_TITLE" val="清新插画论文"/>
  <p:tag name="KSO_DOCER_TEMPLATE_OPEN_ONCE_MARK" val="1"/>
  <p:tag name="commondata" val="eyJoZGlkIjoiN2YzNjBkOTgyNWQ1YTMxYzM3MzMwNWFiODNmOWIzYWMifQ=="/>
</p:tagLst>
</file>

<file path=ppt/tags/tag2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2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i*1"/>
  <p:tag name="KSO_WM_UNIT_INDEX" val="1"/>
  <p:tag name="KSO_WM_UNIT_LAYERLEVEL" val="1"/>
  <p:tag name="KSO_WM_UNIT_TYPE" val="i"/>
</p:tagLst>
</file>

<file path=ppt/tags/tag2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2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3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3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3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3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3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3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3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3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37.xml><?xml version="1.0" encoding="utf-8"?>
<p:tagLst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i*1"/>
  <p:tag name="KSO_WM_UNIT_INDEX" val="1"/>
  <p:tag name="KSO_WM_UNIT_LAYERLEVEL" val="1"/>
  <p:tag name="KSO_WM_UNIT_TYPE" val="i"/>
</p:tagLst>
</file>

<file path=ppt/tags/tag38.xml><?xml version="1.0" encoding="utf-8"?>
<p:tagLst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39.xml><?xml version="1.0" encoding="utf-8"?>
<p:tagLst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4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40.xml><?xml version="1.0" encoding="utf-8"?>
<p:tagLst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41.xml><?xml version="1.0" encoding="utf-8"?>
<p:tagLst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42.xml><?xml version="1.0" encoding="utf-8"?>
<p:tagLst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43.xml><?xml version="1.0" encoding="utf-8"?>
<p:tagLst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44.xml><?xml version="1.0" encoding="utf-8"?>
<p:tagLst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i*1"/>
  <p:tag name="KSO_WM_UNIT_INDEX" val="1"/>
  <p:tag name="KSO_WM_UNIT_LAYERLEVEL" val="1"/>
  <p:tag name="KSO_WM_UNIT_TYPE" val="i"/>
</p:tagLst>
</file>

<file path=ppt/tags/tag45.xml><?xml version="1.0" encoding="utf-8"?>
<p:tagLst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46.xml><?xml version="1.0" encoding="utf-8"?>
<p:tagLst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47.xml><?xml version="1.0" encoding="utf-8"?>
<p:tagLst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48.xml><?xml version="1.0" encoding="utf-8"?>
<p:tagLst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49.xml><?xml version="1.0" encoding="utf-8"?>
<p:tagLst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5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50.xml><?xml version="1.0" encoding="utf-8"?>
<p:tagLst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51.xml><?xml version="1.0" encoding="utf-8"?>
<p:tagLst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52.xml><?xml version="1.0" encoding="utf-8"?>
<p:tagLst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5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5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5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5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5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5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5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6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6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6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6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63.xml><?xml version="1.0" encoding="utf-8"?>
<p:tagLst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i*1"/>
  <p:tag name="KSO_WM_UNIT_INDEX" val="1"/>
  <p:tag name="KSO_WM_UNIT_LAYERLEVEL" val="1"/>
  <p:tag name="KSO_WM_UNIT_TYPE" val="i"/>
</p:tagLst>
</file>

<file path=ppt/tags/tag64.xml><?xml version="1.0" encoding="utf-8"?>
<p:tagLst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65.xml><?xml version="1.0" encoding="utf-8"?>
<p:tagLst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66.xml><?xml version="1.0" encoding="utf-8"?>
<p:tagLst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67.xml><?xml version="1.0" encoding="utf-8"?>
<p:tagLst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68.xml><?xml version="1.0" encoding="utf-8"?>
<p:tagLst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69.xml><?xml version="1.0" encoding="utf-8"?>
<p:tagLst xmlns:p="http://schemas.openxmlformats.org/presentationml/2006/main">
  <p:tag name="KSO_WM_BEAUTIFY_FLAG" val="#wm#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7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7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71.xml><?xml version="1.0" encoding="utf-8"?>
<p:tagLst xmlns:p="http://schemas.openxmlformats.org/presentationml/2006/main">
  <p:tag name="KSO_WM_BEAUTIFY_FLAG" val="#wm#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9*i*1"/>
  <p:tag name="KSO_WM_UNIT_INDEX" val="1"/>
  <p:tag name="KSO_WM_UNIT_LAYERLEVEL" val="1"/>
  <p:tag name="KSO_WM_UNIT_SUBTYPE" val="h"/>
  <p:tag name="KSO_WM_UNIT_TYPE" val="i"/>
</p:tagLst>
</file>

<file path=ppt/tags/tag7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i*1"/>
  <p:tag name="KSO_WM_UNIT_INDEX" val="1"/>
  <p:tag name="KSO_WM_UNIT_LAYERLEVEL" val="1"/>
  <p:tag name="KSO_WM_UNIT_TYPE" val="i"/>
</p:tagLst>
</file>

<file path=ppt/tags/tag7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i*2"/>
  <p:tag name="KSO_WM_UNIT_INDEX" val="2"/>
  <p:tag name="KSO_WM_UNIT_LAYERLEVEL" val="1"/>
  <p:tag name="KSO_WM_UNIT_TYPE" val="i"/>
</p:tagLst>
</file>

<file path=ppt/tags/tag7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7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7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7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7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7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8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80.xml><?xml version="1.0" encoding="utf-8"?>
<p:tagLst xmlns:p="http://schemas.openxmlformats.org/presentationml/2006/main">
  <p:tag name="KSO_WM_BEAUTIFY_FLAG" val="#wm#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0*i*1"/>
  <p:tag name="KSO_WM_UNIT_INDEX" val="1"/>
  <p:tag name="KSO_WM_UNIT_LAYERLEVEL" val="1"/>
  <p:tag name="KSO_WM_UNIT_SUBTYPE" val="h"/>
  <p:tag name="KSO_WM_UNIT_TYPE" val="i"/>
</p:tagLst>
</file>

<file path=ppt/tags/tag8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i*1"/>
  <p:tag name="KSO_WM_UNIT_INDEX" val="1"/>
  <p:tag name="KSO_WM_UNIT_LAYERLEVEL" val="1"/>
  <p:tag name="KSO_WM_UNIT_TYPE" val="i"/>
</p:tagLst>
</file>

<file path=ppt/tags/tag8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i*2"/>
  <p:tag name="KSO_WM_UNIT_INDEX" val="2"/>
  <p:tag name="KSO_WM_UNIT_LAYERLEVEL" val="1"/>
  <p:tag name="KSO_WM_UNIT_TYPE" val="i"/>
</p:tagLst>
</file>

<file path=ppt/tags/tag8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8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8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8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8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8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8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9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9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9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9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9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9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9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9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9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9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9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heme/theme1.xml><?xml version="1.0" encoding="utf-8"?>
<a:theme xmlns:a="http://schemas.openxmlformats.org/drawingml/2006/main" name="第一PPT模板网-WWW.1PPT.COM 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第一PPT模板网-WWW.1PPT.COM​">
  <a:themeElements>
    <a:clrScheme name="自定义 63">
      <a:dk1>
        <a:srgbClr val="000000"/>
      </a:dk1>
      <a:lt1>
        <a:srgbClr val="FFFFFF"/>
      </a:lt1>
      <a:dk2>
        <a:srgbClr val="FFF4EA"/>
      </a:dk2>
      <a:lt2>
        <a:srgbClr val="FFFFFF"/>
      </a:lt2>
      <a:accent1>
        <a:srgbClr val="EAB447"/>
      </a:accent1>
      <a:accent2>
        <a:srgbClr val="E3BC53"/>
      </a:accent2>
      <a:accent3>
        <a:srgbClr val="DEC660"/>
      </a:accent3>
      <a:accent4>
        <a:srgbClr val="D6CD6A"/>
      </a:accent4>
      <a:accent5>
        <a:srgbClr val="CFD676"/>
      </a:accent5>
      <a:accent6>
        <a:srgbClr val="CADF84"/>
      </a:accent6>
      <a:hlink>
        <a:srgbClr val="658BD5"/>
      </a:hlink>
      <a:folHlink>
        <a:srgbClr val="9F69A3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1887</Words>
  <Application>WPS 演示</Application>
  <PresentationFormat>全屏显示(16:9)</PresentationFormat>
  <Paragraphs>154</Paragraphs>
  <Slides>27</Slides>
  <Notes>27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41" baseType="lpstr">
      <vt:lpstr>Arial</vt:lpstr>
      <vt:lpstr>宋体</vt:lpstr>
      <vt:lpstr>Wingdings</vt:lpstr>
      <vt:lpstr>微软雅黑</vt:lpstr>
      <vt:lpstr>汉仪乐喵体W</vt:lpstr>
      <vt:lpstr>幼圆</vt:lpstr>
      <vt:lpstr>汉仪文黑-55简</vt:lpstr>
      <vt:lpstr>黑体</vt:lpstr>
      <vt:lpstr>Arial Unicode MS</vt:lpstr>
      <vt:lpstr>Calibri</vt:lpstr>
      <vt:lpstr>Arial</vt:lpstr>
      <vt:lpstr>Calibri Light</vt:lpstr>
      <vt:lpstr>第一PPT模板网-WWW.1PPT.COM </vt:lpstr>
      <vt:lpstr>第一PPT模板网-WWW.1PPT.COM​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感谢聆听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3</cp:revision>
  <cp:lastPrinted>2022-02-01T15:28:00Z</cp:lastPrinted>
  <dcterms:created xsi:type="dcterms:W3CDTF">2022-02-01T15:28:00Z</dcterms:created>
  <dcterms:modified xsi:type="dcterms:W3CDTF">2023-10-22T07:21:36Z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4C851F54213F470CA23835C539AF9A96_12</vt:lpwstr>
  </property>
  <property fmtid="{D5CDD505-2E9C-101B-9397-08002B2CF9AE}" pid="7" name="KSOProductBuildVer">
    <vt:lpwstr>2052-12.1.0.15712</vt:lpwstr>
  </property>
</Properties>
</file>