
<file path=[Content_Types].xml><?xml version="1.0" encoding="utf-8"?>
<Types xmlns="http://schemas.openxmlformats.org/package/2006/content-types">
  <Default Extension="jpeg" ContentType="image/jpeg"/>
  <Default Extension="JPG" ContentType="image/.jpg"/>
  <Default Extension="vml" ContentType="application/vnd.openxmlformats-officedocument.vmlDrawing"/>
  <Default Extension="bin" ContentType="application/vnd.openxmlformats-officedocument.oleObject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fonts/font1.fntdata" ContentType="application/x-fontdata"/>
  <Override PartName="/ppt/fonts/font2.fntdata" ContentType="application/x-fontdata"/>
  <Override PartName="/ppt/fonts/font3.fntdata" ContentType="application/x-fontdata"/>
  <Override PartName="/ppt/fonts/font4.fntdata" ContentType="application/x-fontdata"/>
  <Override PartName="/ppt/fonts/font5.fntdata" ContentType="application/x-fontdata"/>
  <Override PartName="/ppt/fonts/font6.fntdata" ContentType="application/x-fontdata"/>
  <Override PartName="/ppt/fonts/font7.fntdata" ContentType="application/x-fontdata"/>
  <Override PartName="/ppt/fonts/font8.fntdata" ContentType="application/x-fontdata"/>
  <Override PartName="/ppt/fonts/font9.fntdata" ContentType="application/x-fontdata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22"/>
  </p:notesMasterIdLst>
  <p:sldIdLst>
    <p:sldId id="256" r:id="rId3"/>
    <p:sldId id="11088549" r:id="rId4"/>
    <p:sldId id="11088583" r:id="rId5"/>
    <p:sldId id="11088578" r:id="rId6"/>
    <p:sldId id="301" r:id="rId7"/>
    <p:sldId id="11088584" r:id="rId8"/>
    <p:sldId id="11088585" r:id="rId9"/>
    <p:sldId id="11088586" r:id="rId10"/>
    <p:sldId id="11088577" r:id="rId11"/>
    <p:sldId id="11088587" r:id="rId12"/>
    <p:sldId id="11088588" r:id="rId13"/>
    <p:sldId id="11088589" r:id="rId14"/>
    <p:sldId id="11088590" r:id="rId15"/>
    <p:sldId id="11088591" r:id="rId16"/>
    <p:sldId id="11088592" r:id="rId17"/>
    <p:sldId id="11088593" r:id="rId18"/>
    <p:sldId id="11088594" r:id="rId19"/>
    <p:sldId id="310" r:id="rId20"/>
    <p:sldId id="11088555" r:id="rId21"/>
  </p:sldIdLst>
  <p:sldSz cx="9144000" cy="5143500" type="screen16x9"/>
  <p:notesSz cx="7103745" cy="10234295"/>
  <p:embeddedFontLst>
    <p:embeddedFont>
      <p:font typeface="Calibri" panose="020F0502020204030204" pitchFamily="34" charset="0"/>
      <p:regular r:id="rId27"/>
      <p:bold r:id="rId28"/>
      <p:italic r:id="rId29"/>
      <p:boldItalic r:id="rId30"/>
    </p:embeddedFont>
    <p:embeddedFont>
      <p:font typeface="微软雅黑" panose="020B0503020204020204" charset="-122"/>
      <p:regular r:id="rId31"/>
    </p:embeddedFont>
    <p:embeddedFont>
      <p:font typeface="楷体" panose="02010609060101010101" pitchFamily="49" charset="-122"/>
      <p:regular r:id="rId32"/>
    </p:embeddedFont>
    <p:embeddedFont>
      <p:font typeface="仿宋" panose="02010609060101010101" pitchFamily="49" charset="-122"/>
      <p:regular r:id="rId33"/>
    </p:embeddedFont>
    <p:embeddedFont>
      <p:font typeface="黑体" panose="02010609060101010101" pitchFamily="49" charset="-122"/>
      <p:regular r:id="rId34"/>
    </p:embeddedFont>
    <p:embeddedFont>
      <p:font typeface="华文仿宋" panose="02010600040101010101" pitchFamily="2" charset="-122"/>
      <p:regular r:id="rId35"/>
    </p:embeddedFont>
  </p:embeddedFontLst>
  <p:custDataLst>
    <p:tags r:id="rId36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hubeishijiyingcai@126.com" initials="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99"/>
    <a:srgbClr val="9900FF"/>
    <a:srgbClr val="FF6600"/>
    <a:srgbClr val="D685FB"/>
    <a:srgbClr val="FF7171"/>
    <a:srgbClr val="FF0066"/>
    <a:srgbClr val="FF6161"/>
    <a:srgbClr val="FDB0A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7AC3CCA-C797-4891-BE02-D94E43425B78}" styleName="中度样式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696" autoAdjust="0"/>
    <p:restoredTop sz="94660" autoAdjust="0"/>
  </p:normalViewPr>
  <p:slideViewPr>
    <p:cSldViewPr snapToGrid="0">
      <p:cViewPr>
        <p:scale>
          <a:sx n="150" d="100"/>
          <a:sy n="150" d="100"/>
        </p:scale>
        <p:origin x="-504" y="-16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5" cy="72005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6" Type="http://schemas.openxmlformats.org/officeDocument/2006/relationships/tags" Target="tags/tag97.xml"/><Relationship Id="rId35" Type="http://schemas.openxmlformats.org/officeDocument/2006/relationships/font" Target="fonts/font9.fntdata"/><Relationship Id="rId34" Type="http://schemas.openxmlformats.org/officeDocument/2006/relationships/font" Target="fonts/font8.fntdata"/><Relationship Id="rId33" Type="http://schemas.openxmlformats.org/officeDocument/2006/relationships/font" Target="fonts/font7.fntdata"/><Relationship Id="rId32" Type="http://schemas.openxmlformats.org/officeDocument/2006/relationships/font" Target="fonts/font6.fntdata"/><Relationship Id="rId31" Type="http://schemas.openxmlformats.org/officeDocument/2006/relationships/font" Target="fonts/font5.fntdata"/><Relationship Id="rId30" Type="http://schemas.openxmlformats.org/officeDocument/2006/relationships/font" Target="fonts/font4.fntdata"/><Relationship Id="rId3" Type="http://schemas.openxmlformats.org/officeDocument/2006/relationships/slide" Target="slides/slide1.xml"/><Relationship Id="rId29" Type="http://schemas.openxmlformats.org/officeDocument/2006/relationships/font" Target="fonts/font3.fntdata"/><Relationship Id="rId28" Type="http://schemas.openxmlformats.org/officeDocument/2006/relationships/font" Target="fonts/font2.fntdata"/><Relationship Id="rId27" Type="http://schemas.openxmlformats.org/officeDocument/2006/relationships/font" Target="fonts/font1.fntdata"/><Relationship Id="rId26" Type="http://schemas.openxmlformats.org/officeDocument/2006/relationships/commentAuthors" Target="commentAuthors.xml"/><Relationship Id="rId25" Type="http://schemas.openxmlformats.org/officeDocument/2006/relationships/tableStyles" Target="tableStyles.xml"/><Relationship Id="rId24" Type="http://schemas.openxmlformats.org/officeDocument/2006/relationships/viewProps" Target="viewProps.xml"/><Relationship Id="rId23" Type="http://schemas.openxmlformats.org/officeDocument/2006/relationships/presProps" Target="presProps.xml"/><Relationship Id="rId22" Type="http://schemas.openxmlformats.org/officeDocument/2006/relationships/notesMaster" Target="notesMasters/notesMaster1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buFont typeface="Arial" panose="020B0604020202020204" pitchFamily="34" charset="0"/>
              <a:buNone/>
              <a:defRPr sz="1200" noProof="1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4024313" y="0"/>
            <a:ext cx="3078162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buFont typeface="Arial" panose="020B0604020202020204" pitchFamily="34" charset="0"/>
              <a:buNone/>
              <a:defRPr sz="1200" noProof="1"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9A375293-4D94-417F-B284-8B3FF453B21F}" type="datetimeFigureOut">
              <a:rPr lang="zh-CN" altLang="en-US"/>
            </a:fld>
            <a:endParaRPr lang="zh-CN" altLang="en-US"/>
          </a:p>
        </p:txBody>
      </p:sp>
      <p:sp>
        <p:nvSpPr>
          <p:cNvPr id="13316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481013" y="1279525"/>
            <a:ext cx="6142037" cy="3454400"/>
          </a:xfrm>
          <a:prstGeom prst="rect">
            <a:avLst/>
          </a:prstGeom>
          <a:noFill/>
          <a:ln w="12700">
            <a:solidFill>
              <a:srgbClr val="000000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53" name="备注占位符 4"/>
          <p:cNvSpPr>
            <a:spLocks noGrp="1" noChangeArrowheads="1"/>
          </p:cNvSpPr>
          <p:nvPr>
            <p:ph type="body" sz="quarter" idx="9"/>
          </p:nvPr>
        </p:nvSpPr>
        <p:spPr bwMode="auto">
          <a:xfrm>
            <a:off x="711200" y="4926013"/>
            <a:ext cx="5683250" cy="402907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72185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buFont typeface="Arial" panose="020B0604020202020204" pitchFamily="34" charset="0"/>
              <a:buNone/>
              <a:defRPr sz="1200" noProof="1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4024313" y="9721850"/>
            <a:ext cx="3078162" cy="512763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>
            <a:lvl1pPr algn="r">
              <a:defRPr sz="1200" noProof="1"/>
            </a:lvl1pPr>
          </a:lstStyle>
          <a:p>
            <a:fld id="{6525A9BC-D5C5-4E73-A4A9-02590137A575}" type="slidenum">
              <a:rPr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4" Type="http://schemas.openxmlformats.org/officeDocument/2006/relationships/tags" Target="../tags/tag30.xml"/><Relationship Id="rId3" Type="http://schemas.openxmlformats.org/officeDocument/2006/relationships/tags" Target="../tags/tag29.xml"/><Relationship Id="rId2" Type="http://schemas.openxmlformats.org/officeDocument/2006/relationships/tags" Target="../tags/tag28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4" Type="http://schemas.openxmlformats.org/officeDocument/2006/relationships/tags" Target="../tags/tag33.xml"/><Relationship Id="rId3" Type="http://schemas.openxmlformats.org/officeDocument/2006/relationships/tags" Target="../tags/tag32.xml"/><Relationship Id="rId2" Type="http://schemas.openxmlformats.org/officeDocument/2006/relationships/tags" Target="../tags/tag31.xml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4" Type="http://schemas.openxmlformats.org/officeDocument/2006/relationships/tags" Target="../tags/tag36.xml"/><Relationship Id="rId3" Type="http://schemas.openxmlformats.org/officeDocument/2006/relationships/tags" Target="../tags/tag35.xml"/><Relationship Id="rId2" Type="http://schemas.openxmlformats.org/officeDocument/2006/relationships/tags" Target="../tags/tag34.xml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4" Type="http://schemas.openxmlformats.org/officeDocument/2006/relationships/tags" Target="../tags/tag39.xml"/><Relationship Id="rId3" Type="http://schemas.openxmlformats.org/officeDocument/2006/relationships/tags" Target="../tags/tag38.xml"/><Relationship Id="rId2" Type="http://schemas.openxmlformats.org/officeDocument/2006/relationships/tags" Target="../tags/tag37.xml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4" Type="http://schemas.openxmlformats.org/officeDocument/2006/relationships/tags" Target="../tags/tag42.xml"/><Relationship Id="rId3" Type="http://schemas.openxmlformats.org/officeDocument/2006/relationships/tags" Target="../tags/tag41.xml"/><Relationship Id="rId2" Type="http://schemas.openxmlformats.org/officeDocument/2006/relationships/tags" Target="../tags/tag40.xml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4" Type="http://schemas.openxmlformats.org/officeDocument/2006/relationships/tags" Target="../tags/tag45.xml"/><Relationship Id="rId3" Type="http://schemas.openxmlformats.org/officeDocument/2006/relationships/tags" Target="../tags/tag44.xml"/><Relationship Id="rId2" Type="http://schemas.openxmlformats.org/officeDocument/2006/relationships/tags" Target="../tags/tag43.xml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4" Type="http://schemas.openxmlformats.org/officeDocument/2006/relationships/tags" Target="../tags/tag48.xml"/><Relationship Id="rId3" Type="http://schemas.openxmlformats.org/officeDocument/2006/relationships/tags" Target="../tags/tag47.xml"/><Relationship Id="rId2" Type="http://schemas.openxmlformats.org/officeDocument/2006/relationships/tags" Target="../tags/tag46.xml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4" Type="http://schemas.openxmlformats.org/officeDocument/2006/relationships/tags" Target="../tags/tag51.xml"/><Relationship Id="rId3" Type="http://schemas.openxmlformats.org/officeDocument/2006/relationships/tags" Target="../tags/tag50.xml"/><Relationship Id="rId2" Type="http://schemas.openxmlformats.org/officeDocument/2006/relationships/tags" Target="../tags/tag49.xml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4" Type="http://schemas.openxmlformats.org/officeDocument/2006/relationships/tags" Target="../tags/tag54.xml"/><Relationship Id="rId3" Type="http://schemas.openxmlformats.org/officeDocument/2006/relationships/tags" Target="../tags/tag53.xml"/><Relationship Id="rId2" Type="http://schemas.openxmlformats.org/officeDocument/2006/relationships/tags" Target="../tags/tag52.xml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4" Type="http://schemas.openxmlformats.org/officeDocument/2006/relationships/tags" Target="../tags/tag57.xml"/><Relationship Id="rId3" Type="http://schemas.openxmlformats.org/officeDocument/2006/relationships/tags" Target="../tags/tag56.xml"/><Relationship Id="rId2" Type="http://schemas.openxmlformats.org/officeDocument/2006/relationships/tags" Target="../tags/tag55.xm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4" Type="http://schemas.openxmlformats.org/officeDocument/2006/relationships/tags" Target="../tags/tag6.xml"/><Relationship Id="rId3" Type="http://schemas.openxmlformats.org/officeDocument/2006/relationships/tags" Target="../tags/tag5.xml"/><Relationship Id="rId2" Type="http://schemas.openxmlformats.org/officeDocument/2006/relationships/tags" Target="../tags/tag4.xml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4" Type="http://schemas.openxmlformats.org/officeDocument/2006/relationships/tags" Target="../tags/tag60.xml"/><Relationship Id="rId3" Type="http://schemas.openxmlformats.org/officeDocument/2006/relationships/tags" Target="../tags/tag59.xml"/><Relationship Id="rId2" Type="http://schemas.openxmlformats.org/officeDocument/2006/relationships/tags" Target="../tags/tag58.xml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4" Type="http://schemas.openxmlformats.org/officeDocument/2006/relationships/tags" Target="../tags/tag63.xml"/><Relationship Id="rId3" Type="http://schemas.openxmlformats.org/officeDocument/2006/relationships/tags" Target="../tags/tag62.xml"/><Relationship Id="rId2" Type="http://schemas.openxmlformats.org/officeDocument/2006/relationships/tags" Target="../tags/tag61.xml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4" Type="http://schemas.openxmlformats.org/officeDocument/2006/relationships/tags" Target="../tags/tag66.xml"/><Relationship Id="rId3" Type="http://schemas.openxmlformats.org/officeDocument/2006/relationships/tags" Target="../tags/tag65.xml"/><Relationship Id="rId2" Type="http://schemas.openxmlformats.org/officeDocument/2006/relationships/tags" Target="../tags/tag64.xml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4" Type="http://schemas.openxmlformats.org/officeDocument/2006/relationships/tags" Target="../tags/tag69.xml"/><Relationship Id="rId3" Type="http://schemas.openxmlformats.org/officeDocument/2006/relationships/tags" Target="../tags/tag68.xml"/><Relationship Id="rId2" Type="http://schemas.openxmlformats.org/officeDocument/2006/relationships/tags" Target="../tags/tag67.xml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4" Type="http://schemas.openxmlformats.org/officeDocument/2006/relationships/tags" Target="../tags/tag72.xml"/><Relationship Id="rId3" Type="http://schemas.openxmlformats.org/officeDocument/2006/relationships/tags" Target="../tags/tag71.xml"/><Relationship Id="rId2" Type="http://schemas.openxmlformats.org/officeDocument/2006/relationships/tags" Target="../tags/tag70.xml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4" Type="http://schemas.openxmlformats.org/officeDocument/2006/relationships/tags" Target="../tags/tag75.xml"/><Relationship Id="rId3" Type="http://schemas.openxmlformats.org/officeDocument/2006/relationships/tags" Target="../tags/tag74.xml"/><Relationship Id="rId2" Type="http://schemas.openxmlformats.org/officeDocument/2006/relationships/tags" Target="../tags/tag73.xml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4" Type="http://schemas.openxmlformats.org/officeDocument/2006/relationships/tags" Target="../tags/tag78.xml"/><Relationship Id="rId3" Type="http://schemas.openxmlformats.org/officeDocument/2006/relationships/tags" Target="../tags/tag77.xml"/><Relationship Id="rId2" Type="http://schemas.openxmlformats.org/officeDocument/2006/relationships/tags" Target="../tags/tag76.xml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4" Type="http://schemas.openxmlformats.org/officeDocument/2006/relationships/tags" Target="../tags/tag81.xml"/><Relationship Id="rId3" Type="http://schemas.openxmlformats.org/officeDocument/2006/relationships/tags" Target="../tags/tag80.xml"/><Relationship Id="rId2" Type="http://schemas.openxmlformats.org/officeDocument/2006/relationships/tags" Target="../tags/tag79.xml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4" Type="http://schemas.openxmlformats.org/officeDocument/2006/relationships/tags" Target="../tags/tag84.xml"/><Relationship Id="rId3" Type="http://schemas.openxmlformats.org/officeDocument/2006/relationships/tags" Target="../tags/tag83.xml"/><Relationship Id="rId2" Type="http://schemas.openxmlformats.org/officeDocument/2006/relationships/tags" Target="../tags/tag82.xml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4" Type="http://schemas.openxmlformats.org/officeDocument/2006/relationships/tags" Target="../tags/tag87.xml"/><Relationship Id="rId3" Type="http://schemas.openxmlformats.org/officeDocument/2006/relationships/tags" Target="../tags/tag86.xml"/><Relationship Id="rId2" Type="http://schemas.openxmlformats.org/officeDocument/2006/relationships/tags" Target="../tags/tag85.xm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4" Type="http://schemas.openxmlformats.org/officeDocument/2006/relationships/tags" Target="../tags/tag9.xml"/><Relationship Id="rId3" Type="http://schemas.openxmlformats.org/officeDocument/2006/relationships/tags" Target="../tags/tag8.xml"/><Relationship Id="rId2" Type="http://schemas.openxmlformats.org/officeDocument/2006/relationships/tags" Target="../tags/tag7.xml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4" Type="http://schemas.openxmlformats.org/officeDocument/2006/relationships/tags" Target="../tags/tag90.xml"/><Relationship Id="rId3" Type="http://schemas.openxmlformats.org/officeDocument/2006/relationships/tags" Target="../tags/tag89.xml"/><Relationship Id="rId2" Type="http://schemas.openxmlformats.org/officeDocument/2006/relationships/tags" Target="../tags/tag88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4" Type="http://schemas.openxmlformats.org/officeDocument/2006/relationships/tags" Target="../tags/tag12.xml"/><Relationship Id="rId3" Type="http://schemas.openxmlformats.org/officeDocument/2006/relationships/tags" Target="../tags/tag11.xml"/><Relationship Id="rId2" Type="http://schemas.openxmlformats.org/officeDocument/2006/relationships/tags" Target="../tags/tag10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4" Type="http://schemas.openxmlformats.org/officeDocument/2006/relationships/tags" Target="../tags/tag15.xml"/><Relationship Id="rId3" Type="http://schemas.openxmlformats.org/officeDocument/2006/relationships/tags" Target="../tags/tag14.xml"/><Relationship Id="rId2" Type="http://schemas.openxmlformats.org/officeDocument/2006/relationships/tags" Target="../tags/tag13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tags" Target="../tags/tag21.xml"/><Relationship Id="rId3" Type="http://schemas.openxmlformats.org/officeDocument/2006/relationships/tags" Target="../tags/tag20.xml"/><Relationship Id="rId2" Type="http://schemas.openxmlformats.org/officeDocument/2006/relationships/tags" Target="../tags/tag19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4" Type="http://schemas.openxmlformats.org/officeDocument/2006/relationships/tags" Target="../tags/tag24.xml"/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4" Type="http://schemas.openxmlformats.org/officeDocument/2006/relationships/tags" Target="../tags/tag27.xml"/><Relationship Id="rId3" Type="http://schemas.openxmlformats.org/officeDocument/2006/relationships/tags" Target="../tags/tag26.xml"/><Relationship Id="rId2" Type="http://schemas.openxmlformats.org/officeDocument/2006/relationships/tags" Target="../tags/tag25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</p:nvPr>
        </p:nvSpPr>
        <p:spPr>
          <a:xfrm>
            <a:off x="899100" y="685800"/>
            <a:ext cx="7349400" cy="1927800"/>
          </a:xfrm>
        </p:spPr>
        <p:txBody>
          <a:bodyPr lIns="90000" tIns="46800" rIns="90000" bIns="46800" anchor="b">
            <a:normAutofit/>
          </a:bodyPr>
          <a:lstStyle>
            <a:lvl1pPr algn="ctr">
              <a:defRPr sz="4500" b="1" i="0" spc="300"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</a:defRPr>
            </a:lvl1pPr>
          </a:lstStyle>
          <a:p>
            <a:r>
              <a:rPr lang="zh-CN" altLang="en-US" noProof="1"/>
              <a:t>单击此处编辑标题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</p:nvPr>
        </p:nvSpPr>
        <p:spPr>
          <a:xfrm>
            <a:off x="899100" y="2670300"/>
            <a:ext cx="7349400" cy="1104300"/>
          </a:xfrm>
        </p:spPr>
        <p:txBody>
          <a:bodyPr/>
          <a:lstStyle>
            <a:lvl1pPr marL="0" indent="0" algn="ctr" eaLnBrk="1" fontAlgn="auto" latinLnBrk="0" hangingPunct="1">
              <a:lnSpc>
                <a:spcPct val="110000"/>
              </a:lnSpc>
              <a:buNone/>
              <a:defRPr sz="1800" u="none" strike="noStrike" kern="1200" cap="none" spc="20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noProof="1"/>
              <a:t>单击此处编辑副标题</a:t>
            </a:r>
            <a:endParaRPr lang="zh-CN" altLang="en-US" noProof="1"/>
          </a:p>
        </p:txBody>
      </p:sp>
      <p:sp>
        <p:nvSpPr>
          <p:cNvPr id="4" name="日期占位符 15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16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17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9EE84152-6D42-4974-ACF4-B4FF2AA4FA9F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内容占位符 6"/>
          <p:cNvSpPr>
            <a:spLocks noGrp="1"/>
          </p:cNvSpPr>
          <p:nvPr>
            <p:ph sz="quarter" idx="13"/>
          </p:nvPr>
        </p:nvSpPr>
        <p:spPr>
          <a:xfrm>
            <a:off x="456300" y="580500"/>
            <a:ext cx="8229600" cy="4112100"/>
          </a:xfrm>
        </p:spPr>
        <p:txBody>
          <a:bodyPr/>
          <a:lstStyle>
            <a:lvl1pPr marL="171450" indent="-171450" eaLnBrk="1" fontAlgn="auto" latinLnBrk="0" hangingPunct="1">
              <a:lnSpc>
                <a:spcPct val="130000"/>
              </a:lnSpc>
              <a:buFont typeface="Arial" panose="020B0604020202020204" pitchFamily="34" charset="0"/>
              <a:buChar char="●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1pPr>
            <a:lvl2pPr marL="514350" indent="-171450" defTabSz="914400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●"/>
              <a:tabLst>
                <a:tab pos="1609725" algn="l"/>
                <a:tab pos="1609725" algn="l"/>
                <a:tab pos="1609725" algn="l"/>
                <a:tab pos="1609725" algn="l"/>
              </a:tabLst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2pPr>
            <a:lvl3pPr marL="857250" indent="-171450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●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3pPr>
            <a:lvl4pPr marL="1200150" indent="-171450" eaLnBrk="1" fontAlgn="auto" latinLnBrk="0" hangingPunct="1">
              <a:lnSpc>
                <a:spcPct val="120000"/>
              </a:lnSpc>
              <a:buFont typeface="Wingdings" panose="05000000000000000000" charset="0"/>
              <a:buChar char="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4pPr>
            <a:lvl5pPr marL="1543050" indent="-171450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•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5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4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5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6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DD7D73F0-D210-4BC2-90E0-1C89750E7126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899100" y="1863000"/>
            <a:ext cx="7349400" cy="764100"/>
          </a:xfrm>
        </p:spPr>
        <p:txBody>
          <a:bodyPr lIns="90000" tIns="46800" rIns="90000" bIns="46800" rtlCol="0" anchor="t">
            <a:normAutofit/>
          </a:bodyPr>
          <a:lstStyle>
            <a:lvl1pPr marL="0" marR="0" algn="ctr" defTabSz="914400" rtl="0" eaLnBrk="1" fontAlgn="auto" latinLnBrk="0" hangingPunct="1">
              <a:lnSpc>
                <a:spcPct val="100000"/>
              </a:lnSpc>
              <a:buNone/>
              <a:defRPr kumimoji="0" lang="zh-CN" altLang="en-US" sz="45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/>
            <a:r>
              <a:rPr noProof="1">
                <a:sym typeface="+mn-ea"/>
              </a:rPr>
              <a:t>单击此处编辑标题</a:t>
            </a:r>
            <a:endParaRPr noProof="1">
              <a:sym typeface="+mn-ea"/>
            </a:endParaRPr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</p:nvPr>
        </p:nvSpPr>
        <p:spPr>
          <a:xfrm>
            <a:off x="899100" y="2670300"/>
            <a:ext cx="7349400" cy="353700"/>
          </a:xfrm>
        </p:spPr>
        <p:txBody>
          <a:bodyPr/>
          <a:lstStyle>
            <a:lvl1pPr marL="0" indent="0" algn="ctr">
              <a:lnSpc>
                <a:spcPct val="110000"/>
              </a:lnSpc>
              <a:buNone/>
              <a:defRPr sz="1800" spc="2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4" name="日期占位符 2"/>
          <p:cNvSpPr>
            <a:spLocks noGrp="1"/>
          </p:cNvSpPr>
          <p:nvPr>
            <p:ph type="dt" sz="half" idx="14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3"/>
          <p:cNvSpPr>
            <a:spLocks noGrp="1"/>
          </p:cNvSpPr>
          <p:nvPr>
            <p:ph type="ftr" sz="quarter" idx="15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4"/>
          <p:cNvSpPr>
            <a:spLocks noGrp="1"/>
          </p:cNvSpPr>
          <p:nvPr>
            <p:ph type="sldNum" sz="quarter" idx="16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6CDA2F67-83D8-4C84-BBA3-D03EAAAA9B5E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/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97E0E924-0BB1-4705-83F6-9754F81FC672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/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044C20B9-4845-4CDC-ACC7-136E46DDC1FF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/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CCAB771F-41D4-4173-9347-94095EACBA0E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/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84510F9B-5E8D-4670-99FF-DF0724D2A561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/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8251B9B4-3921-422A-863F-FD523542D519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/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AA7499A2-262E-4193-9084-EC2A30019710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/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ED6A09C5-5231-40A1-944A-B20173C3DEF7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/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BD9349C8-5273-4E6C-9EBD-DC944B1D9221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6300" y="456300"/>
            <a:ext cx="8226900" cy="529200"/>
          </a:xfrm>
        </p:spPr>
        <p:txBody>
          <a:bodyPr lIns="90000" tIns="46800" rIns="90000" bIns="46800" rtlCol="0">
            <a:norm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7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/>
            <a:r>
              <a:rPr noProof="1">
                <a:sym typeface="+mn-ea"/>
              </a:rPr>
              <a:t>单击此处编辑母版标题样式</a:t>
            </a:r>
            <a:endParaRPr noProof="1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6300" y="1117800"/>
            <a:ext cx="8226900" cy="3569400"/>
          </a:xfrm>
        </p:spPr>
        <p:txBody>
          <a:bodyPr/>
          <a:lstStyle>
            <a:lvl1pPr marL="171450" marR="0" lvl="0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●"/>
              <a:defRPr kumimoji="0" lang="zh-CN" altLang="en-US" sz="135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514350" marR="0" lvl="1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</a:tabLst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2pPr>
            <a:lvl3pPr marL="857250" marR="0" lvl="2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3pPr>
            <a:lvl4pPr marL="1200150" marR="0" lvl="3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charset="0"/>
              <a:buChar char=""/>
              <a:defRPr kumimoji="0" lang="zh-CN" altLang="en-US" sz="105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4pPr>
            <a:lvl5pPr marL="1543050" marR="0" lvl="4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kumimoji="0" lang="zh-CN" altLang="en-US" sz="105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5pPr>
            <a:lvl6pPr marL="1714500" indent="0">
              <a:buNone/>
              <a:defRPr/>
            </a:lvl6pPr>
          </a:lstStyle>
          <a:p>
            <a:pPr lvl="0"/>
            <a:r>
              <a:rPr noProof="1">
                <a:sym typeface="+mn-ea"/>
              </a:rPr>
              <a:t>单击此处编辑母版文本样式</a:t>
            </a:r>
            <a:endParaRPr noProof="1">
              <a:sym typeface="+mn-ea"/>
            </a:endParaRPr>
          </a:p>
          <a:p>
            <a:pPr lvl="1"/>
            <a:r>
              <a:rPr noProof="1">
                <a:sym typeface="+mn-ea"/>
              </a:rPr>
              <a:t>第二级</a:t>
            </a:r>
            <a:endParaRPr noProof="1">
              <a:sym typeface="+mn-ea"/>
            </a:endParaRPr>
          </a:p>
          <a:p>
            <a:pPr lvl="2"/>
            <a:r>
              <a:rPr noProof="1">
                <a:sym typeface="+mn-ea"/>
              </a:rPr>
              <a:t>第三级</a:t>
            </a:r>
            <a:endParaRPr noProof="1">
              <a:sym typeface="+mn-ea"/>
            </a:endParaRPr>
          </a:p>
          <a:p>
            <a:pPr lvl="3"/>
            <a:r>
              <a:rPr noProof="1">
                <a:sym typeface="+mn-ea"/>
              </a:rPr>
              <a:t>第四级</a:t>
            </a:r>
            <a:endParaRPr noProof="1">
              <a:sym typeface="+mn-ea"/>
            </a:endParaRPr>
          </a:p>
          <a:p>
            <a:pPr lvl="4"/>
            <a:r>
              <a:rPr noProof="1">
                <a:sym typeface="+mn-ea"/>
              </a:rPr>
              <a:t>第五级</a:t>
            </a:r>
            <a:endParaRPr noProof="1">
              <a:sym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D5EC3868-DF38-4D8E-82A9-5B4F7B588AC5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/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D9D77DB0-FFA4-46F0-ABAE-C591CB22D891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/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29622A-A3BA-44F3-8956-5D6CD8203AFC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/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B88A6AC6-E1C9-4180-9322-A40648CEBADA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/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666B1A76-92C0-4E86-B172-6C0759E792B2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/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3564473A-B3F9-4471-A13E-89496860710F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/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BC625213-3A23-4F88-8222-9B5A5187A589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/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8155D83E-1670-45DC-9EB4-BD2B49BA7BB8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/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500FD1E1-9832-4CBF-A231-302B6265C127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/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E714CE95-AC34-410A-B472-C27BA4D0CDFA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/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F09E21D-031C-4091-B26D-FA01A11E260B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1493100" y="2886300"/>
            <a:ext cx="5826600" cy="575100"/>
          </a:xfrm>
        </p:spPr>
        <p:txBody>
          <a:bodyPr lIns="90000" tIns="46800" rIns="90000" bIns="46800" anchor="b">
            <a:normAutofit/>
          </a:bodyPr>
          <a:lstStyle>
            <a:lvl1pPr>
              <a:defRPr sz="3300" b="1" i="0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uFillTx/>
              </a:defRPr>
            </a:lvl1pPr>
          </a:lstStyle>
          <a:p>
            <a:r>
              <a:rPr lang="zh-CN" altLang="en-US" noProof="1"/>
              <a:t>单击此处编辑标题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1493100" y="3461400"/>
            <a:ext cx="5826600" cy="650700"/>
          </a:xfrm>
        </p:spPr>
        <p:txBody>
          <a:bodyPr/>
          <a:lstStyle>
            <a:lvl1pPr marL="0" indent="0" eaLnBrk="1" fontAlgn="auto" latinLnBrk="0" hangingPunct="1">
              <a:lnSpc>
                <a:spcPct val="130000"/>
              </a:lnSpc>
              <a:buNone/>
              <a:defRPr kumimoji="0" lang="zh-CN" altLang="en-US" sz="1350" b="0" i="0" u="none" strike="noStrike" kern="1200" cap="none" spc="150" normalizeH="0" baseline="0" noProof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noProof="1"/>
              <a:t>单击此处编辑文本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991BA234-C6AB-4CE7-81C7-7A2A3AD7464C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/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0B3821DA-B9CA-4227-B518-154DE4A40C2E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6300" y="456300"/>
            <a:ext cx="8226900" cy="529200"/>
          </a:xfrm>
        </p:spPr>
        <p:txBody>
          <a:bodyPr lIns="90000" tIns="46800" rIns="90000" bIns="46800" rtlCol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7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/>
            <a:r>
              <a:rPr noProof="1">
                <a:sym typeface="+mn-ea"/>
              </a:rPr>
              <a:t>单击此处编辑母版标题样式</a:t>
            </a:r>
            <a:endParaRPr noProof="1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6300" y="1125900"/>
            <a:ext cx="3882600" cy="3561300"/>
          </a:xfrm>
        </p:spPr>
        <p:txBody>
          <a:bodyPr/>
          <a:lstStyle>
            <a:lvl1pPr marL="171450" marR="0" lvl="0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514350" marR="0" lvl="1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</a:tabLst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2pPr>
            <a:lvl3pPr marL="857250" marR="0" lvl="2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3pPr>
            <a:lvl4pPr marL="1200150" marR="0" lvl="3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charset="0"/>
              <a:buChar char=""/>
              <a:defRPr kumimoji="0" lang="zh-CN" altLang="en-US" sz="105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4pPr>
            <a:lvl5pPr marL="1543050" marR="0" lvl="4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kumimoji="0" lang="zh-CN" altLang="en-US" sz="105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5pPr>
          </a:lstStyle>
          <a:p>
            <a:pPr lvl="0"/>
            <a:r>
              <a:rPr noProof="1">
                <a:sym typeface="+mn-ea"/>
              </a:rPr>
              <a:t>单击此处编辑母版文本样式</a:t>
            </a:r>
            <a:endParaRPr noProof="1">
              <a:sym typeface="+mn-ea"/>
            </a:endParaRPr>
          </a:p>
          <a:p>
            <a:pPr lvl="1"/>
            <a:r>
              <a:rPr noProof="1">
                <a:sym typeface="+mn-ea"/>
              </a:rPr>
              <a:t>第二级</a:t>
            </a:r>
            <a:endParaRPr noProof="1">
              <a:sym typeface="+mn-ea"/>
            </a:endParaRPr>
          </a:p>
          <a:p>
            <a:pPr lvl="2"/>
            <a:r>
              <a:rPr noProof="1">
                <a:sym typeface="+mn-ea"/>
              </a:rPr>
              <a:t>第三级</a:t>
            </a:r>
            <a:endParaRPr noProof="1">
              <a:sym typeface="+mn-ea"/>
            </a:endParaRPr>
          </a:p>
          <a:p>
            <a:pPr lvl="3"/>
            <a:r>
              <a:rPr noProof="1">
                <a:sym typeface="+mn-ea"/>
              </a:rPr>
              <a:t>第四级</a:t>
            </a:r>
            <a:endParaRPr noProof="1">
              <a:sym typeface="+mn-ea"/>
            </a:endParaRPr>
          </a:p>
          <a:p>
            <a:pPr lvl="4"/>
            <a:r>
              <a:rPr noProof="1">
                <a:sym typeface="+mn-ea"/>
              </a:rPr>
              <a:t>第五级</a:t>
            </a:r>
            <a:endParaRPr noProof="1">
              <a:sym typeface="+mn-ea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808700" y="1125900"/>
            <a:ext cx="3882600" cy="3561300"/>
          </a:xfrm>
        </p:spPr>
        <p:txBody>
          <a:bodyPr/>
          <a:lstStyle>
            <a:lvl1pPr marL="171450" indent="-171450" eaLnBrk="1" fontAlgn="auto" latinLnBrk="0" hangingPunct="1">
              <a:lnSpc>
                <a:spcPct val="130000"/>
              </a:lnSpc>
              <a:spcAft>
                <a:spcPts val="600"/>
              </a:spcAft>
              <a:buFont typeface="Arial" panose="020B0604020202020204" pitchFamily="34" charset="0"/>
              <a:buChar char="●"/>
              <a:defRPr sz="12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 marL="514350" indent="-171450" defTabSz="914400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●"/>
              <a:tabLst>
                <a:tab pos="1609725" algn="l"/>
                <a:tab pos="1609725" algn="l"/>
                <a:tab pos="1609725" algn="l"/>
                <a:tab pos="1609725" algn="l"/>
              </a:tabLst>
              <a:defRPr sz="12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 marL="857250" indent="-171450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●"/>
              <a:defRPr sz="12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 marL="1200150" indent="-171450" eaLnBrk="1" fontAlgn="auto" latinLnBrk="0" hangingPunct="1">
              <a:lnSpc>
                <a:spcPct val="120000"/>
              </a:lnSpc>
              <a:buFont typeface="Wingdings" panose="05000000000000000000" charset="0"/>
              <a:buChar char=""/>
              <a:defRPr sz="105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 eaLnBrk="1" fontAlgn="auto" latinLnBrk="0" hangingPunct="1">
              <a:lnSpc>
                <a:spcPct val="120000"/>
              </a:lnSpc>
              <a:defRPr sz="1050" u="none" strike="noStrike" kern="1200" cap="none" spc="150" normalizeH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</a:defRPr>
            </a:lvl5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39F1604E-2F26-4E87-96FB-1D91E9407D7B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6300" y="456300"/>
            <a:ext cx="8226900" cy="529200"/>
          </a:xfrm>
        </p:spPr>
        <p:txBody>
          <a:bodyPr lIns="90000" tIns="46800" rIns="90000" bIns="46800" rtlCol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7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/>
            <a:r>
              <a:rPr noProof="1">
                <a:sym typeface="+mn-ea"/>
              </a:rPr>
              <a:t>单击此处编辑母版标题样式</a:t>
            </a:r>
            <a:endParaRPr noProof="1">
              <a:sym typeface="+mn-ea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456300" y="1071900"/>
            <a:ext cx="4006800" cy="286200"/>
          </a:xfrm>
        </p:spPr>
        <p:txBody>
          <a:bodyPr lIns="101600" tIns="38100" rIns="76200" bIns="38100" anchor="t" anchorCtr="0"/>
          <a:lstStyle>
            <a:lvl1pPr marL="0" indent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sz="1500" b="1" u="none" strike="noStrike" kern="1200" cap="none" spc="200" normalizeH="0" baseline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noProof="1"/>
              <a:t>单击此处编辑文本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6300" y="1390500"/>
            <a:ext cx="4006800" cy="3296700"/>
          </a:xfrm>
        </p:spPr>
        <p:txBody>
          <a:bodyPr lIns="101600" tIns="0" rIns="82550" bIns="0"/>
          <a:lstStyle>
            <a:lvl1pPr marL="171450" marR="0" lvl="0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514350" marR="0" lvl="1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</a:tabLst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2pPr>
            <a:lvl3pPr marL="857250" marR="0" lvl="2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3pPr>
            <a:lvl4pPr marL="1200150" marR="0" lvl="3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charset="0"/>
              <a:buChar char=""/>
              <a:defRPr kumimoji="0" lang="zh-CN" altLang="en-US" sz="105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4pPr>
            <a:lvl5pPr marL="1543050" marR="0" lvl="4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kumimoji="0" lang="zh-CN" altLang="en-US" sz="105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5pPr>
          </a:lstStyle>
          <a:p>
            <a:pPr lvl="0"/>
            <a:r>
              <a:rPr noProof="1">
                <a:sym typeface="+mn-ea"/>
              </a:rPr>
              <a:t>单击此处编辑母版文本样式</a:t>
            </a:r>
            <a:endParaRPr noProof="1">
              <a:sym typeface="+mn-ea"/>
            </a:endParaRPr>
          </a:p>
          <a:p>
            <a:pPr lvl="1"/>
            <a:r>
              <a:rPr noProof="1">
                <a:sym typeface="+mn-ea"/>
              </a:rPr>
              <a:t>第二级</a:t>
            </a:r>
            <a:endParaRPr noProof="1">
              <a:sym typeface="+mn-ea"/>
            </a:endParaRPr>
          </a:p>
          <a:p>
            <a:pPr lvl="2"/>
            <a:r>
              <a:rPr noProof="1">
                <a:sym typeface="+mn-ea"/>
              </a:rPr>
              <a:t>第三级</a:t>
            </a:r>
            <a:endParaRPr noProof="1">
              <a:sym typeface="+mn-ea"/>
            </a:endParaRPr>
          </a:p>
          <a:p>
            <a:pPr lvl="3"/>
            <a:r>
              <a:rPr noProof="1">
                <a:sym typeface="+mn-ea"/>
              </a:rPr>
              <a:t>第四级</a:t>
            </a:r>
            <a:endParaRPr noProof="1">
              <a:sym typeface="+mn-ea"/>
            </a:endParaRPr>
          </a:p>
          <a:p>
            <a:pPr lvl="4"/>
            <a:r>
              <a:rPr noProof="1">
                <a:sym typeface="+mn-ea"/>
              </a:rPr>
              <a:t>第五级</a:t>
            </a:r>
            <a:endParaRPr noProof="1">
              <a:sym typeface="+mn-ea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4676813" y="1066297"/>
            <a:ext cx="4006800" cy="286200"/>
          </a:xfrm>
        </p:spPr>
        <p:txBody>
          <a:bodyPr lIns="101600" tIns="38100" rIns="76200" bIns="38100" anchor="t" anchorCtr="0"/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kumimoji="0" lang="zh-CN" altLang="en-US" sz="1500" b="1" i="0" u="none" strike="noStrike" kern="1200" cap="none" spc="20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noProof="1">
                <a:sym typeface="+mn-ea"/>
              </a:rPr>
              <a:t>单击此处编辑文本</a:t>
            </a:r>
            <a:endParaRPr noProof="1">
              <a:sym typeface="+mn-ea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76813" y="1390500"/>
            <a:ext cx="4006800" cy="3296700"/>
          </a:xfrm>
        </p:spPr>
        <p:txBody>
          <a:bodyPr lIns="101600" tIns="0" rIns="82550" bIns="0"/>
          <a:lstStyle>
            <a:lvl1pPr marL="171450" marR="0" lvl="0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514350" marR="0" lvl="1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</a:tabLst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2pPr>
            <a:lvl3pPr marL="857250" marR="0" lvl="2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3pPr>
            <a:lvl4pPr marL="1200150" marR="0" lvl="3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charset="0"/>
              <a:buChar char=""/>
              <a:defRPr kumimoji="0" lang="zh-CN" altLang="en-US" sz="105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4pPr>
            <a:lvl5pPr marL="1543050" marR="0" lvl="4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kumimoji="0" lang="zh-CN" altLang="en-US" sz="105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5pPr>
          </a:lstStyle>
          <a:p>
            <a:pPr lvl="0"/>
            <a:r>
              <a:rPr noProof="1">
                <a:sym typeface="+mn-ea"/>
              </a:rPr>
              <a:t>单击此处编辑母版文本样式</a:t>
            </a:r>
            <a:endParaRPr noProof="1">
              <a:sym typeface="+mn-ea"/>
            </a:endParaRPr>
          </a:p>
          <a:p>
            <a:pPr lvl="1"/>
            <a:r>
              <a:rPr noProof="1">
                <a:sym typeface="+mn-ea"/>
              </a:rPr>
              <a:t>第二级</a:t>
            </a:r>
            <a:endParaRPr noProof="1">
              <a:sym typeface="+mn-ea"/>
            </a:endParaRPr>
          </a:p>
          <a:p>
            <a:pPr lvl="2"/>
            <a:r>
              <a:rPr noProof="1">
                <a:sym typeface="+mn-ea"/>
              </a:rPr>
              <a:t>第三级</a:t>
            </a:r>
            <a:endParaRPr noProof="1">
              <a:sym typeface="+mn-ea"/>
            </a:endParaRPr>
          </a:p>
          <a:p>
            <a:pPr lvl="3"/>
            <a:r>
              <a:rPr noProof="1">
                <a:sym typeface="+mn-ea"/>
              </a:rPr>
              <a:t>第四级</a:t>
            </a:r>
            <a:endParaRPr noProof="1">
              <a:sym typeface="+mn-ea"/>
            </a:endParaRPr>
          </a:p>
          <a:p>
            <a:pPr lvl="4"/>
            <a:r>
              <a:rPr noProof="1">
                <a:sym typeface="+mn-ea"/>
              </a:rPr>
              <a:t>第五级</a:t>
            </a:r>
            <a:endParaRPr noProof="1">
              <a:sym typeface="+mn-ea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E071DC12-2F0E-49C8-95B8-0B2F773D6F69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6300" y="456300"/>
            <a:ext cx="8226900" cy="529200"/>
          </a:xfrm>
        </p:spPr>
        <p:txBody>
          <a:bodyPr lIns="90000" tIns="46800" rIns="90000" bIns="46800" rtlCol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7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/>
            <a:r>
              <a:rPr noProof="1">
                <a:sym typeface="+mn-ea"/>
              </a:rPr>
              <a:t>单击此处编辑母版标题样式</a:t>
            </a:r>
            <a:endParaRPr noProof="1"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6DD75275-D942-4771-85EE-866EEED57ADC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3C2EB525-6E6D-4743-BDC7-9CFEE63357EA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456300" y="1166400"/>
            <a:ext cx="3924808" cy="3456000"/>
          </a:xfrm>
        </p:spPr>
        <p:txBody>
          <a:bodyPr/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200" b="0" i="0" u="none" strike="noStrike" kern="1200" cap="none" spc="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514350" marR="0" lvl="1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2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857250" marR="0" lvl="2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200150" marR="0" lvl="3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1543050" marR="0" lvl="4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endParaRPr noProof="1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762800" y="1166400"/>
            <a:ext cx="3920400" cy="3456000"/>
          </a:xfrm>
        </p:spPr>
        <p:txBody>
          <a:bodyPr/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342900" indent="0" defTabSz="914400" eaLnBrk="1" fontAlgn="auto" latinLnBrk="0" hangingPunct="1">
              <a:buFont typeface="Arial" panose="020B0604020202020204" pitchFamily="34" charset="0"/>
              <a:buNone/>
              <a:tabLst>
                <a:tab pos="1609725" algn="l"/>
                <a:tab pos="1609725" algn="l"/>
                <a:tab pos="1609725" algn="l"/>
                <a:tab pos="1609725" algn="l"/>
              </a:tabLst>
              <a:defRPr u="none" strike="noStrike" kern="1200" cap="none" spc="150" normalizeH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2pPr>
            <a:lvl3pPr eaLnBrk="1" fontAlgn="auto" latinLnBrk="0" hangingPunct="1">
              <a:buFont typeface="Arial" panose="020B0604020202020204" pitchFamily="34" charset="0"/>
              <a:buChar char="●"/>
              <a:defRPr u="none" strike="noStrike" kern="1200" cap="none" spc="150" normalizeH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3pPr>
            <a:lvl4pPr eaLnBrk="1" fontAlgn="auto" latinLnBrk="0" hangingPunct="1">
              <a:defRPr u="none" strike="noStrike" kern="1200" cap="none" spc="150" normalizeH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4pPr>
            <a:lvl5pPr eaLnBrk="1" fontAlgn="auto" latinLnBrk="0" hangingPunct="1">
              <a:defRPr u="none" strike="noStrike" kern="1200" cap="none" spc="150" normalizeH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/>
            <a:r>
              <a:rPr noProof="1">
                <a:sym typeface="+mn-ea"/>
              </a:rPr>
              <a:t>单击此处编辑母版文本样式</a:t>
            </a:r>
            <a:endParaRPr noProof="1">
              <a:sym typeface="+mn-ea"/>
            </a:endParaRPr>
          </a:p>
        </p:txBody>
      </p:sp>
      <p:sp>
        <p:nvSpPr>
          <p:cNvPr id="9" name="标题 8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9EFD9D74-47D9-4702-A33C-335B63B48DBF}" type="datetimeFigureOut">
              <a:rPr lang="zh-CN" altLang="en-US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0BB22F40-BB96-49F7-82AB-C5377E266B4D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</p:nvPr>
        </p:nvSpPr>
        <p:spPr>
          <a:xfrm>
            <a:off x="7676100" y="685800"/>
            <a:ext cx="783000" cy="3771900"/>
          </a:xfrm>
        </p:spPr>
        <p:txBody>
          <a:bodyPr vert="eaVert" lIns="90000" tIns="46800" rIns="90000" bIns="46800" rtlCol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kumimoji="0" lang="zh-CN" altLang="en-US" sz="21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/>
            <a:r>
              <a:rPr noProof="1">
                <a:sym typeface="+mn-ea"/>
              </a:rPr>
              <a:t>单击此处编辑标题</a:t>
            </a:r>
            <a:endParaRPr noProof="1">
              <a:sym typeface="+mn-ea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6876900" cy="3771900"/>
          </a:xfrm>
        </p:spPr>
        <p:txBody>
          <a:bodyPr vert="eaVert" lIns="46800" rIns="46800"/>
          <a:lstStyle>
            <a:lvl1pPr marL="171450" indent="-171450" eaLnBrk="1" fontAlgn="auto" latinLnBrk="0" hangingPunct="1">
              <a:lnSpc>
                <a:spcPct val="130000"/>
              </a:lnSpc>
              <a:spcAft>
                <a:spcPts val="1000"/>
              </a:spcAft>
              <a:buFont typeface="Arial" panose="020B0604020202020204" pitchFamily="34" charset="0"/>
              <a:buChar char="●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1pPr>
            <a:lvl2pPr marL="514350" indent="-171450" defTabSz="914400" eaLnBrk="1" fontAlgn="auto" latinLnBrk="0" hangingPunct="1">
              <a:lnSpc>
                <a:spcPct val="120000"/>
              </a:lnSpc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  <a:tab pos="1609725" algn="l"/>
                <a:tab pos="1609725" algn="l"/>
                <a:tab pos="1609725" algn="l"/>
              </a:tabLst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2pPr>
            <a:lvl3pPr marL="857250" indent="-171450" eaLnBrk="1" fontAlgn="auto" latinLnBrk="0" hangingPunct="1">
              <a:lnSpc>
                <a:spcPct val="120000"/>
              </a:lnSpc>
              <a:spcAft>
                <a:spcPts val="600"/>
              </a:spcAft>
              <a:buFont typeface="Arial" panose="020B0604020202020204" pitchFamily="34" charset="0"/>
              <a:buChar char="●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3pPr>
            <a:lvl4pPr marL="1200150" indent="-171450" eaLnBrk="1" fontAlgn="auto" latinLnBrk="0" hangingPunct="1">
              <a:lnSpc>
                <a:spcPct val="120000"/>
              </a:lnSpc>
              <a:spcAft>
                <a:spcPts val="300"/>
              </a:spcAft>
              <a:buFont typeface="Wingdings" panose="05000000000000000000" charset="0"/>
              <a:buChar char="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4pPr>
            <a:lvl5pPr marL="1543050" indent="-171450" eaLnBrk="1" fontAlgn="auto" latinLnBrk="0" hangingPunct="1">
              <a:lnSpc>
                <a:spcPct val="120000"/>
              </a:lnSpc>
              <a:spcAft>
                <a:spcPts val="300"/>
              </a:spcAft>
              <a:buFont typeface="Arial" panose="020B0604020202020204" pitchFamily="34" charset="0"/>
              <a:buChar char="•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5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AC13E6BA-89AD-48A7-AB61-7963747A4D7F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7" Type="http://schemas.openxmlformats.org/officeDocument/2006/relationships/theme" Target="../theme/theme1.xml"/><Relationship Id="rId36" Type="http://schemas.openxmlformats.org/officeDocument/2006/relationships/tags" Target="../tags/tag96.xml"/><Relationship Id="rId35" Type="http://schemas.openxmlformats.org/officeDocument/2006/relationships/tags" Target="../tags/tag95.xml"/><Relationship Id="rId34" Type="http://schemas.openxmlformats.org/officeDocument/2006/relationships/tags" Target="../tags/tag94.xml"/><Relationship Id="rId33" Type="http://schemas.openxmlformats.org/officeDocument/2006/relationships/tags" Target="../tags/tag93.xml"/><Relationship Id="rId32" Type="http://schemas.openxmlformats.org/officeDocument/2006/relationships/tags" Target="../tags/tag92.xml"/><Relationship Id="rId31" Type="http://schemas.openxmlformats.org/officeDocument/2006/relationships/tags" Target="../tags/tag91.xml"/><Relationship Id="rId30" Type="http://schemas.openxmlformats.org/officeDocument/2006/relationships/slideLayout" Target="../slideLayouts/slideLayout30.xml"/><Relationship Id="rId3" Type="http://schemas.openxmlformats.org/officeDocument/2006/relationships/slideLayout" Target="../slideLayouts/slideLayout3.xml"/><Relationship Id="rId29" Type="http://schemas.openxmlformats.org/officeDocument/2006/relationships/slideLayout" Target="../slideLayouts/slideLayout29.xml"/><Relationship Id="rId28" Type="http://schemas.openxmlformats.org/officeDocument/2006/relationships/slideLayout" Target="../slideLayouts/slideLayout28.xml"/><Relationship Id="rId27" Type="http://schemas.openxmlformats.org/officeDocument/2006/relationships/slideLayout" Target="../slideLayouts/slideLayout27.xml"/><Relationship Id="rId26" Type="http://schemas.openxmlformats.org/officeDocument/2006/relationships/slideLayout" Target="../slideLayouts/slideLayout26.xml"/><Relationship Id="rId25" Type="http://schemas.openxmlformats.org/officeDocument/2006/relationships/slideLayout" Target="../slideLayouts/slideLayout25.xml"/><Relationship Id="rId24" Type="http://schemas.openxmlformats.org/officeDocument/2006/relationships/slideLayout" Target="../slideLayouts/slideLayout24.xml"/><Relationship Id="rId23" Type="http://schemas.openxmlformats.org/officeDocument/2006/relationships/slideLayout" Target="../slideLayouts/slideLayout23.xml"/><Relationship Id="rId22" Type="http://schemas.openxmlformats.org/officeDocument/2006/relationships/slideLayout" Target="../slideLayouts/slideLayout22.xml"/><Relationship Id="rId21" Type="http://schemas.openxmlformats.org/officeDocument/2006/relationships/slideLayout" Target="../slideLayouts/slideLayout21.xml"/><Relationship Id="rId20" Type="http://schemas.openxmlformats.org/officeDocument/2006/relationships/slideLayout" Target="../slideLayouts/slideLayout20.xml"/><Relationship Id="rId2" Type="http://schemas.openxmlformats.org/officeDocument/2006/relationships/slideLayout" Target="../slideLayouts/slideLayout2.xml"/><Relationship Id="rId19" Type="http://schemas.openxmlformats.org/officeDocument/2006/relationships/slideLayout" Target="../slideLayouts/slideLayout19.xml"/><Relationship Id="rId18" Type="http://schemas.openxmlformats.org/officeDocument/2006/relationships/slideLayout" Target="../slideLayouts/slideLayout18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 noChangeArrowheads="1"/>
          </p:cNvSpPr>
          <p:nvPr>
            <p:ph type="title" idx="4294967295"/>
            <p:custDataLst>
              <p:tags r:id="rId31"/>
            </p:custDataLst>
          </p:nvPr>
        </p:nvSpPr>
        <p:spPr bwMode="auto">
          <a:xfrm>
            <a:off x="455613" y="455613"/>
            <a:ext cx="8228012" cy="53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0170" tIns="46990" rIns="90170" bIns="4699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32"/>
            </p:custDataLst>
          </p:nvPr>
        </p:nvSpPr>
        <p:spPr>
          <a:xfrm>
            <a:off x="455613" y="1117600"/>
            <a:ext cx="8228012" cy="3570288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33"/>
            </p:custDataLst>
          </p:nvPr>
        </p:nvSpPr>
        <p:spPr>
          <a:xfrm>
            <a:off x="458788" y="4735513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750" baseline="0" noProof="1" smtClean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760FBDFE-C587-4B4C-A407-44438C67B59E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34"/>
            </p:custDataLst>
          </p:nvPr>
        </p:nvSpPr>
        <p:spPr>
          <a:xfrm>
            <a:off x="3087688" y="4735513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750" baseline="0" noProof="1" dirty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35"/>
            </p:custDataLst>
          </p:nvPr>
        </p:nvSpPr>
        <p:spPr>
          <a:xfrm>
            <a:off x="6657975" y="4735513"/>
            <a:ext cx="2025650" cy="238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normAutofit/>
          </a:bodyPr>
          <a:lstStyle>
            <a:lvl1pPr algn="r" eaLnBrk="0" hangingPunct="0">
              <a:defRPr sz="700">
                <a:solidFill>
                  <a:srgbClr val="898989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5F7FD4F0-2997-4DDF-9BC7-C3A05F61C674}" type="slidenum">
              <a:rPr lang="zh-CN" altLang="en-US"/>
            </a:fld>
            <a:endParaRPr lang="zh-CN" altLang="en-US"/>
          </a:p>
        </p:txBody>
      </p:sp>
    </p:spTree>
    <p:custDataLst>
      <p:tags r:id="rId36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  <p:sldLayoutId id="2147483671" r:id="rId23"/>
    <p:sldLayoutId id="2147483672" r:id="rId24"/>
    <p:sldLayoutId id="2147483673" r:id="rId25"/>
    <p:sldLayoutId id="2147483674" r:id="rId26"/>
    <p:sldLayoutId id="2147483675" r:id="rId27"/>
    <p:sldLayoutId id="2147483676" r:id="rId28"/>
    <p:sldLayoutId id="2147483677" r:id="rId29"/>
    <p:sldLayoutId id="2147483678" r:id="rId30"/>
  </p:sldLayoutIdLst>
  <p:txStyles>
    <p:titleStyle>
      <a:lvl1pPr algn="l" defTabSz="685800" rtl="0" fontAlgn="base">
        <a:spcBef>
          <a:spcPct val="0"/>
        </a:spcBef>
        <a:spcAft>
          <a:spcPct val="0"/>
        </a:spcAft>
        <a:defRPr sz="2700" b="1" kern="1200" spc="300">
          <a:solidFill>
            <a:srgbClr val="262626"/>
          </a:solidFill>
          <a:latin typeface="Arial" panose="020B0604020202020204" pitchFamily="34" charset="0"/>
          <a:ea typeface="微软雅黑" panose="020B0503020204020204" charset="-122"/>
          <a:cs typeface="+mj-cs"/>
        </a:defRPr>
      </a:lvl1pPr>
      <a:lvl2pPr algn="l" defTabSz="685800" rtl="0" fontAlgn="base">
        <a:spcBef>
          <a:spcPct val="0"/>
        </a:spcBef>
        <a:spcAft>
          <a:spcPct val="0"/>
        </a:spcAft>
        <a:defRPr sz="2700" b="1">
          <a:solidFill>
            <a:srgbClr val="262626"/>
          </a:solidFill>
          <a:latin typeface="Arial" panose="020B0604020202020204" pitchFamily="34" charset="0"/>
          <a:ea typeface="微软雅黑" panose="020B0503020204020204" charset="-122"/>
        </a:defRPr>
      </a:lvl2pPr>
      <a:lvl3pPr algn="l" defTabSz="685800" rtl="0" fontAlgn="base">
        <a:spcBef>
          <a:spcPct val="0"/>
        </a:spcBef>
        <a:spcAft>
          <a:spcPct val="0"/>
        </a:spcAft>
        <a:defRPr sz="2700" b="1">
          <a:solidFill>
            <a:srgbClr val="262626"/>
          </a:solidFill>
          <a:latin typeface="Arial" panose="020B0604020202020204" pitchFamily="34" charset="0"/>
          <a:ea typeface="微软雅黑" panose="020B0503020204020204" charset="-122"/>
        </a:defRPr>
      </a:lvl3pPr>
      <a:lvl4pPr algn="l" defTabSz="685800" rtl="0" fontAlgn="base">
        <a:spcBef>
          <a:spcPct val="0"/>
        </a:spcBef>
        <a:spcAft>
          <a:spcPct val="0"/>
        </a:spcAft>
        <a:defRPr sz="2700" b="1">
          <a:solidFill>
            <a:srgbClr val="262626"/>
          </a:solidFill>
          <a:latin typeface="Arial" panose="020B0604020202020204" pitchFamily="34" charset="0"/>
          <a:ea typeface="微软雅黑" panose="020B0503020204020204" charset="-122"/>
        </a:defRPr>
      </a:lvl4pPr>
      <a:lvl5pPr algn="l" defTabSz="685800" rtl="0" fontAlgn="base">
        <a:spcBef>
          <a:spcPct val="0"/>
        </a:spcBef>
        <a:spcAft>
          <a:spcPct val="0"/>
        </a:spcAft>
        <a:defRPr sz="2700" b="1">
          <a:solidFill>
            <a:srgbClr val="262626"/>
          </a:solidFill>
          <a:latin typeface="Arial" panose="020B0604020202020204" pitchFamily="34" charset="0"/>
          <a:ea typeface="微软雅黑" panose="020B0503020204020204" charset="-122"/>
        </a:defRPr>
      </a:lvl5pPr>
      <a:lvl6pPr marL="457200" algn="l" defTabSz="685800" rtl="0" fontAlgn="base">
        <a:spcBef>
          <a:spcPct val="0"/>
        </a:spcBef>
        <a:spcAft>
          <a:spcPct val="0"/>
        </a:spcAft>
        <a:defRPr sz="2700" b="1">
          <a:solidFill>
            <a:srgbClr val="262626"/>
          </a:solidFill>
          <a:latin typeface="Arial" panose="020B0604020202020204" pitchFamily="34" charset="0"/>
          <a:ea typeface="微软雅黑" panose="020B0503020204020204" charset="-122"/>
        </a:defRPr>
      </a:lvl6pPr>
      <a:lvl7pPr marL="914400" algn="l" defTabSz="685800" rtl="0" fontAlgn="base">
        <a:spcBef>
          <a:spcPct val="0"/>
        </a:spcBef>
        <a:spcAft>
          <a:spcPct val="0"/>
        </a:spcAft>
        <a:defRPr sz="2700" b="1">
          <a:solidFill>
            <a:srgbClr val="262626"/>
          </a:solidFill>
          <a:latin typeface="Arial" panose="020B0604020202020204" pitchFamily="34" charset="0"/>
          <a:ea typeface="微软雅黑" panose="020B0503020204020204" charset="-122"/>
        </a:defRPr>
      </a:lvl7pPr>
      <a:lvl8pPr marL="1371600" algn="l" defTabSz="685800" rtl="0" fontAlgn="base">
        <a:spcBef>
          <a:spcPct val="0"/>
        </a:spcBef>
        <a:spcAft>
          <a:spcPct val="0"/>
        </a:spcAft>
        <a:defRPr sz="2700" b="1">
          <a:solidFill>
            <a:srgbClr val="262626"/>
          </a:solidFill>
          <a:latin typeface="Arial" panose="020B0604020202020204" pitchFamily="34" charset="0"/>
          <a:ea typeface="微软雅黑" panose="020B0503020204020204" charset="-122"/>
        </a:defRPr>
      </a:lvl8pPr>
      <a:lvl9pPr marL="1828800" algn="l" defTabSz="685800" rtl="0" fontAlgn="base">
        <a:spcBef>
          <a:spcPct val="0"/>
        </a:spcBef>
        <a:spcAft>
          <a:spcPct val="0"/>
        </a:spcAft>
        <a:defRPr sz="2700" b="1">
          <a:solidFill>
            <a:srgbClr val="262626"/>
          </a:solidFill>
          <a:latin typeface="Arial" panose="020B0604020202020204" pitchFamily="34" charset="0"/>
          <a:ea typeface="微软雅黑" panose="020B0503020204020204" charset="-122"/>
        </a:defRPr>
      </a:lvl9pPr>
    </p:titleStyle>
    <p:bodyStyle>
      <a:lvl1pPr marL="171450" indent="-171450" algn="l" defTabSz="685800" rtl="0" fontAlgn="base">
        <a:lnSpc>
          <a:spcPct val="130000"/>
        </a:lnSpc>
        <a:spcBef>
          <a:spcPct val="0"/>
        </a:spcBef>
        <a:spcAft>
          <a:spcPts val="1000"/>
        </a:spcAft>
        <a:buFont typeface="Arial" panose="020B0604020202020204" pitchFamily="34" charset="0"/>
        <a:buChar char="●"/>
        <a:defRPr sz="1300" kern="1200" spc="150">
          <a:solidFill>
            <a:srgbClr val="595959"/>
          </a:solidFill>
          <a:latin typeface="Arial" panose="020B0604020202020204" pitchFamily="34" charset="0"/>
          <a:ea typeface="微软雅黑" panose="020B0503020204020204" charset="-122"/>
          <a:cs typeface="+mn-cs"/>
        </a:defRPr>
      </a:lvl1pPr>
      <a:lvl2pPr marL="514350" indent="-171450" algn="l" defTabSz="685800" rtl="0" fontAlgn="base">
        <a:lnSpc>
          <a:spcPct val="120000"/>
        </a:lnSpc>
        <a:spcBef>
          <a:spcPct val="0"/>
        </a:spcBef>
        <a:spcAft>
          <a:spcPts val="600"/>
        </a:spcAft>
        <a:buFont typeface="Arial" panose="020B0604020202020204" pitchFamily="34" charset="0"/>
        <a:buChar char="●"/>
        <a:tabLst>
          <a:tab pos="1206500" algn="l"/>
          <a:tab pos="1206500" algn="l"/>
          <a:tab pos="1206500" algn="l"/>
          <a:tab pos="1206500" algn="l"/>
        </a:tabLst>
        <a:defRPr sz="1200" kern="1200" spc="150">
          <a:solidFill>
            <a:srgbClr val="595959"/>
          </a:solidFill>
          <a:latin typeface="Arial" panose="020B0604020202020204" pitchFamily="34" charset="0"/>
          <a:ea typeface="微软雅黑" panose="020B0503020204020204" charset="-122"/>
          <a:cs typeface="+mn-cs"/>
        </a:defRPr>
      </a:lvl2pPr>
      <a:lvl3pPr marL="857250" indent="-171450" algn="l" defTabSz="685800" rtl="0" fontAlgn="base">
        <a:lnSpc>
          <a:spcPct val="120000"/>
        </a:lnSpc>
        <a:spcBef>
          <a:spcPct val="0"/>
        </a:spcBef>
        <a:spcAft>
          <a:spcPts val="600"/>
        </a:spcAft>
        <a:buFont typeface="Arial" panose="020B0604020202020204" pitchFamily="34" charset="0"/>
        <a:buChar char="●"/>
        <a:tabLst>
          <a:tab pos="1206500" algn="l"/>
          <a:tab pos="1206500" algn="l"/>
          <a:tab pos="1206500" algn="l"/>
          <a:tab pos="1206500" algn="l"/>
        </a:tabLst>
        <a:defRPr sz="1200" kern="1200" spc="150">
          <a:solidFill>
            <a:srgbClr val="595959"/>
          </a:solidFill>
          <a:latin typeface="Arial" panose="020B0604020202020204" pitchFamily="34" charset="0"/>
          <a:ea typeface="微软雅黑" panose="020B0503020204020204" charset="-122"/>
          <a:cs typeface="+mn-cs"/>
        </a:defRPr>
      </a:lvl3pPr>
      <a:lvl4pPr marL="1200150" indent="-171450" algn="l" defTabSz="685800" rtl="0" fontAlgn="base">
        <a:lnSpc>
          <a:spcPct val="120000"/>
        </a:lnSpc>
        <a:spcBef>
          <a:spcPct val="0"/>
        </a:spcBef>
        <a:spcAft>
          <a:spcPts val="300"/>
        </a:spcAft>
        <a:buFont typeface="Wingdings" panose="05000000000000000000" pitchFamily="2" charset="2"/>
        <a:buChar char=""/>
        <a:tabLst>
          <a:tab pos="1206500" algn="l"/>
          <a:tab pos="1206500" algn="l"/>
          <a:tab pos="1206500" algn="l"/>
          <a:tab pos="1206500" algn="l"/>
        </a:tabLst>
        <a:defRPr sz="1000" kern="1200" spc="150">
          <a:solidFill>
            <a:srgbClr val="595959"/>
          </a:solidFill>
          <a:latin typeface="Arial" panose="020B0604020202020204" pitchFamily="34" charset="0"/>
          <a:ea typeface="微软雅黑" panose="020B0503020204020204" charset="-122"/>
          <a:cs typeface="+mn-cs"/>
        </a:defRPr>
      </a:lvl4pPr>
      <a:lvl5pPr marL="1543050" indent="-171450" algn="l" defTabSz="685800" rtl="0" fontAlgn="base">
        <a:lnSpc>
          <a:spcPct val="120000"/>
        </a:lnSpc>
        <a:spcBef>
          <a:spcPct val="0"/>
        </a:spcBef>
        <a:spcAft>
          <a:spcPts val="300"/>
        </a:spcAft>
        <a:buFont typeface="Arial" panose="020B0604020202020204" pitchFamily="34" charset="0"/>
        <a:buChar char="•"/>
        <a:tabLst>
          <a:tab pos="1206500" algn="l"/>
          <a:tab pos="1206500" algn="l"/>
          <a:tab pos="1206500" algn="l"/>
          <a:tab pos="1206500" algn="l"/>
        </a:tabLst>
        <a:defRPr sz="1000" kern="1200" spc="150">
          <a:solidFill>
            <a:srgbClr val="595959"/>
          </a:solidFill>
          <a:latin typeface="Arial" panose="020B0604020202020204" pitchFamily="34" charset="0"/>
          <a:ea typeface="微软雅黑" panose="020B0503020204020204" charset="-122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2" Type="http://schemas.openxmlformats.org/officeDocument/2006/relationships/image" Target="../media/image2.png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1.xml"/><Relationship Id="rId2" Type="http://schemas.openxmlformats.org/officeDocument/2006/relationships/image" Target="../media/image20.png"/><Relationship Id="rId1" Type="http://schemas.openxmlformats.org/officeDocument/2006/relationships/image" Target="../media/image2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2.xml"/><Relationship Id="rId2" Type="http://schemas.openxmlformats.org/officeDocument/2006/relationships/image" Target="../media/image29.png"/><Relationship Id="rId1" Type="http://schemas.openxmlformats.org/officeDocument/2006/relationships/image" Target="../media/image28.png"/></Relationships>
</file>

<file path=ppt/slides/_rels/slide12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3.xml"/><Relationship Id="rId4" Type="http://schemas.openxmlformats.org/officeDocument/2006/relationships/image" Target="../media/image33.png"/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image" Target="../media/image30.png"/></Relationships>
</file>

<file path=ppt/slides/_rels/slide13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24.xml"/><Relationship Id="rId5" Type="http://schemas.openxmlformats.org/officeDocument/2006/relationships/image" Target="../media/image38.png"/><Relationship Id="rId4" Type="http://schemas.openxmlformats.org/officeDocument/2006/relationships/image" Target="../media/image37.png"/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image" Target="../media/image34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5.xml"/><Relationship Id="rId2" Type="http://schemas.openxmlformats.org/officeDocument/2006/relationships/image" Target="../media/image40.png"/><Relationship Id="rId1" Type="http://schemas.openxmlformats.org/officeDocument/2006/relationships/image" Target="../media/image39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.xml"/><Relationship Id="rId7" Type="http://schemas.openxmlformats.org/officeDocument/2006/relationships/image" Target="../media/image47.png"/><Relationship Id="rId6" Type="http://schemas.openxmlformats.org/officeDocument/2006/relationships/image" Target="../media/image46.png"/><Relationship Id="rId5" Type="http://schemas.openxmlformats.org/officeDocument/2006/relationships/image" Target="../media/image45.png"/><Relationship Id="rId4" Type="http://schemas.openxmlformats.org/officeDocument/2006/relationships/image" Target="../media/image44.png"/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image" Target="../media/image4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7.xml"/><Relationship Id="rId2" Type="http://schemas.openxmlformats.org/officeDocument/2006/relationships/image" Target="../media/image49.png"/><Relationship Id="rId1" Type="http://schemas.openxmlformats.org/officeDocument/2006/relationships/image" Target="../media/image48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8.xml"/><Relationship Id="rId2" Type="http://schemas.openxmlformats.org/officeDocument/2006/relationships/image" Target="../media/image51.png"/><Relationship Id="rId1" Type="http://schemas.openxmlformats.org/officeDocument/2006/relationships/image" Target="../media/image50.png"/></Relationships>
</file>

<file path=ppt/slides/_rels/slide18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9.xml"/><Relationship Id="rId3" Type="http://schemas.openxmlformats.org/officeDocument/2006/relationships/image" Target="../media/image53.png"/><Relationship Id="rId2" Type="http://schemas.openxmlformats.org/officeDocument/2006/relationships/image" Target="../media/image39.png"/><Relationship Id="rId1" Type="http://schemas.openxmlformats.org/officeDocument/2006/relationships/image" Target="../media/image52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0.xml"/><Relationship Id="rId1" Type="http://schemas.openxmlformats.org/officeDocument/2006/relationships/image" Target="../media/image5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image" Target="../media/image4.png"/><Relationship Id="rId1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5.xml"/><Relationship Id="rId1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6.xml"/><Relationship Id="rId4" Type="http://schemas.openxmlformats.org/officeDocument/2006/relationships/image" Target="../media/image9.png"/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17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8.xml"/><Relationship Id="rId2" Type="http://schemas.openxmlformats.org/officeDocument/2006/relationships/image" Target="../media/image17.png"/><Relationship Id="rId1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vmlDrawing" Target="../drawings/vmlDrawing1.vml"/><Relationship Id="rId3" Type="http://schemas.openxmlformats.org/officeDocument/2006/relationships/slideLayout" Target="../slideLayouts/slideLayout19.xml"/><Relationship Id="rId2" Type="http://schemas.openxmlformats.org/officeDocument/2006/relationships/image" Target="../media/image18.png"/><Relationship Id="rId1" Type="http://schemas.openxmlformats.org/officeDocument/2006/relationships/oleObject" Target="../embeddings/oleObject1.bin"/></Relationships>
</file>

<file path=ppt/slides/_rels/slide9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0.xml"/><Relationship Id="rId8" Type="http://schemas.openxmlformats.org/officeDocument/2006/relationships/image" Target="../media/image26.png"/><Relationship Id="rId7" Type="http://schemas.openxmlformats.org/officeDocument/2006/relationships/image" Target="../media/image25.jpeg"/><Relationship Id="rId6" Type="http://schemas.openxmlformats.org/officeDocument/2006/relationships/image" Target="../media/image24.png"/><Relationship Id="rId5" Type="http://schemas.openxmlformats.org/officeDocument/2006/relationships/image" Target="../media/image23.jpeg"/><Relationship Id="rId4" Type="http://schemas.openxmlformats.org/officeDocument/2006/relationships/image" Target="../media/image22.png"/><Relationship Id="rId3" Type="http://schemas.openxmlformats.org/officeDocument/2006/relationships/image" Target="../media/image21.jpeg"/><Relationship Id="rId2" Type="http://schemas.openxmlformats.org/officeDocument/2006/relationships/image" Target="../media/image20.png"/><Relationship Id="rId1" Type="http://schemas.openxmlformats.org/officeDocument/2006/relationships/image" Target="../media/image1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1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标题 1"/>
          <p:cNvSpPr txBox="1">
            <a:spLocks noChangeArrowheads="1"/>
          </p:cNvSpPr>
          <p:nvPr/>
        </p:nvSpPr>
        <p:spPr bwMode="auto">
          <a:xfrm>
            <a:off x="0" y="1395594"/>
            <a:ext cx="9144000" cy="774700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defRPr/>
            </a:pPr>
            <a:r>
              <a:rPr lang="zh-CN" altLang="en-US" sz="4000" b="1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口语交际：爱护眼睛，保护视力</a:t>
            </a:r>
            <a:endParaRPr lang="zh-CN" altLang="en-US" sz="4000" b="1" dirty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16387" name="图片 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835775" y="205927"/>
            <a:ext cx="2232025" cy="373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>
            <a:spLocks noChangeArrowheads="1"/>
          </p:cNvSpPr>
          <p:nvPr/>
        </p:nvSpPr>
        <p:spPr bwMode="auto">
          <a:xfrm>
            <a:off x="573088" y="758825"/>
            <a:ext cx="2932112" cy="566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120000"/>
              </a:lnSpc>
            </a:pPr>
            <a:r>
              <a:rPr lang="zh-CN" altLang="en-US" sz="3200" b="1" dirty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以图一为例：</a:t>
            </a:r>
            <a:endParaRPr lang="zh-CN" altLang="en-US" sz="3200" b="1" dirty="0">
              <a:solidFill>
                <a:srgbClr val="C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6" name="标题 1"/>
          <p:cNvSpPr txBox="1">
            <a:spLocks noChangeArrowheads="1"/>
          </p:cNvSpPr>
          <p:nvPr/>
        </p:nvSpPr>
        <p:spPr bwMode="auto">
          <a:xfrm>
            <a:off x="3060700" y="1533525"/>
            <a:ext cx="4703763" cy="566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120000"/>
              </a:lnSpc>
            </a:pPr>
            <a:r>
              <a:rPr lang="zh-CN" altLang="en-US" sz="3000" b="1">
                <a:solidFill>
                  <a:srgbClr val="9900FF"/>
                </a:solidFill>
                <a:latin typeface="宋体" panose="02010600030101010101" pitchFamily="2" charset="-122"/>
              </a:rPr>
              <a:t>你平时使用平板电脑吗？</a:t>
            </a:r>
            <a:endParaRPr lang="zh-CN" altLang="en-US" sz="3000" b="1">
              <a:solidFill>
                <a:srgbClr val="9900FF"/>
              </a:solidFill>
              <a:latin typeface="宋体" panose="02010600030101010101" pitchFamily="2" charset="-122"/>
            </a:endParaRPr>
          </a:p>
        </p:txBody>
      </p:sp>
      <p:sp>
        <p:nvSpPr>
          <p:cNvPr id="7" name="标题 1"/>
          <p:cNvSpPr txBox="1">
            <a:spLocks noChangeArrowheads="1"/>
          </p:cNvSpPr>
          <p:nvPr/>
        </p:nvSpPr>
        <p:spPr bwMode="auto">
          <a:xfrm>
            <a:off x="3060700" y="2201863"/>
            <a:ext cx="4284663" cy="568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120000"/>
              </a:lnSpc>
            </a:pPr>
            <a:r>
              <a:rPr lang="zh-CN" altLang="en-US" sz="3000" b="1" dirty="0">
                <a:solidFill>
                  <a:srgbClr val="9900FF"/>
                </a:solidFill>
                <a:latin typeface="宋体" panose="02010600030101010101" pitchFamily="2" charset="-122"/>
              </a:rPr>
              <a:t>使用多长时间合适？</a:t>
            </a:r>
            <a:endParaRPr lang="zh-CN" altLang="en-US" sz="3000" b="1" dirty="0">
              <a:solidFill>
                <a:srgbClr val="9900FF"/>
              </a:solidFill>
              <a:latin typeface="宋体" panose="02010600030101010101" pitchFamily="2" charset="-122"/>
            </a:endParaRPr>
          </a:p>
        </p:txBody>
      </p:sp>
      <p:sp>
        <p:nvSpPr>
          <p:cNvPr id="8" name="标题 1"/>
          <p:cNvSpPr txBox="1">
            <a:spLocks noChangeArrowheads="1"/>
          </p:cNvSpPr>
          <p:nvPr/>
        </p:nvSpPr>
        <p:spPr bwMode="auto">
          <a:xfrm>
            <a:off x="3060700" y="2870200"/>
            <a:ext cx="5962650" cy="568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120000"/>
              </a:lnSpc>
            </a:pPr>
            <a:r>
              <a:rPr lang="zh-CN" altLang="en-US" sz="3000" b="1">
                <a:solidFill>
                  <a:srgbClr val="9900FF"/>
                </a:solidFill>
                <a:latin typeface="宋体" panose="02010600030101010101" pitchFamily="2" charset="-122"/>
              </a:rPr>
              <a:t>屏幕辐射对眼睛的危害有多大？</a:t>
            </a:r>
            <a:endParaRPr lang="zh-CN" altLang="en-US" sz="3000" b="1">
              <a:solidFill>
                <a:srgbClr val="9900FF"/>
              </a:solidFill>
              <a:latin typeface="宋体" panose="02010600030101010101" pitchFamily="2" charset="-122"/>
            </a:endParaRPr>
          </a:p>
        </p:txBody>
      </p:sp>
      <p:sp>
        <p:nvSpPr>
          <p:cNvPr id="9" name="标题 1"/>
          <p:cNvSpPr txBox="1">
            <a:spLocks noChangeArrowheads="1"/>
          </p:cNvSpPr>
          <p:nvPr/>
        </p:nvSpPr>
        <p:spPr bwMode="auto">
          <a:xfrm>
            <a:off x="3060700" y="3538538"/>
            <a:ext cx="4506913" cy="568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120000"/>
              </a:lnSpc>
            </a:pPr>
            <a:r>
              <a:rPr lang="zh-CN" altLang="en-US" sz="3000" b="1">
                <a:solidFill>
                  <a:srgbClr val="9900FF"/>
                </a:solidFill>
                <a:latin typeface="宋体" panose="02010600030101010101" pitchFamily="2" charset="-122"/>
              </a:rPr>
              <a:t>眼睛离屏幕多远合适？</a:t>
            </a:r>
            <a:endParaRPr lang="zh-CN" altLang="en-US" sz="3000" b="1">
              <a:solidFill>
                <a:srgbClr val="9900FF"/>
              </a:solidFill>
              <a:latin typeface="宋体" panose="02010600030101010101" pitchFamily="2" charset="-122"/>
            </a:endParaRPr>
          </a:p>
        </p:txBody>
      </p:sp>
      <p:grpSp>
        <p:nvGrpSpPr>
          <p:cNvPr id="10" name="组合 9"/>
          <p:cNvGrpSpPr/>
          <p:nvPr/>
        </p:nvGrpSpPr>
        <p:grpSpPr bwMode="auto">
          <a:xfrm>
            <a:off x="438150" y="1879600"/>
            <a:ext cx="2274888" cy="2089150"/>
            <a:chOff x="1398098" y="1055343"/>
            <a:chExt cx="2274888" cy="2089474"/>
          </a:xfrm>
        </p:grpSpPr>
        <p:pic>
          <p:nvPicPr>
            <p:cNvPr id="11" name="图片 10"/>
            <p:cNvPicPr>
              <a:picLocks noChangeAspect="1"/>
            </p:cNvPicPr>
            <p:nvPr/>
          </p:nvPicPr>
          <p:blipFill rotWithShape="1">
            <a:blip r:embed="rId1" cstate="email"/>
            <a:srcRect/>
            <a:stretch>
              <a:fillRect/>
            </a:stretch>
          </p:blipFill>
          <p:spPr>
            <a:xfrm>
              <a:off x="1398098" y="1055343"/>
              <a:ext cx="2274888" cy="2089474"/>
            </a:xfrm>
            <a:prstGeom prst="rect">
              <a:avLst/>
            </a:prstGeom>
            <a:effectLst>
              <a:softEdge rad="127000"/>
            </a:effectLst>
          </p:spPr>
        </p:pic>
        <p:pic>
          <p:nvPicPr>
            <p:cNvPr id="23560" name="图片 3"/>
            <p:cNvPicPr>
              <a:picLocks noChangeAspect="1" noChangeArrowheads="1"/>
            </p:cNvPicPr>
            <p:nvPr/>
          </p:nvPicPr>
          <p:blipFill>
            <a:blip r:embed="rId2" cstate="email"/>
            <a:srcRect t="-3543"/>
            <a:stretch>
              <a:fillRect/>
            </a:stretch>
          </p:blipFill>
          <p:spPr bwMode="auto">
            <a:xfrm>
              <a:off x="3430928" y="1487752"/>
              <a:ext cx="196815" cy="4137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  <p:bldP spid="7" grpId="0"/>
      <p:bldP spid="8" grpId="0"/>
      <p:bldP spid="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组合 11"/>
          <p:cNvGrpSpPr/>
          <p:nvPr/>
        </p:nvGrpSpPr>
        <p:grpSpPr bwMode="auto">
          <a:xfrm>
            <a:off x="1035050" y="636588"/>
            <a:ext cx="7243763" cy="2538412"/>
            <a:chOff x="1079869" y="675298"/>
            <a:chExt cx="7244982" cy="2537802"/>
          </a:xfrm>
        </p:grpSpPr>
        <p:sp>
          <p:nvSpPr>
            <p:cNvPr id="24578" name="标题 1"/>
            <p:cNvSpPr txBox="1">
              <a:spLocks noChangeArrowheads="1"/>
            </p:cNvSpPr>
            <p:nvPr/>
          </p:nvSpPr>
          <p:spPr bwMode="auto">
            <a:xfrm>
              <a:off x="1079869" y="813374"/>
              <a:ext cx="5085981" cy="23997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lnSpc>
                  <a:spcPct val="120000"/>
                </a:lnSpc>
              </a:pPr>
              <a:r>
                <a:rPr lang="zh-CN" altLang="en-US" sz="3200" b="1" dirty="0">
                  <a:solidFill>
                    <a:srgbClr val="0000FF"/>
                  </a:solidFill>
                  <a:latin typeface="宋体" panose="02010600030101010101" pitchFamily="2" charset="-122"/>
                </a:rPr>
                <a:t>    发言时，注意不要重复别人说过的话。如果想法接近，可以先表示认同，再继续补充。</a:t>
              </a:r>
              <a:endParaRPr lang="zh-CN" altLang="en-US" sz="3200" b="1" dirty="0">
                <a:solidFill>
                  <a:srgbClr val="0000FF"/>
                </a:solidFill>
                <a:latin typeface="宋体" panose="02010600030101010101" pitchFamily="2" charset="-122"/>
              </a:endParaRPr>
            </a:p>
          </p:txBody>
        </p:sp>
        <p:pic>
          <p:nvPicPr>
            <p:cNvPr id="24579" name="图片 10"/>
            <p:cNvPicPr>
              <a:picLocks noChangeAspect="1" noChangeArrowheads="1"/>
            </p:cNvPicPr>
            <p:nvPr/>
          </p:nvPicPr>
          <p:blipFill>
            <a:blip r:embed="rId1" cstate="email"/>
            <a:srcRect/>
            <a:stretch>
              <a:fillRect/>
            </a:stretch>
          </p:blipFill>
          <p:spPr bwMode="auto">
            <a:xfrm>
              <a:off x="6457951" y="675298"/>
              <a:ext cx="1866900" cy="23997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5" name="组合 14"/>
          <p:cNvGrpSpPr/>
          <p:nvPr/>
        </p:nvGrpSpPr>
        <p:grpSpPr bwMode="auto">
          <a:xfrm>
            <a:off x="2514600" y="3425825"/>
            <a:ext cx="4114800" cy="731838"/>
            <a:chOff x="2514600" y="3489566"/>
            <a:chExt cx="4114800" cy="732442"/>
          </a:xfrm>
        </p:grpSpPr>
        <p:sp>
          <p:nvSpPr>
            <p:cNvPr id="4" name="矩形: 圆角 3"/>
            <p:cNvSpPr/>
            <p:nvPr/>
          </p:nvSpPr>
          <p:spPr>
            <a:xfrm>
              <a:off x="2514600" y="3522932"/>
              <a:ext cx="4114800" cy="699076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  <p:pic>
          <p:nvPicPr>
            <p:cNvPr id="24582" name="图片 13"/>
            <p:cNvPicPr>
              <a:picLocks noChangeAspect="1" noChangeArrowheads="1"/>
            </p:cNvPicPr>
            <p:nvPr/>
          </p:nvPicPr>
          <p:blipFill>
            <a:blip r:embed="rId2" cstate="email"/>
            <a:srcRect l="4713" r="3365" b="18742"/>
            <a:stretch>
              <a:fillRect/>
            </a:stretch>
          </p:blipFill>
          <p:spPr bwMode="auto">
            <a:xfrm>
              <a:off x="2692400" y="3489566"/>
              <a:ext cx="3816350" cy="6985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>
            <a:spLocks noChangeArrowheads="1"/>
          </p:cNvSpPr>
          <p:nvPr/>
        </p:nvSpPr>
        <p:spPr bwMode="auto">
          <a:xfrm>
            <a:off x="790575" y="454025"/>
            <a:ext cx="7562850" cy="1927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120000"/>
              </a:lnSpc>
            </a:pPr>
            <a:r>
              <a:rPr lang="zh-CN" altLang="en-US" sz="3200" b="1">
                <a:latin typeface="华文仿宋" panose="02010600040101010101" pitchFamily="2" charset="-122"/>
                <a:ea typeface="华文仿宋" panose="02010600040101010101" pitchFamily="2" charset="-122"/>
              </a:rPr>
              <a:t>小组讨论：</a:t>
            </a:r>
            <a:endParaRPr lang="en-US" altLang="zh-CN" sz="3200" b="1">
              <a:latin typeface="华文仿宋" panose="02010600040101010101" pitchFamily="2" charset="-122"/>
              <a:ea typeface="华文仿宋" panose="02010600040101010101" pitchFamily="2" charset="-122"/>
            </a:endParaRPr>
          </a:p>
          <a:p>
            <a:pPr>
              <a:lnSpc>
                <a:spcPct val="120000"/>
              </a:lnSpc>
              <a:spcBef>
                <a:spcPts val="400"/>
              </a:spcBef>
            </a:pPr>
            <a:r>
              <a:rPr lang="zh-CN" altLang="en-US" sz="3200" b="1">
                <a:solidFill>
                  <a:srgbClr val="0000FF"/>
                </a:solidFill>
                <a:latin typeface="宋体" panose="02010600030101010101" pitchFamily="2" charset="-122"/>
              </a:rPr>
              <a:t>    </a:t>
            </a:r>
            <a:r>
              <a:rPr lang="zh-CN" altLang="en-US" sz="3200" b="1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除了如图所示，生活中影响视力的原因还有哪些？</a:t>
            </a:r>
            <a:endParaRPr lang="zh-CN" altLang="en-US" sz="3200" b="1">
              <a:solidFill>
                <a:srgbClr val="C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15363" name="图片 3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1273175" y="2520950"/>
            <a:ext cx="1177925" cy="1876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" name="组合 4"/>
          <p:cNvGrpSpPr/>
          <p:nvPr/>
        </p:nvGrpSpPr>
        <p:grpSpPr bwMode="auto">
          <a:xfrm>
            <a:off x="3327400" y="2581275"/>
            <a:ext cx="1982788" cy="1755775"/>
            <a:chOff x="3197225" y="2520950"/>
            <a:chExt cx="1982788" cy="1755775"/>
          </a:xfrm>
        </p:grpSpPr>
        <p:pic>
          <p:nvPicPr>
            <p:cNvPr id="25604" name="图片 5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3902075" y="2520950"/>
              <a:ext cx="1277938" cy="1755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5605" name="图片 7"/>
            <p:cNvPicPr>
              <a:picLocks noChangeAspect="1" noChangeArrowheads="1"/>
            </p:cNvPicPr>
            <p:nvPr/>
          </p:nvPicPr>
          <p:blipFill>
            <a:blip r:embed="rId3" cstate="email"/>
            <a:srcRect/>
            <a:stretch>
              <a:fillRect/>
            </a:stretch>
          </p:blipFill>
          <p:spPr bwMode="auto">
            <a:xfrm>
              <a:off x="3311525" y="3225800"/>
              <a:ext cx="495300" cy="4460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" name="椭圆 8"/>
            <p:cNvSpPr/>
            <p:nvPr/>
          </p:nvSpPr>
          <p:spPr>
            <a:xfrm>
              <a:off x="3197225" y="3106738"/>
              <a:ext cx="704850" cy="704850"/>
            </a:xfrm>
            <a:prstGeom prst="ellipse">
              <a:avLst/>
            </a:prstGeom>
            <a:noFill/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</p:grpSp>
      <p:pic>
        <p:nvPicPr>
          <p:cNvPr id="4" name="图片 3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027738" y="2670175"/>
            <a:ext cx="2038350" cy="157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53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53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53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5" name="图片 55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7" name="矩形: 圆角 56"/>
          <p:cNvSpPr/>
          <p:nvPr/>
        </p:nvSpPr>
        <p:spPr>
          <a:xfrm>
            <a:off x="139700" y="133350"/>
            <a:ext cx="8890000" cy="4870450"/>
          </a:xfrm>
          <a:prstGeom prst="roundRect">
            <a:avLst>
              <a:gd name="adj" fmla="val 2232"/>
            </a:avLst>
          </a:prstGeom>
          <a:solidFill>
            <a:schemeClr val="bg1">
              <a:alpha val="69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zh-CN" altLang="en-US"/>
          </a:p>
        </p:txBody>
      </p:sp>
      <p:graphicFrame>
        <p:nvGraphicFramePr>
          <p:cNvPr id="4" name="表格 4"/>
          <p:cNvGraphicFramePr>
            <a:graphicFrameLocks noGrp="1"/>
          </p:cNvGraphicFramePr>
          <p:nvPr/>
        </p:nvGraphicFramePr>
        <p:xfrm>
          <a:off x="549275" y="1239838"/>
          <a:ext cx="8359774" cy="3467100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808484"/>
                <a:gridCol w="1807676"/>
                <a:gridCol w="1809812"/>
                <a:gridCol w="2933802"/>
              </a:tblGrid>
              <a:tr h="693420">
                <a:tc>
                  <a:txBody>
                    <a:bodyPr/>
                    <a:lstStyle/>
                    <a:p>
                      <a:endParaRPr lang="zh-CN" altLang="en-US" sz="1300" dirty="0"/>
                    </a:p>
                  </a:txBody>
                  <a:tcPr marL="91443" marR="91443" marT="45709" marB="45709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300" dirty="0"/>
                    </a:p>
                  </a:txBody>
                  <a:tcPr marL="91443" marR="91443" marT="45709" marB="45709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300"/>
                    </a:p>
                  </a:txBody>
                  <a:tcPr marL="91443" marR="91443" marT="45709" marB="45709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300" dirty="0"/>
                    </a:p>
                  </a:txBody>
                  <a:tcPr marL="91443" marR="91443" marT="45709" marB="45709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</a:tr>
              <a:tr h="693420">
                <a:tc>
                  <a:txBody>
                    <a:bodyPr/>
                    <a:lstStyle/>
                    <a:p>
                      <a:endParaRPr lang="zh-CN" altLang="en-US" sz="1300" dirty="0"/>
                    </a:p>
                  </a:txBody>
                  <a:tcPr marL="91443" marR="91443" marT="45709" marB="45709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300" dirty="0"/>
                    </a:p>
                  </a:txBody>
                  <a:tcPr marL="91443" marR="91443" marT="45709" marB="45709"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300" dirty="0"/>
                    </a:p>
                  </a:txBody>
                  <a:tcPr marL="91443" marR="91443" marT="45709" marB="45709"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300" dirty="0"/>
                    </a:p>
                  </a:txBody>
                  <a:tcPr marL="91443" marR="91443" marT="45709" marB="45709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</a:tr>
              <a:tr h="693420">
                <a:tc>
                  <a:txBody>
                    <a:bodyPr/>
                    <a:lstStyle/>
                    <a:p>
                      <a:endParaRPr lang="zh-CN" altLang="en-US" sz="1300"/>
                    </a:p>
                  </a:txBody>
                  <a:tcPr marL="91443" marR="91443" marT="45709" marB="45709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300" dirty="0"/>
                    </a:p>
                  </a:txBody>
                  <a:tcPr marL="91443" marR="91443" marT="45709" marB="45709"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300"/>
                    </a:p>
                  </a:txBody>
                  <a:tcPr marL="91443" marR="91443" marT="45709" marB="45709"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300" dirty="0"/>
                    </a:p>
                  </a:txBody>
                  <a:tcPr marL="91443" marR="91443" marT="45709" marB="45709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</a:tr>
              <a:tr h="693420">
                <a:tc>
                  <a:txBody>
                    <a:bodyPr/>
                    <a:lstStyle/>
                    <a:p>
                      <a:endParaRPr lang="zh-CN" altLang="en-US" sz="1300"/>
                    </a:p>
                  </a:txBody>
                  <a:tcPr marL="91443" marR="91443" marT="45709" marB="45709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300" dirty="0"/>
                    </a:p>
                  </a:txBody>
                  <a:tcPr marL="91443" marR="91443" marT="45709" marB="45709"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300"/>
                    </a:p>
                  </a:txBody>
                  <a:tcPr marL="91443" marR="91443" marT="45709" marB="45709"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300" dirty="0"/>
                    </a:p>
                  </a:txBody>
                  <a:tcPr marL="91443" marR="91443" marT="45709" marB="45709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</a:tr>
              <a:tr h="693420">
                <a:tc>
                  <a:txBody>
                    <a:bodyPr/>
                    <a:lstStyle/>
                    <a:p>
                      <a:endParaRPr lang="zh-CN" altLang="en-US" sz="1300" dirty="0"/>
                    </a:p>
                  </a:txBody>
                  <a:tcPr marL="91443" marR="91443" marT="45709" marB="45709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300" dirty="0"/>
                    </a:p>
                  </a:txBody>
                  <a:tcPr marL="91443" marR="91443" marT="45709" marB="45709"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300"/>
                    </a:p>
                  </a:txBody>
                  <a:tcPr marL="91443" marR="91443" marT="45709" marB="45709"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300" dirty="0"/>
                    </a:p>
                  </a:txBody>
                  <a:tcPr marL="91443" marR="91443" marT="45709" marB="45709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pic>
        <p:nvPicPr>
          <p:cNvPr id="26659" name="图片 14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679700" y="2028825"/>
            <a:ext cx="3810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60" name="图片 15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105150" y="2028825"/>
            <a:ext cx="3810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61" name="图片 16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529013" y="2028825"/>
            <a:ext cx="3810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62" name="图片 18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679700" y="2746375"/>
            <a:ext cx="377825" cy="395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63" name="图片 19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105150" y="2746375"/>
            <a:ext cx="377825" cy="395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64" name="图片 21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679700" y="3452813"/>
            <a:ext cx="377825" cy="395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65" name="图片 2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105150" y="3452813"/>
            <a:ext cx="377825" cy="395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66" name="图片 2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529013" y="3452813"/>
            <a:ext cx="377825" cy="395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67" name="图片 24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681288" y="4144963"/>
            <a:ext cx="3810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68" name="图片 25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106738" y="4144963"/>
            <a:ext cx="3810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69" name="图片 26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530600" y="4144963"/>
            <a:ext cx="3810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70" name="图片 30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473575" y="2039938"/>
            <a:ext cx="377825" cy="395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71" name="图片 31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899025" y="2039938"/>
            <a:ext cx="377825" cy="395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72" name="图片 3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322888" y="2039938"/>
            <a:ext cx="377825" cy="395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73" name="图片 3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470400" y="2755900"/>
            <a:ext cx="3810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74" name="图片 34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895850" y="2755900"/>
            <a:ext cx="3810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75" name="图片 35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319713" y="2755900"/>
            <a:ext cx="3810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76" name="图片 36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470400" y="3462338"/>
            <a:ext cx="3810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77" name="图片 37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895850" y="3462338"/>
            <a:ext cx="3810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78" name="图片 38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319713" y="3462338"/>
            <a:ext cx="3810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79" name="图片 39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475163" y="4156075"/>
            <a:ext cx="377825" cy="395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80" name="图片 40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900613" y="4156075"/>
            <a:ext cx="377825" cy="395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81" name="图片 41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324475" y="4156075"/>
            <a:ext cx="377825" cy="395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82" name="图片 4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904038" y="2039938"/>
            <a:ext cx="377825" cy="395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83" name="图片 4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329488" y="2039938"/>
            <a:ext cx="377825" cy="395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84" name="图片 44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753350" y="2039938"/>
            <a:ext cx="377825" cy="395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85" name="图片 45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900863" y="2755900"/>
            <a:ext cx="3810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86" name="图片 46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326313" y="2755900"/>
            <a:ext cx="3810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87" name="图片 47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750175" y="2755900"/>
            <a:ext cx="3810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88" name="图片 48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900863" y="3462338"/>
            <a:ext cx="3810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89" name="图片 49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326313" y="3462338"/>
            <a:ext cx="3810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90" name="图片 50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750175" y="3462338"/>
            <a:ext cx="3810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91" name="图片 51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905625" y="4156075"/>
            <a:ext cx="377825" cy="395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92" name="图片 5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331075" y="4156075"/>
            <a:ext cx="377825" cy="395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93" name="图片 5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754938" y="4156075"/>
            <a:ext cx="377825" cy="395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0" name="图片 14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679700" y="2028825"/>
            <a:ext cx="3810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" name="图片 15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105150" y="2028825"/>
            <a:ext cx="3810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2" name="图片 16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529013" y="2028825"/>
            <a:ext cx="3810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3" name="图片 18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678113" y="2746375"/>
            <a:ext cx="381000" cy="395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4" name="图片 19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103563" y="2746375"/>
            <a:ext cx="381000" cy="395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6" name="图片 21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678113" y="3452813"/>
            <a:ext cx="381000" cy="395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8" name="图片 22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103563" y="3452813"/>
            <a:ext cx="381000" cy="395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9" name="图片 23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527425" y="3452813"/>
            <a:ext cx="381000" cy="395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0" name="图片 24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681288" y="4144963"/>
            <a:ext cx="3810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" name="图片 25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106738" y="4144963"/>
            <a:ext cx="3810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2" name="图片 26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530600" y="4144963"/>
            <a:ext cx="3810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3" name="图片 30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471988" y="2039938"/>
            <a:ext cx="381000" cy="395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4" name="图片 31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897438" y="2039938"/>
            <a:ext cx="381000" cy="395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5" name="图片 32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321300" y="2039938"/>
            <a:ext cx="381000" cy="395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6" name="图片 33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470400" y="2755900"/>
            <a:ext cx="3810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7" name="图片 34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895850" y="2755900"/>
            <a:ext cx="3810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8" name="图片 35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319713" y="2755900"/>
            <a:ext cx="3810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9" name="图片 36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470400" y="3462338"/>
            <a:ext cx="3810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0" name="图片 37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895850" y="3462338"/>
            <a:ext cx="3810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" name="图片 38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319713" y="3462338"/>
            <a:ext cx="3810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2" name="图片 39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473575" y="4156075"/>
            <a:ext cx="381000" cy="395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3" name="图片 40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899025" y="4156075"/>
            <a:ext cx="381000" cy="395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4" name="图片 41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322888" y="4156075"/>
            <a:ext cx="381000" cy="395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5" name="图片 42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902450" y="2039938"/>
            <a:ext cx="381000" cy="395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6" name="图片 43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7327900" y="2039938"/>
            <a:ext cx="381000" cy="395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7" name="图片 44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7751763" y="2039938"/>
            <a:ext cx="381000" cy="395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8" name="图片 45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900863" y="2755900"/>
            <a:ext cx="3810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9" name="图片 46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7326313" y="2755900"/>
            <a:ext cx="3810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0" name="图片 47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7750175" y="2755900"/>
            <a:ext cx="3810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" name="图片 48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900863" y="3462338"/>
            <a:ext cx="3810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2" name="图片 49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7326313" y="3462338"/>
            <a:ext cx="3810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3" name="图片 50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7750175" y="3462338"/>
            <a:ext cx="3810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4" name="图片 51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904038" y="4156075"/>
            <a:ext cx="381000" cy="395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5" name="图片 52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7329488" y="4156075"/>
            <a:ext cx="381000" cy="395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6" name="图片 53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7753350" y="4156075"/>
            <a:ext cx="381000" cy="395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729" name="文本框 5"/>
          <p:cNvSpPr txBox="1">
            <a:spLocks noChangeArrowheads="1"/>
          </p:cNvSpPr>
          <p:nvPr/>
        </p:nvSpPr>
        <p:spPr bwMode="auto">
          <a:xfrm>
            <a:off x="641350" y="1327150"/>
            <a:ext cx="163195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zh-CN" altLang="en-US" sz="2800" b="1"/>
              <a:t>小组成员</a:t>
            </a:r>
            <a:endParaRPr lang="zh-CN" altLang="en-US" sz="2800" b="1"/>
          </a:p>
        </p:txBody>
      </p:sp>
      <p:sp>
        <p:nvSpPr>
          <p:cNvPr id="26730" name="文本框 6"/>
          <p:cNvSpPr txBox="1">
            <a:spLocks noChangeArrowheads="1"/>
          </p:cNvSpPr>
          <p:nvPr/>
        </p:nvSpPr>
        <p:spPr bwMode="auto">
          <a:xfrm>
            <a:off x="901700" y="2028825"/>
            <a:ext cx="118427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zh-CN" altLang="en-US" sz="2800" b="1">
                <a:solidFill>
                  <a:srgbClr val="0000FF"/>
                </a:solidFill>
              </a:rPr>
              <a:t>组员</a:t>
            </a:r>
            <a:r>
              <a:rPr lang="en-US" altLang="zh-CN" sz="2800" b="1">
                <a:solidFill>
                  <a:srgbClr val="0000FF"/>
                </a:solidFill>
                <a:latin typeface="宋体" panose="02010600030101010101" pitchFamily="2" charset="-122"/>
              </a:rPr>
              <a:t>1</a:t>
            </a:r>
            <a:endParaRPr lang="zh-CN" altLang="en-US" sz="2800" b="1">
              <a:solidFill>
                <a:srgbClr val="0000FF"/>
              </a:solidFill>
              <a:latin typeface="宋体" panose="02010600030101010101" pitchFamily="2" charset="-122"/>
            </a:endParaRPr>
          </a:p>
        </p:txBody>
      </p:sp>
      <p:sp>
        <p:nvSpPr>
          <p:cNvPr id="26731" name="文本框 7"/>
          <p:cNvSpPr txBox="1">
            <a:spLocks noChangeArrowheads="1"/>
          </p:cNvSpPr>
          <p:nvPr/>
        </p:nvSpPr>
        <p:spPr bwMode="auto">
          <a:xfrm>
            <a:off x="901700" y="2674938"/>
            <a:ext cx="1184275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zh-CN" altLang="en-US" sz="2800" b="1">
                <a:solidFill>
                  <a:srgbClr val="0000FF"/>
                </a:solidFill>
                <a:latin typeface="宋体" panose="02010600030101010101" pitchFamily="2" charset="-122"/>
              </a:rPr>
              <a:t>组员</a:t>
            </a:r>
            <a:r>
              <a:rPr lang="en-US" altLang="zh-CN" sz="2800" b="1">
                <a:solidFill>
                  <a:srgbClr val="0000FF"/>
                </a:solidFill>
                <a:latin typeface="宋体" panose="02010600030101010101" pitchFamily="2" charset="-122"/>
              </a:rPr>
              <a:t>2</a:t>
            </a:r>
            <a:endParaRPr lang="zh-CN" altLang="en-US" sz="2800" b="1">
              <a:solidFill>
                <a:srgbClr val="0000FF"/>
              </a:solidFill>
              <a:latin typeface="宋体" panose="02010600030101010101" pitchFamily="2" charset="-122"/>
            </a:endParaRPr>
          </a:p>
        </p:txBody>
      </p:sp>
      <p:sp>
        <p:nvSpPr>
          <p:cNvPr id="26732" name="文本框 8"/>
          <p:cNvSpPr txBox="1">
            <a:spLocks noChangeArrowheads="1"/>
          </p:cNvSpPr>
          <p:nvPr/>
        </p:nvSpPr>
        <p:spPr bwMode="auto">
          <a:xfrm>
            <a:off x="901700" y="3421063"/>
            <a:ext cx="1184275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zh-CN" altLang="en-US" sz="2800" b="1">
                <a:solidFill>
                  <a:srgbClr val="0000FF"/>
                </a:solidFill>
                <a:latin typeface="宋体" panose="02010600030101010101" pitchFamily="2" charset="-122"/>
              </a:rPr>
              <a:t>组员</a:t>
            </a:r>
            <a:r>
              <a:rPr lang="en-US" altLang="zh-CN" sz="2800" b="1">
                <a:solidFill>
                  <a:srgbClr val="0000FF"/>
                </a:solidFill>
                <a:latin typeface="宋体" panose="02010600030101010101" pitchFamily="2" charset="-122"/>
              </a:rPr>
              <a:t>3</a:t>
            </a:r>
            <a:endParaRPr lang="zh-CN" altLang="en-US" sz="2800" b="1">
              <a:solidFill>
                <a:srgbClr val="0000FF"/>
              </a:solidFill>
              <a:latin typeface="宋体" panose="02010600030101010101" pitchFamily="2" charset="-122"/>
            </a:endParaRPr>
          </a:p>
        </p:txBody>
      </p:sp>
      <p:sp>
        <p:nvSpPr>
          <p:cNvPr id="26733" name="文本框 9"/>
          <p:cNvSpPr txBox="1">
            <a:spLocks noChangeArrowheads="1"/>
          </p:cNvSpPr>
          <p:nvPr/>
        </p:nvSpPr>
        <p:spPr bwMode="auto">
          <a:xfrm>
            <a:off x="901700" y="4102100"/>
            <a:ext cx="1184275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zh-CN" altLang="en-US" sz="2800" b="1">
                <a:solidFill>
                  <a:srgbClr val="0000FF"/>
                </a:solidFill>
                <a:latin typeface="宋体" panose="02010600030101010101" pitchFamily="2" charset="-122"/>
              </a:rPr>
              <a:t>组员</a:t>
            </a:r>
            <a:r>
              <a:rPr lang="en-US" altLang="zh-CN" sz="2800" b="1">
                <a:solidFill>
                  <a:srgbClr val="0000FF"/>
                </a:solidFill>
                <a:latin typeface="宋体" panose="02010600030101010101" pitchFamily="2" charset="-122"/>
              </a:rPr>
              <a:t>4</a:t>
            </a:r>
            <a:endParaRPr lang="zh-CN" altLang="en-US" sz="2800" b="1">
              <a:solidFill>
                <a:srgbClr val="0000FF"/>
              </a:solidFill>
              <a:latin typeface="宋体" panose="02010600030101010101" pitchFamily="2" charset="-122"/>
            </a:endParaRPr>
          </a:p>
        </p:txBody>
      </p:sp>
      <p:sp>
        <p:nvSpPr>
          <p:cNvPr id="26734" name="文本框 10"/>
          <p:cNvSpPr txBox="1">
            <a:spLocks noChangeArrowheads="1"/>
          </p:cNvSpPr>
          <p:nvPr/>
        </p:nvSpPr>
        <p:spPr bwMode="auto">
          <a:xfrm>
            <a:off x="2449513" y="1327150"/>
            <a:ext cx="163195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zh-CN" altLang="en-US" sz="2800" b="1"/>
              <a:t>音量合适</a:t>
            </a:r>
            <a:endParaRPr lang="zh-CN" altLang="en-US" sz="2800" b="1"/>
          </a:p>
        </p:txBody>
      </p:sp>
      <p:sp>
        <p:nvSpPr>
          <p:cNvPr id="26735" name="文本框 11"/>
          <p:cNvSpPr txBox="1">
            <a:spLocks noChangeArrowheads="1"/>
          </p:cNvSpPr>
          <p:nvPr/>
        </p:nvSpPr>
        <p:spPr bwMode="auto">
          <a:xfrm>
            <a:off x="4265613" y="1327150"/>
            <a:ext cx="163195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zh-CN" altLang="en-US" sz="2800" b="1"/>
              <a:t>认真倾听</a:t>
            </a:r>
            <a:endParaRPr lang="zh-CN" altLang="en-US" sz="2800" b="1"/>
          </a:p>
        </p:txBody>
      </p:sp>
      <p:sp>
        <p:nvSpPr>
          <p:cNvPr id="26736" name="文本框 12"/>
          <p:cNvSpPr txBox="1">
            <a:spLocks noChangeArrowheads="1"/>
          </p:cNvSpPr>
          <p:nvPr/>
        </p:nvSpPr>
        <p:spPr bwMode="auto">
          <a:xfrm>
            <a:off x="6081713" y="1327150"/>
            <a:ext cx="270827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zh-CN" altLang="en-US" sz="2800" b="1"/>
              <a:t>不重复、会补充</a:t>
            </a:r>
            <a:endParaRPr lang="zh-CN" altLang="en-US" sz="2800" b="1"/>
          </a:p>
        </p:txBody>
      </p:sp>
      <p:sp>
        <p:nvSpPr>
          <p:cNvPr id="2" name="矩形 1"/>
          <p:cNvSpPr/>
          <p:nvPr/>
        </p:nvSpPr>
        <p:spPr>
          <a:xfrm>
            <a:off x="3038475" y="446088"/>
            <a:ext cx="3067050" cy="5857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 eaLnBrk="0" hangingPunct="0">
              <a:spcAft>
                <a:spcPts val="0"/>
              </a:spcAft>
              <a:defRPr/>
            </a:pPr>
            <a:r>
              <a:rPr lang="zh-CN" altLang="zh-CN" sz="3200" b="1" kern="100" dirty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小组发言评价表</a:t>
            </a:r>
            <a:endParaRPr lang="zh-CN" altLang="zh-CN" sz="3200" b="1" kern="100" dirty="0">
              <a:solidFill>
                <a:srgbClr val="C00000"/>
              </a:solidFill>
              <a:latin typeface="黑体" panose="02010609060101010101" pitchFamily="49" charset="-122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26738" name="图片 19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525838" y="2749550"/>
            <a:ext cx="377825" cy="395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8" name="图片 19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524250" y="2749550"/>
            <a:ext cx="381000" cy="395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665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659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666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6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660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2666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661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2667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6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25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670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2667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6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31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671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2667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6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37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672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2668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6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43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682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2668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6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49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683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2668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6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55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684"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2666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>
                      <p:stCondLst>
                        <p:cond delay="0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6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6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662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2666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6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6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663"/>
                  </p:tgtEl>
                </p:cond>
              </p:nextCondLst>
            </p:seq>
            <p:seq concurrent="1" nextAc="seek">
              <p:cTn id="68" restart="whenNotActive" fill="hold" evtFilter="cancelBubble" nodeType="interactiveSeq">
                <p:stCondLst>
                  <p:cond evt="onClick" delay="0">
                    <p:tgtEl>
                      <p:spTgt spid="2667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9" fill="hold">
                      <p:stCondLst>
                        <p:cond delay="0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6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3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673"/>
                  </p:tgtEl>
                </p:cond>
              </p:nextCondLst>
            </p:seq>
            <p:seq concurrent="1" nextAc="seek">
              <p:cTn id="74" restart="whenNotActive" fill="hold" evtFilter="cancelBubble" nodeType="interactiveSeq">
                <p:stCondLst>
                  <p:cond evt="onClick" delay="0">
                    <p:tgtEl>
                      <p:spTgt spid="2667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5" fill="hold">
                      <p:stCondLst>
                        <p:cond delay="0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6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9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674"/>
                  </p:tgtEl>
                </p:cond>
              </p:nextCondLst>
            </p:seq>
            <p:seq concurrent="1" nextAc="seek">
              <p:cTn id="80" restart="whenNotActive" fill="hold" evtFilter="cancelBubble" nodeType="interactiveSeq">
                <p:stCondLst>
                  <p:cond evt="onClick" delay="0">
                    <p:tgtEl>
                      <p:spTgt spid="2667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1" fill="hold">
                      <p:stCondLst>
                        <p:cond delay="0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6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85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675"/>
                  </p:tgtEl>
                </p:cond>
              </p:nextCondLst>
            </p:seq>
            <p:seq concurrent="1" nextAc="seek">
              <p:cTn id="86" restart="whenNotActive" fill="hold" evtFilter="cancelBubble" nodeType="interactiveSeq">
                <p:stCondLst>
                  <p:cond evt="onClick" delay="0">
                    <p:tgtEl>
                      <p:spTgt spid="2668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7" fill="hold">
                      <p:stCondLst>
                        <p:cond delay="0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6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91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685"/>
                  </p:tgtEl>
                </p:cond>
              </p:nextCondLst>
            </p:seq>
            <p:seq concurrent="1" nextAc="seek">
              <p:cTn id="92" restart="whenNotActive" fill="hold" evtFilter="cancelBubble" nodeType="interactiveSeq">
                <p:stCondLst>
                  <p:cond evt="onClick" delay="0">
                    <p:tgtEl>
                      <p:spTgt spid="2668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3" fill="hold">
                      <p:stCondLst>
                        <p:cond delay="0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6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97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686"/>
                  </p:tgtEl>
                </p:cond>
              </p:nextCondLst>
            </p:seq>
            <p:seq concurrent="1" nextAc="seek">
              <p:cTn id="98" restart="whenNotActive" fill="hold" evtFilter="cancelBubble" nodeType="interactiveSeq">
                <p:stCondLst>
                  <p:cond evt="onClick" delay="0">
                    <p:tgtEl>
                      <p:spTgt spid="2668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9" fill="hold">
                      <p:stCondLst>
                        <p:cond delay="0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6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03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687"/>
                  </p:tgtEl>
                </p:cond>
              </p:nextCondLst>
            </p:seq>
            <p:seq concurrent="1" nextAc="seek">
              <p:cTn id="104" restart="whenNotActive" fill="hold" evtFilter="cancelBubble" nodeType="interactiveSeq">
                <p:stCondLst>
                  <p:cond evt="onClick" delay="0">
                    <p:tgtEl>
                      <p:spTgt spid="2666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5" fill="hold">
                      <p:stCondLst>
                        <p:cond delay="0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6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09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664"/>
                  </p:tgtEl>
                </p:cond>
              </p:nextCondLst>
            </p:seq>
            <p:seq concurrent="1" nextAc="seek">
              <p:cTn id="110" restart="whenNotActive" fill="hold" evtFilter="cancelBubble" nodeType="interactiveSeq">
                <p:stCondLst>
                  <p:cond evt="onClick" delay="0">
                    <p:tgtEl>
                      <p:spTgt spid="2666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1" fill="hold">
                      <p:stCondLst>
                        <p:cond delay="0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6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15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665"/>
                  </p:tgtEl>
                </p:cond>
              </p:nextCondLst>
            </p:seq>
            <p:seq concurrent="1" nextAc="seek">
              <p:cTn id="116" restart="whenNotActive" fill="hold" evtFilter="cancelBubble" nodeType="interactiveSeq">
                <p:stCondLst>
                  <p:cond evt="onClick" delay="0">
                    <p:tgtEl>
                      <p:spTgt spid="2666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7" fill="hold">
                      <p:stCondLst>
                        <p:cond delay="0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6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21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666"/>
                  </p:tgtEl>
                </p:cond>
              </p:nextCondLst>
            </p:seq>
            <p:seq concurrent="1" nextAc="seek">
              <p:cTn id="122" restart="whenNotActive" fill="hold" evtFilter="cancelBubble" nodeType="interactiveSeq">
                <p:stCondLst>
                  <p:cond evt="onClick" delay="0">
                    <p:tgtEl>
                      <p:spTgt spid="2667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3" fill="hold">
                      <p:stCondLst>
                        <p:cond delay="0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6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27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676"/>
                  </p:tgtEl>
                </p:cond>
              </p:nextCondLst>
            </p:seq>
            <p:seq concurrent="1" nextAc="seek">
              <p:cTn id="128" restart="whenNotActive" fill="hold" evtFilter="cancelBubble" nodeType="interactiveSeq">
                <p:stCondLst>
                  <p:cond evt="onClick" delay="0">
                    <p:tgtEl>
                      <p:spTgt spid="2667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9" fill="hold">
                      <p:stCondLst>
                        <p:cond delay="0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6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33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677"/>
                  </p:tgtEl>
                </p:cond>
              </p:nextCondLst>
            </p:seq>
            <p:seq concurrent="1" nextAc="seek">
              <p:cTn id="134" restart="whenNotActive" fill="hold" evtFilter="cancelBubble" nodeType="interactiveSeq">
                <p:stCondLst>
                  <p:cond evt="onClick" delay="0">
                    <p:tgtEl>
                      <p:spTgt spid="2667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5" fill="hold">
                      <p:stCondLst>
                        <p:cond delay="0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6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39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678"/>
                  </p:tgtEl>
                </p:cond>
              </p:nextCondLst>
            </p:seq>
            <p:seq concurrent="1" nextAc="seek">
              <p:cTn id="140" restart="whenNotActive" fill="hold" evtFilter="cancelBubble" nodeType="interactiveSeq">
                <p:stCondLst>
                  <p:cond evt="onClick" delay="0">
                    <p:tgtEl>
                      <p:spTgt spid="2668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1" fill="hold">
                      <p:stCondLst>
                        <p:cond delay="0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6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45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688"/>
                  </p:tgtEl>
                </p:cond>
              </p:nextCondLst>
            </p:seq>
            <p:seq concurrent="1" nextAc="seek">
              <p:cTn id="146" restart="whenNotActive" fill="hold" evtFilter="cancelBubble" nodeType="interactiveSeq">
                <p:stCondLst>
                  <p:cond evt="onClick" delay="0">
                    <p:tgtEl>
                      <p:spTgt spid="2668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7" fill="hold">
                      <p:stCondLst>
                        <p:cond delay="0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6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51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689"/>
                  </p:tgtEl>
                </p:cond>
              </p:nextCondLst>
            </p:seq>
            <p:seq concurrent="1" nextAc="seek">
              <p:cTn id="152" restart="whenNotActive" fill="hold" evtFilter="cancelBubble" nodeType="interactiveSeq">
                <p:stCondLst>
                  <p:cond evt="onClick" delay="0">
                    <p:tgtEl>
                      <p:spTgt spid="2669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3" fill="hold">
                      <p:stCondLst>
                        <p:cond delay="0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6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57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690"/>
                  </p:tgtEl>
                </p:cond>
              </p:nextCondLst>
            </p:seq>
            <p:seq concurrent="1" nextAc="seek">
              <p:cTn id="158" restart="whenNotActive" fill="hold" evtFilter="cancelBubble" nodeType="interactiveSeq">
                <p:stCondLst>
                  <p:cond evt="onClick" delay="0">
                    <p:tgtEl>
                      <p:spTgt spid="2666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9" fill="hold">
                      <p:stCondLst>
                        <p:cond delay="0"/>
                      </p:stCondLst>
                      <p:childTnLst>
                        <p:par>
                          <p:cTn id="160" fill="hold">
                            <p:stCondLst>
                              <p:cond delay="0"/>
                            </p:stCondLst>
                            <p:childTnLst>
                              <p:par>
                                <p:cTn id="161" presetID="6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63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667"/>
                  </p:tgtEl>
                </p:cond>
              </p:nextCondLst>
            </p:seq>
            <p:seq concurrent="1" nextAc="seek">
              <p:cTn id="164" restart="whenNotActive" fill="hold" evtFilter="cancelBubble" nodeType="interactiveSeq">
                <p:stCondLst>
                  <p:cond evt="onClick" delay="0">
                    <p:tgtEl>
                      <p:spTgt spid="2666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5" fill="hold">
                      <p:stCondLst>
                        <p:cond delay="0"/>
                      </p:stCondLst>
                      <p:childTnLst>
                        <p:par>
                          <p:cTn id="166" fill="hold">
                            <p:stCondLst>
                              <p:cond delay="0"/>
                            </p:stCondLst>
                            <p:childTnLst>
                              <p:par>
                                <p:cTn id="167" presetID="6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69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668"/>
                  </p:tgtEl>
                </p:cond>
              </p:nextCondLst>
            </p:seq>
            <p:seq concurrent="1" nextAc="seek">
              <p:cTn id="170" restart="whenNotActive" fill="hold" evtFilter="cancelBubble" nodeType="interactiveSeq">
                <p:stCondLst>
                  <p:cond evt="onClick" delay="0">
                    <p:tgtEl>
                      <p:spTgt spid="2666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1" fill="hold">
                      <p:stCondLst>
                        <p:cond delay="0"/>
                      </p:stCondLst>
                      <p:childTnLst>
                        <p:par>
                          <p:cTn id="172" fill="hold">
                            <p:stCondLst>
                              <p:cond delay="0"/>
                            </p:stCondLst>
                            <p:childTnLst>
                              <p:par>
                                <p:cTn id="173" presetID="6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75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669"/>
                  </p:tgtEl>
                </p:cond>
              </p:nextCondLst>
            </p:seq>
            <p:seq concurrent="1" nextAc="seek">
              <p:cTn id="176" restart="whenNotActive" fill="hold" evtFilter="cancelBubble" nodeType="interactiveSeq">
                <p:stCondLst>
                  <p:cond evt="onClick" delay="0">
                    <p:tgtEl>
                      <p:spTgt spid="2667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7" fill="hold">
                      <p:stCondLst>
                        <p:cond delay="0"/>
                      </p:stCondLst>
                      <p:childTnLst>
                        <p:par>
                          <p:cTn id="178" fill="hold">
                            <p:stCondLst>
                              <p:cond delay="0"/>
                            </p:stCondLst>
                            <p:childTnLst>
                              <p:par>
                                <p:cTn id="179" presetID="6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81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679"/>
                  </p:tgtEl>
                </p:cond>
              </p:nextCondLst>
            </p:seq>
            <p:seq concurrent="1" nextAc="seek">
              <p:cTn id="182" restart="whenNotActive" fill="hold" evtFilter="cancelBubble" nodeType="interactiveSeq">
                <p:stCondLst>
                  <p:cond evt="onClick" delay="0">
                    <p:tgtEl>
                      <p:spTgt spid="2668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3" fill="hold">
                      <p:stCondLst>
                        <p:cond delay="0"/>
                      </p:stCondLst>
                      <p:childTnLst>
                        <p:par>
                          <p:cTn id="184" fill="hold">
                            <p:stCondLst>
                              <p:cond delay="0"/>
                            </p:stCondLst>
                            <p:childTnLst>
                              <p:par>
                                <p:cTn id="185" presetID="6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87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680"/>
                  </p:tgtEl>
                </p:cond>
              </p:nextCondLst>
            </p:seq>
            <p:seq concurrent="1" nextAc="seek">
              <p:cTn id="188" restart="whenNotActive" fill="hold" evtFilter="cancelBubble" nodeType="interactiveSeq">
                <p:stCondLst>
                  <p:cond evt="onClick" delay="0">
                    <p:tgtEl>
                      <p:spTgt spid="2668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9" fill="hold">
                      <p:stCondLst>
                        <p:cond delay="0"/>
                      </p:stCondLst>
                      <p:childTnLst>
                        <p:par>
                          <p:cTn id="190" fill="hold">
                            <p:stCondLst>
                              <p:cond delay="0"/>
                            </p:stCondLst>
                            <p:childTnLst>
                              <p:par>
                                <p:cTn id="191" presetID="6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93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681"/>
                  </p:tgtEl>
                </p:cond>
              </p:nextCondLst>
            </p:seq>
            <p:seq concurrent="1" nextAc="seek">
              <p:cTn id="194" restart="whenNotActive" fill="hold" evtFilter="cancelBubble" nodeType="interactiveSeq">
                <p:stCondLst>
                  <p:cond evt="onClick" delay="0">
                    <p:tgtEl>
                      <p:spTgt spid="2669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5" fill="hold">
                      <p:stCondLst>
                        <p:cond delay="0"/>
                      </p:stCondLst>
                      <p:childTnLst>
                        <p:par>
                          <p:cTn id="196" fill="hold">
                            <p:stCondLst>
                              <p:cond delay="0"/>
                            </p:stCondLst>
                            <p:childTnLst>
                              <p:par>
                                <p:cTn id="197" presetID="6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99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691"/>
                  </p:tgtEl>
                </p:cond>
              </p:nextCondLst>
            </p:seq>
            <p:seq concurrent="1" nextAc="seek">
              <p:cTn id="200" restart="whenNotActive" fill="hold" evtFilter="cancelBubble" nodeType="interactiveSeq">
                <p:stCondLst>
                  <p:cond evt="onClick" delay="0">
                    <p:tgtEl>
                      <p:spTgt spid="2669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1" fill="hold">
                      <p:stCondLst>
                        <p:cond delay="0"/>
                      </p:stCondLst>
                      <p:childTnLst>
                        <p:par>
                          <p:cTn id="202" fill="hold">
                            <p:stCondLst>
                              <p:cond delay="0"/>
                            </p:stCondLst>
                            <p:childTnLst>
                              <p:par>
                                <p:cTn id="203" presetID="6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205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692"/>
                  </p:tgtEl>
                </p:cond>
              </p:nextCondLst>
            </p:seq>
            <p:seq concurrent="1" nextAc="seek">
              <p:cTn id="206" restart="whenNotActive" fill="hold" evtFilter="cancelBubble" nodeType="interactiveSeq">
                <p:stCondLst>
                  <p:cond evt="onClick" delay="0">
                    <p:tgtEl>
                      <p:spTgt spid="2669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7" fill="hold">
                      <p:stCondLst>
                        <p:cond delay="0"/>
                      </p:stCondLst>
                      <p:childTnLst>
                        <p:par>
                          <p:cTn id="208" fill="hold">
                            <p:stCondLst>
                              <p:cond delay="0"/>
                            </p:stCondLst>
                            <p:childTnLst>
                              <p:par>
                                <p:cTn id="209" presetID="6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211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693"/>
                  </p:tgtEl>
                </p:cond>
              </p:nextCondLst>
            </p:seq>
            <p:seq concurrent="1" nextAc="seek">
              <p:cTn id="212" restart="whenNotActive" fill="hold" evtFilter="cancelBubble" nodeType="interactiveSeq">
                <p:stCondLst>
                  <p:cond evt="onClick" delay="0">
                    <p:tgtEl>
                      <p:spTgt spid="267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3" fill="hold">
                      <p:stCondLst>
                        <p:cond delay="0"/>
                      </p:stCondLst>
                      <p:childTnLst>
                        <p:par>
                          <p:cTn id="214" fill="hold">
                            <p:stCondLst>
                              <p:cond delay="0"/>
                            </p:stCondLst>
                            <p:childTnLst>
                              <p:par>
                                <p:cTn id="215" presetID="6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217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738"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649" name="组合 1"/>
          <p:cNvGrpSpPr/>
          <p:nvPr/>
        </p:nvGrpSpPr>
        <p:grpSpPr bwMode="auto">
          <a:xfrm>
            <a:off x="106363" y="100013"/>
            <a:ext cx="1776412" cy="673100"/>
            <a:chOff x="166176" y="220207"/>
            <a:chExt cx="1776799" cy="673257"/>
          </a:xfrm>
        </p:grpSpPr>
        <p:grpSp>
          <p:nvGrpSpPr>
            <p:cNvPr id="27650" name="组合 12"/>
            <p:cNvGrpSpPr/>
            <p:nvPr/>
          </p:nvGrpSpPr>
          <p:grpSpPr bwMode="auto">
            <a:xfrm>
              <a:off x="166176" y="220207"/>
              <a:ext cx="1776799" cy="673257"/>
              <a:chOff x="235834" y="382110"/>
              <a:chExt cx="2090359" cy="792070"/>
            </a:xfrm>
          </p:grpSpPr>
          <p:grpSp>
            <p:nvGrpSpPr>
              <p:cNvPr id="27651" name="组合 14"/>
              <p:cNvGrpSpPr/>
              <p:nvPr/>
            </p:nvGrpSpPr>
            <p:grpSpPr bwMode="auto">
              <a:xfrm>
                <a:off x="303609" y="382110"/>
                <a:ext cx="1878481" cy="759267"/>
                <a:chOff x="303609" y="382110"/>
                <a:chExt cx="1878481" cy="759267"/>
              </a:xfrm>
            </p:grpSpPr>
            <p:pic>
              <p:nvPicPr>
                <p:cNvPr id="27652" name="图片 49"/>
                <p:cNvPicPr>
                  <a:picLocks noChangeAspect="1" noChangeArrowheads="1"/>
                </p:cNvPicPr>
                <p:nvPr/>
              </p:nvPicPr>
              <p:blipFill>
                <a:blip r:embed="rId1" cstate="email"/>
                <a:srcRect/>
                <a:stretch>
                  <a:fillRect/>
                </a:stretch>
              </p:blipFill>
              <p:spPr bwMode="auto">
                <a:xfrm rot="-5400000">
                  <a:off x="868718" y="-166862"/>
                  <a:ext cx="748263" cy="186821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grpSp>
              <p:nvGrpSpPr>
                <p:cNvPr id="27653" name="组合 50"/>
                <p:cNvGrpSpPr/>
                <p:nvPr/>
              </p:nvGrpSpPr>
              <p:grpSpPr bwMode="auto">
                <a:xfrm>
                  <a:off x="303609" y="382110"/>
                  <a:ext cx="1878481" cy="759267"/>
                  <a:chOff x="-1191" y="1012031"/>
                  <a:chExt cx="9146383" cy="3696891"/>
                </a:xfrm>
              </p:grpSpPr>
              <p:sp>
                <p:nvSpPr>
                  <p:cNvPr id="42" name="işļiḑè" descr="gg"/>
                  <p:cNvSpPr/>
                  <p:nvPr/>
                </p:nvSpPr>
                <p:spPr bwMode="auto">
                  <a:xfrm>
                    <a:off x="23538" y="4422945"/>
                    <a:ext cx="9122932" cy="227397"/>
                  </a:xfrm>
                  <a:custGeom>
                    <a:avLst/>
                    <a:gdLst>
                      <a:gd name="T0" fmla="*/ 6171 w 7661"/>
                      <a:gd name="T1" fmla="*/ 0 h 194"/>
                      <a:gd name="T2" fmla="*/ 4683 w 7661"/>
                      <a:gd name="T3" fmla="*/ 0 h 194"/>
                      <a:gd name="T4" fmla="*/ 3193 w 7661"/>
                      <a:gd name="T5" fmla="*/ 0 h 194"/>
                      <a:gd name="T6" fmla="*/ 1703 w 7661"/>
                      <a:gd name="T7" fmla="*/ 0 h 194"/>
                      <a:gd name="T8" fmla="*/ 213 w 7661"/>
                      <a:gd name="T9" fmla="*/ 0 h 194"/>
                      <a:gd name="T10" fmla="*/ 125 w 7661"/>
                      <a:gd name="T11" fmla="*/ 107 h 194"/>
                      <a:gd name="T12" fmla="*/ 358 w 7661"/>
                      <a:gd name="T13" fmla="*/ 87 h 194"/>
                      <a:gd name="T14" fmla="*/ 426 w 7661"/>
                      <a:gd name="T15" fmla="*/ 20 h 194"/>
                      <a:gd name="T16" fmla="*/ 551 w 7661"/>
                      <a:gd name="T17" fmla="*/ 174 h 194"/>
                      <a:gd name="T18" fmla="*/ 725 w 7661"/>
                      <a:gd name="T19" fmla="*/ 87 h 194"/>
                      <a:gd name="T20" fmla="*/ 851 w 7661"/>
                      <a:gd name="T21" fmla="*/ 194 h 194"/>
                      <a:gd name="T22" fmla="*/ 871 w 7661"/>
                      <a:gd name="T23" fmla="*/ 174 h 194"/>
                      <a:gd name="T24" fmla="*/ 1150 w 7661"/>
                      <a:gd name="T25" fmla="*/ 107 h 194"/>
                      <a:gd name="T26" fmla="*/ 1423 w 7661"/>
                      <a:gd name="T27" fmla="*/ 194 h 194"/>
                      <a:gd name="T28" fmla="*/ 1298 w 7661"/>
                      <a:gd name="T29" fmla="*/ 20 h 194"/>
                      <a:gd name="T30" fmla="*/ 1615 w 7661"/>
                      <a:gd name="T31" fmla="*/ 107 h 194"/>
                      <a:gd name="T32" fmla="*/ 1848 w 7661"/>
                      <a:gd name="T33" fmla="*/ 87 h 194"/>
                      <a:gd name="T34" fmla="*/ 1915 w 7661"/>
                      <a:gd name="T35" fmla="*/ 20 h 194"/>
                      <a:gd name="T36" fmla="*/ 2040 w 7661"/>
                      <a:gd name="T37" fmla="*/ 174 h 194"/>
                      <a:gd name="T38" fmla="*/ 2215 w 7661"/>
                      <a:gd name="T39" fmla="*/ 87 h 194"/>
                      <a:gd name="T40" fmla="*/ 2341 w 7661"/>
                      <a:gd name="T41" fmla="*/ 194 h 194"/>
                      <a:gd name="T42" fmla="*/ 2361 w 7661"/>
                      <a:gd name="T43" fmla="*/ 174 h 194"/>
                      <a:gd name="T44" fmla="*/ 2640 w 7661"/>
                      <a:gd name="T45" fmla="*/ 107 h 194"/>
                      <a:gd name="T46" fmla="*/ 2911 w 7661"/>
                      <a:gd name="T47" fmla="*/ 194 h 194"/>
                      <a:gd name="T48" fmla="*/ 2786 w 7661"/>
                      <a:gd name="T49" fmla="*/ 20 h 194"/>
                      <a:gd name="T50" fmla="*/ 3105 w 7661"/>
                      <a:gd name="T51" fmla="*/ 107 h 194"/>
                      <a:gd name="T52" fmla="*/ 3338 w 7661"/>
                      <a:gd name="T53" fmla="*/ 87 h 194"/>
                      <a:gd name="T54" fmla="*/ 3405 w 7661"/>
                      <a:gd name="T55" fmla="*/ 20 h 194"/>
                      <a:gd name="T56" fmla="*/ 3530 w 7661"/>
                      <a:gd name="T57" fmla="*/ 174 h 194"/>
                      <a:gd name="T58" fmla="*/ 3704 w 7661"/>
                      <a:gd name="T59" fmla="*/ 87 h 194"/>
                      <a:gd name="T60" fmla="*/ 3831 w 7661"/>
                      <a:gd name="T61" fmla="*/ 194 h 194"/>
                      <a:gd name="T62" fmla="*/ 3851 w 7661"/>
                      <a:gd name="T63" fmla="*/ 174 h 194"/>
                      <a:gd name="T64" fmla="*/ 4130 w 7661"/>
                      <a:gd name="T65" fmla="*/ 107 h 194"/>
                      <a:gd name="T66" fmla="*/ 4401 w 7661"/>
                      <a:gd name="T67" fmla="*/ 194 h 194"/>
                      <a:gd name="T68" fmla="*/ 4276 w 7661"/>
                      <a:gd name="T69" fmla="*/ 20 h 194"/>
                      <a:gd name="T70" fmla="*/ 4594 w 7661"/>
                      <a:gd name="T71" fmla="*/ 107 h 194"/>
                      <a:gd name="T72" fmla="*/ 4828 w 7661"/>
                      <a:gd name="T73" fmla="*/ 87 h 194"/>
                      <a:gd name="T74" fmla="*/ 4895 w 7661"/>
                      <a:gd name="T75" fmla="*/ 20 h 194"/>
                      <a:gd name="T76" fmla="*/ 5020 w 7661"/>
                      <a:gd name="T77" fmla="*/ 174 h 194"/>
                      <a:gd name="T78" fmla="*/ 5194 w 7661"/>
                      <a:gd name="T79" fmla="*/ 87 h 194"/>
                      <a:gd name="T80" fmla="*/ 5320 w 7661"/>
                      <a:gd name="T81" fmla="*/ 194 h 194"/>
                      <a:gd name="T82" fmla="*/ 5340 w 7661"/>
                      <a:gd name="T83" fmla="*/ 174 h 194"/>
                      <a:gd name="T84" fmla="*/ 5620 w 7661"/>
                      <a:gd name="T85" fmla="*/ 107 h 194"/>
                      <a:gd name="T86" fmla="*/ 5891 w 7661"/>
                      <a:gd name="T87" fmla="*/ 194 h 194"/>
                      <a:gd name="T88" fmla="*/ 5766 w 7661"/>
                      <a:gd name="T89" fmla="*/ 20 h 194"/>
                      <a:gd name="T90" fmla="*/ 6084 w 7661"/>
                      <a:gd name="T91" fmla="*/ 107 h 194"/>
                      <a:gd name="T92" fmla="*/ 6316 w 7661"/>
                      <a:gd name="T93" fmla="*/ 87 h 194"/>
                      <a:gd name="T94" fmla="*/ 6385 w 7661"/>
                      <a:gd name="T95" fmla="*/ 20 h 194"/>
                      <a:gd name="T96" fmla="*/ 6510 w 7661"/>
                      <a:gd name="T97" fmla="*/ 174 h 194"/>
                      <a:gd name="T98" fmla="*/ 6684 w 7661"/>
                      <a:gd name="T99" fmla="*/ 87 h 194"/>
                      <a:gd name="T100" fmla="*/ 6810 w 7661"/>
                      <a:gd name="T101" fmla="*/ 194 h 194"/>
                      <a:gd name="T102" fmla="*/ 6830 w 7661"/>
                      <a:gd name="T103" fmla="*/ 174 h 194"/>
                      <a:gd name="T104" fmla="*/ 7109 w 7661"/>
                      <a:gd name="T105" fmla="*/ 107 h 194"/>
                      <a:gd name="T106" fmla="*/ 7381 w 7661"/>
                      <a:gd name="T107" fmla="*/ 194 h 194"/>
                      <a:gd name="T108" fmla="*/ 7256 w 7661"/>
                      <a:gd name="T109" fmla="*/ 20 h 194"/>
                      <a:gd name="T110" fmla="*/ 7574 w 7661"/>
                      <a:gd name="T111" fmla="*/ 107 h 19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  <a:cxn ang="0">
                        <a:pos x="T110" y="T111"/>
                      </a:cxn>
                    </a:cxnLst>
                    <a:rect l="0" t="0" r="r" b="b"/>
                    <a:pathLst>
                      <a:path w="7661" h="194">
                        <a:moveTo>
                          <a:pt x="7449" y="0"/>
                        </a:moveTo>
                        <a:lnTo>
                          <a:pt x="7236" y="0"/>
                        </a:lnTo>
                        <a:lnTo>
                          <a:pt x="7023" y="0"/>
                        </a:lnTo>
                        <a:lnTo>
                          <a:pt x="6810" y="0"/>
                        </a:lnTo>
                        <a:lnTo>
                          <a:pt x="6598" y="0"/>
                        </a:lnTo>
                        <a:lnTo>
                          <a:pt x="6385" y="0"/>
                        </a:lnTo>
                        <a:lnTo>
                          <a:pt x="6171" y="0"/>
                        </a:lnTo>
                        <a:lnTo>
                          <a:pt x="5959" y="0"/>
                        </a:lnTo>
                        <a:lnTo>
                          <a:pt x="5746" y="0"/>
                        </a:lnTo>
                        <a:lnTo>
                          <a:pt x="5534" y="0"/>
                        </a:lnTo>
                        <a:lnTo>
                          <a:pt x="5320" y="0"/>
                        </a:lnTo>
                        <a:lnTo>
                          <a:pt x="5108" y="0"/>
                        </a:lnTo>
                        <a:lnTo>
                          <a:pt x="4895" y="0"/>
                        </a:lnTo>
                        <a:lnTo>
                          <a:pt x="4683" y="0"/>
                        </a:lnTo>
                        <a:lnTo>
                          <a:pt x="4469" y="0"/>
                        </a:lnTo>
                        <a:lnTo>
                          <a:pt x="4256" y="0"/>
                        </a:lnTo>
                        <a:lnTo>
                          <a:pt x="4044" y="0"/>
                        </a:lnTo>
                        <a:lnTo>
                          <a:pt x="3831" y="0"/>
                        </a:lnTo>
                        <a:lnTo>
                          <a:pt x="3618" y="0"/>
                        </a:lnTo>
                        <a:lnTo>
                          <a:pt x="3405" y="0"/>
                        </a:lnTo>
                        <a:lnTo>
                          <a:pt x="3193" y="0"/>
                        </a:lnTo>
                        <a:lnTo>
                          <a:pt x="2980" y="0"/>
                        </a:lnTo>
                        <a:lnTo>
                          <a:pt x="2766" y="0"/>
                        </a:lnTo>
                        <a:lnTo>
                          <a:pt x="2554" y="0"/>
                        </a:lnTo>
                        <a:lnTo>
                          <a:pt x="2341" y="0"/>
                        </a:lnTo>
                        <a:lnTo>
                          <a:pt x="2129" y="0"/>
                        </a:lnTo>
                        <a:lnTo>
                          <a:pt x="1915" y="0"/>
                        </a:lnTo>
                        <a:lnTo>
                          <a:pt x="1703" y="0"/>
                        </a:lnTo>
                        <a:lnTo>
                          <a:pt x="1490" y="0"/>
                        </a:lnTo>
                        <a:lnTo>
                          <a:pt x="1278" y="0"/>
                        </a:lnTo>
                        <a:lnTo>
                          <a:pt x="1064" y="0"/>
                        </a:lnTo>
                        <a:lnTo>
                          <a:pt x="851" y="0"/>
                        </a:lnTo>
                        <a:lnTo>
                          <a:pt x="639" y="0"/>
                        </a:lnTo>
                        <a:lnTo>
                          <a:pt x="426" y="0"/>
                        </a:lnTo>
                        <a:lnTo>
                          <a:pt x="213" y="0"/>
                        </a:lnTo>
                        <a:lnTo>
                          <a:pt x="0" y="0"/>
                        </a:lnTo>
                        <a:lnTo>
                          <a:pt x="0" y="194"/>
                        </a:lnTo>
                        <a:lnTo>
                          <a:pt x="145" y="194"/>
                        </a:lnTo>
                        <a:lnTo>
                          <a:pt x="145" y="87"/>
                        </a:lnTo>
                        <a:lnTo>
                          <a:pt x="86" y="87"/>
                        </a:lnTo>
                        <a:lnTo>
                          <a:pt x="86" y="107"/>
                        </a:lnTo>
                        <a:lnTo>
                          <a:pt x="125" y="107"/>
                        </a:lnTo>
                        <a:lnTo>
                          <a:pt x="125" y="174"/>
                        </a:lnTo>
                        <a:lnTo>
                          <a:pt x="20" y="174"/>
                        </a:lnTo>
                        <a:lnTo>
                          <a:pt x="20" y="20"/>
                        </a:lnTo>
                        <a:lnTo>
                          <a:pt x="213" y="20"/>
                        </a:lnTo>
                        <a:lnTo>
                          <a:pt x="213" y="194"/>
                        </a:lnTo>
                        <a:lnTo>
                          <a:pt x="358" y="194"/>
                        </a:lnTo>
                        <a:lnTo>
                          <a:pt x="358" y="87"/>
                        </a:lnTo>
                        <a:lnTo>
                          <a:pt x="299" y="87"/>
                        </a:lnTo>
                        <a:lnTo>
                          <a:pt x="299" y="107"/>
                        </a:lnTo>
                        <a:lnTo>
                          <a:pt x="338" y="107"/>
                        </a:lnTo>
                        <a:lnTo>
                          <a:pt x="338" y="174"/>
                        </a:lnTo>
                        <a:lnTo>
                          <a:pt x="233" y="174"/>
                        </a:lnTo>
                        <a:lnTo>
                          <a:pt x="233" y="20"/>
                        </a:lnTo>
                        <a:lnTo>
                          <a:pt x="426" y="20"/>
                        </a:lnTo>
                        <a:lnTo>
                          <a:pt x="426" y="194"/>
                        </a:lnTo>
                        <a:lnTo>
                          <a:pt x="571" y="194"/>
                        </a:lnTo>
                        <a:lnTo>
                          <a:pt x="571" y="87"/>
                        </a:lnTo>
                        <a:lnTo>
                          <a:pt x="513" y="87"/>
                        </a:lnTo>
                        <a:lnTo>
                          <a:pt x="513" y="107"/>
                        </a:lnTo>
                        <a:lnTo>
                          <a:pt x="551" y="107"/>
                        </a:lnTo>
                        <a:lnTo>
                          <a:pt x="551" y="174"/>
                        </a:lnTo>
                        <a:lnTo>
                          <a:pt x="446" y="174"/>
                        </a:lnTo>
                        <a:lnTo>
                          <a:pt x="446" y="20"/>
                        </a:lnTo>
                        <a:lnTo>
                          <a:pt x="639" y="20"/>
                        </a:lnTo>
                        <a:lnTo>
                          <a:pt x="639" y="194"/>
                        </a:lnTo>
                        <a:lnTo>
                          <a:pt x="784" y="194"/>
                        </a:lnTo>
                        <a:lnTo>
                          <a:pt x="784" y="87"/>
                        </a:lnTo>
                        <a:lnTo>
                          <a:pt x="725" y="87"/>
                        </a:lnTo>
                        <a:lnTo>
                          <a:pt x="725" y="107"/>
                        </a:lnTo>
                        <a:lnTo>
                          <a:pt x="764" y="107"/>
                        </a:lnTo>
                        <a:lnTo>
                          <a:pt x="764" y="174"/>
                        </a:lnTo>
                        <a:lnTo>
                          <a:pt x="659" y="174"/>
                        </a:lnTo>
                        <a:lnTo>
                          <a:pt x="659" y="20"/>
                        </a:lnTo>
                        <a:lnTo>
                          <a:pt x="851" y="20"/>
                        </a:lnTo>
                        <a:lnTo>
                          <a:pt x="851" y="194"/>
                        </a:lnTo>
                        <a:lnTo>
                          <a:pt x="996" y="194"/>
                        </a:lnTo>
                        <a:lnTo>
                          <a:pt x="996" y="87"/>
                        </a:lnTo>
                        <a:lnTo>
                          <a:pt x="938" y="87"/>
                        </a:lnTo>
                        <a:lnTo>
                          <a:pt x="938" y="107"/>
                        </a:lnTo>
                        <a:lnTo>
                          <a:pt x="976" y="107"/>
                        </a:lnTo>
                        <a:lnTo>
                          <a:pt x="976" y="174"/>
                        </a:lnTo>
                        <a:lnTo>
                          <a:pt x="871" y="174"/>
                        </a:lnTo>
                        <a:lnTo>
                          <a:pt x="871" y="20"/>
                        </a:lnTo>
                        <a:lnTo>
                          <a:pt x="1064" y="20"/>
                        </a:lnTo>
                        <a:lnTo>
                          <a:pt x="1064" y="194"/>
                        </a:lnTo>
                        <a:lnTo>
                          <a:pt x="1209" y="194"/>
                        </a:lnTo>
                        <a:lnTo>
                          <a:pt x="1209" y="87"/>
                        </a:lnTo>
                        <a:lnTo>
                          <a:pt x="1150" y="87"/>
                        </a:lnTo>
                        <a:lnTo>
                          <a:pt x="1150" y="107"/>
                        </a:lnTo>
                        <a:lnTo>
                          <a:pt x="1189" y="107"/>
                        </a:lnTo>
                        <a:lnTo>
                          <a:pt x="1189" y="174"/>
                        </a:lnTo>
                        <a:lnTo>
                          <a:pt x="1084" y="174"/>
                        </a:lnTo>
                        <a:lnTo>
                          <a:pt x="1084" y="20"/>
                        </a:lnTo>
                        <a:lnTo>
                          <a:pt x="1278" y="20"/>
                        </a:lnTo>
                        <a:lnTo>
                          <a:pt x="1278" y="194"/>
                        </a:lnTo>
                        <a:lnTo>
                          <a:pt x="1423" y="194"/>
                        </a:lnTo>
                        <a:lnTo>
                          <a:pt x="1423" y="87"/>
                        </a:lnTo>
                        <a:lnTo>
                          <a:pt x="1364" y="87"/>
                        </a:lnTo>
                        <a:lnTo>
                          <a:pt x="1364" y="107"/>
                        </a:lnTo>
                        <a:lnTo>
                          <a:pt x="1403" y="107"/>
                        </a:lnTo>
                        <a:lnTo>
                          <a:pt x="1403" y="174"/>
                        </a:lnTo>
                        <a:lnTo>
                          <a:pt x="1298" y="174"/>
                        </a:lnTo>
                        <a:lnTo>
                          <a:pt x="1298" y="20"/>
                        </a:lnTo>
                        <a:lnTo>
                          <a:pt x="1490" y="20"/>
                        </a:lnTo>
                        <a:lnTo>
                          <a:pt x="1490" y="194"/>
                        </a:lnTo>
                        <a:lnTo>
                          <a:pt x="1635" y="194"/>
                        </a:lnTo>
                        <a:lnTo>
                          <a:pt x="1635" y="87"/>
                        </a:lnTo>
                        <a:lnTo>
                          <a:pt x="1576" y="87"/>
                        </a:lnTo>
                        <a:lnTo>
                          <a:pt x="1576" y="107"/>
                        </a:lnTo>
                        <a:lnTo>
                          <a:pt x="1615" y="107"/>
                        </a:lnTo>
                        <a:lnTo>
                          <a:pt x="1615" y="174"/>
                        </a:lnTo>
                        <a:lnTo>
                          <a:pt x="1510" y="174"/>
                        </a:lnTo>
                        <a:lnTo>
                          <a:pt x="1510" y="20"/>
                        </a:lnTo>
                        <a:lnTo>
                          <a:pt x="1703" y="20"/>
                        </a:lnTo>
                        <a:lnTo>
                          <a:pt x="1703" y="194"/>
                        </a:lnTo>
                        <a:lnTo>
                          <a:pt x="1848" y="194"/>
                        </a:lnTo>
                        <a:lnTo>
                          <a:pt x="1848" y="87"/>
                        </a:lnTo>
                        <a:lnTo>
                          <a:pt x="1789" y="87"/>
                        </a:lnTo>
                        <a:lnTo>
                          <a:pt x="1789" y="107"/>
                        </a:lnTo>
                        <a:lnTo>
                          <a:pt x="1828" y="107"/>
                        </a:lnTo>
                        <a:lnTo>
                          <a:pt x="1828" y="174"/>
                        </a:lnTo>
                        <a:lnTo>
                          <a:pt x="1723" y="174"/>
                        </a:lnTo>
                        <a:lnTo>
                          <a:pt x="1723" y="20"/>
                        </a:lnTo>
                        <a:lnTo>
                          <a:pt x="1915" y="20"/>
                        </a:lnTo>
                        <a:lnTo>
                          <a:pt x="1915" y="194"/>
                        </a:lnTo>
                        <a:lnTo>
                          <a:pt x="2060" y="194"/>
                        </a:lnTo>
                        <a:lnTo>
                          <a:pt x="2060" y="87"/>
                        </a:lnTo>
                        <a:lnTo>
                          <a:pt x="2001" y="87"/>
                        </a:lnTo>
                        <a:lnTo>
                          <a:pt x="2001" y="107"/>
                        </a:lnTo>
                        <a:lnTo>
                          <a:pt x="2040" y="107"/>
                        </a:lnTo>
                        <a:lnTo>
                          <a:pt x="2040" y="174"/>
                        </a:lnTo>
                        <a:lnTo>
                          <a:pt x="1935" y="174"/>
                        </a:lnTo>
                        <a:lnTo>
                          <a:pt x="1935" y="20"/>
                        </a:lnTo>
                        <a:lnTo>
                          <a:pt x="2129" y="20"/>
                        </a:lnTo>
                        <a:lnTo>
                          <a:pt x="2129" y="194"/>
                        </a:lnTo>
                        <a:lnTo>
                          <a:pt x="2274" y="194"/>
                        </a:lnTo>
                        <a:lnTo>
                          <a:pt x="2274" y="87"/>
                        </a:lnTo>
                        <a:lnTo>
                          <a:pt x="2215" y="87"/>
                        </a:lnTo>
                        <a:lnTo>
                          <a:pt x="2215" y="107"/>
                        </a:lnTo>
                        <a:lnTo>
                          <a:pt x="2254" y="107"/>
                        </a:lnTo>
                        <a:lnTo>
                          <a:pt x="2254" y="174"/>
                        </a:lnTo>
                        <a:lnTo>
                          <a:pt x="2149" y="174"/>
                        </a:lnTo>
                        <a:lnTo>
                          <a:pt x="2149" y="20"/>
                        </a:lnTo>
                        <a:lnTo>
                          <a:pt x="2341" y="20"/>
                        </a:lnTo>
                        <a:lnTo>
                          <a:pt x="2341" y="194"/>
                        </a:lnTo>
                        <a:lnTo>
                          <a:pt x="2486" y="194"/>
                        </a:lnTo>
                        <a:lnTo>
                          <a:pt x="2486" y="87"/>
                        </a:lnTo>
                        <a:lnTo>
                          <a:pt x="2428" y="87"/>
                        </a:lnTo>
                        <a:lnTo>
                          <a:pt x="2428" y="107"/>
                        </a:lnTo>
                        <a:lnTo>
                          <a:pt x="2466" y="107"/>
                        </a:lnTo>
                        <a:lnTo>
                          <a:pt x="2466" y="174"/>
                        </a:lnTo>
                        <a:lnTo>
                          <a:pt x="2361" y="174"/>
                        </a:lnTo>
                        <a:lnTo>
                          <a:pt x="2361" y="20"/>
                        </a:lnTo>
                        <a:lnTo>
                          <a:pt x="2554" y="20"/>
                        </a:lnTo>
                        <a:lnTo>
                          <a:pt x="2554" y="194"/>
                        </a:lnTo>
                        <a:lnTo>
                          <a:pt x="2699" y="194"/>
                        </a:lnTo>
                        <a:lnTo>
                          <a:pt x="2699" y="87"/>
                        </a:lnTo>
                        <a:lnTo>
                          <a:pt x="2640" y="87"/>
                        </a:lnTo>
                        <a:lnTo>
                          <a:pt x="2640" y="107"/>
                        </a:lnTo>
                        <a:lnTo>
                          <a:pt x="2679" y="107"/>
                        </a:lnTo>
                        <a:lnTo>
                          <a:pt x="2679" y="174"/>
                        </a:lnTo>
                        <a:lnTo>
                          <a:pt x="2574" y="174"/>
                        </a:lnTo>
                        <a:lnTo>
                          <a:pt x="2574" y="20"/>
                        </a:lnTo>
                        <a:lnTo>
                          <a:pt x="2766" y="20"/>
                        </a:lnTo>
                        <a:lnTo>
                          <a:pt x="2766" y="194"/>
                        </a:lnTo>
                        <a:lnTo>
                          <a:pt x="2911" y="194"/>
                        </a:lnTo>
                        <a:lnTo>
                          <a:pt x="2911" y="87"/>
                        </a:lnTo>
                        <a:lnTo>
                          <a:pt x="2853" y="87"/>
                        </a:lnTo>
                        <a:lnTo>
                          <a:pt x="2853" y="107"/>
                        </a:lnTo>
                        <a:lnTo>
                          <a:pt x="2891" y="107"/>
                        </a:lnTo>
                        <a:lnTo>
                          <a:pt x="2891" y="174"/>
                        </a:lnTo>
                        <a:lnTo>
                          <a:pt x="2786" y="174"/>
                        </a:lnTo>
                        <a:lnTo>
                          <a:pt x="2786" y="20"/>
                        </a:lnTo>
                        <a:lnTo>
                          <a:pt x="2980" y="20"/>
                        </a:lnTo>
                        <a:lnTo>
                          <a:pt x="2980" y="194"/>
                        </a:lnTo>
                        <a:lnTo>
                          <a:pt x="3125" y="194"/>
                        </a:lnTo>
                        <a:lnTo>
                          <a:pt x="3125" y="87"/>
                        </a:lnTo>
                        <a:lnTo>
                          <a:pt x="3066" y="87"/>
                        </a:lnTo>
                        <a:lnTo>
                          <a:pt x="3066" y="107"/>
                        </a:lnTo>
                        <a:lnTo>
                          <a:pt x="3105" y="107"/>
                        </a:lnTo>
                        <a:lnTo>
                          <a:pt x="3105" y="174"/>
                        </a:lnTo>
                        <a:lnTo>
                          <a:pt x="3000" y="174"/>
                        </a:lnTo>
                        <a:lnTo>
                          <a:pt x="3000" y="20"/>
                        </a:lnTo>
                        <a:lnTo>
                          <a:pt x="3193" y="20"/>
                        </a:lnTo>
                        <a:lnTo>
                          <a:pt x="3193" y="194"/>
                        </a:lnTo>
                        <a:lnTo>
                          <a:pt x="3338" y="194"/>
                        </a:lnTo>
                        <a:lnTo>
                          <a:pt x="3338" y="87"/>
                        </a:lnTo>
                        <a:lnTo>
                          <a:pt x="3279" y="87"/>
                        </a:lnTo>
                        <a:lnTo>
                          <a:pt x="3279" y="107"/>
                        </a:lnTo>
                        <a:lnTo>
                          <a:pt x="3318" y="107"/>
                        </a:lnTo>
                        <a:lnTo>
                          <a:pt x="3318" y="174"/>
                        </a:lnTo>
                        <a:lnTo>
                          <a:pt x="3213" y="174"/>
                        </a:lnTo>
                        <a:lnTo>
                          <a:pt x="3213" y="20"/>
                        </a:lnTo>
                        <a:lnTo>
                          <a:pt x="3405" y="20"/>
                        </a:lnTo>
                        <a:lnTo>
                          <a:pt x="3405" y="194"/>
                        </a:lnTo>
                        <a:lnTo>
                          <a:pt x="3550" y="194"/>
                        </a:lnTo>
                        <a:lnTo>
                          <a:pt x="3550" y="87"/>
                        </a:lnTo>
                        <a:lnTo>
                          <a:pt x="3491" y="87"/>
                        </a:lnTo>
                        <a:lnTo>
                          <a:pt x="3491" y="107"/>
                        </a:lnTo>
                        <a:lnTo>
                          <a:pt x="3530" y="107"/>
                        </a:lnTo>
                        <a:lnTo>
                          <a:pt x="3530" y="174"/>
                        </a:lnTo>
                        <a:lnTo>
                          <a:pt x="3425" y="174"/>
                        </a:lnTo>
                        <a:lnTo>
                          <a:pt x="3425" y="20"/>
                        </a:lnTo>
                        <a:lnTo>
                          <a:pt x="3618" y="20"/>
                        </a:lnTo>
                        <a:lnTo>
                          <a:pt x="3618" y="194"/>
                        </a:lnTo>
                        <a:lnTo>
                          <a:pt x="3763" y="194"/>
                        </a:lnTo>
                        <a:lnTo>
                          <a:pt x="3763" y="87"/>
                        </a:lnTo>
                        <a:lnTo>
                          <a:pt x="3704" y="87"/>
                        </a:lnTo>
                        <a:lnTo>
                          <a:pt x="3704" y="107"/>
                        </a:lnTo>
                        <a:lnTo>
                          <a:pt x="3743" y="107"/>
                        </a:lnTo>
                        <a:lnTo>
                          <a:pt x="3743" y="174"/>
                        </a:lnTo>
                        <a:lnTo>
                          <a:pt x="3638" y="174"/>
                        </a:lnTo>
                        <a:lnTo>
                          <a:pt x="3638" y="20"/>
                        </a:lnTo>
                        <a:lnTo>
                          <a:pt x="3831" y="20"/>
                        </a:lnTo>
                        <a:lnTo>
                          <a:pt x="3831" y="194"/>
                        </a:lnTo>
                        <a:lnTo>
                          <a:pt x="3976" y="194"/>
                        </a:lnTo>
                        <a:lnTo>
                          <a:pt x="3976" y="87"/>
                        </a:lnTo>
                        <a:lnTo>
                          <a:pt x="3918" y="87"/>
                        </a:lnTo>
                        <a:lnTo>
                          <a:pt x="3918" y="107"/>
                        </a:lnTo>
                        <a:lnTo>
                          <a:pt x="3956" y="107"/>
                        </a:lnTo>
                        <a:lnTo>
                          <a:pt x="3956" y="174"/>
                        </a:lnTo>
                        <a:lnTo>
                          <a:pt x="3851" y="174"/>
                        </a:lnTo>
                        <a:lnTo>
                          <a:pt x="3851" y="20"/>
                        </a:lnTo>
                        <a:lnTo>
                          <a:pt x="4044" y="20"/>
                        </a:lnTo>
                        <a:lnTo>
                          <a:pt x="4044" y="194"/>
                        </a:lnTo>
                        <a:lnTo>
                          <a:pt x="4189" y="194"/>
                        </a:lnTo>
                        <a:lnTo>
                          <a:pt x="4189" y="87"/>
                        </a:lnTo>
                        <a:lnTo>
                          <a:pt x="4130" y="87"/>
                        </a:lnTo>
                        <a:lnTo>
                          <a:pt x="4130" y="107"/>
                        </a:lnTo>
                        <a:lnTo>
                          <a:pt x="4169" y="107"/>
                        </a:lnTo>
                        <a:lnTo>
                          <a:pt x="4169" y="174"/>
                        </a:lnTo>
                        <a:lnTo>
                          <a:pt x="4064" y="174"/>
                        </a:lnTo>
                        <a:lnTo>
                          <a:pt x="4064" y="20"/>
                        </a:lnTo>
                        <a:lnTo>
                          <a:pt x="4256" y="20"/>
                        </a:lnTo>
                        <a:lnTo>
                          <a:pt x="4256" y="194"/>
                        </a:lnTo>
                        <a:lnTo>
                          <a:pt x="4401" y="194"/>
                        </a:lnTo>
                        <a:lnTo>
                          <a:pt x="4401" y="87"/>
                        </a:lnTo>
                        <a:lnTo>
                          <a:pt x="4343" y="87"/>
                        </a:lnTo>
                        <a:lnTo>
                          <a:pt x="4343" y="107"/>
                        </a:lnTo>
                        <a:lnTo>
                          <a:pt x="4381" y="107"/>
                        </a:lnTo>
                        <a:lnTo>
                          <a:pt x="4381" y="174"/>
                        </a:lnTo>
                        <a:lnTo>
                          <a:pt x="4276" y="174"/>
                        </a:lnTo>
                        <a:lnTo>
                          <a:pt x="4276" y="20"/>
                        </a:lnTo>
                        <a:lnTo>
                          <a:pt x="4469" y="20"/>
                        </a:lnTo>
                        <a:lnTo>
                          <a:pt x="4469" y="194"/>
                        </a:lnTo>
                        <a:lnTo>
                          <a:pt x="4614" y="194"/>
                        </a:lnTo>
                        <a:lnTo>
                          <a:pt x="4614" y="87"/>
                        </a:lnTo>
                        <a:lnTo>
                          <a:pt x="4555" y="87"/>
                        </a:lnTo>
                        <a:lnTo>
                          <a:pt x="4555" y="107"/>
                        </a:lnTo>
                        <a:lnTo>
                          <a:pt x="4594" y="107"/>
                        </a:lnTo>
                        <a:lnTo>
                          <a:pt x="4594" y="174"/>
                        </a:lnTo>
                        <a:lnTo>
                          <a:pt x="4489" y="174"/>
                        </a:lnTo>
                        <a:lnTo>
                          <a:pt x="4489" y="20"/>
                        </a:lnTo>
                        <a:lnTo>
                          <a:pt x="4683" y="20"/>
                        </a:lnTo>
                        <a:lnTo>
                          <a:pt x="4683" y="194"/>
                        </a:lnTo>
                        <a:lnTo>
                          <a:pt x="4828" y="194"/>
                        </a:lnTo>
                        <a:lnTo>
                          <a:pt x="4828" y="87"/>
                        </a:lnTo>
                        <a:lnTo>
                          <a:pt x="4769" y="87"/>
                        </a:lnTo>
                        <a:lnTo>
                          <a:pt x="4769" y="107"/>
                        </a:lnTo>
                        <a:lnTo>
                          <a:pt x="4808" y="107"/>
                        </a:lnTo>
                        <a:lnTo>
                          <a:pt x="4808" y="174"/>
                        </a:lnTo>
                        <a:lnTo>
                          <a:pt x="4703" y="174"/>
                        </a:lnTo>
                        <a:lnTo>
                          <a:pt x="4703" y="20"/>
                        </a:lnTo>
                        <a:lnTo>
                          <a:pt x="4895" y="20"/>
                        </a:lnTo>
                        <a:lnTo>
                          <a:pt x="4895" y="194"/>
                        </a:lnTo>
                        <a:lnTo>
                          <a:pt x="5040" y="194"/>
                        </a:lnTo>
                        <a:lnTo>
                          <a:pt x="5040" y="87"/>
                        </a:lnTo>
                        <a:lnTo>
                          <a:pt x="4981" y="87"/>
                        </a:lnTo>
                        <a:lnTo>
                          <a:pt x="4981" y="107"/>
                        </a:lnTo>
                        <a:lnTo>
                          <a:pt x="5020" y="107"/>
                        </a:lnTo>
                        <a:lnTo>
                          <a:pt x="5020" y="174"/>
                        </a:lnTo>
                        <a:lnTo>
                          <a:pt x="4915" y="174"/>
                        </a:lnTo>
                        <a:lnTo>
                          <a:pt x="4915" y="20"/>
                        </a:lnTo>
                        <a:lnTo>
                          <a:pt x="5108" y="20"/>
                        </a:lnTo>
                        <a:lnTo>
                          <a:pt x="5108" y="194"/>
                        </a:lnTo>
                        <a:lnTo>
                          <a:pt x="5253" y="194"/>
                        </a:lnTo>
                        <a:lnTo>
                          <a:pt x="5253" y="87"/>
                        </a:lnTo>
                        <a:lnTo>
                          <a:pt x="5194" y="87"/>
                        </a:lnTo>
                        <a:lnTo>
                          <a:pt x="5194" y="107"/>
                        </a:lnTo>
                        <a:lnTo>
                          <a:pt x="5233" y="107"/>
                        </a:lnTo>
                        <a:lnTo>
                          <a:pt x="5233" y="174"/>
                        </a:lnTo>
                        <a:lnTo>
                          <a:pt x="5128" y="174"/>
                        </a:lnTo>
                        <a:lnTo>
                          <a:pt x="5128" y="20"/>
                        </a:lnTo>
                        <a:lnTo>
                          <a:pt x="5320" y="20"/>
                        </a:lnTo>
                        <a:lnTo>
                          <a:pt x="5320" y="194"/>
                        </a:lnTo>
                        <a:lnTo>
                          <a:pt x="5465" y="194"/>
                        </a:lnTo>
                        <a:lnTo>
                          <a:pt x="5465" y="87"/>
                        </a:lnTo>
                        <a:lnTo>
                          <a:pt x="5406" y="87"/>
                        </a:lnTo>
                        <a:lnTo>
                          <a:pt x="5406" y="107"/>
                        </a:lnTo>
                        <a:lnTo>
                          <a:pt x="5445" y="107"/>
                        </a:lnTo>
                        <a:lnTo>
                          <a:pt x="5445" y="174"/>
                        </a:lnTo>
                        <a:lnTo>
                          <a:pt x="5340" y="174"/>
                        </a:lnTo>
                        <a:lnTo>
                          <a:pt x="5340" y="20"/>
                        </a:lnTo>
                        <a:lnTo>
                          <a:pt x="5534" y="20"/>
                        </a:lnTo>
                        <a:lnTo>
                          <a:pt x="5534" y="194"/>
                        </a:lnTo>
                        <a:lnTo>
                          <a:pt x="5679" y="194"/>
                        </a:lnTo>
                        <a:lnTo>
                          <a:pt x="5679" y="87"/>
                        </a:lnTo>
                        <a:lnTo>
                          <a:pt x="5620" y="87"/>
                        </a:lnTo>
                        <a:lnTo>
                          <a:pt x="5620" y="107"/>
                        </a:lnTo>
                        <a:lnTo>
                          <a:pt x="5659" y="107"/>
                        </a:lnTo>
                        <a:lnTo>
                          <a:pt x="5659" y="174"/>
                        </a:lnTo>
                        <a:lnTo>
                          <a:pt x="5554" y="174"/>
                        </a:lnTo>
                        <a:lnTo>
                          <a:pt x="5554" y="20"/>
                        </a:lnTo>
                        <a:lnTo>
                          <a:pt x="5746" y="20"/>
                        </a:lnTo>
                        <a:lnTo>
                          <a:pt x="5746" y="194"/>
                        </a:lnTo>
                        <a:lnTo>
                          <a:pt x="5891" y="194"/>
                        </a:lnTo>
                        <a:lnTo>
                          <a:pt x="5891" y="87"/>
                        </a:lnTo>
                        <a:lnTo>
                          <a:pt x="5833" y="87"/>
                        </a:lnTo>
                        <a:lnTo>
                          <a:pt x="5833" y="107"/>
                        </a:lnTo>
                        <a:lnTo>
                          <a:pt x="5871" y="107"/>
                        </a:lnTo>
                        <a:lnTo>
                          <a:pt x="5871" y="174"/>
                        </a:lnTo>
                        <a:lnTo>
                          <a:pt x="5766" y="174"/>
                        </a:lnTo>
                        <a:lnTo>
                          <a:pt x="5766" y="20"/>
                        </a:lnTo>
                        <a:lnTo>
                          <a:pt x="5959" y="20"/>
                        </a:lnTo>
                        <a:lnTo>
                          <a:pt x="5959" y="194"/>
                        </a:lnTo>
                        <a:lnTo>
                          <a:pt x="6104" y="194"/>
                        </a:lnTo>
                        <a:lnTo>
                          <a:pt x="6104" y="87"/>
                        </a:lnTo>
                        <a:lnTo>
                          <a:pt x="6045" y="87"/>
                        </a:lnTo>
                        <a:lnTo>
                          <a:pt x="6045" y="107"/>
                        </a:lnTo>
                        <a:lnTo>
                          <a:pt x="6084" y="107"/>
                        </a:lnTo>
                        <a:lnTo>
                          <a:pt x="6084" y="174"/>
                        </a:lnTo>
                        <a:lnTo>
                          <a:pt x="5979" y="174"/>
                        </a:lnTo>
                        <a:lnTo>
                          <a:pt x="5979" y="20"/>
                        </a:lnTo>
                        <a:lnTo>
                          <a:pt x="6171" y="20"/>
                        </a:lnTo>
                        <a:lnTo>
                          <a:pt x="6171" y="194"/>
                        </a:lnTo>
                        <a:lnTo>
                          <a:pt x="6316" y="194"/>
                        </a:lnTo>
                        <a:lnTo>
                          <a:pt x="6316" y="87"/>
                        </a:lnTo>
                        <a:lnTo>
                          <a:pt x="6258" y="87"/>
                        </a:lnTo>
                        <a:lnTo>
                          <a:pt x="6258" y="107"/>
                        </a:lnTo>
                        <a:lnTo>
                          <a:pt x="6296" y="107"/>
                        </a:lnTo>
                        <a:lnTo>
                          <a:pt x="6296" y="174"/>
                        </a:lnTo>
                        <a:lnTo>
                          <a:pt x="6191" y="174"/>
                        </a:lnTo>
                        <a:lnTo>
                          <a:pt x="6191" y="20"/>
                        </a:lnTo>
                        <a:lnTo>
                          <a:pt x="6385" y="20"/>
                        </a:lnTo>
                        <a:lnTo>
                          <a:pt x="6385" y="194"/>
                        </a:lnTo>
                        <a:lnTo>
                          <a:pt x="6530" y="194"/>
                        </a:lnTo>
                        <a:lnTo>
                          <a:pt x="6530" y="87"/>
                        </a:lnTo>
                        <a:lnTo>
                          <a:pt x="6471" y="87"/>
                        </a:lnTo>
                        <a:lnTo>
                          <a:pt x="6471" y="107"/>
                        </a:lnTo>
                        <a:lnTo>
                          <a:pt x="6510" y="107"/>
                        </a:lnTo>
                        <a:lnTo>
                          <a:pt x="6510" y="174"/>
                        </a:lnTo>
                        <a:lnTo>
                          <a:pt x="6405" y="174"/>
                        </a:lnTo>
                        <a:lnTo>
                          <a:pt x="6405" y="20"/>
                        </a:lnTo>
                        <a:lnTo>
                          <a:pt x="6598" y="20"/>
                        </a:lnTo>
                        <a:lnTo>
                          <a:pt x="6598" y="194"/>
                        </a:lnTo>
                        <a:lnTo>
                          <a:pt x="6743" y="194"/>
                        </a:lnTo>
                        <a:lnTo>
                          <a:pt x="6743" y="87"/>
                        </a:lnTo>
                        <a:lnTo>
                          <a:pt x="6684" y="87"/>
                        </a:lnTo>
                        <a:lnTo>
                          <a:pt x="6684" y="107"/>
                        </a:lnTo>
                        <a:lnTo>
                          <a:pt x="6723" y="107"/>
                        </a:lnTo>
                        <a:lnTo>
                          <a:pt x="6723" y="174"/>
                        </a:lnTo>
                        <a:lnTo>
                          <a:pt x="6618" y="174"/>
                        </a:lnTo>
                        <a:lnTo>
                          <a:pt x="6618" y="20"/>
                        </a:lnTo>
                        <a:lnTo>
                          <a:pt x="6810" y="20"/>
                        </a:lnTo>
                        <a:lnTo>
                          <a:pt x="6810" y="194"/>
                        </a:lnTo>
                        <a:lnTo>
                          <a:pt x="6955" y="194"/>
                        </a:lnTo>
                        <a:lnTo>
                          <a:pt x="6955" y="87"/>
                        </a:lnTo>
                        <a:lnTo>
                          <a:pt x="6896" y="87"/>
                        </a:lnTo>
                        <a:lnTo>
                          <a:pt x="6896" y="107"/>
                        </a:lnTo>
                        <a:lnTo>
                          <a:pt x="6935" y="107"/>
                        </a:lnTo>
                        <a:lnTo>
                          <a:pt x="6935" y="174"/>
                        </a:lnTo>
                        <a:lnTo>
                          <a:pt x="6830" y="174"/>
                        </a:lnTo>
                        <a:lnTo>
                          <a:pt x="6830" y="20"/>
                        </a:lnTo>
                        <a:lnTo>
                          <a:pt x="7023" y="20"/>
                        </a:lnTo>
                        <a:lnTo>
                          <a:pt x="7023" y="194"/>
                        </a:lnTo>
                        <a:lnTo>
                          <a:pt x="7168" y="194"/>
                        </a:lnTo>
                        <a:lnTo>
                          <a:pt x="7168" y="87"/>
                        </a:lnTo>
                        <a:lnTo>
                          <a:pt x="7109" y="87"/>
                        </a:lnTo>
                        <a:lnTo>
                          <a:pt x="7109" y="107"/>
                        </a:lnTo>
                        <a:lnTo>
                          <a:pt x="7148" y="107"/>
                        </a:lnTo>
                        <a:lnTo>
                          <a:pt x="7148" y="174"/>
                        </a:lnTo>
                        <a:lnTo>
                          <a:pt x="7043" y="174"/>
                        </a:lnTo>
                        <a:lnTo>
                          <a:pt x="7043" y="20"/>
                        </a:lnTo>
                        <a:lnTo>
                          <a:pt x="7236" y="20"/>
                        </a:lnTo>
                        <a:lnTo>
                          <a:pt x="7236" y="194"/>
                        </a:lnTo>
                        <a:lnTo>
                          <a:pt x="7381" y="194"/>
                        </a:lnTo>
                        <a:lnTo>
                          <a:pt x="7381" y="87"/>
                        </a:lnTo>
                        <a:lnTo>
                          <a:pt x="7323" y="87"/>
                        </a:lnTo>
                        <a:lnTo>
                          <a:pt x="7323" y="107"/>
                        </a:lnTo>
                        <a:lnTo>
                          <a:pt x="7361" y="107"/>
                        </a:lnTo>
                        <a:lnTo>
                          <a:pt x="7361" y="174"/>
                        </a:lnTo>
                        <a:lnTo>
                          <a:pt x="7256" y="174"/>
                        </a:lnTo>
                        <a:lnTo>
                          <a:pt x="7256" y="20"/>
                        </a:lnTo>
                        <a:lnTo>
                          <a:pt x="7449" y="20"/>
                        </a:lnTo>
                        <a:lnTo>
                          <a:pt x="7449" y="194"/>
                        </a:lnTo>
                        <a:lnTo>
                          <a:pt x="7594" y="194"/>
                        </a:lnTo>
                        <a:lnTo>
                          <a:pt x="7594" y="87"/>
                        </a:lnTo>
                        <a:lnTo>
                          <a:pt x="7535" y="87"/>
                        </a:lnTo>
                        <a:lnTo>
                          <a:pt x="7535" y="107"/>
                        </a:lnTo>
                        <a:lnTo>
                          <a:pt x="7574" y="107"/>
                        </a:lnTo>
                        <a:lnTo>
                          <a:pt x="7574" y="174"/>
                        </a:lnTo>
                        <a:lnTo>
                          <a:pt x="7469" y="174"/>
                        </a:lnTo>
                        <a:lnTo>
                          <a:pt x="7469" y="20"/>
                        </a:lnTo>
                        <a:lnTo>
                          <a:pt x="7661" y="20"/>
                        </a:lnTo>
                        <a:lnTo>
                          <a:pt x="7661" y="0"/>
                        </a:lnTo>
                        <a:lnTo>
                          <a:pt x="7449" y="0"/>
                        </a:lnTo>
                        <a:close/>
                      </a:path>
                    </a:pathLst>
                  </a:custGeom>
                  <a:solidFill>
                    <a:srgbClr val="C27C2A"/>
                  </a:solidFill>
                  <a:ln>
                    <a:noFill/>
                  </a:ln>
                </p:spPr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sz="1350">
                      <a:latin typeface="+mn-lt"/>
                      <a:ea typeface="+mn-ea"/>
                    </a:endParaRPr>
                  </a:p>
                </p:txBody>
              </p:sp>
              <p:sp>
                <p:nvSpPr>
                  <p:cNvPr id="43" name="i$ļidê" descr="gg"/>
                  <p:cNvSpPr/>
                  <p:nvPr/>
                </p:nvSpPr>
                <p:spPr bwMode="auto">
                  <a:xfrm>
                    <a:off x="-3746" y="4477520"/>
                    <a:ext cx="9122926" cy="227397"/>
                  </a:xfrm>
                  <a:custGeom>
                    <a:avLst/>
                    <a:gdLst>
                      <a:gd name="T0" fmla="*/ 7641 w 7661"/>
                      <a:gd name="T1" fmla="*/ 174 h 194"/>
                      <a:gd name="T2" fmla="*/ 7322 w 7661"/>
                      <a:gd name="T3" fmla="*/ 87 h 194"/>
                      <a:gd name="T4" fmla="*/ 7090 w 7661"/>
                      <a:gd name="T5" fmla="*/ 107 h 194"/>
                      <a:gd name="T6" fmla="*/ 7022 w 7661"/>
                      <a:gd name="T7" fmla="*/ 174 h 194"/>
                      <a:gd name="T8" fmla="*/ 6897 w 7661"/>
                      <a:gd name="T9" fmla="*/ 20 h 194"/>
                      <a:gd name="T10" fmla="*/ 6724 w 7661"/>
                      <a:gd name="T11" fmla="*/ 107 h 194"/>
                      <a:gd name="T12" fmla="*/ 6596 w 7661"/>
                      <a:gd name="T13" fmla="*/ 0 h 194"/>
                      <a:gd name="T14" fmla="*/ 6576 w 7661"/>
                      <a:gd name="T15" fmla="*/ 20 h 194"/>
                      <a:gd name="T16" fmla="*/ 6297 w 7661"/>
                      <a:gd name="T17" fmla="*/ 87 h 194"/>
                      <a:gd name="T18" fmla="*/ 6026 w 7661"/>
                      <a:gd name="T19" fmla="*/ 0 h 194"/>
                      <a:gd name="T20" fmla="*/ 6151 w 7661"/>
                      <a:gd name="T21" fmla="*/ 174 h 194"/>
                      <a:gd name="T22" fmla="*/ 5834 w 7661"/>
                      <a:gd name="T23" fmla="*/ 87 h 194"/>
                      <a:gd name="T24" fmla="*/ 5600 w 7661"/>
                      <a:gd name="T25" fmla="*/ 107 h 194"/>
                      <a:gd name="T26" fmla="*/ 5532 w 7661"/>
                      <a:gd name="T27" fmla="*/ 174 h 194"/>
                      <a:gd name="T28" fmla="*/ 5407 w 7661"/>
                      <a:gd name="T29" fmla="*/ 20 h 194"/>
                      <a:gd name="T30" fmla="*/ 5234 w 7661"/>
                      <a:gd name="T31" fmla="*/ 107 h 194"/>
                      <a:gd name="T32" fmla="*/ 5107 w 7661"/>
                      <a:gd name="T33" fmla="*/ 0 h 194"/>
                      <a:gd name="T34" fmla="*/ 5087 w 7661"/>
                      <a:gd name="T35" fmla="*/ 20 h 194"/>
                      <a:gd name="T36" fmla="*/ 4807 w 7661"/>
                      <a:gd name="T37" fmla="*/ 87 h 194"/>
                      <a:gd name="T38" fmla="*/ 4536 w 7661"/>
                      <a:gd name="T39" fmla="*/ 0 h 194"/>
                      <a:gd name="T40" fmla="*/ 4661 w 7661"/>
                      <a:gd name="T41" fmla="*/ 174 h 194"/>
                      <a:gd name="T42" fmla="*/ 4344 w 7661"/>
                      <a:gd name="T43" fmla="*/ 87 h 194"/>
                      <a:gd name="T44" fmla="*/ 4111 w 7661"/>
                      <a:gd name="T45" fmla="*/ 107 h 194"/>
                      <a:gd name="T46" fmla="*/ 4042 w 7661"/>
                      <a:gd name="T47" fmla="*/ 174 h 194"/>
                      <a:gd name="T48" fmla="*/ 3917 w 7661"/>
                      <a:gd name="T49" fmla="*/ 20 h 194"/>
                      <a:gd name="T50" fmla="*/ 3744 w 7661"/>
                      <a:gd name="T51" fmla="*/ 107 h 194"/>
                      <a:gd name="T52" fmla="*/ 3617 w 7661"/>
                      <a:gd name="T53" fmla="*/ 0 h 194"/>
                      <a:gd name="T54" fmla="*/ 3597 w 7661"/>
                      <a:gd name="T55" fmla="*/ 20 h 194"/>
                      <a:gd name="T56" fmla="*/ 3319 w 7661"/>
                      <a:gd name="T57" fmla="*/ 87 h 194"/>
                      <a:gd name="T58" fmla="*/ 3046 w 7661"/>
                      <a:gd name="T59" fmla="*/ 0 h 194"/>
                      <a:gd name="T60" fmla="*/ 3171 w 7661"/>
                      <a:gd name="T61" fmla="*/ 174 h 194"/>
                      <a:gd name="T62" fmla="*/ 2854 w 7661"/>
                      <a:gd name="T63" fmla="*/ 87 h 194"/>
                      <a:gd name="T64" fmla="*/ 2621 w 7661"/>
                      <a:gd name="T65" fmla="*/ 107 h 194"/>
                      <a:gd name="T66" fmla="*/ 2554 w 7661"/>
                      <a:gd name="T67" fmla="*/ 174 h 194"/>
                      <a:gd name="T68" fmla="*/ 2429 w 7661"/>
                      <a:gd name="T69" fmla="*/ 20 h 194"/>
                      <a:gd name="T70" fmla="*/ 2254 w 7661"/>
                      <a:gd name="T71" fmla="*/ 107 h 194"/>
                      <a:gd name="T72" fmla="*/ 2127 w 7661"/>
                      <a:gd name="T73" fmla="*/ 0 h 194"/>
                      <a:gd name="T74" fmla="*/ 2107 w 7661"/>
                      <a:gd name="T75" fmla="*/ 20 h 194"/>
                      <a:gd name="T76" fmla="*/ 1829 w 7661"/>
                      <a:gd name="T77" fmla="*/ 87 h 194"/>
                      <a:gd name="T78" fmla="*/ 1557 w 7661"/>
                      <a:gd name="T79" fmla="*/ 0 h 194"/>
                      <a:gd name="T80" fmla="*/ 1682 w 7661"/>
                      <a:gd name="T81" fmla="*/ 174 h 194"/>
                      <a:gd name="T82" fmla="*/ 1364 w 7661"/>
                      <a:gd name="T83" fmla="*/ 87 h 194"/>
                      <a:gd name="T84" fmla="*/ 1131 w 7661"/>
                      <a:gd name="T85" fmla="*/ 107 h 194"/>
                      <a:gd name="T86" fmla="*/ 1064 w 7661"/>
                      <a:gd name="T87" fmla="*/ 174 h 194"/>
                      <a:gd name="T88" fmla="*/ 939 w 7661"/>
                      <a:gd name="T89" fmla="*/ 20 h 194"/>
                      <a:gd name="T90" fmla="*/ 765 w 7661"/>
                      <a:gd name="T91" fmla="*/ 107 h 194"/>
                      <a:gd name="T92" fmla="*/ 637 w 7661"/>
                      <a:gd name="T93" fmla="*/ 0 h 194"/>
                      <a:gd name="T94" fmla="*/ 617 w 7661"/>
                      <a:gd name="T95" fmla="*/ 20 h 194"/>
                      <a:gd name="T96" fmla="*/ 339 w 7661"/>
                      <a:gd name="T97" fmla="*/ 87 h 194"/>
                      <a:gd name="T98" fmla="*/ 67 w 7661"/>
                      <a:gd name="T99" fmla="*/ 0 h 194"/>
                      <a:gd name="T100" fmla="*/ 192 w 7661"/>
                      <a:gd name="T101" fmla="*/ 174 h 194"/>
                      <a:gd name="T102" fmla="*/ 1064 w 7661"/>
                      <a:gd name="T103" fmla="*/ 194 h 194"/>
                      <a:gd name="T104" fmla="*/ 2554 w 7661"/>
                      <a:gd name="T105" fmla="*/ 194 h 194"/>
                      <a:gd name="T106" fmla="*/ 4042 w 7661"/>
                      <a:gd name="T107" fmla="*/ 194 h 194"/>
                      <a:gd name="T108" fmla="*/ 5532 w 7661"/>
                      <a:gd name="T109" fmla="*/ 194 h 194"/>
                      <a:gd name="T110" fmla="*/ 7022 w 7661"/>
                      <a:gd name="T111" fmla="*/ 194 h 19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  <a:cxn ang="0">
                        <a:pos x="T110" y="T111"/>
                      </a:cxn>
                    </a:cxnLst>
                    <a:rect l="0" t="0" r="r" b="b"/>
                    <a:pathLst>
                      <a:path w="7661" h="194">
                        <a:moveTo>
                          <a:pt x="7516" y="107"/>
                        </a:moveTo>
                        <a:lnTo>
                          <a:pt x="7575" y="107"/>
                        </a:lnTo>
                        <a:lnTo>
                          <a:pt x="7575" y="87"/>
                        </a:lnTo>
                        <a:lnTo>
                          <a:pt x="7536" y="87"/>
                        </a:lnTo>
                        <a:lnTo>
                          <a:pt x="7536" y="20"/>
                        </a:lnTo>
                        <a:lnTo>
                          <a:pt x="7641" y="20"/>
                        </a:lnTo>
                        <a:lnTo>
                          <a:pt x="7641" y="174"/>
                        </a:lnTo>
                        <a:lnTo>
                          <a:pt x="7447" y="174"/>
                        </a:lnTo>
                        <a:lnTo>
                          <a:pt x="7447" y="0"/>
                        </a:lnTo>
                        <a:lnTo>
                          <a:pt x="7302" y="0"/>
                        </a:lnTo>
                        <a:lnTo>
                          <a:pt x="7302" y="107"/>
                        </a:lnTo>
                        <a:lnTo>
                          <a:pt x="7361" y="107"/>
                        </a:lnTo>
                        <a:lnTo>
                          <a:pt x="7361" y="87"/>
                        </a:lnTo>
                        <a:lnTo>
                          <a:pt x="7322" y="87"/>
                        </a:lnTo>
                        <a:lnTo>
                          <a:pt x="7322" y="20"/>
                        </a:lnTo>
                        <a:lnTo>
                          <a:pt x="7427" y="20"/>
                        </a:lnTo>
                        <a:lnTo>
                          <a:pt x="7427" y="174"/>
                        </a:lnTo>
                        <a:lnTo>
                          <a:pt x="7235" y="174"/>
                        </a:lnTo>
                        <a:lnTo>
                          <a:pt x="7235" y="0"/>
                        </a:lnTo>
                        <a:lnTo>
                          <a:pt x="7090" y="0"/>
                        </a:lnTo>
                        <a:lnTo>
                          <a:pt x="7090" y="107"/>
                        </a:lnTo>
                        <a:lnTo>
                          <a:pt x="7149" y="107"/>
                        </a:lnTo>
                        <a:lnTo>
                          <a:pt x="7149" y="87"/>
                        </a:lnTo>
                        <a:lnTo>
                          <a:pt x="7110" y="87"/>
                        </a:lnTo>
                        <a:lnTo>
                          <a:pt x="7110" y="20"/>
                        </a:lnTo>
                        <a:lnTo>
                          <a:pt x="7215" y="20"/>
                        </a:lnTo>
                        <a:lnTo>
                          <a:pt x="7215" y="174"/>
                        </a:lnTo>
                        <a:lnTo>
                          <a:pt x="7022" y="174"/>
                        </a:lnTo>
                        <a:lnTo>
                          <a:pt x="7022" y="0"/>
                        </a:lnTo>
                        <a:lnTo>
                          <a:pt x="6877" y="0"/>
                        </a:lnTo>
                        <a:lnTo>
                          <a:pt x="6877" y="107"/>
                        </a:lnTo>
                        <a:lnTo>
                          <a:pt x="6936" y="107"/>
                        </a:lnTo>
                        <a:lnTo>
                          <a:pt x="6936" y="87"/>
                        </a:lnTo>
                        <a:lnTo>
                          <a:pt x="6897" y="87"/>
                        </a:lnTo>
                        <a:lnTo>
                          <a:pt x="6897" y="20"/>
                        </a:lnTo>
                        <a:lnTo>
                          <a:pt x="7002" y="20"/>
                        </a:lnTo>
                        <a:lnTo>
                          <a:pt x="7002" y="174"/>
                        </a:lnTo>
                        <a:lnTo>
                          <a:pt x="6810" y="174"/>
                        </a:lnTo>
                        <a:lnTo>
                          <a:pt x="6810" y="0"/>
                        </a:lnTo>
                        <a:lnTo>
                          <a:pt x="6665" y="0"/>
                        </a:lnTo>
                        <a:lnTo>
                          <a:pt x="6665" y="107"/>
                        </a:lnTo>
                        <a:lnTo>
                          <a:pt x="6724" y="107"/>
                        </a:lnTo>
                        <a:lnTo>
                          <a:pt x="6724" y="87"/>
                        </a:lnTo>
                        <a:lnTo>
                          <a:pt x="6685" y="87"/>
                        </a:lnTo>
                        <a:lnTo>
                          <a:pt x="6685" y="20"/>
                        </a:lnTo>
                        <a:lnTo>
                          <a:pt x="6790" y="20"/>
                        </a:lnTo>
                        <a:lnTo>
                          <a:pt x="6790" y="174"/>
                        </a:lnTo>
                        <a:lnTo>
                          <a:pt x="6596" y="174"/>
                        </a:lnTo>
                        <a:lnTo>
                          <a:pt x="6596" y="0"/>
                        </a:lnTo>
                        <a:lnTo>
                          <a:pt x="6451" y="0"/>
                        </a:lnTo>
                        <a:lnTo>
                          <a:pt x="6451" y="107"/>
                        </a:lnTo>
                        <a:lnTo>
                          <a:pt x="6510" y="107"/>
                        </a:lnTo>
                        <a:lnTo>
                          <a:pt x="6510" y="87"/>
                        </a:lnTo>
                        <a:lnTo>
                          <a:pt x="6471" y="87"/>
                        </a:lnTo>
                        <a:lnTo>
                          <a:pt x="6471" y="20"/>
                        </a:lnTo>
                        <a:lnTo>
                          <a:pt x="6576" y="20"/>
                        </a:lnTo>
                        <a:lnTo>
                          <a:pt x="6576" y="174"/>
                        </a:lnTo>
                        <a:lnTo>
                          <a:pt x="6384" y="174"/>
                        </a:lnTo>
                        <a:lnTo>
                          <a:pt x="6384" y="0"/>
                        </a:lnTo>
                        <a:lnTo>
                          <a:pt x="6239" y="0"/>
                        </a:lnTo>
                        <a:lnTo>
                          <a:pt x="6239" y="107"/>
                        </a:lnTo>
                        <a:lnTo>
                          <a:pt x="6297" y="107"/>
                        </a:lnTo>
                        <a:lnTo>
                          <a:pt x="6297" y="87"/>
                        </a:lnTo>
                        <a:lnTo>
                          <a:pt x="6259" y="87"/>
                        </a:lnTo>
                        <a:lnTo>
                          <a:pt x="6259" y="20"/>
                        </a:lnTo>
                        <a:lnTo>
                          <a:pt x="6364" y="20"/>
                        </a:lnTo>
                        <a:lnTo>
                          <a:pt x="6364" y="174"/>
                        </a:lnTo>
                        <a:lnTo>
                          <a:pt x="6171" y="174"/>
                        </a:lnTo>
                        <a:lnTo>
                          <a:pt x="6171" y="0"/>
                        </a:lnTo>
                        <a:lnTo>
                          <a:pt x="6026" y="0"/>
                        </a:lnTo>
                        <a:lnTo>
                          <a:pt x="6026" y="107"/>
                        </a:lnTo>
                        <a:lnTo>
                          <a:pt x="6085" y="107"/>
                        </a:lnTo>
                        <a:lnTo>
                          <a:pt x="6085" y="87"/>
                        </a:lnTo>
                        <a:lnTo>
                          <a:pt x="6046" y="87"/>
                        </a:lnTo>
                        <a:lnTo>
                          <a:pt x="6046" y="20"/>
                        </a:lnTo>
                        <a:lnTo>
                          <a:pt x="6151" y="20"/>
                        </a:lnTo>
                        <a:lnTo>
                          <a:pt x="6151" y="174"/>
                        </a:lnTo>
                        <a:lnTo>
                          <a:pt x="5959" y="174"/>
                        </a:lnTo>
                        <a:lnTo>
                          <a:pt x="5959" y="0"/>
                        </a:lnTo>
                        <a:lnTo>
                          <a:pt x="5814" y="0"/>
                        </a:lnTo>
                        <a:lnTo>
                          <a:pt x="5814" y="107"/>
                        </a:lnTo>
                        <a:lnTo>
                          <a:pt x="5872" y="107"/>
                        </a:lnTo>
                        <a:lnTo>
                          <a:pt x="5872" y="87"/>
                        </a:lnTo>
                        <a:lnTo>
                          <a:pt x="5834" y="87"/>
                        </a:lnTo>
                        <a:lnTo>
                          <a:pt x="5834" y="20"/>
                        </a:lnTo>
                        <a:lnTo>
                          <a:pt x="5939" y="20"/>
                        </a:lnTo>
                        <a:lnTo>
                          <a:pt x="5939" y="174"/>
                        </a:lnTo>
                        <a:lnTo>
                          <a:pt x="5745" y="174"/>
                        </a:lnTo>
                        <a:lnTo>
                          <a:pt x="5745" y="0"/>
                        </a:lnTo>
                        <a:lnTo>
                          <a:pt x="5600" y="0"/>
                        </a:lnTo>
                        <a:lnTo>
                          <a:pt x="5600" y="107"/>
                        </a:lnTo>
                        <a:lnTo>
                          <a:pt x="5659" y="107"/>
                        </a:lnTo>
                        <a:lnTo>
                          <a:pt x="5659" y="87"/>
                        </a:lnTo>
                        <a:lnTo>
                          <a:pt x="5620" y="87"/>
                        </a:lnTo>
                        <a:lnTo>
                          <a:pt x="5620" y="20"/>
                        </a:lnTo>
                        <a:lnTo>
                          <a:pt x="5725" y="20"/>
                        </a:lnTo>
                        <a:lnTo>
                          <a:pt x="5725" y="174"/>
                        </a:lnTo>
                        <a:lnTo>
                          <a:pt x="5532" y="174"/>
                        </a:lnTo>
                        <a:lnTo>
                          <a:pt x="5532" y="0"/>
                        </a:lnTo>
                        <a:lnTo>
                          <a:pt x="5387" y="0"/>
                        </a:lnTo>
                        <a:lnTo>
                          <a:pt x="5387" y="107"/>
                        </a:lnTo>
                        <a:lnTo>
                          <a:pt x="5446" y="107"/>
                        </a:lnTo>
                        <a:lnTo>
                          <a:pt x="5446" y="87"/>
                        </a:lnTo>
                        <a:lnTo>
                          <a:pt x="5407" y="87"/>
                        </a:lnTo>
                        <a:lnTo>
                          <a:pt x="5407" y="20"/>
                        </a:lnTo>
                        <a:lnTo>
                          <a:pt x="5512" y="20"/>
                        </a:lnTo>
                        <a:lnTo>
                          <a:pt x="5512" y="174"/>
                        </a:lnTo>
                        <a:lnTo>
                          <a:pt x="5320" y="174"/>
                        </a:lnTo>
                        <a:lnTo>
                          <a:pt x="5320" y="0"/>
                        </a:lnTo>
                        <a:lnTo>
                          <a:pt x="5175" y="0"/>
                        </a:lnTo>
                        <a:lnTo>
                          <a:pt x="5175" y="107"/>
                        </a:lnTo>
                        <a:lnTo>
                          <a:pt x="5234" y="107"/>
                        </a:lnTo>
                        <a:lnTo>
                          <a:pt x="5234" y="87"/>
                        </a:lnTo>
                        <a:lnTo>
                          <a:pt x="5195" y="87"/>
                        </a:lnTo>
                        <a:lnTo>
                          <a:pt x="5195" y="20"/>
                        </a:lnTo>
                        <a:lnTo>
                          <a:pt x="5300" y="20"/>
                        </a:lnTo>
                        <a:lnTo>
                          <a:pt x="5300" y="174"/>
                        </a:lnTo>
                        <a:lnTo>
                          <a:pt x="5107" y="174"/>
                        </a:lnTo>
                        <a:lnTo>
                          <a:pt x="5107" y="0"/>
                        </a:lnTo>
                        <a:lnTo>
                          <a:pt x="4962" y="0"/>
                        </a:lnTo>
                        <a:lnTo>
                          <a:pt x="4962" y="107"/>
                        </a:lnTo>
                        <a:lnTo>
                          <a:pt x="5021" y="107"/>
                        </a:lnTo>
                        <a:lnTo>
                          <a:pt x="5021" y="87"/>
                        </a:lnTo>
                        <a:lnTo>
                          <a:pt x="4982" y="87"/>
                        </a:lnTo>
                        <a:lnTo>
                          <a:pt x="4982" y="20"/>
                        </a:lnTo>
                        <a:lnTo>
                          <a:pt x="5087" y="20"/>
                        </a:lnTo>
                        <a:lnTo>
                          <a:pt x="5087" y="174"/>
                        </a:lnTo>
                        <a:lnTo>
                          <a:pt x="4894" y="174"/>
                        </a:lnTo>
                        <a:lnTo>
                          <a:pt x="4894" y="0"/>
                        </a:lnTo>
                        <a:lnTo>
                          <a:pt x="4749" y="0"/>
                        </a:lnTo>
                        <a:lnTo>
                          <a:pt x="4749" y="107"/>
                        </a:lnTo>
                        <a:lnTo>
                          <a:pt x="4807" y="107"/>
                        </a:lnTo>
                        <a:lnTo>
                          <a:pt x="4807" y="87"/>
                        </a:lnTo>
                        <a:lnTo>
                          <a:pt x="4769" y="87"/>
                        </a:lnTo>
                        <a:lnTo>
                          <a:pt x="4769" y="20"/>
                        </a:lnTo>
                        <a:lnTo>
                          <a:pt x="4874" y="20"/>
                        </a:lnTo>
                        <a:lnTo>
                          <a:pt x="4874" y="174"/>
                        </a:lnTo>
                        <a:lnTo>
                          <a:pt x="4681" y="174"/>
                        </a:lnTo>
                        <a:lnTo>
                          <a:pt x="4681" y="0"/>
                        </a:lnTo>
                        <a:lnTo>
                          <a:pt x="4536" y="0"/>
                        </a:lnTo>
                        <a:lnTo>
                          <a:pt x="4536" y="107"/>
                        </a:lnTo>
                        <a:lnTo>
                          <a:pt x="4595" y="107"/>
                        </a:lnTo>
                        <a:lnTo>
                          <a:pt x="4595" y="87"/>
                        </a:lnTo>
                        <a:lnTo>
                          <a:pt x="4556" y="87"/>
                        </a:lnTo>
                        <a:lnTo>
                          <a:pt x="4556" y="20"/>
                        </a:lnTo>
                        <a:lnTo>
                          <a:pt x="4661" y="20"/>
                        </a:lnTo>
                        <a:lnTo>
                          <a:pt x="4661" y="174"/>
                        </a:lnTo>
                        <a:lnTo>
                          <a:pt x="4469" y="174"/>
                        </a:lnTo>
                        <a:lnTo>
                          <a:pt x="4469" y="0"/>
                        </a:lnTo>
                        <a:lnTo>
                          <a:pt x="4324" y="0"/>
                        </a:lnTo>
                        <a:lnTo>
                          <a:pt x="4324" y="107"/>
                        </a:lnTo>
                        <a:lnTo>
                          <a:pt x="4382" y="107"/>
                        </a:lnTo>
                        <a:lnTo>
                          <a:pt x="4382" y="87"/>
                        </a:lnTo>
                        <a:lnTo>
                          <a:pt x="4344" y="87"/>
                        </a:lnTo>
                        <a:lnTo>
                          <a:pt x="4344" y="20"/>
                        </a:lnTo>
                        <a:lnTo>
                          <a:pt x="4449" y="20"/>
                        </a:lnTo>
                        <a:lnTo>
                          <a:pt x="4449" y="174"/>
                        </a:lnTo>
                        <a:lnTo>
                          <a:pt x="4256" y="174"/>
                        </a:lnTo>
                        <a:lnTo>
                          <a:pt x="4256" y="0"/>
                        </a:lnTo>
                        <a:lnTo>
                          <a:pt x="4111" y="0"/>
                        </a:lnTo>
                        <a:lnTo>
                          <a:pt x="4111" y="107"/>
                        </a:lnTo>
                        <a:lnTo>
                          <a:pt x="4170" y="107"/>
                        </a:lnTo>
                        <a:lnTo>
                          <a:pt x="4170" y="87"/>
                        </a:lnTo>
                        <a:lnTo>
                          <a:pt x="4131" y="87"/>
                        </a:lnTo>
                        <a:lnTo>
                          <a:pt x="4131" y="20"/>
                        </a:lnTo>
                        <a:lnTo>
                          <a:pt x="4236" y="20"/>
                        </a:lnTo>
                        <a:lnTo>
                          <a:pt x="4236" y="174"/>
                        </a:lnTo>
                        <a:lnTo>
                          <a:pt x="4042" y="174"/>
                        </a:lnTo>
                        <a:lnTo>
                          <a:pt x="4042" y="0"/>
                        </a:lnTo>
                        <a:lnTo>
                          <a:pt x="3897" y="0"/>
                        </a:lnTo>
                        <a:lnTo>
                          <a:pt x="3897" y="107"/>
                        </a:lnTo>
                        <a:lnTo>
                          <a:pt x="3956" y="107"/>
                        </a:lnTo>
                        <a:lnTo>
                          <a:pt x="3956" y="87"/>
                        </a:lnTo>
                        <a:lnTo>
                          <a:pt x="3917" y="87"/>
                        </a:lnTo>
                        <a:lnTo>
                          <a:pt x="3917" y="20"/>
                        </a:lnTo>
                        <a:lnTo>
                          <a:pt x="4022" y="20"/>
                        </a:lnTo>
                        <a:lnTo>
                          <a:pt x="4022" y="174"/>
                        </a:lnTo>
                        <a:lnTo>
                          <a:pt x="3830" y="174"/>
                        </a:lnTo>
                        <a:lnTo>
                          <a:pt x="3830" y="0"/>
                        </a:lnTo>
                        <a:lnTo>
                          <a:pt x="3685" y="0"/>
                        </a:lnTo>
                        <a:lnTo>
                          <a:pt x="3685" y="107"/>
                        </a:lnTo>
                        <a:lnTo>
                          <a:pt x="3744" y="107"/>
                        </a:lnTo>
                        <a:lnTo>
                          <a:pt x="3744" y="87"/>
                        </a:lnTo>
                        <a:lnTo>
                          <a:pt x="3705" y="87"/>
                        </a:lnTo>
                        <a:lnTo>
                          <a:pt x="3705" y="20"/>
                        </a:lnTo>
                        <a:lnTo>
                          <a:pt x="3810" y="20"/>
                        </a:lnTo>
                        <a:lnTo>
                          <a:pt x="3810" y="174"/>
                        </a:lnTo>
                        <a:lnTo>
                          <a:pt x="3617" y="174"/>
                        </a:lnTo>
                        <a:lnTo>
                          <a:pt x="3617" y="0"/>
                        </a:lnTo>
                        <a:lnTo>
                          <a:pt x="3472" y="0"/>
                        </a:lnTo>
                        <a:lnTo>
                          <a:pt x="3472" y="107"/>
                        </a:lnTo>
                        <a:lnTo>
                          <a:pt x="3531" y="107"/>
                        </a:lnTo>
                        <a:lnTo>
                          <a:pt x="3531" y="87"/>
                        </a:lnTo>
                        <a:lnTo>
                          <a:pt x="3492" y="87"/>
                        </a:lnTo>
                        <a:lnTo>
                          <a:pt x="3492" y="20"/>
                        </a:lnTo>
                        <a:lnTo>
                          <a:pt x="3597" y="20"/>
                        </a:lnTo>
                        <a:lnTo>
                          <a:pt x="3597" y="174"/>
                        </a:lnTo>
                        <a:lnTo>
                          <a:pt x="3405" y="174"/>
                        </a:lnTo>
                        <a:lnTo>
                          <a:pt x="3405" y="0"/>
                        </a:lnTo>
                        <a:lnTo>
                          <a:pt x="3260" y="0"/>
                        </a:lnTo>
                        <a:lnTo>
                          <a:pt x="3260" y="107"/>
                        </a:lnTo>
                        <a:lnTo>
                          <a:pt x="3319" y="107"/>
                        </a:lnTo>
                        <a:lnTo>
                          <a:pt x="3319" y="87"/>
                        </a:lnTo>
                        <a:lnTo>
                          <a:pt x="3280" y="87"/>
                        </a:lnTo>
                        <a:lnTo>
                          <a:pt x="3280" y="20"/>
                        </a:lnTo>
                        <a:lnTo>
                          <a:pt x="3385" y="20"/>
                        </a:lnTo>
                        <a:lnTo>
                          <a:pt x="3385" y="174"/>
                        </a:lnTo>
                        <a:lnTo>
                          <a:pt x="3191" y="174"/>
                        </a:lnTo>
                        <a:lnTo>
                          <a:pt x="3191" y="0"/>
                        </a:lnTo>
                        <a:lnTo>
                          <a:pt x="3046" y="0"/>
                        </a:lnTo>
                        <a:lnTo>
                          <a:pt x="3046" y="107"/>
                        </a:lnTo>
                        <a:lnTo>
                          <a:pt x="3105" y="107"/>
                        </a:lnTo>
                        <a:lnTo>
                          <a:pt x="3105" y="87"/>
                        </a:lnTo>
                        <a:lnTo>
                          <a:pt x="3066" y="87"/>
                        </a:lnTo>
                        <a:lnTo>
                          <a:pt x="3066" y="20"/>
                        </a:lnTo>
                        <a:lnTo>
                          <a:pt x="3171" y="20"/>
                        </a:lnTo>
                        <a:lnTo>
                          <a:pt x="3171" y="174"/>
                        </a:lnTo>
                        <a:lnTo>
                          <a:pt x="2979" y="174"/>
                        </a:lnTo>
                        <a:lnTo>
                          <a:pt x="2979" y="0"/>
                        </a:lnTo>
                        <a:lnTo>
                          <a:pt x="2834" y="0"/>
                        </a:lnTo>
                        <a:lnTo>
                          <a:pt x="2834" y="107"/>
                        </a:lnTo>
                        <a:lnTo>
                          <a:pt x="2892" y="107"/>
                        </a:lnTo>
                        <a:lnTo>
                          <a:pt x="2892" y="87"/>
                        </a:lnTo>
                        <a:lnTo>
                          <a:pt x="2854" y="87"/>
                        </a:lnTo>
                        <a:lnTo>
                          <a:pt x="2854" y="20"/>
                        </a:lnTo>
                        <a:lnTo>
                          <a:pt x="2959" y="20"/>
                        </a:lnTo>
                        <a:lnTo>
                          <a:pt x="2959" y="174"/>
                        </a:lnTo>
                        <a:lnTo>
                          <a:pt x="2766" y="174"/>
                        </a:lnTo>
                        <a:lnTo>
                          <a:pt x="2766" y="0"/>
                        </a:lnTo>
                        <a:lnTo>
                          <a:pt x="2621" y="0"/>
                        </a:lnTo>
                        <a:lnTo>
                          <a:pt x="2621" y="107"/>
                        </a:lnTo>
                        <a:lnTo>
                          <a:pt x="2680" y="107"/>
                        </a:lnTo>
                        <a:lnTo>
                          <a:pt x="2680" y="87"/>
                        </a:lnTo>
                        <a:lnTo>
                          <a:pt x="2641" y="87"/>
                        </a:lnTo>
                        <a:lnTo>
                          <a:pt x="2641" y="20"/>
                        </a:lnTo>
                        <a:lnTo>
                          <a:pt x="2746" y="20"/>
                        </a:lnTo>
                        <a:lnTo>
                          <a:pt x="2746" y="174"/>
                        </a:lnTo>
                        <a:lnTo>
                          <a:pt x="2554" y="174"/>
                        </a:lnTo>
                        <a:lnTo>
                          <a:pt x="2554" y="0"/>
                        </a:lnTo>
                        <a:lnTo>
                          <a:pt x="2409" y="0"/>
                        </a:lnTo>
                        <a:lnTo>
                          <a:pt x="2409" y="107"/>
                        </a:lnTo>
                        <a:lnTo>
                          <a:pt x="2467" y="107"/>
                        </a:lnTo>
                        <a:lnTo>
                          <a:pt x="2467" y="87"/>
                        </a:lnTo>
                        <a:lnTo>
                          <a:pt x="2429" y="87"/>
                        </a:lnTo>
                        <a:lnTo>
                          <a:pt x="2429" y="20"/>
                        </a:lnTo>
                        <a:lnTo>
                          <a:pt x="2534" y="20"/>
                        </a:lnTo>
                        <a:lnTo>
                          <a:pt x="2534" y="174"/>
                        </a:lnTo>
                        <a:lnTo>
                          <a:pt x="2340" y="174"/>
                        </a:lnTo>
                        <a:lnTo>
                          <a:pt x="2340" y="0"/>
                        </a:lnTo>
                        <a:lnTo>
                          <a:pt x="2195" y="0"/>
                        </a:lnTo>
                        <a:lnTo>
                          <a:pt x="2195" y="107"/>
                        </a:lnTo>
                        <a:lnTo>
                          <a:pt x="2254" y="107"/>
                        </a:lnTo>
                        <a:lnTo>
                          <a:pt x="2254" y="87"/>
                        </a:lnTo>
                        <a:lnTo>
                          <a:pt x="2215" y="87"/>
                        </a:lnTo>
                        <a:lnTo>
                          <a:pt x="2215" y="20"/>
                        </a:lnTo>
                        <a:lnTo>
                          <a:pt x="2320" y="20"/>
                        </a:lnTo>
                        <a:lnTo>
                          <a:pt x="2320" y="174"/>
                        </a:lnTo>
                        <a:lnTo>
                          <a:pt x="2127" y="174"/>
                        </a:lnTo>
                        <a:lnTo>
                          <a:pt x="2127" y="0"/>
                        </a:lnTo>
                        <a:lnTo>
                          <a:pt x="1982" y="0"/>
                        </a:lnTo>
                        <a:lnTo>
                          <a:pt x="1982" y="107"/>
                        </a:lnTo>
                        <a:lnTo>
                          <a:pt x="2041" y="107"/>
                        </a:lnTo>
                        <a:lnTo>
                          <a:pt x="2041" y="87"/>
                        </a:lnTo>
                        <a:lnTo>
                          <a:pt x="2002" y="87"/>
                        </a:lnTo>
                        <a:lnTo>
                          <a:pt x="2002" y="20"/>
                        </a:lnTo>
                        <a:lnTo>
                          <a:pt x="2107" y="20"/>
                        </a:lnTo>
                        <a:lnTo>
                          <a:pt x="2107" y="174"/>
                        </a:lnTo>
                        <a:lnTo>
                          <a:pt x="1915" y="174"/>
                        </a:lnTo>
                        <a:lnTo>
                          <a:pt x="1915" y="0"/>
                        </a:lnTo>
                        <a:lnTo>
                          <a:pt x="1770" y="0"/>
                        </a:lnTo>
                        <a:lnTo>
                          <a:pt x="1770" y="107"/>
                        </a:lnTo>
                        <a:lnTo>
                          <a:pt x="1829" y="107"/>
                        </a:lnTo>
                        <a:lnTo>
                          <a:pt x="1829" y="87"/>
                        </a:lnTo>
                        <a:lnTo>
                          <a:pt x="1790" y="87"/>
                        </a:lnTo>
                        <a:lnTo>
                          <a:pt x="1790" y="20"/>
                        </a:lnTo>
                        <a:lnTo>
                          <a:pt x="1895" y="20"/>
                        </a:lnTo>
                        <a:lnTo>
                          <a:pt x="1895" y="174"/>
                        </a:lnTo>
                        <a:lnTo>
                          <a:pt x="1702" y="174"/>
                        </a:lnTo>
                        <a:lnTo>
                          <a:pt x="1702" y="0"/>
                        </a:lnTo>
                        <a:lnTo>
                          <a:pt x="1557" y="0"/>
                        </a:lnTo>
                        <a:lnTo>
                          <a:pt x="1557" y="107"/>
                        </a:lnTo>
                        <a:lnTo>
                          <a:pt x="1616" y="107"/>
                        </a:lnTo>
                        <a:lnTo>
                          <a:pt x="1616" y="87"/>
                        </a:lnTo>
                        <a:lnTo>
                          <a:pt x="1577" y="87"/>
                        </a:lnTo>
                        <a:lnTo>
                          <a:pt x="1577" y="20"/>
                        </a:lnTo>
                        <a:lnTo>
                          <a:pt x="1682" y="20"/>
                        </a:lnTo>
                        <a:lnTo>
                          <a:pt x="1682" y="174"/>
                        </a:lnTo>
                        <a:lnTo>
                          <a:pt x="1489" y="174"/>
                        </a:lnTo>
                        <a:lnTo>
                          <a:pt x="1489" y="0"/>
                        </a:lnTo>
                        <a:lnTo>
                          <a:pt x="1344" y="0"/>
                        </a:lnTo>
                        <a:lnTo>
                          <a:pt x="1344" y="107"/>
                        </a:lnTo>
                        <a:lnTo>
                          <a:pt x="1402" y="107"/>
                        </a:lnTo>
                        <a:lnTo>
                          <a:pt x="1402" y="87"/>
                        </a:lnTo>
                        <a:lnTo>
                          <a:pt x="1364" y="87"/>
                        </a:lnTo>
                        <a:lnTo>
                          <a:pt x="1364" y="20"/>
                        </a:lnTo>
                        <a:lnTo>
                          <a:pt x="1469" y="20"/>
                        </a:lnTo>
                        <a:lnTo>
                          <a:pt x="1469" y="174"/>
                        </a:lnTo>
                        <a:lnTo>
                          <a:pt x="1276" y="174"/>
                        </a:lnTo>
                        <a:lnTo>
                          <a:pt x="1276" y="0"/>
                        </a:lnTo>
                        <a:lnTo>
                          <a:pt x="1131" y="0"/>
                        </a:lnTo>
                        <a:lnTo>
                          <a:pt x="1131" y="107"/>
                        </a:lnTo>
                        <a:lnTo>
                          <a:pt x="1190" y="107"/>
                        </a:lnTo>
                        <a:lnTo>
                          <a:pt x="1190" y="87"/>
                        </a:lnTo>
                        <a:lnTo>
                          <a:pt x="1151" y="87"/>
                        </a:lnTo>
                        <a:lnTo>
                          <a:pt x="1151" y="20"/>
                        </a:lnTo>
                        <a:lnTo>
                          <a:pt x="1256" y="20"/>
                        </a:lnTo>
                        <a:lnTo>
                          <a:pt x="1256" y="174"/>
                        </a:lnTo>
                        <a:lnTo>
                          <a:pt x="1064" y="174"/>
                        </a:lnTo>
                        <a:lnTo>
                          <a:pt x="1064" y="0"/>
                        </a:lnTo>
                        <a:lnTo>
                          <a:pt x="919" y="0"/>
                        </a:lnTo>
                        <a:lnTo>
                          <a:pt x="919" y="107"/>
                        </a:lnTo>
                        <a:lnTo>
                          <a:pt x="977" y="107"/>
                        </a:lnTo>
                        <a:lnTo>
                          <a:pt x="977" y="87"/>
                        </a:lnTo>
                        <a:lnTo>
                          <a:pt x="939" y="87"/>
                        </a:lnTo>
                        <a:lnTo>
                          <a:pt x="939" y="20"/>
                        </a:lnTo>
                        <a:lnTo>
                          <a:pt x="1044" y="20"/>
                        </a:lnTo>
                        <a:lnTo>
                          <a:pt x="1044" y="174"/>
                        </a:lnTo>
                        <a:lnTo>
                          <a:pt x="851" y="174"/>
                        </a:lnTo>
                        <a:lnTo>
                          <a:pt x="851" y="0"/>
                        </a:lnTo>
                        <a:lnTo>
                          <a:pt x="706" y="0"/>
                        </a:lnTo>
                        <a:lnTo>
                          <a:pt x="706" y="107"/>
                        </a:lnTo>
                        <a:lnTo>
                          <a:pt x="765" y="107"/>
                        </a:lnTo>
                        <a:lnTo>
                          <a:pt x="765" y="87"/>
                        </a:lnTo>
                        <a:lnTo>
                          <a:pt x="726" y="87"/>
                        </a:lnTo>
                        <a:lnTo>
                          <a:pt x="726" y="20"/>
                        </a:lnTo>
                        <a:lnTo>
                          <a:pt x="831" y="20"/>
                        </a:lnTo>
                        <a:lnTo>
                          <a:pt x="831" y="174"/>
                        </a:lnTo>
                        <a:lnTo>
                          <a:pt x="637" y="174"/>
                        </a:lnTo>
                        <a:lnTo>
                          <a:pt x="637" y="0"/>
                        </a:lnTo>
                        <a:lnTo>
                          <a:pt x="492" y="0"/>
                        </a:lnTo>
                        <a:lnTo>
                          <a:pt x="492" y="107"/>
                        </a:lnTo>
                        <a:lnTo>
                          <a:pt x="551" y="107"/>
                        </a:lnTo>
                        <a:lnTo>
                          <a:pt x="551" y="87"/>
                        </a:lnTo>
                        <a:lnTo>
                          <a:pt x="512" y="87"/>
                        </a:lnTo>
                        <a:lnTo>
                          <a:pt x="512" y="20"/>
                        </a:lnTo>
                        <a:lnTo>
                          <a:pt x="617" y="20"/>
                        </a:lnTo>
                        <a:lnTo>
                          <a:pt x="617" y="174"/>
                        </a:lnTo>
                        <a:lnTo>
                          <a:pt x="425" y="174"/>
                        </a:lnTo>
                        <a:lnTo>
                          <a:pt x="425" y="0"/>
                        </a:lnTo>
                        <a:lnTo>
                          <a:pt x="280" y="0"/>
                        </a:lnTo>
                        <a:lnTo>
                          <a:pt x="280" y="107"/>
                        </a:lnTo>
                        <a:lnTo>
                          <a:pt x="339" y="107"/>
                        </a:lnTo>
                        <a:lnTo>
                          <a:pt x="339" y="87"/>
                        </a:lnTo>
                        <a:lnTo>
                          <a:pt x="300" y="87"/>
                        </a:lnTo>
                        <a:lnTo>
                          <a:pt x="300" y="20"/>
                        </a:lnTo>
                        <a:lnTo>
                          <a:pt x="405" y="20"/>
                        </a:lnTo>
                        <a:lnTo>
                          <a:pt x="405" y="174"/>
                        </a:lnTo>
                        <a:lnTo>
                          <a:pt x="212" y="174"/>
                        </a:lnTo>
                        <a:lnTo>
                          <a:pt x="212" y="0"/>
                        </a:lnTo>
                        <a:lnTo>
                          <a:pt x="67" y="0"/>
                        </a:lnTo>
                        <a:lnTo>
                          <a:pt x="67" y="107"/>
                        </a:lnTo>
                        <a:lnTo>
                          <a:pt x="126" y="107"/>
                        </a:lnTo>
                        <a:lnTo>
                          <a:pt x="126" y="87"/>
                        </a:lnTo>
                        <a:lnTo>
                          <a:pt x="87" y="87"/>
                        </a:lnTo>
                        <a:lnTo>
                          <a:pt x="87" y="20"/>
                        </a:lnTo>
                        <a:lnTo>
                          <a:pt x="192" y="20"/>
                        </a:lnTo>
                        <a:lnTo>
                          <a:pt x="192" y="174"/>
                        </a:lnTo>
                        <a:lnTo>
                          <a:pt x="0" y="174"/>
                        </a:lnTo>
                        <a:lnTo>
                          <a:pt x="0" y="194"/>
                        </a:lnTo>
                        <a:lnTo>
                          <a:pt x="212" y="194"/>
                        </a:lnTo>
                        <a:lnTo>
                          <a:pt x="425" y="194"/>
                        </a:lnTo>
                        <a:lnTo>
                          <a:pt x="637" y="194"/>
                        </a:lnTo>
                        <a:lnTo>
                          <a:pt x="851" y="194"/>
                        </a:lnTo>
                        <a:lnTo>
                          <a:pt x="1064" y="194"/>
                        </a:lnTo>
                        <a:lnTo>
                          <a:pt x="1276" y="194"/>
                        </a:lnTo>
                        <a:lnTo>
                          <a:pt x="1489" y="194"/>
                        </a:lnTo>
                        <a:lnTo>
                          <a:pt x="1702" y="194"/>
                        </a:lnTo>
                        <a:lnTo>
                          <a:pt x="1915" y="194"/>
                        </a:lnTo>
                        <a:lnTo>
                          <a:pt x="2127" y="194"/>
                        </a:lnTo>
                        <a:lnTo>
                          <a:pt x="2340" y="194"/>
                        </a:lnTo>
                        <a:lnTo>
                          <a:pt x="2554" y="194"/>
                        </a:lnTo>
                        <a:lnTo>
                          <a:pt x="2766" y="194"/>
                        </a:lnTo>
                        <a:lnTo>
                          <a:pt x="2979" y="194"/>
                        </a:lnTo>
                        <a:lnTo>
                          <a:pt x="3191" y="194"/>
                        </a:lnTo>
                        <a:lnTo>
                          <a:pt x="3405" y="194"/>
                        </a:lnTo>
                        <a:lnTo>
                          <a:pt x="3617" y="194"/>
                        </a:lnTo>
                        <a:lnTo>
                          <a:pt x="3830" y="194"/>
                        </a:lnTo>
                        <a:lnTo>
                          <a:pt x="4042" y="194"/>
                        </a:lnTo>
                        <a:lnTo>
                          <a:pt x="4256" y="194"/>
                        </a:lnTo>
                        <a:lnTo>
                          <a:pt x="4469" y="194"/>
                        </a:lnTo>
                        <a:lnTo>
                          <a:pt x="4681" y="194"/>
                        </a:lnTo>
                        <a:lnTo>
                          <a:pt x="4894" y="194"/>
                        </a:lnTo>
                        <a:lnTo>
                          <a:pt x="5107" y="194"/>
                        </a:lnTo>
                        <a:lnTo>
                          <a:pt x="5320" y="194"/>
                        </a:lnTo>
                        <a:lnTo>
                          <a:pt x="5532" y="194"/>
                        </a:lnTo>
                        <a:lnTo>
                          <a:pt x="5745" y="194"/>
                        </a:lnTo>
                        <a:lnTo>
                          <a:pt x="5959" y="194"/>
                        </a:lnTo>
                        <a:lnTo>
                          <a:pt x="6171" y="194"/>
                        </a:lnTo>
                        <a:lnTo>
                          <a:pt x="6384" y="194"/>
                        </a:lnTo>
                        <a:lnTo>
                          <a:pt x="6596" y="194"/>
                        </a:lnTo>
                        <a:lnTo>
                          <a:pt x="6810" y="194"/>
                        </a:lnTo>
                        <a:lnTo>
                          <a:pt x="7022" y="194"/>
                        </a:lnTo>
                        <a:lnTo>
                          <a:pt x="7235" y="194"/>
                        </a:lnTo>
                        <a:lnTo>
                          <a:pt x="7447" y="194"/>
                        </a:lnTo>
                        <a:lnTo>
                          <a:pt x="7661" y="194"/>
                        </a:lnTo>
                        <a:lnTo>
                          <a:pt x="7661" y="0"/>
                        </a:lnTo>
                        <a:lnTo>
                          <a:pt x="7516" y="0"/>
                        </a:lnTo>
                        <a:lnTo>
                          <a:pt x="7516" y="107"/>
                        </a:lnTo>
                        <a:close/>
                      </a:path>
                    </a:pathLst>
                  </a:custGeom>
                  <a:solidFill>
                    <a:srgbClr val="C27C2A"/>
                  </a:solidFill>
                  <a:ln>
                    <a:noFill/>
                  </a:ln>
                </p:spPr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sz="1350">
                      <a:latin typeface="+mn-lt"/>
                      <a:ea typeface="+mn-ea"/>
                    </a:endParaRPr>
                  </a:p>
                </p:txBody>
              </p:sp>
              <p:sp>
                <p:nvSpPr>
                  <p:cNvPr id="44" name="íṡḻídè" descr="gg"/>
                  <p:cNvSpPr/>
                  <p:nvPr/>
                </p:nvSpPr>
                <p:spPr bwMode="auto">
                  <a:xfrm>
                    <a:off x="23538" y="1012031"/>
                    <a:ext cx="9122932" cy="227392"/>
                  </a:xfrm>
                  <a:custGeom>
                    <a:avLst/>
                    <a:gdLst>
                      <a:gd name="T0" fmla="*/ 6171 w 7661"/>
                      <a:gd name="T1" fmla="*/ 0 h 194"/>
                      <a:gd name="T2" fmla="*/ 4683 w 7661"/>
                      <a:gd name="T3" fmla="*/ 0 h 194"/>
                      <a:gd name="T4" fmla="*/ 3193 w 7661"/>
                      <a:gd name="T5" fmla="*/ 0 h 194"/>
                      <a:gd name="T6" fmla="*/ 1703 w 7661"/>
                      <a:gd name="T7" fmla="*/ 0 h 194"/>
                      <a:gd name="T8" fmla="*/ 213 w 7661"/>
                      <a:gd name="T9" fmla="*/ 0 h 194"/>
                      <a:gd name="T10" fmla="*/ 125 w 7661"/>
                      <a:gd name="T11" fmla="*/ 108 h 194"/>
                      <a:gd name="T12" fmla="*/ 358 w 7661"/>
                      <a:gd name="T13" fmla="*/ 88 h 194"/>
                      <a:gd name="T14" fmla="*/ 426 w 7661"/>
                      <a:gd name="T15" fmla="*/ 20 h 194"/>
                      <a:gd name="T16" fmla="*/ 551 w 7661"/>
                      <a:gd name="T17" fmla="*/ 174 h 194"/>
                      <a:gd name="T18" fmla="*/ 725 w 7661"/>
                      <a:gd name="T19" fmla="*/ 88 h 194"/>
                      <a:gd name="T20" fmla="*/ 851 w 7661"/>
                      <a:gd name="T21" fmla="*/ 194 h 194"/>
                      <a:gd name="T22" fmla="*/ 871 w 7661"/>
                      <a:gd name="T23" fmla="*/ 174 h 194"/>
                      <a:gd name="T24" fmla="*/ 1150 w 7661"/>
                      <a:gd name="T25" fmla="*/ 108 h 194"/>
                      <a:gd name="T26" fmla="*/ 1423 w 7661"/>
                      <a:gd name="T27" fmla="*/ 194 h 194"/>
                      <a:gd name="T28" fmla="*/ 1298 w 7661"/>
                      <a:gd name="T29" fmla="*/ 20 h 194"/>
                      <a:gd name="T30" fmla="*/ 1615 w 7661"/>
                      <a:gd name="T31" fmla="*/ 108 h 194"/>
                      <a:gd name="T32" fmla="*/ 1848 w 7661"/>
                      <a:gd name="T33" fmla="*/ 88 h 194"/>
                      <a:gd name="T34" fmla="*/ 1915 w 7661"/>
                      <a:gd name="T35" fmla="*/ 20 h 194"/>
                      <a:gd name="T36" fmla="*/ 2040 w 7661"/>
                      <a:gd name="T37" fmla="*/ 174 h 194"/>
                      <a:gd name="T38" fmla="*/ 2215 w 7661"/>
                      <a:gd name="T39" fmla="*/ 88 h 194"/>
                      <a:gd name="T40" fmla="*/ 2341 w 7661"/>
                      <a:gd name="T41" fmla="*/ 194 h 194"/>
                      <a:gd name="T42" fmla="*/ 2361 w 7661"/>
                      <a:gd name="T43" fmla="*/ 174 h 194"/>
                      <a:gd name="T44" fmla="*/ 2640 w 7661"/>
                      <a:gd name="T45" fmla="*/ 108 h 194"/>
                      <a:gd name="T46" fmla="*/ 2911 w 7661"/>
                      <a:gd name="T47" fmla="*/ 194 h 194"/>
                      <a:gd name="T48" fmla="*/ 2786 w 7661"/>
                      <a:gd name="T49" fmla="*/ 20 h 194"/>
                      <a:gd name="T50" fmla="*/ 3105 w 7661"/>
                      <a:gd name="T51" fmla="*/ 108 h 194"/>
                      <a:gd name="T52" fmla="*/ 3338 w 7661"/>
                      <a:gd name="T53" fmla="*/ 88 h 194"/>
                      <a:gd name="T54" fmla="*/ 3405 w 7661"/>
                      <a:gd name="T55" fmla="*/ 20 h 194"/>
                      <a:gd name="T56" fmla="*/ 3530 w 7661"/>
                      <a:gd name="T57" fmla="*/ 174 h 194"/>
                      <a:gd name="T58" fmla="*/ 3704 w 7661"/>
                      <a:gd name="T59" fmla="*/ 88 h 194"/>
                      <a:gd name="T60" fmla="*/ 3831 w 7661"/>
                      <a:gd name="T61" fmla="*/ 194 h 194"/>
                      <a:gd name="T62" fmla="*/ 3851 w 7661"/>
                      <a:gd name="T63" fmla="*/ 174 h 194"/>
                      <a:gd name="T64" fmla="*/ 4130 w 7661"/>
                      <a:gd name="T65" fmla="*/ 108 h 194"/>
                      <a:gd name="T66" fmla="*/ 4401 w 7661"/>
                      <a:gd name="T67" fmla="*/ 194 h 194"/>
                      <a:gd name="T68" fmla="*/ 4276 w 7661"/>
                      <a:gd name="T69" fmla="*/ 20 h 194"/>
                      <a:gd name="T70" fmla="*/ 4594 w 7661"/>
                      <a:gd name="T71" fmla="*/ 108 h 194"/>
                      <a:gd name="T72" fmla="*/ 4828 w 7661"/>
                      <a:gd name="T73" fmla="*/ 88 h 194"/>
                      <a:gd name="T74" fmla="*/ 4895 w 7661"/>
                      <a:gd name="T75" fmla="*/ 20 h 194"/>
                      <a:gd name="T76" fmla="*/ 5020 w 7661"/>
                      <a:gd name="T77" fmla="*/ 174 h 194"/>
                      <a:gd name="T78" fmla="*/ 5194 w 7661"/>
                      <a:gd name="T79" fmla="*/ 88 h 194"/>
                      <a:gd name="T80" fmla="*/ 5320 w 7661"/>
                      <a:gd name="T81" fmla="*/ 194 h 194"/>
                      <a:gd name="T82" fmla="*/ 5340 w 7661"/>
                      <a:gd name="T83" fmla="*/ 174 h 194"/>
                      <a:gd name="T84" fmla="*/ 5620 w 7661"/>
                      <a:gd name="T85" fmla="*/ 108 h 194"/>
                      <a:gd name="T86" fmla="*/ 5891 w 7661"/>
                      <a:gd name="T87" fmla="*/ 194 h 194"/>
                      <a:gd name="T88" fmla="*/ 5766 w 7661"/>
                      <a:gd name="T89" fmla="*/ 20 h 194"/>
                      <a:gd name="T90" fmla="*/ 6084 w 7661"/>
                      <a:gd name="T91" fmla="*/ 108 h 194"/>
                      <a:gd name="T92" fmla="*/ 6316 w 7661"/>
                      <a:gd name="T93" fmla="*/ 88 h 194"/>
                      <a:gd name="T94" fmla="*/ 6385 w 7661"/>
                      <a:gd name="T95" fmla="*/ 20 h 194"/>
                      <a:gd name="T96" fmla="*/ 6510 w 7661"/>
                      <a:gd name="T97" fmla="*/ 174 h 194"/>
                      <a:gd name="T98" fmla="*/ 6684 w 7661"/>
                      <a:gd name="T99" fmla="*/ 88 h 194"/>
                      <a:gd name="T100" fmla="*/ 6810 w 7661"/>
                      <a:gd name="T101" fmla="*/ 194 h 194"/>
                      <a:gd name="T102" fmla="*/ 6830 w 7661"/>
                      <a:gd name="T103" fmla="*/ 174 h 194"/>
                      <a:gd name="T104" fmla="*/ 7109 w 7661"/>
                      <a:gd name="T105" fmla="*/ 108 h 194"/>
                      <a:gd name="T106" fmla="*/ 7381 w 7661"/>
                      <a:gd name="T107" fmla="*/ 194 h 194"/>
                      <a:gd name="T108" fmla="*/ 7256 w 7661"/>
                      <a:gd name="T109" fmla="*/ 20 h 194"/>
                      <a:gd name="T110" fmla="*/ 7574 w 7661"/>
                      <a:gd name="T111" fmla="*/ 108 h 19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  <a:cxn ang="0">
                        <a:pos x="T110" y="T111"/>
                      </a:cxn>
                    </a:cxnLst>
                    <a:rect l="0" t="0" r="r" b="b"/>
                    <a:pathLst>
                      <a:path w="7661" h="194">
                        <a:moveTo>
                          <a:pt x="7449" y="0"/>
                        </a:moveTo>
                        <a:lnTo>
                          <a:pt x="7236" y="0"/>
                        </a:lnTo>
                        <a:lnTo>
                          <a:pt x="7023" y="0"/>
                        </a:lnTo>
                        <a:lnTo>
                          <a:pt x="6810" y="0"/>
                        </a:lnTo>
                        <a:lnTo>
                          <a:pt x="6598" y="0"/>
                        </a:lnTo>
                        <a:lnTo>
                          <a:pt x="6385" y="0"/>
                        </a:lnTo>
                        <a:lnTo>
                          <a:pt x="6171" y="0"/>
                        </a:lnTo>
                        <a:lnTo>
                          <a:pt x="5959" y="0"/>
                        </a:lnTo>
                        <a:lnTo>
                          <a:pt x="5746" y="0"/>
                        </a:lnTo>
                        <a:lnTo>
                          <a:pt x="5534" y="0"/>
                        </a:lnTo>
                        <a:lnTo>
                          <a:pt x="5320" y="0"/>
                        </a:lnTo>
                        <a:lnTo>
                          <a:pt x="5108" y="0"/>
                        </a:lnTo>
                        <a:lnTo>
                          <a:pt x="4895" y="0"/>
                        </a:lnTo>
                        <a:lnTo>
                          <a:pt x="4683" y="0"/>
                        </a:lnTo>
                        <a:lnTo>
                          <a:pt x="4469" y="0"/>
                        </a:lnTo>
                        <a:lnTo>
                          <a:pt x="4256" y="0"/>
                        </a:lnTo>
                        <a:lnTo>
                          <a:pt x="4044" y="0"/>
                        </a:lnTo>
                        <a:lnTo>
                          <a:pt x="3831" y="0"/>
                        </a:lnTo>
                        <a:lnTo>
                          <a:pt x="3618" y="0"/>
                        </a:lnTo>
                        <a:lnTo>
                          <a:pt x="3405" y="0"/>
                        </a:lnTo>
                        <a:lnTo>
                          <a:pt x="3193" y="0"/>
                        </a:lnTo>
                        <a:lnTo>
                          <a:pt x="2980" y="0"/>
                        </a:lnTo>
                        <a:lnTo>
                          <a:pt x="2766" y="0"/>
                        </a:lnTo>
                        <a:lnTo>
                          <a:pt x="2554" y="0"/>
                        </a:lnTo>
                        <a:lnTo>
                          <a:pt x="2341" y="0"/>
                        </a:lnTo>
                        <a:lnTo>
                          <a:pt x="2129" y="0"/>
                        </a:lnTo>
                        <a:lnTo>
                          <a:pt x="1915" y="0"/>
                        </a:lnTo>
                        <a:lnTo>
                          <a:pt x="1703" y="0"/>
                        </a:lnTo>
                        <a:lnTo>
                          <a:pt x="1490" y="0"/>
                        </a:lnTo>
                        <a:lnTo>
                          <a:pt x="1278" y="0"/>
                        </a:lnTo>
                        <a:lnTo>
                          <a:pt x="1064" y="0"/>
                        </a:lnTo>
                        <a:lnTo>
                          <a:pt x="851" y="0"/>
                        </a:lnTo>
                        <a:lnTo>
                          <a:pt x="639" y="0"/>
                        </a:lnTo>
                        <a:lnTo>
                          <a:pt x="426" y="0"/>
                        </a:lnTo>
                        <a:lnTo>
                          <a:pt x="213" y="0"/>
                        </a:lnTo>
                        <a:lnTo>
                          <a:pt x="0" y="0"/>
                        </a:lnTo>
                        <a:lnTo>
                          <a:pt x="0" y="194"/>
                        </a:lnTo>
                        <a:lnTo>
                          <a:pt x="145" y="194"/>
                        </a:lnTo>
                        <a:lnTo>
                          <a:pt x="145" y="88"/>
                        </a:lnTo>
                        <a:lnTo>
                          <a:pt x="86" y="88"/>
                        </a:lnTo>
                        <a:lnTo>
                          <a:pt x="86" y="108"/>
                        </a:lnTo>
                        <a:lnTo>
                          <a:pt x="125" y="108"/>
                        </a:lnTo>
                        <a:lnTo>
                          <a:pt x="125" y="174"/>
                        </a:lnTo>
                        <a:lnTo>
                          <a:pt x="20" y="174"/>
                        </a:lnTo>
                        <a:lnTo>
                          <a:pt x="20" y="20"/>
                        </a:lnTo>
                        <a:lnTo>
                          <a:pt x="213" y="20"/>
                        </a:lnTo>
                        <a:lnTo>
                          <a:pt x="213" y="194"/>
                        </a:lnTo>
                        <a:lnTo>
                          <a:pt x="358" y="194"/>
                        </a:lnTo>
                        <a:lnTo>
                          <a:pt x="358" y="88"/>
                        </a:lnTo>
                        <a:lnTo>
                          <a:pt x="299" y="88"/>
                        </a:lnTo>
                        <a:lnTo>
                          <a:pt x="299" y="108"/>
                        </a:lnTo>
                        <a:lnTo>
                          <a:pt x="338" y="108"/>
                        </a:lnTo>
                        <a:lnTo>
                          <a:pt x="338" y="174"/>
                        </a:lnTo>
                        <a:lnTo>
                          <a:pt x="233" y="174"/>
                        </a:lnTo>
                        <a:lnTo>
                          <a:pt x="233" y="20"/>
                        </a:lnTo>
                        <a:lnTo>
                          <a:pt x="426" y="20"/>
                        </a:lnTo>
                        <a:lnTo>
                          <a:pt x="426" y="194"/>
                        </a:lnTo>
                        <a:lnTo>
                          <a:pt x="571" y="194"/>
                        </a:lnTo>
                        <a:lnTo>
                          <a:pt x="571" y="88"/>
                        </a:lnTo>
                        <a:lnTo>
                          <a:pt x="513" y="88"/>
                        </a:lnTo>
                        <a:lnTo>
                          <a:pt x="513" y="108"/>
                        </a:lnTo>
                        <a:lnTo>
                          <a:pt x="551" y="108"/>
                        </a:lnTo>
                        <a:lnTo>
                          <a:pt x="551" y="174"/>
                        </a:lnTo>
                        <a:lnTo>
                          <a:pt x="446" y="174"/>
                        </a:lnTo>
                        <a:lnTo>
                          <a:pt x="446" y="20"/>
                        </a:lnTo>
                        <a:lnTo>
                          <a:pt x="639" y="20"/>
                        </a:lnTo>
                        <a:lnTo>
                          <a:pt x="639" y="194"/>
                        </a:lnTo>
                        <a:lnTo>
                          <a:pt x="784" y="194"/>
                        </a:lnTo>
                        <a:lnTo>
                          <a:pt x="784" y="88"/>
                        </a:lnTo>
                        <a:lnTo>
                          <a:pt x="725" y="88"/>
                        </a:lnTo>
                        <a:lnTo>
                          <a:pt x="725" y="108"/>
                        </a:lnTo>
                        <a:lnTo>
                          <a:pt x="764" y="108"/>
                        </a:lnTo>
                        <a:lnTo>
                          <a:pt x="764" y="174"/>
                        </a:lnTo>
                        <a:lnTo>
                          <a:pt x="659" y="174"/>
                        </a:lnTo>
                        <a:lnTo>
                          <a:pt x="659" y="20"/>
                        </a:lnTo>
                        <a:lnTo>
                          <a:pt x="851" y="20"/>
                        </a:lnTo>
                        <a:lnTo>
                          <a:pt x="851" y="194"/>
                        </a:lnTo>
                        <a:lnTo>
                          <a:pt x="996" y="194"/>
                        </a:lnTo>
                        <a:lnTo>
                          <a:pt x="996" y="88"/>
                        </a:lnTo>
                        <a:lnTo>
                          <a:pt x="938" y="88"/>
                        </a:lnTo>
                        <a:lnTo>
                          <a:pt x="938" y="108"/>
                        </a:lnTo>
                        <a:lnTo>
                          <a:pt x="976" y="108"/>
                        </a:lnTo>
                        <a:lnTo>
                          <a:pt x="976" y="174"/>
                        </a:lnTo>
                        <a:lnTo>
                          <a:pt x="871" y="174"/>
                        </a:lnTo>
                        <a:lnTo>
                          <a:pt x="871" y="20"/>
                        </a:lnTo>
                        <a:lnTo>
                          <a:pt x="1064" y="20"/>
                        </a:lnTo>
                        <a:lnTo>
                          <a:pt x="1064" y="194"/>
                        </a:lnTo>
                        <a:lnTo>
                          <a:pt x="1209" y="194"/>
                        </a:lnTo>
                        <a:lnTo>
                          <a:pt x="1209" y="88"/>
                        </a:lnTo>
                        <a:lnTo>
                          <a:pt x="1150" y="88"/>
                        </a:lnTo>
                        <a:lnTo>
                          <a:pt x="1150" y="108"/>
                        </a:lnTo>
                        <a:lnTo>
                          <a:pt x="1189" y="108"/>
                        </a:lnTo>
                        <a:lnTo>
                          <a:pt x="1189" y="174"/>
                        </a:lnTo>
                        <a:lnTo>
                          <a:pt x="1084" y="174"/>
                        </a:lnTo>
                        <a:lnTo>
                          <a:pt x="1084" y="20"/>
                        </a:lnTo>
                        <a:lnTo>
                          <a:pt x="1278" y="20"/>
                        </a:lnTo>
                        <a:lnTo>
                          <a:pt x="1278" y="194"/>
                        </a:lnTo>
                        <a:lnTo>
                          <a:pt x="1423" y="194"/>
                        </a:lnTo>
                        <a:lnTo>
                          <a:pt x="1423" y="88"/>
                        </a:lnTo>
                        <a:lnTo>
                          <a:pt x="1364" y="88"/>
                        </a:lnTo>
                        <a:lnTo>
                          <a:pt x="1364" y="108"/>
                        </a:lnTo>
                        <a:lnTo>
                          <a:pt x="1403" y="108"/>
                        </a:lnTo>
                        <a:lnTo>
                          <a:pt x="1403" y="174"/>
                        </a:lnTo>
                        <a:lnTo>
                          <a:pt x="1298" y="174"/>
                        </a:lnTo>
                        <a:lnTo>
                          <a:pt x="1298" y="20"/>
                        </a:lnTo>
                        <a:lnTo>
                          <a:pt x="1490" y="20"/>
                        </a:lnTo>
                        <a:lnTo>
                          <a:pt x="1490" y="194"/>
                        </a:lnTo>
                        <a:lnTo>
                          <a:pt x="1635" y="194"/>
                        </a:lnTo>
                        <a:lnTo>
                          <a:pt x="1635" y="88"/>
                        </a:lnTo>
                        <a:lnTo>
                          <a:pt x="1576" y="88"/>
                        </a:lnTo>
                        <a:lnTo>
                          <a:pt x="1576" y="108"/>
                        </a:lnTo>
                        <a:lnTo>
                          <a:pt x="1615" y="108"/>
                        </a:lnTo>
                        <a:lnTo>
                          <a:pt x="1615" y="174"/>
                        </a:lnTo>
                        <a:lnTo>
                          <a:pt x="1510" y="174"/>
                        </a:lnTo>
                        <a:lnTo>
                          <a:pt x="1510" y="20"/>
                        </a:lnTo>
                        <a:lnTo>
                          <a:pt x="1703" y="20"/>
                        </a:lnTo>
                        <a:lnTo>
                          <a:pt x="1703" y="194"/>
                        </a:lnTo>
                        <a:lnTo>
                          <a:pt x="1848" y="194"/>
                        </a:lnTo>
                        <a:lnTo>
                          <a:pt x="1848" y="88"/>
                        </a:lnTo>
                        <a:lnTo>
                          <a:pt x="1789" y="88"/>
                        </a:lnTo>
                        <a:lnTo>
                          <a:pt x="1789" y="108"/>
                        </a:lnTo>
                        <a:lnTo>
                          <a:pt x="1828" y="108"/>
                        </a:lnTo>
                        <a:lnTo>
                          <a:pt x="1828" y="174"/>
                        </a:lnTo>
                        <a:lnTo>
                          <a:pt x="1723" y="174"/>
                        </a:lnTo>
                        <a:lnTo>
                          <a:pt x="1723" y="20"/>
                        </a:lnTo>
                        <a:lnTo>
                          <a:pt x="1915" y="20"/>
                        </a:lnTo>
                        <a:lnTo>
                          <a:pt x="1915" y="194"/>
                        </a:lnTo>
                        <a:lnTo>
                          <a:pt x="2060" y="194"/>
                        </a:lnTo>
                        <a:lnTo>
                          <a:pt x="2060" y="88"/>
                        </a:lnTo>
                        <a:lnTo>
                          <a:pt x="2001" y="88"/>
                        </a:lnTo>
                        <a:lnTo>
                          <a:pt x="2001" y="108"/>
                        </a:lnTo>
                        <a:lnTo>
                          <a:pt x="2040" y="108"/>
                        </a:lnTo>
                        <a:lnTo>
                          <a:pt x="2040" y="174"/>
                        </a:lnTo>
                        <a:lnTo>
                          <a:pt x="1935" y="174"/>
                        </a:lnTo>
                        <a:lnTo>
                          <a:pt x="1935" y="20"/>
                        </a:lnTo>
                        <a:lnTo>
                          <a:pt x="2129" y="20"/>
                        </a:lnTo>
                        <a:lnTo>
                          <a:pt x="2129" y="194"/>
                        </a:lnTo>
                        <a:lnTo>
                          <a:pt x="2274" y="194"/>
                        </a:lnTo>
                        <a:lnTo>
                          <a:pt x="2274" y="88"/>
                        </a:lnTo>
                        <a:lnTo>
                          <a:pt x="2215" y="88"/>
                        </a:lnTo>
                        <a:lnTo>
                          <a:pt x="2215" y="108"/>
                        </a:lnTo>
                        <a:lnTo>
                          <a:pt x="2254" y="108"/>
                        </a:lnTo>
                        <a:lnTo>
                          <a:pt x="2254" y="174"/>
                        </a:lnTo>
                        <a:lnTo>
                          <a:pt x="2149" y="174"/>
                        </a:lnTo>
                        <a:lnTo>
                          <a:pt x="2149" y="20"/>
                        </a:lnTo>
                        <a:lnTo>
                          <a:pt x="2341" y="20"/>
                        </a:lnTo>
                        <a:lnTo>
                          <a:pt x="2341" y="194"/>
                        </a:lnTo>
                        <a:lnTo>
                          <a:pt x="2486" y="194"/>
                        </a:lnTo>
                        <a:lnTo>
                          <a:pt x="2486" y="88"/>
                        </a:lnTo>
                        <a:lnTo>
                          <a:pt x="2428" y="88"/>
                        </a:lnTo>
                        <a:lnTo>
                          <a:pt x="2428" y="108"/>
                        </a:lnTo>
                        <a:lnTo>
                          <a:pt x="2466" y="108"/>
                        </a:lnTo>
                        <a:lnTo>
                          <a:pt x="2466" y="174"/>
                        </a:lnTo>
                        <a:lnTo>
                          <a:pt x="2361" y="174"/>
                        </a:lnTo>
                        <a:lnTo>
                          <a:pt x="2361" y="20"/>
                        </a:lnTo>
                        <a:lnTo>
                          <a:pt x="2554" y="20"/>
                        </a:lnTo>
                        <a:lnTo>
                          <a:pt x="2554" y="194"/>
                        </a:lnTo>
                        <a:lnTo>
                          <a:pt x="2699" y="194"/>
                        </a:lnTo>
                        <a:lnTo>
                          <a:pt x="2699" y="88"/>
                        </a:lnTo>
                        <a:lnTo>
                          <a:pt x="2640" y="88"/>
                        </a:lnTo>
                        <a:lnTo>
                          <a:pt x="2640" y="108"/>
                        </a:lnTo>
                        <a:lnTo>
                          <a:pt x="2679" y="108"/>
                        </a:lnTo>
                        <a:lnTo>
                          <a:pt x="2679" y="174"/>
                        </a:lnTo>
                        <a:lnTo>
                          <a:pt x="2574" y="174"/>
                        </a:lnTo>
                        <a:lnTo>
                          <a:pt x="2574" y="20"/>
                        </a:lnTo>
                        <a:lnTo>
                          <a:pt x="2766" y="20"/>
                        </a:lnTo>
                        <a:lnTo>
                          <a:pt x="2766" y="194"/>
                        </a:lnTo>
                        <a:lnTo>
                          <a:pt x="2911" y="194"/>
                        </a:lnTo>
                        <a:lnTo>
                          <a:pt x="2911" y="88"/>
                        </a:lnTo>
                        <a:lnTo>
                          <a:pt x="2853" y="88"/>
                        </a:lnTo>
                        <a:lnTo>
                          <a:pt x="2853" y="108"/>
                        </a:lnTo>
                        <a:lnTo>
                          <a:pt x="2891" y="108"/>
                        </a:lnTo>
                        <a:lnTo>
                          <a:pt x="2891" y="174"/>
                        </a:lnTo>
                        <a:lnTo>
                          <a:pt x="2786" y="174"/>
                        </a:lnTo>
                        <a:lnTo>
                          <a:pt x="2786" y="20"/>
                        </a:lnTo>
                        <a:lnTo>
                          <a:pt x="2980" y="20"/>
                        </a:lnTo>
                        <a:lnTo>
                          <a:pt x="2980" y="194"/>
                        </a:lnTo>
                        <a:lnTo>
                          <a:pt x="3125" y="194"/>
                        </a:lnTo>
                        <a:lnTo>
                          <a:pt x="3125" y="88"/>
                        </a:lnTo>
                        <a:lnTo>
                          <a:pt x="3066" y="88"/>
                        </a:lnTo>
                        <a:lnTo>
                          <a:pt x="3066" y="108"/>
                        </a:lnTo>
                        <a:lnTo>
                          <a:pt x="3105" y="108"/>
                        </a:lnTo>
                        <a:lnTo>
                          <a:pt x="3105" y="174"/>
                        </a:lnTo>
                        <a:lnTo>
                          <a:pt x="3000" y="174"/>
                        </a:lnTo>
                        <a:lnTo>
                          <a:pt x="3000" y="20"/>
                        </a:lnTo>
                        <a:lnTo>
                          <a:pt x="3193" y="20"/>
                        </a:lnTo>
                        <a:lnTo>
                          <a:pt x="3193" y="194"/>
                        </a:lnTo>
                        <a:lnTo>
                          <a:pt x="3338" y="194"/>
                        </a:lnTo>
                        <a:lnTo>
                          <a:pt x="3338" y="88"/>
                        </a:lnTo>
                        <a:lnTo>
                          <a:pt x="3279" y="88"/>
                        </a:lnTo>
                        <a:lnTo>
                          <a:pt x="3279" y="108"/>
                        </a:lnTo>
                        <a:lnTo>
                          <a:pt x="3318" y="108"/>
                        </a:lnTo>
                        <a:lnTo>
                          <a:pt x="3318" y="174"/>
                        </a:lnTo>
                        <a:lnTo>
                          <a:pt x="3213" y="174"/>
                        </a:lnTo>
                        <a:lnTo>
                          <a:pt x="3213" y="20"/>
                        </a:lnTo>
                        <a:lnTo>
                          <a:pt x="3405" y="20"/>
                        </a:lnTo>
                        <a:lnTo>
                          <a:pt x="3405" y="194"/>
                        </a:lnTo>
                        <a:lnTo>
                          <a:pt x="3550" y="194"/>
                        </a:lnTo>
                        <a:lnTo>
                          <a:pt x="3550" y="88"/>
                        </a:lnTo>
                        <a:lnTo>
                          <a:pt x="3491" y="88"/>
                        </a:lnTo>
                        <a:lnTo>
                          <a:pt x="3491" y="108"/>
                        </a:lnTo>
                        <a:lnTo>
                          <a:pt x="3530" y="108"/>
                        </a:lnTo>
                        <a:lnTo>
                          <a:pt x="3530" y="174"/>
                        </a:lnTo>
                        <a:lnTo>
                          <a:pt x="3425" y="174"/>
                        </a:lnTo>
                        <a:lnTo>
                          <a:pt x="3425" y="20"/>
                        </a:lnTo>
                        <a:lnTo>
                          <a:pt x="3618" y="20"/>
                        </a:lnTo>
                        <a:lnTo>
                          <a:pt x="3618" y="194"/>
                        </a:lnTo>
                        <a:lnTo>
                          <a:pt x="3763" y="194"/>
                        </a:lnTo>
                        <a:lnTo>
                          <a:pt x="3763" y="88"/>
                        </a:lnTo>
                        <a:lnTo>
                          <a:pt x="3704" y="88"/>
                        </a:lnTo>
                        <a:lnTo>
                          <a:pt x="3704" y="108"/>
                        </a:lnTo>
                        <a:lnTo>
                          <a:pt x="3743" y="108"/>
                        </a:lnTo>
                        <a:lnTo>
                          <a:pt x="3743" y="174"/>
                        </a:lnTo>
                        <a:lnTo>
                          <a:pt x="3638" y="174"/>
                        </a:lnTo>
                        <a:lnTo>
                          <a:pt x="3638" y="20"/>
                        </a:lnTo>
                        <a:lnTo>
                          <a:pt x="3831" y="20"/>
                        </a:lnTo>
                        <a:lnTo>
                          <a:pt x="3831" y="194"/>
                        </a:lnTo>
                        <a:lnTo>
                          <a:pt x="3976" y="194"/>
                        </a:lnTo>
                        <a:lnTo>
                          <a:pt x="3976" y="88"/>
                        </a:lnTo>
                        <a:lnTo>
                          <a:pt x="3918" y="88"/>
                        </a:lnTo>
                        <a:lnTo>
                          <a:pt x="3918" y="108"/>
                        </a:lnTo>
                        <a:lnTo>
                          <a:pt x="3956" y="108"/>
                        </a:lnTo>
                        <a:lnTo>
                          <a:pt x="3956" y="174"/>
                        </a:lnTo>
                        <a:lnTo>
                          <a:pt x="3851" y="174"/>
                        </a:lnTo>
                        <a:lnTo>
                          <a:pt x="3851" y="20"/>
                        </a:lnTo>
                        <a:lnTo>
                          <a:pt x="4044" y="20"/>
                        </a:lnTo>
                        <a:lnTo>
                          <a:pt x="4044" y="194"/>
                        </a:lnTo>
                        <a:lnTo>
                          <a:pt x="4189" y="194"/>
                        </a:lnTo>
                        <a:lnTo>
                          <a:pt x="4189" y="88"/>
                        </a:lnTo>
                        <a:lnTo>
                          <a:pt x="4130" y="88"/>
                        </a:lnTo>
                        <a:lnTo>
                          <a:pt x="4130" y="108"/>
                        </a:lnTo>
                        <a:lnTo>
                          <a:pt x="4169" y="108"/>
                        </a:lnTo>
                        <a:lnTo>
                          <a:pt x="4169" y="174"/>
                        </a:lnTo>
                        <a:lnTo>
                          <a:pt x="4064" y="174"/>
                        </a:lnTo>
                        <a:lnTo>
                          <a:pt x="4064" y="20"/>
                        </a:lnTo>
                        <a:lnTo>
                          <a:pt x="4256" y="20"/>
                        </a:lnTo>
                        <a:lnTo>
                          <a:pt x="4256" y="194"/>
                        </a:lnTo>
                        <a:lnTo>
                          <a:pt x="4401" y="194"/>
                        </a:lnTo>
                        <a:lnTo>
                          <a:pt x="4401" y="88"/>
                        </a:lnTo>
                        <a:lnTo>
                          <a:pt x="4343" y="88"/>
                        </a:lnTo>
                        <a:lnTo>
                          <a:pt x="4343" y="108"/>
                        </a:lnTo>
                        <a:lnTo>
                          <a:pt x="4381" y="108"/>
                        </a:lnTo>
                        <a:lnTo>
                          <a:pt x="4381" y="174"/>
                        </a:lnTo>
                        <a:lnTo>
                          <a:pt x="4276" y="174"/>
                        </a:lnTo>
                        <a:lnTo>
                          <a:pt x="4276" y="20"/>
                        </a:lnTo>
                        <a:lnTo>
                          <a:pt x="4469" y="20"/>
                        </a:lnTo>
                        <a:lnTo>
                          <a:pt x="4469" y="194"/>
                        </a:lnTo>
                        <a:lnTo>
                          <a:pt x="4614" y="194"/>
                        </a:lnTo>
                        <a:lnTo>
                          <a:pt x="4614" y="88"/>
                        </a:lnTo>
                        <a:lnTo>
                          <a:pt x="4555" y="88"/>
                        </a:lnTo>
                        <a:lnTo>
                          <a:pt x="4555" y="108"/>
                        </a:lnTo>
                        <a:lnTo>
                          <a:pt x="4594" y="108"/>
                        </a:lnTo>
                        <a:lnTo>
                          <a:pt x="4594" y="174"/>
                        </a:lnTo>
                        <a:lnTo>
                          <a:pt x="4489" y="174"/>
                        </a:lnTo>
                        <a:lnTo>
                          <a:pt x="4489" y="20"/>
                        </a:lnTo>
                        <a:lnTo>
                          <a:pt x="4683" y="20"/>
                        </a:lnTo>
                        <a:lnTo>
                          <a:pt x="4683" y="194"/>
                        </a:lnTo>
                        <a:lnTo>
                          <a:pt x="4828" y="194"/>
                        </a:lnTo>
                        <a:lnTo>
                          <a:pt x="4828" y="88"/>
                        </a:lnTo>
                        <a:lnTo>
                          <a:pt x="4769" y="88"/>
                        </a:lnTo>
                        <a:lnTo>
                          <a:pt x="4769" y="108"/>
                        </a:lnTo>
                        <a:lnTo>
                          <a:pt x="4808" y="108"/>
                        </a:lnTo>
                        <a:lnTo>
                          <a:pt x="4808" y="174"/>
                        </a:lnTo>
                        <a:lnTo>
                          <a:pt x="4703" y="174"/>
                        </a:lnTo>
                        <a:lnTo>
                          <a:pt x="4703" y="20"/>
                        </a:lnTo>
                        <a:lnTo>
                          <a:pt x="4895" y="20"/>
                        </a:lnTo>
                        <a:lnTo>
                          <a:pt x="4895" y="194"/>
                        </a:lnTo>
                        <a:lnTo>
                          <a:pt x="5040" y="194"/>
                        </a:lnTo>
                        <a:lnTo>
                          <a:pt x="5040" y="88"/>
                        </a:lnTo>
                        <a:lnTo>
                          <a:pt x="4981" y="88"/>
                        </a:lnTo>
                        <a:lnTo>
                          <a:pt x="4981" y="108"/>
                        </a:lnTo>
                        <a:lnTo>
                          <a:pt x="5020" y="108"/>
                        </a:lnTo>
                        <a:lnTo>
                          <a:pt x="5020" y="174"/>
                        </a:lnTo>
                        <a:lnTo>
                          <a:pt x="4915" y="174"/>
                        </a:lnTo>
                        <a:lnTo>
                          <a:pt x="4915" y="20"/>
                        </a:lnTo>
                        <a:lnTo>
                          <a:pt x="5108" y="20"/>
                        </a:lnTo>
                        <a:lnTo>
                          <a:pt x="5108" y="194"/>
                        </a:lnTo>
                        <a:lnTo>
                          <a:pt x="5253" y="194"/>
                        </a:lnTo>
                        <a:lnTo>
                          <a:pt x="5253" y="88"/>
                        </a:lnTo>
                        <a:lnTo>
                          <a:pt x="5194" y="88"/>
                        </a:lnTo>
                        <a:lnTo>
                          <a:pt x="5194" y="108"/>
                        </a:lnTo>
                        <a:lnTo>
                          <a:pt x="5233" y="108"/>
                        </a:lnTo>
                        <a:lnTo>
                          <a:pt x="5233" y="174"/>
                        </a:lnTo>
                        <a:lnTo>
                          <a:pt x="5128" y="174"/>
                        </a:lnTo>
                        <a:lnTo>
                          <a:pt x="5128" y="20"/>
                        </a:lnTo>
                        <a:lnTo>
                          <a:pt x="5320" y="20"/>
                        </a:lnTo>
                        <a:lnTo>
                          <a:pt x="5320" y="194"/>
                        </a:lnTo>
                        <a:lnTo>
                          <a:pt x="5465" y="194"/>
                        </a:lnTo>
                        <a:lnTo>
                          <a:pt x="5465" y="88"/>
                        </a:lnTo>
                        <a:lnTo>
                          <a:pt x="5406" y="88"/>
                        </a:lnTo>
                        <a:lnTo>
                          <a:pt x="5406" y="108"/>
                        </a:lnTo>
                        <a:lnTo>
                          <a:pt x="5445" y="108"/>
                        </a:lnTo>
                        <a:lnTo>
                          <a:pt x="5445" y="174"/>
                        </a:lnTo>
                        <a:lnTo>
                          <a:pt x="5340" y="174"/>
                        </a:lnTo>
                        <a:lnTo>
                          <a:pt x="5340" y="20"/>
                        </a:lnTo>
                        <a:lnTo>
                          <a:pt x="5534" y="20"/>
                        </a:lnTo>
                        <a:lnTo>
                          <a:pt x="5534" y="194"/>
                        </a:lnTo>
                        <a:lnTo>
                          <a:pt x="5679" y="194"/>
                        </a:lnTo>
                        <a:lnTo>
                          <a:pt x="5679" y="88"/>
                        </a:lnTo>
                        <a:lnTo>
                          <a:pt x="5620" y="88"/>
                        </a:lnTo>
                        <a:lnTo>
                          <a:pt x="5620" y="108"/>
                        </a:lnTo>
                        <a:lnTo>
                          <a:pt x="5659" y="108"/>
                        </a:lnTo>
                        <a:lnTo>
                          <a:pt x="5659" y="174"/>
                        </a:lnTo>
                        <a:lnTo>
                          <a:pt x="5554" y="174"/>
                        </a:lnTo>
                        <a:lnTo>
                          <a:pt x="5554" y="20"/>
                        </a:lnTo>
                        <a:lnTo>
                          <a:pt x="5746" y="20"/>
                        </a:lnTo>
                        <a:lnTo>
                          <a:pt x="5746" y="194"/>
                        </a:lnTo>
                        <a:lnTo>
                          <a:pt x="5891" y="194"/>
                        </a:lnTo>
                        <a:lnTo>
                          <a:pt x="5891" y="88"/>
                        </a:lnTo>
                        <a:lnTo>
                          <a:pt x="5833" y="88"/>
                        </a:lnTo>
                        <a:lnTo>
                          <a:pt x="5833" y="108"/>
                        </a:lnTo>
                        <a:lnTo>
                          <a:pt x="5871" y="108"/>
                        </a:lnTo>
                        <a:lnTo>
                          <a:pt x="5871" y="174"/>
                        </a:lnTo>
                        <a:lnTo>
                          <a:pt x="5766" y="174"/>
                        </a:lnTo>
                        <a:lnTo>
                          <a:pt x="5766" y="20"/>
                        </a:lnTo>
                        <a:lnTo>
                          <a:pt x="5959" y="20"/>
                        </a:lnTo>
                        <a:lnTo>
                          <a:pt x="5959" y="194"/>
                        </a:lnTo>
                        <a:lnTo>
                          <a:pt x="6104" y="194"/>
                        </a:lnTo>
                        <a:lnTo>
                          <a:pt x="6104" y="88"/>
                        </a:lnTo>
                        <a:lnTo>
                          <a:pt x="6045" y="88"/>
                        </a:lnTo>
                        <a:lnTo>
                          <a:pt x="6045" y="108"/>
                        </a:lnTo>
                        <a:lnTo>
                          <a:pt x="6084" y="108"/>
                        </a:lnTo>
                        <a:lnTo>
                          <a:pt x="6084" y="174"/>
                        </a:lnTo>
                        <a:lnTo>
                          <a:pt x="5979" y="174"/>
                        </a:lnTo>
                        <a:lnTo>
                          <a:pt x="5979" y="20"/>
                        </a:lnTo>
                        <a:lnTo>
                          <a:pt x="6171" y="20"/>
                        </a:lnTo>
                        <a:lnTo>
                          <a:pt x="6171" y="194"/>
                        </a:lnTo>
                        <a:lnTo>
                          <a:pt x="6316" y="194"/>
                        </a:lnTo>
                        <a:lnTo>
                          <a:pt x="6316" y="88"/>
                        </a:lnTo>
                        <a:lnTo>
                          <a:pt x="6258" y="88"/>
                        </a:lnTo>
                        <a:lnTo>
                          <a:pt x="6258" y="108"/>
                        </a:lnTo>
                        <a:lnTo>
                          <a:pt x="6296" y="108"/>
                        </a:lnTo>
                        <a:lnTo>
                          <a:pt x="6296" y="174"/>
                        </a:lnTo>
                        <a:lnTo>
                          <a:pt x="6191" y="174"/>
                        </a:lnTo>
                        <a:lnTo>
                          <a:pt x="6191" y="20"/>
                        </a:lnTo>
                        <a:lnTo>
                          <a:pt x="6385" y="20"/>
                        </a:lnTo>
                        <a:lnTo>
                          <a:pt x="6385" y="194"/>
                        </a:lnTo>
                        <a:lnTo>
                          <a:pt x="6530" y="194"/>
                        </a:lnTo>
                        <a:lnTo>
                          <a:pt x="6530" y="88"/>
                        </a:lnTo>
                        <a:lnTo>
                          <a:pt x="6471" y="88"/>
                        </a:lnTo>
                        <a:lnTo>
                          <a:pt x="6471" y="108"/>
                        </a:lnTo>
                        <a:lnTo>
                          <a:pt x="6510" y="108"/>
                        </a:lnTo>
                        <a:lnTo>
                          <a:pt x="6510" y="174"/>
                        </a:lnTo>
                        <a:lnTo>
                          <a:pt x="6405" y="174"/>
                        </a:lnTo>
                        <a:lnTo>
                          <a:pt x="6405" y="20"/>
                        </a:lnTo>
                        <a:lnTo>
                          <a:pt x="6598" y="20"/>
                        </a:lnTo>
                        <a:lnTo>
                          <a:pt x="6598" y="194"/>
                        </a:lnTo>
                        <a:lnTo>
                          <a:pt x="6743" y="194"/>
                        </a:lnTo>
                        <a:lnTo>
                          <a:pt x="6743" y="88"/>
                        </a:lnTo>
                        <a:lnTo>
                          <a:pt x="6684" y="88"/>
                        </a:lnTo>
                        <a:lnTo>
                          <a:pt x="6684" y="108"/>
                        </a:lnTo>
                        <a:lnTo>
                          <a:pt x="6723" y="108"/>
                        </a:lnTo>
                        <a:lnTo>
                          <a:pt x="6723" y="174"/>
                        </a:lnTo>
                        <a:lnTo>
                          <a:pt x="6618" y="174"/>
                        </a:lnTo>
                        <a:lnTo>
                          <a:pt x="6618" y="20"/>
                        </a:lnTo>
                        <a:lnTo>
                          <a:pt x="6810" y="20"/>
                        </a:lnTo>
                        <a:lnTo>
                          <a:pt x="6810" y="194"/>
                        </a:lnTo>
                        <a:lnTo>
                          <a:pt x="6955" y="194"/>
                        </a:lnTo>
                        <a:lnTo>
                          <a:pt x="6955" y="88"/>
                        </a:lnTo>
                        <a:lnTo>
                          <a:pt x="6896" y="88"/>
                        </a:lnTo>
                        <a:lnTo>
                          <a:pt x="6896" y="108"/>
                        </a:lnTo>
                        <a:lnTo>
                          <a:pt x="6935" y="108"/>
                        </a:lnTo>
                        <a:lnTo>
                          <a:pt x="6935" y="174"/>
                        </a:lnTo>
                        <a:lnTo>
                          <a:pt x="6830" y="174"/>
                        </a:lnTo>
                        <a:lnTo>
                          <a:pt x="6830" y="20"/>
                        </a:lnTo>
                        <a:lnTo>
                          <a:pt x="7023" y="20"/>
                        </a:lnTo>
                        <a:lnTo>
                          <a:pt x="7023" y="194"/>
                        </a:lnTo>
                        <a:lnTo>
                          <a:pt x="7168" y="194"/>
                        </a:lnTo>
                        <a:lnTo>
                          <a:pt x="7168" y="88"/>
                        </a:lnTo>
                        <a:lnTo>
                          <a:pt x="7109" y="88"/>
                        </a:lnTo>
                        <a:lnTo>
                          <a:pt x="7109" y="108"/>
                        </a:lnTo>
                        <a:lnTo>
                          <a:pt x="7148" y="108"/>
                        </a:lnTo>
                        <a:lnTo>
                          <a:pt x="7148" y="174"/>
                        </a:lnTo>
                        <a:lnTo>
                          <a:pt x="7043" y="174"/>
                        </a:lnTo>
                        <a:lnTo>
                          <a:pt x="7043" y="20"/>
                        </a:lnTo>
                        <a:lnTo>
                          <a:pt x="7236" y="20"/>
                        </a:lnTo>
                        <a:lnTo>
                          <a:pt x="7236" y="194"/>
                        </a:lnTo>
                        <a:lnTo>
                          <a:pt x="7381" y="194"/>
                        </a:lnTo>
                        <a:lnTo>
                          <a:pt x="7381" y="88"/>
                        </a:lnTo>
                        <a:lnTo>
                          <a:pt x="7323" y="88"/>
                        </a:lnTo>
                        <a:lnTo>
                          <a:pt x="7323" y="108"/>
                        </a:lnTo>
                        <a:lnTo>
                          <a:pt x="7361" y="108"/>
                        </a:lnTo>
                        <a:lnTo>
                          <a:pt x="7361" y="174"/>
                        </a:lnTo>
                        <a:lnTo>
                          <a:pt x="7256" y="174"/>
                        </a:lnTo>
                        <a:lnTo>
                          <a:pt x="7256" y="20"/>
                        </a:lnTo>
                        <a:lnTo>
                          <a:pt x="7449" y="20"/>
                        </a:lnTo>
                        <a:lnTo>
                          <a:pt x="7449" y="194"/>
                        </a:lnTo>
                        <a:lnTo>
                          <a:pt x="7594" y="194"/>
                        </a:lnTo>
                        <a:lnTo>
                          <a:pt x="7594" y="88"/>
                        </a:lnTo>
                        <a:lnTo>
                          <a:pt x="7535" y="88"/>
                        </a:lnTo>
                        <a:lnTo>
                          <a:pt x="7535" y="108"/>
                        </a:lnTo>
                        <a:lnTo>
                          <a:pt x="7574" y="108"/>
                        </a:lnTo>
                        <a:lnTo>
                          <a:pt x="7574" y="174"/>
                        </a:lnTo>
                        <a:lnTo>
                          <a:pt x="7469" y="174"/>
                        </a:lnTo>
                        <a:lnTo>
                          <a:pt x="7469" y="20"/>
                        </a:lnTo>
                        <a:lnTo>
                          <a:pt x="7661" y="20"/>
                        </a:lnTo>
                        <a:lnTo>
                          <a:pt x="7661" y="0"/>
                        </a:lnTo>
                        <a:lnTo>
                          <a:pt x="7449" y="0"/>
                        </a:lnTo>
                        <a:close/>
                      </a:path>
                    </a:pathLst>
                  </a:custGeom>
                  <a:solidFill>
                    <a:srgbClr val="C27C2A"/>
                  </a:solidFill>
                  <a:ln>
                    <a:noFill/>
                  </a:ln>
                </p:spPr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sz="1350">
                      <a:latin typeface="+mn-lt"/>
                      <a:ea typeface="+mn-ea"/>
                    </a:endParaRPr>
                  </a:p>
                </p:txBody>
              </p:sp>
              <p:sp>
                <p:nvSpPr>
                  <p:cNvPr id="45" name="íṧļîḋê" descr="gg"/>
                  <p:cNvSpPr/>
                  <p:nvPr/>
                </p:nvSpPr>
                <p:spPr bwMode="auto">
                  <a:xfrm>
                    <a:off x="-3746" y="1066606"/>
                    <a:ext cx="9122926" cy="227392"/>
                  </a:xfrm>
                  <a:custGeom>
                    <a:avLst/>
                    <a:gdLst>
                      <a:gd name="T0" fmla="*/ 7641 w 7661"/>
                      <a:gd name="T1" fmla="*/ 174 h 194"/>
                      <a:gd name="T2" fmla="*/ 7322 w 7661"/>
                      <a:gd name="T3" fmla="*/ 86 h 194"/>
                      <a:gd name="T4" fmla="*/ 7090 w 7661"/>
                      <a:gd name="T5" fmla="*/ 106 h 194"/>
                      <a:gd name="T6" fmla="*/ 7022 w 7661"/>
                      <a:gd name="T7" fmla="*/ 174 h 194"/>
                      <a:gd name="T8" fmla="*/ 6897 w 7661"/>
                      <a:gd name="T9" fmla="*/ 20 h 194"/>
                      <a:gd name="T10" fmla="*/ 6724 w 7661"/>
                      <a:gd name="T11" fmla="*/ 106 h 194"/>
                      <a:gd name="T12" fmla="*/ 6596 w 7661"/>
                      <a:gd name="T13" fmla="*/ 0 h 194"/>
                      <a:gd name="T14" fmla="*/ 6576 w 7661"/>
                      <a:gd name="T15" fmla="*/ 20 h 194"/>
                      <a:gd name="T16" fmla="*/ 6297 w 7661"/>
                      <a:gd name="T17" fmla="*/ 86 h 194"/>
                      <a:gd name="T18" fmla="*/ 6026 w 7661"/>
                      <a:gd name="T19" fmla="*/ 0 h 194"/>
                      <a:gd name="T20" fmla="*/ 6151 w 7661"/>
                      <a:gd name="T21" fmla="*/ 174 h 194"/>
                      <a:gd name="T22" fmla="*/ 5834 w 7661"/>
                      <a:gd name="T23" fmla="*/ 86 h 194"/>
                      <a:gd name="T24" fmla="*/ 5600 w 7661"/>
                      <a:gd name="T25" fmla="*/ 106 h 194"/>
                      <a:gd name="T26" fmla="*/ 5532 w 7661"/>
                      <a:gd name="T27" fmla="*/ 174 h 194"/>
                      <a:gd name="T28" fmla="*/ 5407 w 7661"/>
                      <a:gd name="T29" fmla="*/ 20 h 194"/>
                      <a:gd name="T30" fmla="*/ 5234 w 7661"/>
                      <a:gd name="T31" fmla="*/ 106 h 194"/>
                      <a:gd name="T32" fmla="*/ 5107 w 7661"/>
                      <a:gd name="T33" fmla="*/ 0 h 194"/>
                      <a:gd name="T34" fmla="*/ 5087 w 7661"/>
                      <a:gd name="T35" fmla="*/ 20 h 194"/>
                      <a:gd name="T36" fmla="*/ 4807 w 7661"/>
                      <a:gd name="T37" fmla="*/ 86 h 194"/>
                      <a:gd name="T38" fmla="*/ 4536 w 7661"/>
                      <a:gd name="T39" fmla="*/ 0 h 194"/>
                      <a:gd name="T40" fmla="*/ 4661 w 7661"/>
                      <a:gd name="T41" fmla="*/ 174 h 194"/>
                      <a:gd name="T42" fmla="*/ 4344 w 7661"/>
                      <a:gd name="T43" fmla="*/ 86 h 194"/>
                      <a:gd name="T44" fmla="*/ 4111 w 7661"/>
                      <a:gd name="T45" fmla="*/ 106 h 194"/>
                      <a:gd name="T46" fmla="*/ 4042 w 7661"/>
                      <a:gd name="T47" fmla="*/ 174 h 194"/>
                      <a:gd name="T48" fmla="*/ 3917 w 7661"/>
                      <a:gd name="T49" fmla="*/ 20 h 194"/>
                      <a:gd name="T50" fmla="*/ 3744 w 7661"/>
                      <a:gd name="T51" fmla="*/ 106 h 194"/>
                      <a:gd name="T52" fmla="*/ 3617 w 7661"/>
                      <a:gd name="T53" fmla="*/ 0 h 194"/>
                      <a:gd name="T54" fmla="*/ 3597 w 7661"/>
                      <a:gd name="T55" fmla="*/ 20 h 194"/>
                      <a:gd name="T56" fmla="*/ 3319 w 7661"/>
                      <a:gd name="T57" fmla="*/ 86 h 194"/>
                      <a:gd name="T58" fmla="*/ 3046 w 7661"/>
                      <a:gd name="T59" fmla="*/ 0 h 194"/>
                      <a:gd name="T60" fmla="*/ 3171 w 7661"/>
                      <a:gd name="T61" fmla="*/ 174 h 194"/>
                      <a:gd name="T62" fmla="*/ 2854 w 7661"/>
                      <a:gd name="T63" fmla="*/ 86 h 194"/>
                      <a:gd name="T64" fmla="*/ 2621 w 7661"/>
                      <a:gd name="T65" fmla="*/ 106 h 194"/>
                      <a:gd name="T66" fmla="*/ 2554 w 7661"/>
                      <a:gd name="T67" fmla="*/ 174 h 194"/>
                      <a:gd name="T68" fmla="*/ 2429 w 7661"/>
                      <a:gd name="T69" fmla="*/ 20 h 194"/>
                      <a:gd name="T70" fmla="*/ 2254 w 7661"/>
                      <a:gd name="T71" fmla="*/ 106 h 194"/>
                      <a:gd name="T72" fmla="*/ 2127 w 7661"/>
                      <a:gd name="T73" fmla="*/ 0 h 194"/>
                      <a:gd name="T74" fmla="*/ 2107 w 7661"/>
                      <a:gd name="T75" fmla="*/ 20 h 194"/>
                      <a:gd name="T76" fmla="*/ 1829 w 7661"/>
                      <a:gd name="T77" fmla="*/ 86 h 194"/>
                      <a:gd name="T78" fmla="*/ 1557 w 7661"/>
                      <a:gd name="T79" fmla="*/ 0 h 194"/>
                      <a:gd name="T80" fmla="*/ 1682 w 7661"/>
                      <a:gd name="T81" fmla="*/ 174 h 194"/>
                      <a:gd name="T82" fmla="*/ 1364 w 7661"/>
                      <a:gd name="T83" fmla="*/ 86 h 194"/>
                      <a:gd name="T84" fmla="*/ 1131 w 7661"/>
                      <a:gd name="T85" fmla="*/ 106 h 194"/>
                      <a:gd name="T86" fmla="*/ 1064 w 7661"/>
                      <a:gd name="T87" fmla="*/ 174 h 194"/>
                      <a:gd name="T88" fmla="*/ 939 w 7661"/>
                      <a:gd name="T89" fmla="*/ 20 h 194"/>
                      <a:gd name="T90" fmla="*/ 765 w 7661"/>
                      <a:gd name="T91" fmla="*/ 106 h 194"/>
                      <a:gd name="T92" fmla="*/ 637 w 7661"/>
                      <a:gd name="T93" fmla="*/ 0 h 194"/>
                      <a:gd name="T94" fmla="*/ 617 w 7661"/>
                      <a:gd name="T95" fmla="*/ 20 h 194"/>
                      <a:gd name="T96" fmla="*/ 339 w 7661"/>
                      <a:gd name="T97" fmla="*/ 86 h 194"/>
                      <a:gd name="T98" fmla="*/ 67 w 7661"/>
                      <a:gd name="T99" fmla="*/ 0 h 194"/>
                      <a:gd name="T100" fmla="*/ 192 w 7661"/>
                      <a:gd name="T101" fmla="*/ 174 h 194"/>
                      <a:gd name="T102" fmla="*/ 1064 w 7661"/>
                      <a:gd name="T103" fmla="*/ 194 h 194"/>
                      <a:gd name="T104" fmla="*/ 2554 w 7661"/>
                      <a:gd name="T105" fmla="*/ 194 h 194"/>
                      <a:gd name="T106" fmla="*/ 4042 w 7661"/>
                      <a:gd name="T107" fmla="*/ 194 h 194"/>
                      <a:gd name="T108" fmla="*/ 5532 w 7661"/>
                      <a:gd name="T109" fmla="*/ 194 h 194"/>
                      <a:gd name="T110" fmla="*/ 7022 w 7661"/>
                      <a:gd name="T111" fmla="*/ 194 h 19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  <a:cxn ang="0">
                        <a:pos x="T110" y="T111"/>
                      </a:cxn>
                    </a:cxnLst>
                    <a:rect l="0" t="0" r="r" b="b"/>
                    <a:pathLst>
                      <a:path w="7661" h="194">
                        <a:moveTo>
                          <a:pt x="7516" y="106"/>
                        </a:moveTo>
                        <a:lnTo>
                          <a:pt x="7575" y="106"/>
                        </a:lnTo>
                        <a:lnTo>
                          <a:pt x="7575" y="86"/>
                        </a:lnTo>
                        <a:lnTo>
                          <a:pt x="7536" y="86"/>
                        </a:lnTo>
                        <a:lnTo>
                          <a:pt x="7536" y="20"/>
                        </a:lnTo>
                        <a:lnTo>
                          <a:pt x="7641" y="20"/>
                        </a:lnTo>
                        <a:lnTo>
                          <a:pt x="7641" y="174"/>
                        </a:lnTo>
                        <a:lnTo>
                          <a:pt x="7447" y="174"/>
                        </a:lnTo>
                        <a:lnTo>
                          <a:pt x="7447" y="0"/>
                        </a:lnTo>
                        <a:lnTo>
                          <a:pt x="7302" y="0"/>
                        </a:lnTo>
                        <a:lnTo>
                          <a:pt x="7302" y="106"/>
                        </a:lnTo>
                        <a:lnTo>
                          <a:pt x="7361" y="106"/>
                        </a:lnTo>
                        <a:lnTo>
                          <a:pt x="7361" y="86"/>
                        </a:lnTo>
                        <a:lnTo>
                          <a:pt x="7322" y="86"/>
                        </a:lnTo>
                        <a:lnTo>
                          <a:pt x="7322" y="20"/>
                        </a:lnTo>
                        <a:lnTo>
                          <a:pt x="7427" y="20"/>
                        </a:lnTo>
                        <a:lnTo>
                          <a:pt x="7427" y="174"/>
                        </a:lnTo>
                        <a:lnTo>
                          <a:pt x="7235" y="174"/>
                        </a:lnTo>
                        <a:lnTo>
                          <a:pt x="7235" y="0"/>
                        </a:lnTo>
                        <a:lnTo>
                          <a:pt x="7090" y="0"/>
                        </a:lnTo>
                        <a:lnTo>
                          <a:pt x="7090" y="106"/>
                        </a:lnTo>
                        <a:lnTo>
                          <a:pt x="7149" y="106"/>
                        </a:lnTo>
                        <a:lnTo>
                          <a:pt x="7149" y="86"/>
                        </a:lnTo>
                        <a:lnTo>
                          <a:pt x="7110" y="86"/>
                        </a:lnTo>
                        <a:lnTo>
                          <a:pt x="7110" y="20"/>
                        </a:lnTo>
                        <a:lnTo>
                          <a:pt x="7215" y="20"/>
                        </a:lnTo>
                        <a:lnTo>
                          <a:pt x="7215" y="174"/>
                        </a:lnTo>
                        <a:lnTo>
                          <a:pt x="7022" y="174"/>
                        </a:lnTo>
                        <a:lnTo>
                          <a:pt x="7022" y="0"/>
                        </a:lnTo>
                        <a:lnTo>
                          <a:pt x="6877" y="0"/>
                        </a:lnTo>
                        <a:lnTo>
                          <a:pt x="6877" y="106"/>
                        </a:lnTo>
                        <a:lnTo>
                          <a:pt x="6936" y="106"/>
                        </a:lnTo>
                        <a:lnTo>
                          <a:pt x="6936" y="86"/>
                        </a:lnTo>
                        <a:lnTo>
                          <a:pt x="6897" y="86"/>
                        </a:lnTo>
                        <a:lnTo>
                          <a:pt x="6897" y="20"/>
                        </a:lnTo>
                        <a:lnTo>
                          <a:pt x="7002" y="20"/>
                        </a:lnTo>
                        <a:lnTo>
                          <a:pt x="7002" y="174"/>
                        </a:lnTo>
                        <a:lnTo>
                          <a:pt x="6810" y="174"/>
                        </a:lnTo>
                        <a:lnTo>
                          <a:pt x="6810" y="0"/>
                        </a:lnTo>
                        <a:lnTo>
                          <a:pt x="6665" y="0"/>
                        </a:lnTo>
                        <a:lnTo>
                          <a:pt x="6665" y="106"/>
                        </a:lnTo>
                        <a:lnTo>
                          <a:pt x="6724" y="106"/>
                        </a:lnTo>
                        <a:lnTo>
                          <a:pt x="6724" y="86"/>
                        </a:lnTo>
                        <a:lnTo>
                          <a:pt x="6685" y="86"/>
                        </a:lnTo>
                        <a:lnTo>
                          <a:pt x="6685" y="20"/>
                        </a:lnTo>
                        <a:lnTo>
                          <a:pt x="6790" y="20"/>
                        </a:lnTo>
                        <a:lnTo>
                          <a:pt x="6790" y="174"/>
                        </a:lnTo>
                        <a:lnTo>
                          <a:pt x="6596" y="174"/>
                        </a:lnTo>
                        <a:lnTo>
                          <a:pt x="6596" y="0"/>
                        </a:lnTo>
                        <a:lnTo>
                          <a:pt x="6451" y="0"/>
                        </a:lnTo>
                        <a:lnTo>
                          <a:pt x="6451" y="106"/>
                        </a:lnTo>
                        <a:lnTo>
                          <a:pt x="6510" y="106"/>
                        </a:lnTo>
                        <a:lnTo>
                          <a:pt x="6510" y="86"/>
                        </a:lnTo>
                        <a:lnTo>
                          <a:pt x="6471" y="86"/>
                        </a:lnTo>
                        <a:lnTo>
                          <a:pt x="6471" y="20"/>
                        </a:lnTo>
                        <a:lnTo>
                          <a:pt x="6576" y="20"/>
                        </a:lnTo>
                        <a:lnTo>
                          <a:pt x="6576" y="174"/>
                        </a:lnTo>
                        <a:lnTo>
                          <a:pt x="6384" y="174"/>
                        </a:lnTo>
                        <a:lnTo>
                          <a:pt x="6384" y="0"/>
                        </a:lnTo>
                        <a:lnTo>
                          <a:pt x="6239" y="0"/>
                        </a:lnTo>
                        <a:lnTo>
                          <a:pt x="6239" y="106"/>
                        </a:lnTo>
                        <a:lnTo>
                          <a:pt x="6297" y="106"/>
                        </a:lnTo>
                        <a:lnTo>
                          <a:pt x="6297" y="86"/>
                        </a:lnTo>
                        <a:lnTo>
                          <a:pt x="6259" y="86"/>
                        </a:lnTo>
                        <a:lnTo>
                          <a:pt x="6259" y="20"/>
                        </a:lnTo>
                        <a:lnTo>
                          <a:pt x="6364" y="20"/>
                        </a:lnTo>
                        <a:lnTo>
                          <a:pt x="6364" y="174"/>
                        </a:lnTo>
                        <a:lnTo>
                          <a:pt x="6171" y="174"/>
                        </a:lnTo>
                        <a:lnTo>
                          <a:pt x="6171" y="0"/>
                        </a:lnTo>
                        <a:lnTo>
                          <a:pt x="6026" y="0"/>
                        </a:lnTo>
                        <a:lnTo>
                          <a:pt x="6026" y="106"/>
                        </a:lnTo>
                        <a:lnTo>
                          <a:pt x="6085" y="106"/>
                        </a:lnTo>
                        <a:lnTo>
                          <a:pt x="6085" y="86"/>
                        </a:lnTo>
                        <a:lnTo>
                          <a:pt x="6046" y="86"/>
                        </a:lnTo>
                        <a:lnTo>
                          <a:pt x="6046" y="20"/>
                        </a:lnTo>
                        <a:lnTo>
                          <a:pt x="6151" y="20"/>
                        </a:lnTo>
                        <a:lnTo>
                          <a:pt x="6151" y="174"/>
                        </a:lnTo>
                        <a:lnTo>
                          <a:pt x="5959" y="174"/>
                        </a:lnTo>
                        <a:lnTo>
                          <a:pt x="5959" y="0"/>
                        </a:lnTo>
                        <a:lnTo>
                          <a:pt x="5814" y="0"/>
                        </a:lnTo>
                        <a:lnTo>
                          <a:pt x="5814" y="106"/>
                        </a:lnTo>
                        <a:lnTo>
                          <a:pt x="5872" y="106"/>
                        </a:lnTo>
                        <a:lnTo>
                          <a:pt x="5872" y="86"/>
                        </a:lnTo>
                        <a:lnTo>
                          <a:pt x="5834" y="86"/>
                        </a:lnTo>
                        <a:lnTo>
                          <a:pt x="5834" y="20"/>
                        </a:lnTo>
                        <a:lnTo>
                          <a:pt x="5939" y="20"/>
                        </a:lnTo>
                        <a:lnTo>
                          <a:pt x="5939" y="174"/>
                        </a:lnTo>
                        <a:lnTo>
                          <a:pt x="5745" y="174"/>
                        </a:lnTo>
                        <a:lnTo>
                          <a:pt x="5745" y="0"/>
                        </a:lnTo>
                        <a:lnTo>
                          <a:pt x="5600" y="0"/>
                        </a:lnTo>
                        <a:lnTo>
                          <a:pt x="5600" y="106"/>
                        </a:lnTo>
                        <a:lnTo>
                          <a:pt x="5659" y="106"/>
                        </a:lnTo>
                        <a:lnTo>
                          <a:pt x="5659" y="86"/>
                        </a:lnTo>
                        <a:lnTo>
                          <a:pt x="5620" y="86"/>
                        </a:lnTo>
                        <a:lnTo>
                          <a:pt x="5620" y="20"/>
                        </a:lnTo>
                        <a:lnTo>
                          <a:pt x="5725" y="20"/>
                        </a:lnTo>
                        <a:lnTo>
                          <a:pt x="5725" y="174"/>
                        </a:lnTo>
                        <a:lnTo>
                          <a:pt x="5532" y="174"/>
                        </a:lnTo>
                        <a:lnTo>
                          <a:pt x="5532" y="0"/>
                        </a:lnTo>
                        <a:lnTo>
                          <a:pt x="5387" y="0"/>
                        </a:lnTo>
                        <a:lnTo>
                          <a:pt x="5387" y="106"/>
                        </a:lnTo>
                        <a:lnTo>
                          <a:pt x="5446" y="106"/>
                        </a:lnTo>
                        <a:lnTo>
                          <a:pt x="5446" y="86"/>
                        </a:lnTo>
                        <a:lnTo>
                          <a:pt x="5407" y="86"/>
                        </a:lnTo>
                        <a:lnTo>
                          <a:pt x="5407" y="20"/>
                        </a:lnTo>
                        <a:lnTo>
                          <a:pt x="5512" y="20"/>
                        </a:lnTo>
                        <a:lnTo>
                          <a:pt x="5512" y="174"/>
                        </a:lnTo>
                        <a:lnTo>
                          <a:pt x="5320" y="174"/>
                        </a:lnTo>
                        <a:lnTo>
                          <a:pt x="5320" y="0"/>
                        </a:lnTo>
                        <a:lnTo>
                          <a:pt x="5175" y="0"/>
                        </a:lnTo>
                        <a:lnTo>
                          <a:pt x="5175" y="106"/>
                        </a:lnTo>
                        <a:lnTo>
                          <a:pt x="5234" y="106"/>
                        </a:lnTo>
                        <a:lnTo>
                          <a:pt x="5234" y="86"/>
                        </a:lnTo>
                        <a:lnTo>
                          <a:pt x="5195" y="86"/>
                        </a:lnTo>
                        <a:lnTo>
                          <a:pt x="5195" y="20"/>
                        </a:lnTo>
                        <a:lnTo>
                          <a:pt x="5300" y="20"/>
                        </a:lnTo>
                        <a:lnTo>
                          <a:pt x="5300" y="174"/>
                        </a:lnTo>
                        <a:lnTo>
                          <a:pt x="5107" y="174"/>
                        </a:lnTo>
                        <a:lnTo>
                          <a:pt x="5107" y="0"/>
                        </a:lnTo>
                        <a:lnTo>
                          <a:pt x="4962" y="0"/>
                        </a:lnTo>
                        <a:lnTo>
                          <a:pt x="4962" y="106"/>
                        </a:lnTo>
                        <a:lnTo>
                          <a:pt x="5021" y="106"/>
                        </a:lnTo>
                        <a:lnTo>
                          <a:pt x="5021" y="86"/>
                        </a:lnTo>
                        <a:lnTo>
                          <a:pt x="4982" y="86"/>
                        </a:lnTo>
                        <a:lnTo>
                          <a:pt x="4982" y="20"/>
                        </a:lnTo>
                        <a:lnTo>
                          <a:pt x="5087" y="20"/>
                        </a:lnTo>
                        <a:lnTo>
                          <a:pt x="5087" y="174"/>
                        </a:lnTo>
                        <a:lnTo>
                          <a:pt x="4894" y="174"/>
                        </a:lnTo>
                        <a:lnTo>
                          <a:pt x="4894" y="0"/>
                        </a:lnTo>
                        <a:lnTo>
                          <a:pt x="4749" y="0"/>
                        </a:lnTo>
                        <a:lnTo>
                          <a:pt x="4749" y="106"/>
                        </a:lnTo>
                        <a:lnTo>
                          <a:pt x="4807" y="106"/>
                        </a:lnTo>
                        <a:lnTo>
                          <a:pt x="4807" y="86"/>
                        </a:lnTo>
                        <a:lnTo>
                          <a:pt x="4769" y="86"/>
                        </a:lnTo>
                        <a:lnTo>
                          <a:pt x="4769" y="20"/>
                        </a:lnTo>
                        <a:lnTo>
                          <a:pt x="4874" y="20"/>
                        </a:lnTo>
                        <a:lnTo>
                          <a:pt x="4874" y="174"/>
                        </a:lnTo>
                        <a:lnTo>
                          <a:pt x="4681" y="174"/>
                        </a:lnTo>
                        <a:lnTo>
                          <a:pt x="4681" y="0"/>
                        </a:lnTo>
                        <a:lnTo>
                          <a:pt x="4536" y="0"/>
                        </a:lnTo>
                        <a:lnTo>
                          <a:pt x="4536" y="106"/>
                        </a:lnTo>
                        <a:lnTo>
                          <a:pt x="4595" y="106"/>
                        </a:lnTo>
                        <a:lnTo>
                          <a:pt x="4595" y="86"/>
                        </a:lnTo>
                        <a:lnTo>
                          <a:pt x="4556" y="86"/>
                        </a:lnTo>
                        <a:lnTo>
                          <a:pt x="4556" y="20"/>
                        </a:lnTo>
                        <a:lnTo>
                          <a:pt x="4661" y="20"/>
                        </a:lnTo>
                        <a:lnTo>
                          <a:pt x="4661" y="174"/>
                        </a:lnTo>
                        <a:lnTo>
                          <a:pt x="4469" y="174"/>
                        </a:lnTo>
                        <a:lnTo>
                          <a:pt x="4469" y="0"/>
                        </a:lnTo>
                        <a:lnTo>
                          <a:pt x="4324" y="0"/>
                        </a:lnTo>
                        <a:lnTo>
                          <a:pt x="4324" y="106"/>
                        </a:lnTo>
                        <a:lnTo>
                          <a:pt x="4382" y="106"/>
                        </a:lnTo>
                        <a:lnTo>
                          <a:pt x="4382" y="86"/>
                        </a:lnTo>
                        <a:lnTo>
                          <a:pt x="4344" y="86"/>
                        </a:lnTo>
                        <a:lnTo>
                          <a:pt x="4344" y="20"/>
                        </a:lnTo>
                        <a:lnTo>
                          <a:pt x="4449" y="20"/>
                        </a:lnTo>
                        <a:lnTo>
                          <a:pt x="4449" y="174"/>
                        </a:lnTo>
                        <a:lnTo>
                          <a:pt x="4256" y="174"/>
                        </a:lnTo>
                        <a:lnTo>
                          <a:pt x="4256" y="0"/>
                        </a:lnTo>
                        <a:lnTo>
                          <a:pt x="4111" y="0"/>
                        </a:lnTo>
                        <a:lnTo>
                          <a:pt x="4111" y="106"/>
                        </a:lnTo>
                        <a:lnTo>
                          <a:pt x="4170" y="106"/>
                        </a:lnTo>
                        <a:lnTo>
                          <a:pt x="4170" y="86"/>
                        </a:lnTo>
                        <a:lnTo>
                          <a:pt x="4131" y="86"/>
                        </a:lnTo>
                        <a:lnTo>
                          <a:pt x="4131" y="20"/>
                        </a:lnTo>
                        <a:lnTo>
                          <a:pt x="4236" y="20"/>
                        </a:lnTo>
                        <a:lnTo>
                          <a:pt x="4236" y="174"/>
                        </a:lnTo>
                        <a:lnTo>
                          <a:pt x="4042" y="174"/>
                        </a:lnTo>
                        <a:lnTo>
                          <a:pt x="4042" y="0"/>
                        </a:lnTo>
                        <a:lnTo>
                          <a:pt x="3897" y="0"/>
                        </a:lnTo>
                        <a:lnTo>
                          <a:pt x="3897" y="106"/>
                        </a:lnTo>
                        <a:lnTo>
                          <a:pt x="3956" y="106"/>
                        </a:lnTo>
                        <a:lnTo>
                          <a:pt x="3956" y="86"/>
                        </a:lnTo>
                        <a:lnTo>
                          <a:pt x="3917" y="86"/>
                        </a:lnTo>
                        <a:lnTo>
                          <a:pt x="3917" y="20"/>
                        </a:lnTo>
                        <a:lnTo>
                          <a:pt x="4022" y="20"/>
                        </a:lnTo>
                        <a:lnTo>
                          <a:pt x="4022" y="174"/>
                        </a:lnTo>
                        <a:lnTo>
                          <a:pt x="3830" y="174"/>
                        </a:lnTo>
                        <a:lnTo>
                          <a:pt x="3830" y="0"/>
                        </a:lnTo>
                        <a:lnTo>
                          <a:pt x="3685" y="0"/>
                        </a:lnTo>
                        <a:lnTo>
                          <a:pt x="3685" y="106"/>
                        </a:lnTo>
                        <a:lnTo>
                          <a:pt x="3744" y="106"/>
                        </a:lnTo>
                        <a:lnTo>
                          <a:pt x="3744" y="86"/>
                        </a:lnTo>
                        <a:lnTo>
                          <a:pt x="3705" y="86"/>
                        </a:lnTo>
                        <a:lnTo>
                          <a:pt x="3705" y="20"/>
                        </a:lnTo>
                        <a:lnTo>
                          <a:pt x="3810" y="20"/>
                        </a:lnTo>
                        <a:lnTo>
                          <a:pt x="3810" y="174"/>
                        </a:lnTo>
                        <a:lnTo>
                          <a:pt x="3617" y="174"/>
                        </a:lnTo>
                        <a:lnTo>
                          <a:pt x="3617" y="0"/>
                        </a:lnTo>
                        <a:lnTo>
                          <a:pt x="3472" y="0"/>
                        </a:lnTo>
                        <a:lnTo>
                          <a:pt x="3472" y="106"/>
                        </a:lnTo>
                        <a:lnTo>
                          <a:pt x="3531" y="106"/>
                        </a:lnTo>
                        <a:lnTo>
                          <a:pt x="3531" y="86"/>
                        </a:lnTo>
                        <a:lnTo>
                          <a:pt x="3492" y="86"/>
                        </a:lnTo>
                        <a:lnTo>
                          <a:pt x="3492" y="20"/>
                        </a:lnTo>
                        <a:lnTo>
                          <a:pt x="3597" y="20"/>
                        </a:lnTo>
                        <a:lnTo>
                          <a:pt x="3597" y="174"/>
                        </a:lnTo>
                        <a:lnTo>
                          <a:pt x="3405" y="174"/>
                        </a:lnTo>
                        <a:lnTo>
                          <a:pt x="3405" y="0"/>
                        </a:lnTo>
                        <a:lnTo>
                          <a:pt x="3260" y="0"/>
                        </a:lnTo>
                        <a:lnTo>
                          <a:pt x="3260" y="106"/>
                        </a:lnTo>
                        <a:lnTo>
                          <a:pt x="3319" y="106"/>
                        </a:lnTo>
                        <a:lnTo>
                          <a:pt x="3319" y="86"/>
                        </a:lnTo>
                        <a:lnTo>
                          <a:pt x="3280" y="86"/>
                        </a:lnTo>
                        <a:lnTo>
                          <a:pt x="3280" y="20"/>
                        </a:lnTo>
                        <a:lnTo>
                          <a:pt x="3385" y="20"/>
                        </a:lnTo>
                        <a:lnTo>
                          <a:pt x="3385" y="174"/>
                        </a:lnTo>
                        <a:lnTo>
                          <a:pt x="3191" y="174"/>
                        </a:lnTo>
                        <a:lnTo>
                          <a:pt x="3191" y="0"/>
                        </a:lnTo>
                        <a:lnTo>
                          <a:pt x="3046" y="0"/>
                        </a:lnTo>
                        <a:lnTo>
                          <a:pt x="3046" y="106"/>
                        </a:lnTo>
                        <a:lnTo>
                          <a:pt x="3105" y="106"/>
                        </a:lnTo>
                        <a:lnTo>
                          <a:pt x="3105" y="86"/>
                        </a:lnTo>
                        <a:lnTo>
                          <a:pt x="3066" y="86"/>
                        </a:lnTo>
                        <a:lnTo>
                          <a:pt x="3066" y="20"/>
                        </a:lnTo>
                        <a:lnTo>
                          <a:pt x="3171" y="20"/>
                        </a:lnTo>
                        <a:lnTo>
                          <a:pt x="3171" y="174"/>
                        </a:lnTo>
                        <a:lnTo>
                          <a:pt x="2979" y="174"/>
                        </a:lnTo>
                        <a:lnTo>
                          <a:pt x="2979" y="0"/>
                        </a:lnTo>
                        <a:lnTo>
                          <a:pt x="2834" y="0"/>
                        </a:lnTo>
                        <a:lnTo>
                          <a:pt x="2834" y="106"/>
                        </a:lnTo>
                        <a:lnTo>
                          <a:pt x="2892" y="106"/>
                        </a:lnTo>
                        <a:lnTo>
                          <a:pt x="2892" y="86"/>
                        </a:lnTo>
                        <a:lnTo>
                          <a:pt x="2854" y="86"/>
                        </a:lnTo>
                        <a:lnTo>
                          <a:pt x="2854" y="20"/>
                        </a:lnTo>
                        <a:lnTo>
                          <a:pt x="2959" y="20"/>
                        </a:lnTo>
                        <a:lnTo>
                          <a:pt x="2959" y="174"/>
                        </a:lnTo>
                        <a:lnTo>
                          <a:pt x="2766" y="174"/>
                        </a:lnTo>
                        <a:lnTo>
                          <a:pt x="2766" y="0"/>
                        </a:lnTo>
                        <a:lnTo>
                          <a:pt x="2621" y="0"/>
                        </a:lnTo>
                        <a:lnTo>
                          <a:pt x="2621" y="106"/>
                        </a:lnTo>
                        <a:lnTo>
                          <a:pt x="2680" y="106"/>
                        </a:lnTo>
                        <a:lnTo>
                          <a:pt x="2680" y="86"/>
                        </a:lnTo>
                        <a:lnTo>
                          <a:pt x="2641" y="86"/>
                        </a:lnTo>
                        <a:lnTo>
                          <a:pt x="2641" y="20"/>
                        </a:lnTo>
                        <a:lnTo>
                          <a:pt x="2746" y="20"/>
                        </a:lnTo>
                        <a:lnTo>
                          <a:pt x="2746" y="174"/>
                        </a:lnTo>
                        <a:lnTo>
                          <a:pt x="2554" y="174"/>
                        </a:lnTo>
                        <a:lnTo>
                          <a:pt x="2554" y="0"/>
                        </a:lnTo>
                        <a:lnTo>
                          <a:pt x="2409" y="0"/>
                        </a:lnTo>
                        <a:lnTo>
                          <a:pt x="2409" y="106"/>
                        </a:lnTo>
                        <a:lnTo>
                          <a:pt x="2467" y="106"/>
                        </a:lnTo>
                        <a:lnTo>
                          <a:pt x="2467" y="86"/>
                        </a:lnTo>
                        <a:lnTo>
                          <a:pt x="2429" y="86"/>
                        </a:lnTo>
                        <a:lnTo>
                          <a:pt x="2429" y="20"/>
                        </a:lnTo>
                        <a:lnTo>
                          <a:pt x="2534" y="20"/>
                        </a:lnTo>
                        <a:lnTo>
                          <a:pt x="2534" y="174"/>
                        </a:lnTo>
                        <a:lnTo>
                          <a:pt x="2340" y="174"/>
                        </a:lnTo>
                        <a:lnTo>
                          <a:pt x="2340" y="0"/>
                        </a:lnTo>
                        <a:lnTo>
                          <a:pt x="2195" y="0"/>
                        </a:lnTo>
                        <a:lnTo>
                          <a:pt x="2195" y="106"/>
                        </a:lnTo>
                        <a:lnTo>
                          <a:pt x="2254" y="106"/>
                        </a:lnTo>
                        <a:lnTo>
                          <a:pt x="2254" y="86"/>
                        </a:lnTo>
                        <a:lnTo>
                          <a:pt x="2215" y="86"/>
                        </a:lnTo>
                        <a:lnTo>
                          <a:pt x="2215" y="20"/>
                        </a:lnTo>
                        <a:lnTo>
                          <a:pt x="2320" y="20"/>
                        </a:lnTo>
                        <a:lnTo>
                          <a:pt x="2320" y="174"/>
                        </a:lnTo>
                        <a:lnTo>
                          <a:pt x="2127" y="174"/>
                        </a:lnTo>
                        <a:lnTo>
                          <a:pt x="2127" y="0"/>
                        </a:lnTo>
                        <a:lnTo>
                          <a:pt x="1982" y="0"/>
                        </a:lnTo>
                        <a:lnTo>
                          <a:pt x="1982" y="106"/>
                        </a:lnTo>
                        <a:lnTo>
                          <a:pt x="2041" y="106"/>
                        </a:lnTo>
                        <a:lnTo>
                          <a:pt x="2041" y="86"/>
                        </a:lnTo>
                        <a:lnTo>
                          <a:pt x="2002" y="86"/>
                        </a:lnTo>
                        <a:lnTo>
                          <a:pt x="2002" y="20"/>
                        </a:lnTo>
                        <a:lnTo>
                          <a:pt x="2107" y="20"/>
                        </a:lnTo>
                        <a:lnTo>
                          <a:pt x="2107" y="174"/>
                        </a:lnTo>
                        <a:lnTo>
                          <a:pt x="1915" y="174"/>
                        </a:lnTo>
                        <a:lnTo>
                          <a:pt x="1915" y="0"/>
                        </a:lnTo>
                        <a:lnTo>
                          <a:pt x="1770" y="0"/>
                        </a:lnTo>
                        <a:lnTo>
                          <a:pt x="1770" y="106"/>
                        </a:lnTo>
                        <a:lnTo>
                          <a:pt x="1829" y="106"/>
                        </a:lnTo>
                        <a:lnTo>
                          <a:pt x="1829" y="86"/>
                        </a:lnTo>
                        <a:lnTo>
                          <a:pt x="1790" y="86"/>
                        </a:lnTo>
                        <a:lnTo>
                          <a:pt x="1790" y="20"/>
                        </a:lnTo>
                        <a:lnTo>
                          <a:pt x="1895" y="20"/>
                        </a:lnTo>
                        <a:lnTo>
                          <a:pt x="1895" y="174"/>
                        </a:lnTo>
                        <a:lnTo>
                          <a:pt x="1702" y="174"/>
                        </a:lnTo>
                        <a:lnTo>
                          <a:pt x="1702" y="0"/>
                        </a:lnTo>
                        <a:lnTo>
                          <a:pt x="1557" y="0"/>
                        </a:lnTo>
                        <a:lnTo>
                          <a:pt x="1557" y="106"/>
                        </a:lnTo>
                        <a:lnTo>
                          <a:pt x="1616" y="106"/>
                        </a:lnTo>
                        <a:lnTo>
                          <a:pt x="1616" y="86"/>
                        </a:lnTo>
                        <a:lnTo>
                          <a:pt x="1577" y="86"/>
                        </a:lnTo>
                        <a:lnTo>
                          <a:pt x="1577" y="20"/>
                        </a:lnTo>
                        <a:lnTo>
                          <a:pt x="1682" y="20"/>
                        </a:lnTo>
                        <a:lnTo>
                          <a:pt x="1682" y="174"/>
                        </a:lnTo>
                        <a:lnTo>
                          <a:pt x="1489" y="174"/>
                        </a:lnTo>
                        <a:lnTo>
                          <a:pt x="1489" y="0"/>
                        </a:lnTo>
                        <a:lnTo>
                          <a:pt x="1344" y="0"/>
                        </a:lnTo>
                        <a:lnTo>
                          <a:pt x="1344" y="106"/>
                        </a:lnTo>
                        <a:lnTo>
                          <a:pt x="1402" y="106"/>
                        </a:lnTo>
                        <a:lnTo>
                          <a:pt x="1402" y="86"/>
                        </a:lnTo>
                        <a:lnTo>
                          <a:pt x="1364" y="86"/>
                        </a:lnTo>
                        <a:lnTo>
                          <a:pt x="1364" y="20"/>
                        </a:lnTo>
                        <a:lnTo>
                          <a:pt x="1469" y="20"/>
                        </a:lnTo>
                        <a:lnTo>
                          <a:pt x="1469" y="174"/>
                        </a:lnTo>
                        <a:lnTo>
                          <a:pt x="1276" y="174"/>
                        </a:lnTo>
                        <a:lnTo>
                          <a:pt x="1276" y="0"/>
                        </a:lnTo>
                        <a:lnTo>
                          <a:pt x="1131" y="0"/>
                        </a:lnTo>
                        <a:lnTo>
                          <a:pt x="1131" y="106"/>
                        </a:lnTo>
                        <a:lnTo>
                          <a:pt x="1190" y="106"/>
                        </a:lnTo>
                        <a:lnTo>
                          <a:pt x="1190" y="86"/>
                        </a:lnTo>
                        <a:lnTo>
                          <a:pt x="1151" y="86"/>
                        </a:lnTo>
                        <a:lnTo>
                          <a:pt x="1151" y="20"/>
                        </a:lnTo>
                        <a:lnTo>
                          <a:pt x="1256" y="20"/>
                        </a:lnTo>
                        <a:lnTo>
                          <a:pt x="1256" y="174"/>
                        </a:lnTo>
                        <a:lnTo>
                          <a:pt x="1064" y="174"/>
                        </a:lnTo>
                        <a:lnTo>
                          <a:pt x="1064" y="0"/>
                        </a:lnTo>
                        <a:lnTo>
                          <a:pt x="919" y="0"/>
                        </a:lnTo>
                        <a:lnTo>
                          <a:pt x="919" y="106"/>
                        </a:lnTo>
                        <a:lnTo>
                          <a:pt x="977" y="106"/>
                        </a:lnTo>
                        <a:lnTo>
                          <a:pt x="977" y="86"/>
                        </a:lnTo>
                        <a:lnTo>
                          <a:pt x="939" y="86"/>
                        </a:lnTo>
                        <a:lnTo>
                          <a:pt x="939" y="20"/>
                        </a:lnTo>
                        <a:lnTo>
                          <a:pt x="1044" y="20"/>
                        </a:lnTo>
                        <a:lnTo>
                          <a:pt x="1044" y="174"/>
                        </a:lnTo>
                        <a:lnTo>
                          <a:pt x="851" y="174"/>
                        </a:lnTo>
                        <a:lnTo>
                          <a:pt x="851" y="0"/>
                        </a:lnTo>
                        <a:lnTo>
                          <a:pt x="706" y="0"/>
                        </a:lnTo>
                        <a:lnTo>
                          <a:pt x="706" y="106"/>
                        </a:lnTo>
                        <a:lnTo>
                          <a:pt x="765" y="106"/>
                        </a:lnTo>
                        <a:lnTo>
                          <a:pt x="765" y="86"/>
                        </a:lnTo>
                        <a:lnTo>
                          <a:pt x="726" y="86"/>
                        </a:lnTo>
                        <a:lnTo>
                          <a:pt x="726" y="20"/>
                        </a:lnTo>
                        <a:lnTo>
                          <a:pt x="831" y="20"/>
                        </a:lnTo>
                        <a:lnTo>
                          <a:pt x="831" y="174"/>
                        </a:lnTo>
                        <a:lnTo>
                          <a:pt x="637" y="174"/>
                        </a:lnTo>
                        <a:lnTo>
                          <a:pt x="637" y="0"/>
                        </a:lnTo>
                        <a:lnTo>
                          <a:pt x="492" y="0"/>
                        </a:lnTo>
                        <a:lnTo>
                          <a:pt x="492" y="106"/>
                        </a:lnTo>
                        <a:lnTo>
                          <a:pt x="551" y="106"/>
                        </a:lnTo>
                        <a:lnTo>
                          <a:pt x="551" y="86"/>
                        </a:lnTo>
                        <a:lnTo>
                          <a:pt x="512" y="86"/>
                        </a:lnTo>
                        <a:lnTo>
                          <a:pt x="512" y="20"/>
                        </a:lnTo>
                        <a:lnTo>
                          <a:pt x="617" y="20"/>
                        </a:lnTo>
                        <a:lnTo>
                          <a:pt x="617" y="174"/>
                        </a:lnTo>
                        <a:lnTo>
                          <a:pt x="425" y="174"/>
                        </a:lnTo>
                        <a:lnTo>
                          <a:pt x="425" y="0"/>
                        </a:lnTo>
                        <a:lnTo>
                          <a:pt x="280" y="0"/>
                        </a:lnTo>
                        <a:lnTo>
                          <a:pt x="280" y="106"/>
                        </a:lnTo>
                        <a:lnTo>
                          <a:pt x="339" y="106"/>
                        </a:lnTo>
                        <a:lnTo>
                          <a:pt x="339" y="86"/>
                        </a:lnTo>
                        <a:lnTo>
                          <a:pt x="300" y="86"/>
                        </a:lnTo>
                        <a:lnTo>
                          <a:pt x="300" y="20"/>
                        </a:lnTo>
                        <a:lnTo>
                          <a:pt x="405" y="20"/>
                        </a:lnTo>
                        <a:lnTo>
                          <a:pt x="405" y="174"/>
                        </a:lnTo>
                        <a:lnTo>
                          <a:pt x="212" y="174"/>
                        </a:lnTo>
                        <a:lnTo>
                          <a:pt x="212" y="0"/>
                        </a:lnTo>
                        <a:lnTo>
                          <a:pt x="67" y="0"/>
                        </a:lnTo>
                        <a:lnTo>
                          <a:pt x="67" y="106"/>
                        </a:lnTo>
                        <a:lnTo>
                          <a:pt x="126" y="106"/>
                        </a:lnTo>
                        <a:lnTo>
                          <a:pt x="126" y="86"/>
                        </a:lnTo>
                        <a:lnTo>
                          <a:pt x="87" y="86"/>
                        </a:lnTo>
                        <a:lnTo>
                          <a:pt x="87" y="20"/>
                        </a:lnTo>
                        <a:lnTo>
                          <a:pt x="192" y="20"/>
                        </a:lnTo>
                        <a:lnTo>
                          <a:pt x="192" y="174"/>
                        </a:lnTo>
                        <a:lnTo>
                          <a:pt x="0" y="174"/>
                        </a:lnTo>
                        <a:lnTo>
                          <a:pt x="0" y="194"/>
                        </a:lnTo>
                        <a:lnTo>
                          <a:pt x="212" y="194"/>
                        </a:lnTo>
                        <a:lnTo>
                          <a:pt x="425" y="194"/>
                        </a:lnTo>
                        <a:lnTo>
                          <a:pt x="637" y="194"/>
                        </a:lnTo>
                        <a:lnTo>
                          <a:pt x="851" y="194"/>
                        </a:lnTo>
                        <a:lnTo>
                          <a:pt x="1064" y="194"/>
                        </a:lnTo>
                        <a:lnTo>
                          <a:pt x="1276" y="194"/>
                        </a:lnTo>
                        <a:lnTo>
                          <a:pt x="1489" y="194"/>
                        </a:lnTo>
                        <a:lnTo>
                          <a:pt x="1702" y="194"/>
                        </a:lnTo>
                        <a:lnTo>
                          <a:pt x="1915" y="194"/>
                        </a:lnTo>
                        <a:lnTo>
                          <a:pt x="2127" y="194"/>
                        </a:lnTo>
                        <a:lnTo>
                          <a:pt x="2340" y="194"/>
                        </a:lnTo>
                        <a:lnTo>
                          <a:pt x="2554" y="194"/>
                        </a:lnTo>
                        <a:lnTo>
                          <a:pt x="2766" y="194"/>
                        </a:lnTo>
                        <a:lnTo>
                          <a:pt x="2979" y="194"/>
                        </a:lnTo>
                        <a:lnTo>
                          <a:pt x="3191" y="194"/>
                        </a:lnTo>
                        <a:lnTo>
                          <a:pt x="3405" y="194"/>
                        </a:lnTo>
                        <a:lnTo>
                          <a:pt x="3617" y="194"/>
                        </a:lnTo>
                        <a:lnTo>
                          <a:pt x="3830" y="194"/>
                        </a:lnTo>
                        <a:lnTo>
                          <a:pt x="4042" y="194"/>
                        </a:lnTo>
                        <a:lnTo>
                          <a:pt x="4256" y="194"/>
                        </a:lnTo>
                        <a:lnTo>
                          <a:pt x="4469" y="194"/>
                        </a:lnTo>
                        <a:lnTo>
                          <a:pt x="4681" y="194"/>
                        </a:lnTo>
                        <a:lnTo>
                          <a:pt x="4894" y="194"/>
                        </a:lnTo>
                        <a:lnTo>
                          <a:pt x="5107" y="194"/>
                        </a:lnTo>
                        <a:lnTo>
                          <a:pt x="5320" y="194"/>
                        </a:lnTo>
                        <a:lnTo>
                          <a:pt x="5532" y="194"/>
                        </a:lnTo>
                        <a:lnTo>
                          <a:pt x="5745" y="194"/>
                        </a:lnTo>
                        <a:lnTo>
                          <a:pt x="5959" y="194"/>
                        </a:lnTo>
                        <a:lnTo>
                          <a:pt x="6171" y="194"/>
                        </a:lnTo>
                        <a:lnTo>
                          <a:pt x="6384" y="194"/>
                        </a:lnTo>
                        <a:lnTo>
                          <a:pt x="6596" y="194"/>
                        </a:lnTo>
                        <a:lnTo>
                          <a:pt x="6810" y="194"/>
                        </a:lnTo>
                        <a:lnTo>
                          <a:pt x="7022" y="194"/>
                        </a:lnTo>
                        <a:lnTo>
                          <a:pt x="7235" y="194"/>
                        </a:lnTo>
                        <a:lnTo>
                          <a:pt x="7447" y="194"/>
                        </a:lnTo>
                        <a:lnTo>
                          <a:pt x="7661" y="194"/>
                        </a:lnTo>
                        <a:lnTo>
                          <a:pt x="7661" y="0"/>
                        </a:lnTo>
                        <a:lnTo>
                          <a:pt x="7516" y="0"/>
                        </a:lnTo>
                        <a:lnTo>
                          <a:pt x="7516" y="106"/>
                        </a:lnTo>
                        <a:close/>
                      </a:path>
                    </a:pathLst>
                  </a:custGeom>
                  <a:solidFill>
                    <a:srgbClr val="C27C2A"/>
                  </a:solidFill>
                  <a:ln>
                    <a:noFill/>
                  </a:ln>
                </p:spPr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sz="1350">
                      <a:latin typeface="+mn-lt"/>
                      <a:ea typeface="+mn-ea"/>
                    </a:endParaRPr>
                  </a:p>
                </p:txBody>
              </p:sp>
              <p:sp>
                <p:nvSpPr>
                  <p:cNvPr id="46" name="îṥliḓè" descr="gg"/>
                  <p:cNvSpPr/>
                  <p:nvPr/>
                </p:nvSpPr>
                <p:spPr bwMode="auto">
                  <a:xfrm>
                    <a:off x="196358" y="1330380"/>
                    <a:ext cx="254678" cy="209206"/>
                  </a:xfrm>
                  <a:custGeom>
                    <a:avLst/>
                    <a:gdLst>
                      <a:gd name="T0" fmla="*/ 96 w 171"/>
                      <a:gd name="T1" fmla="*/ 133 h 139"/>
                      <a:gd name="T2" fmla="*/ 127 w 171"/>
                      <a:gd name="T3" fmla="*/ 132 h 139"/>
                      <a:gd name="T4" fmla="*/ 127 w 171"/>
                      <a:gd name="T5" fmla="*/ 102 h 139"/>
                      <a:gd name="T6" fmla="*/ 128 w 171"/>
                      <a:gd name="T7" fmla="*/ 79 h 139"/>
                      <a:gd name="T8" fmla="*/ 147 w 171"/>
                      <a:gd name="T9" fmla="*/ 93 h 139"/>
                      <a:gd name="T10" fmla="*/ 167 w 171"/>
                      <a:gd name="T11" fmla="*/ 78 h 139"/>
                      <a:gd name="T12" fmla="*/ 167 w 171"/>
                      <a:gd name="T13" fmla="*/ 60 h 139"/>
                      <a:gd name="T14" fmla="*/ 147 w 171"/>
                      <a:gd name="T15" fmla="*/ 46 h 139"/>
                      <a:gd name="T16" fmla="*/ 128 w 171"/>
                      <a:gd name="T17" fmla="*/ 60 h 139"/>
                      <a:gd name="T18" fmla="*/ 127 w 171"/>
                      <a:gd name="T19" fmla="*/ 37 h 139"/>
                      <a:gd name="T20" fmla="*/ 127 w 171"/>
                      <a:gd name="T21" fmla="*/ 6 h 139"/>
                      <a:gd name="T22" fmla="*/ 96 w 171"/>
                      <a:gd name="T23" fmla="*/ 6 h 139"/>
                      <a:gd name="T24" fmla="*/ 74 w 171"/>
                      <a:gd name="T25" fmla="*/ 6 h 139"/>
                      <a:gd name="T26" fmla="*/ 43 w 171"/>
                      <a:gd name="T27" fmla="*/ 6 h 139"/>
                      <a:gd name="T28" fmla="*/ 43 w 171"/>
                      <a:gd name="T29" fmla="*/ 37 h 139"/>
                      <a:gd name="T30" fmla="*/ 43 w 171"/>
                      <a:gd name="T31" fmla="*/ 60 h 139"/>
                      <a:gd name="T32" fmla="*/ 23 w 171"/>
                      <a:gd name="T33" fmla="*/ 46 h 139"/>
                      <a:gd name="T34" fmla="*/ 3 w 171"/>
                      <a:gd name="T35" fmla="*/ 60 h 139"/>
                      <a:gd name="T36" fmla="*/ 3 w 171"/>
                      <a:gd name="T37" fmla="*/ 78 h 139"/>
                      <a:gd name="T38" fmla="*/ 23 w 171"/>
                      <a:gd name="T39" fmla="*/ 93 h 139"/>
                      <a:gd name="T40" fmla="*/ 43 w 171"/>
                      <a:gd name="T41" fmla="*/ 79 h 139"/>
                      <a:gd name="T42" fmla="*/ 43 w 171"/>
                      <a:gd name="T43" fmla="*/ 102 h 139"/>
                      <a:gd name="T44" fmla="*/ 43 w 171"/>
                      <a:gd name="T45" fmla="*/ 133 h 139"/>
                      <a:gd name="T46" fmla="*/ 74 w 171"/>
                      <a:gd name="T47" fmla="*/ 133 h 139"/>
                      <a:gd name="T48" fmla="*/ 53 w 171"/>
                      <a:gd name="T49" fmla="*/ 123 h 139"/>
                      <a:gd name="T50" fmla="*/ 53 w 171"/>
                      <a:gd name="T51" fmla="*/ 111 h 139"/>
                      <a:gd name="T52" fmla="*/ 75 w 171"/>
                      <a:gd name="T53" fmla="*/ 112 h 139"/>
                      <a:gd name="T54" fmla="*/ 59 w 171"/>
                      <a:gd name="T55" fmla="*/ 125 h 139"/>
                      <a:gd name="T56" fmla="*/ 106 w 171"/>
                      <a:gd name="T57" fmla="*/ 100 h 139"/>
                      <a:gd name="T58" fmla="*/ 120 w 171"/>
                      <a:gd name="T59" fmla="*/ 117 h 139"/>
                      <a:gd name="T60" fmla="*/ 112 w 171"/>
                      <a:gd name="T61" fmla="*/ 125 h 139"/>
                      <a:gd name="T62" fmla="*/ 95 w 171"/>
                      <a:gd name="T63" fmla="*/ 112 h 139"/>
                      <a:gd name="T64" fmla="*/ 23 w 171"/>
                      <a:gd name="T65" fmla="*/ 79 h 139"/>
                      <a:gd name="T66" fmla="*/ 23 w 171"/>
                      <a:gd name="T67" fmla="*/ 60 h 139"/>
                      <a:gd name="T68" fmla="*/ 23 w 171"/>
                      <a:gd name="T69" fmla="*/ 79 h 139"/>
                      <a:gd name="T70" fmla="*/ 85 w 171"/>
                      <a:gd name="T71" fmla="*/ 37 h 139"/>
                      <a:gd name="T72" fmla="*/ 85 w 171"/>
                      <a:gd name="T73" fmla="*/ 60 h 139"/>
                      <a:gd name="T74" fmla="*/ 52 w 171"/>
                      <a:gd name="T75" fmla="*/ 69 h 139"/>
                      <a:gd name="T76" fmla="*/ 75 w 171"/>
                      <a:gd name="T77" fmla="*/ 69 h 139"/>
                      <a:gd name="T78" fmla="*/ 52 w 171"/>
                      <a:gd name="T79" fmla="*/ 69 h 139"/>
                      <a:gd name="T80" fmla="*/ 147 w 171"/>
                      <a:gd name="T81" fmla="*/ 60 h 139"/>
                      <a:gd name="T82" fmla="*/ 147 w 171"/>
                      <a:gd name="T83" fmla="*/ 79 h 139"/>
                      <a:gd name="T84" fmla="*/ 118 w 171"/>
                      <a:gd name="T85" fmla="*/ 69 h 139"/>
                      <a:gd name="T86" fmla="*/ 95 w 171"/>
                      <a:gd name="T87" fmla="*/ 69 h 139"/>
                      <a:gd name="T88" fmla="*/ 118 w 171"/>
                      <a:gd name="T89" fmla="*/ 69 h 139"/>
                      <a:gd name="T90" fmla="*/ 85 w 171"/>
                      <a:gd name="T91" fmla="*/ 102 h 139"/>
                      <a:gd name="T92" fmla="*/ 85 w 171"/>
                      <a:gd name="T93" fmla="*/ 79 h 139"/>
                      <a:gd name="T94" fmla="*/ 51 w 171"/>
                      <a:gd name="T95" fmla="*/ 22 h 139"/>
                      <a:gd name="T96" fmla="*/ 59 w 171"/>
                      <a:gd name="T97" fmla="*/ 13 h 139"/>
                      <a:gd name="T98" fmla="*/ 75 w 171"/>
                      <a:gd name="T99" fmla="*/ 27 h 139"/>
                      <a:gd name="T100" fmla="*/ 53 w 171"/>
                      <a:gd name="T101" fmla="*/ 27 h 139"/>
                      <a:gd name="T102" fmla="*/ 117 w 171"/>
                      <a:gd name="T103" fmla="*/ 16 h 139"/>
                      <a:gd name="T104" fmla="*/ 117 w 171"/>
                      <a:gd name="T105" fmla="*/ 27 h 139"/>
                      <a:gd name="T106" fmla="*/ 95 w 171"/>
                      <a:gd name="T107" fmla="*/ 27 h 139"/>
                      <a:gd name="T108" fmla="*/ 112 w 171"/>
                      <a:gd name="T109" fmla="*/ 13 h 13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</a:cxnLst>
                    <a:rect l="0" t="0" r="r" b="b"/>
                    <a:pathLst>
                      <a:path w="171" h="139">
                        <a:moveTo>
                          <a:pt x="85" y="121"/>
                        </a:moveTo>
                        <a:cubicBezTo>
                          <a:pt x="96" y="133"/>
                          <a:pt x="96" y="133"/>
                          <a:pt x="96" y="133"/>
                        </a:cubicBezTo>
                        <a:cubicBezTo>
                          <a:pt x="100" y="137"/>
                          <a:pt x="106" y="139"/>
                          <a:pt x="112" y="139"/>
                        </a:cubicBezTo>
                        <a:cubicBezTo>
                          <a:pt x="117" y="139"/>
                          <a:pt x="123" y="137"/>
                          <a:pt x="127" y="132"/>
                        </a:cubicBezTo>
                        <a:cubicBezTo>
                          <a:pt x="131" y="128"/>
                          <a:pt x="134" y="123"/>
                          <a:pt x="134" y="117"/>
                        </a:cubicBezTo>
                        <a:cubicBezTo>
                          <a:pt x="134" y="111"/>
                          <a:pt x="131" y="106"/>
                          <a:pt x="127" y="102"/>
                        </a:cubicBezTo>
                        <a:cubicBezTo>
                          <a:pt x="116" y="91"/>
                          <a:pt x="116" y="91"/>
                          <a:pt x="116" y="91"/>
                        </a:cubicBezTo>
                        <a:cubicBezTo>
                          <a:pt x="128" y="79"/>
                          <a:pt x="128" y="79"/>
                          <a:pt x="128" y="79"/>
                        </a:cubicBezTo>
                        <a:cubicBezTo>
                          <a:pt x="138" y="89"/>
                          <a:pt x="138" y="89"/>
                          <a:pt x="138" y="89"/>
                        </a:cubicBezTo>
                        <a:cubicBezTo>
                          <a:pt x="140" y="92"/>
                          <a:pt x="144" y="93"/>
                          <a:pt x="147" y="93"/>
                        </a:cubicBezTo>
                        <a:cubicBezTo>
                          <a:pt x="150" y="93"/>
                          <a:pt x="153" y="92"/>
                          <a:pt x="156" y="89"/>
                        </a:cubicBezTo>
                        <a:cubicBezTo>
                          <a:pt x="167" y="78"/>
                          <a:pt x="167" y="78"/>
                          <a:pt x="167" y="78"/>
                        </a:cubicBezTo>
                        <a:cubicBezTo>
                          <a:pt x="169" y="76"/>
                          <a:pt x="171" y="73"/>
                          <a:pt x="171" y="69"/>
                        </a:cubicBezTo>
                        <a:cubicBezTo>
                          <a:pt x="171" y="66"/>
                          <a:pt x="169" y="63"/>
                          <a:pt x="167" y="60"/>
                        </a:cubicBezTo>
                        <a:cubicBezTo>
                          <a:pt x="156" y="49"/>
                          <a:pt x="156" y="49"/>
                          <a:pt x="156" y="49"/>
                        </a:cubicBezTo>
                        <a:cubicBezTo>
                          <a:pt x="153" y="47"/>
                          <a:pt x="150" y="46"/>
                          <a:pt x="147" y="46"/>
                        </a:cubicBezTo>
                        <a:cubicBezTo>
                          <a:pt x="144" y="46"/>
                          <a:pt x="140" y="47"/>
                          <a:pt x="138" y="49"/>
                        </a:cubicBezTo>
                        <a:cubicBezTo>
                          <a:pt x="128" y="60"/>
                          <a:pt x="128" y="60"/>
                          <a:pt x="128" y="60"/>
                        </a:cubicBezTo>
                        <a:cubicBezTo>
                          <a:pt x="116" y="48"/>
                          <a:pt x="116" y="48"/>
                          <a:pt x="116" y="48"/>
                        </a:cubicBezTo>
                        <a:cubicBezTo>
                          <a:pt x="127" y="37"/>
                          <a:pt x="127" y="37"/>
                          <a:pt x="127" y="37"/>
                        </a:cubicBezTo>
                        <a:cubicBezTo>
                          <a:pt x="131" y="33"/>
                          <a:pt x="134" y="27"/>
                          <a:pt x="134" y="22"/>
                        </a:cubicBezTo>
                        <a:cubicBezTo>
                          <a:pt x="134" y="16"/>
                          <a:pt x="131" y="10"/>
                          <a:pt x="127" y="6"/>
                        </a:cubicBezTo>
                        <a:cubicBezTo>
                          <a:pt x="123" y="2"/>
                          <a:pt x="117" y="0"/>
                          <a:pt x="112" y="0"/>
                        </a:cubicBezTo>
                        <a:cubicBezTo>
                          <a:pt x="106" y="0"/>
                          <a:pt x="100" y="2"/>
                          <a:pt x="96" y="6"/>
                        </a:cubicBezTo>
                        <a:cubicBezTo>
                          <a:pt x="85" y="17"/>
                          <a:pt x="85" y="17"/>
                          <a:pt x="85" y="17"/>
                        </a:cubicBezTo>
                        <a:cubicBezTo>
                          <a:pt x="74" y="6"/>
                          <a:pt x="74" y="6"/>
                          <a:pt x="74" y="6"/>
                        </a:cubicBezTo>
                        <a:cubicBezTo>
                          <a:pt x="70" y="2"/>
                          <a:pt x="64" y="0"/>
                          <a:pt x="59" y="0"/>
                        </a:cubicBezTo>
                        <a:cubicBezTo>
                          <a:pt x="53" y="0"/>
                          <a:pt x="47" y="2"/>
                          <a:pt x="43" y="6"/>
                        </a:cubicBezTo>
                        <a:cubicBezTo>
                          <a:pt x="39" y="10"/>
                          <a:pt x="37" y="16"/>
                          <a:pt x="37" y="22"/>
                        </a:cubicBezTo>
                        <a:cubicBezTo>
                          <a:pt x="37" y="27"/>
                          <a:pt x="39" y="33"/>
                          <a:pt x="43" y="37"/>
                        </a:cubicBezTo>
                        <a:cubicBezTo>
                          <a:pt x="54" y="48"/>
                          <a:pt x="54" y="48"/>
                          <a:pt x="54" y="48"/>
                        </a:cubicBezTo>
                        <a:cubicBezTo>
                          <a:pt x="43" y="60"/>
                          <a:pt x="43" y="60"/>
                          <a:pt x="43" y="60"/>
                        </a:cubicBezTo>
                        <a:cubicBezTo>
                          <a:pt x="32" y="49"/>
                          <a:pt x="32" y="49"/>
                          <a:pt x="32" y="49"/>
                        </a:cubicBezTo>
                        <a:cubicBezTo>
                          <a:pt x="30" y="47"/>
                          <a:pt x="27" y="46"/>
                          <a:pt x="23" y="46"/>
                        </a:cubicBezTo>
                        <a:cubicBezTo>
                          <a:pt x="20" y="46"/>
                          <a:pt x="17" y="47"/>
                          <a:pt x="14" y="49"/>
                        </a:cubicBezTo>
                        <a:cubicBezTo>
                          <a:pt x="3" y="60"/>
                          <a:pt x="3" y="60"/>
                          <a:pt x="3" y="60"/>
                        </a:cubicBezTo>
                        <a:cubicBezTo>
                          <a:pt x="1" y="63"/>
                          <a:pt x="0" y="66"/>
                          <a:pt x="0" y="69"/>
                        </a:cubicBezTo>
                        <a:cubicBezTo>
                          <a:pt x="0" y="73"/>
                          <a:pt x="1" y="76"/>
                          <a:pt x="3" y="78"/>
                        </a:cubicBezTo>
                        <a:cubicBezTo>
                          <a:pt x="14" y="89"/>
                          <a:pt x="14" y="89"/>
                          <a:pt x="14" y="89"/>
                        </a:cubicBezTo>
                        <a:cubicBezTo>
                          <a:pt x="17" y="92"/>
                          <a:pt x="20" y="93"/>
                          <a:pt x="23" y="93"/>
                        </a:cubicBezTo>
                        <a:cubicBezTo>
                          <a:pt x="27" y="93"/>
                          <a:pt x="30" y="92"/>
                          <a:pt x="32" y="89"/>
                        </a:cubicBezTo>
                        <a:cubicBezTo>
                          <a:pt x="43" y="79"/>
                          <a:pt x="43" y="79"/>
                          <a:pt x="43" y="79"/>
                        </a:cubicBezTo>
                        <a:cubicBezTo>
                          <a:pt x="54" y="91"/>
                          <a:pt x="54" y="91"/>
                          <a:pt x="54" y="91"/>
                        </a:cubicBezTo>
                        <a:cubicBezTo>
                          <a:pt x="43" y="102"/>
                          <a:pt x="43" y="102"/>
                          <a:pt x="43" y="102"/>
                        </a:cubicBezTo>
                        <a:cubicBezTo>
                          <a:pt x="39" y="106"/>
                          <a:pt x="37" y="111"/>
                          <a:pt x="37" y="117"/>
                        </a:cubicBezTo>
                        <a:cubicBezTo>
                          <a:pt x="37" y="123"/>
                          <a:pt x="39" y="128"/>
                          <a:pt x="43" y="133"/>
                        </a:cubicBezTo>
                        <a:cubicBezTo>
                          <a:pt x="47" y="137"/>
                          <a:pt x="53" y="139"/>
                          <a:pt x="59" y="139"/>
                        </a:cubicBezTo>
                        <a:cubicBezTo>
                          <a:pt x="65" y="139"/>
                          <a:pt x="70" y="137"/>
                          <a:pt x="74" y="133"/>
                        </a:cubicBezTo>
                        <a:lnTo>
                          <a:pt x="85" y="121"/>
                        </a:lnTo>
                        <a:close/>
                        <a:moveTo>
                          <a:pt x="53" y="123"/>
                        </a:moveTo>
                        <a:cubicBezTo>
                          <a:pt x="51" y="121"/>
                          <a:pt x="50" y="119"/>
                          <a:pt x="50" y="117"/>
                        </a:cubicBezTo>
                        <a:cubicBezTo>
                          <a:pt x="50" y="115"/>
                          <a:pt x="51" y="113"/>
                          <a:pt x="53" y="111"/>
                        </a:cubicBezTo>
                        <a:cubicBezTo>
                          <a:pt x="64" y="100"/>
                          <a:pt x="64" y="100"/>
                          <a:pt x="64" y="100"/>
                        </a:cubicBezTo>
                        <a:cubicBezTo>
                          <a:pt x="75" y="112"/>
                          <a:pt x="75" y="112"/>
                          <a:pt x="75" y="112"/>
                        </a:cubicBezTo>
                        <a:cubicBezTo>
                          <a:pt x="64" y="123"/>
                          <a:pt x="64" y="123"/>
                          <a:pt x="64" y="123"/>
                        </a:cubicBezTo>
                        <a:cubicBezTo>
                          <a:pt x="63" y="124"/>
                          <a:pt x="61" y="125"/>
                          <a:pt x="59" y="125"/>
                        </a:cubicBezTo>
                        <a:cubicBezTo>
                          <a:pt x="57" y="125"/>
                          <a:pt x="54" y="124"/>
                          <a:pt x="53" y="123"/>
                        </a:cubicBezTo>
                        <a:close/>
                        <a:moveTo>
                          <a:pt x="106" y="100"/>
                        </a:moveTo>
                        <a:cubicBezTo>
                          <a:pt x="117" y="111"/>
                          <a:pt x="117" y="111"/>
                          <a:pt x="117" y="111"/>
                        </a:cubicBezTo>
                        <a:cubicBezTo>
                          <a:pt x="119" y="113"/>
                          <a:pt x="120" y="115"/>
                          <a:pt x="120" y="117"/>
                        </a:cubicBezTo>
                        <a:cubicBezTo>
                          <a:pt x="120" y="119"/>
                          <a:pt x="119" y="121"/>
                          <a:pt x="117" y="123"/>
                        </a:cubicBezTo>
                        <a:cubicBezTo>
                          <a:pt x="116" y="124"/>
                          <a:pt x="114" y="125"/>
                          <a:pt x="112" y="125"/>
                        </a:cubicBezTo>
                        <a:cubicBezTo>
                          <a:pt x="109" y="125"/>
                          <a:pt x="107" y="124"/>
                          <a:pt x="106" y="123"/>
                        </a:cubicBezTo>
                        <a:cubicBezTo>
                          <a:pt x="95" y="112"/>
                          <a:pt x="95" y="112"/>
                          <a:pt x="95" y="112"/>
                        </a:cubicBezTo>
                        <a:lnTo>
                          <a:pt x="106" y="100"/>
                        </a:lnTo>
                        <a:close/>
                        <a:moveTo>
                          <a:pt x="23" y="79"/>
                        </a:moveTo>
                        <a:cubicBezTo>
                          <a:pt x="14" y="69"/>
                          <a:pt x="14" y="69"/>
                          <a:pt x="14" y="69"/>
                        </a:cubicBezTo>
                        <a:cubicBezTo>
                          <a:pt x="23" y="60"/>
                          <a:pt x="23" y="60"/>
                          <a:pt x="23" y="60"/>
                        </a:cubicBezTo>
                        <a:cubicBezTo>
                          <a:pt x="33" y="69"/>
                          <a:pt x="33" y="69"/>
                          <a:pt x="33" y="69"/>
                        </a:cubicBezTo>
                        <a:lnTo>
                          <a:pt x="23" y="79"/>
                        </a:lnTo>
                        <a:close/>
                        <a:moveTo>
                          <a:pt x="74" y="48"/>
                        </a:moveTo>
                        <a:cubicBezTo>
                          <a:pt x="85" y="37"/>
                          <a:pt x="85" y="37"/>
                          <a:pt x="85" y="37"/>
                        </a:cubicBezTo>
                        <a:cubicBezTo>
                          <a:pt x="97" y="48"/>
                          <a:pt x="97" y="48"/>
                          <a:pt x="97" y="48"/>
                        </a:cubicBezTo>
                        <a:cubicBezTo>
                          <a:pt x="85" y="60"/>
                          <a:pt x="85" y="60"/>
                          <a:pt x="85" y="60"/>
                        </a:cubicBezTo>
                        <a:lnTo>
                          <a:pt x="74" y="48"/>
                        </a:lnTo>
                        <a:close/>
                        <a:moveTo>
                          <a:pt x="52" y="69"/>
                        </a:moveTo>
                        <a:cubicBezTo>
                          <a:pt x="64" y="58"/>
                          <a:pt x="64" y="58"/>
                          <a:pt x="64" y="58"/>
                        </a:cubicBezTo>
                        <a:cubicBezTo>
                          <a:pt x="75" y="69"/>
                          <a:pt x="75" y="69"/>
                          <a:pt x="75" y="69"/>
                        </a:cubicBezTo>
                        <a:cubicBezTo>
                          <a:pt x="64" y="81"/>
                          <a:pt x="64" y="81"/>
                          <a:pt x="64" y="81"/>
                        </a:cubicBezTo>
                        <a:lnTo>
                          <a:pt x="52" y="69"/>
                        </a:lnTo>
                        <a:close/>
                        <a:moveTo>
                          <a:pt x="137" y="69"/>
                        </a:moveTo>
                        <a:cubicBezTo>
                          <a:pt x="147" y="60"/>
                          <a:pt x="147" y="60"/>
                          <a:pt x="147" y="60"/>
                        </a:cubicBezTo>
                        <a:cubicBezTo>
                          <a:pt x="157" y="69"/>
                          <a:pt x="157" y="69"/>
                          <a:pt x="157" y="69"/>
                        </a:cubicBezTo>
                        <a:cubicBezTo>
                          <a:pt x="147" y="79"/>
                          <a:pt x="147" y="79"/>
                          <a:pt x="147" y="79"/>
                        </a:cubicBezTo>
                        <a:lnTo>
                          <a:pt x="137" y="69"/>
                        </a:lnTo>
                        <a:close/>
                        <a:moveTo>
                          <a:pt x="118" y="69"/>
                        </a:moveTo>
                        <a:cubicBezTo>
                          <a:pt x="106" y="81"/>
                          <a:pt x="106" y="81"/>
                          <a:pt x="106" y="81"/>
                        </a:cubicBezTo>
                        <a:cubicBezTo>
                          <a:pt x="95" y="69"/>
                          <a:pt x="95" y="69"/>
                          <a:pt x="95" y="69"/>
                        </a:cubicBezTo>
                        <a:cubicBezTo>
                          <a:pt x="106" y="58"/>
                          <a:pt x="106" y="58"/>
                          <a:pt x="106" y="58"/>
                        </a:cubicBezTo>
                        <a:lnTo>
                          <a:pt x="118" y="69"/>
                        </a:lnTo>
                        <a:close/>
                        <a:moveTo>
                          <a:pt x="97" y="91"/>
                        </a:moveTo>
                        <a:cubicBezTo>
                          <a:pt x="85" y="102"/>
                          <a:pt x="85" y="102"/>
                          <a:pt x="85" y="102"/>
                        </a:cubicBezTo>
                        <a:cubicBezTo>
                          <a:pt x="74" y="91"/>
                          <a:pt x="74" y="91"/>
                          <a:pt x="74" y="91"/>
                        </a:cubicBezTo>
                        <a:cubicBezTo>
                          <a:pt x="85" y="79"/>
                          <a:pt x="85" y="79"/>
                          <a:pt x="85" y="79"/>
                        </a:cubicBezTo>
                        <a:lnTo>
                          <a:pt x="97" y="91"/>
                        </a:lnTo>
                        <a:close/>
                        <a:moveTo>
                          <a:pt x="51" y="22"/>
                        </a:moveTo>
                        <a:cubicBezTo>
                          <a:pt x="51" y="20"/>
                          <a:pt x="51" y="17"/>
                          <a:pt x="53" y="16"/>
                        </a:cubicBezTo>
                        <a:cubicBezTo>
                          <a:pt x="55" y="14"/>
                          <a:pt x="57" y="13"/>
                          <a:pt x="59" y="13"/>
                        </a:cubicBezTo>
                        <a:cubicBezTo>
                          <a:pt x="61" y="13"/>
                          <a:pt x="63" y="14"/>
                          <a:pt x="64" y="16"/>
                        </a:cubicBezTo>
                        <a:cubicBezTo>
                          <a:pt x="75" y="27"/>
                          <a:pt x="75" y="27"/>
                          <a:pt x="75" y="27"/>
                        </a:cubicBezTo>
                        <a:cubicBezTo>
                          <a:pt x="64" y="38"/>
                          <a:pt x="64" y="38"/>
                          <a:pt x="64" y="38"/>
                        </a:cubicBezTo>
                        <a:cubicBezTo>
                          <a:pt x="53" y="27"/>
                          <a:pt x="53" y="27"/>
                          <a:pt x="53" y="27"/>
                        </a:cubicBezTo>
                        <a:cubicBezTo>
                          <a:pt x="51" y="26"/>
                          <a:pt x="51" y="24"/>
                          <a:pt x="51" y="22"/>
                        </a:cubicBezTo>
                        <a:close/>
                        <a:moveTo>
                          <a:pt x="117" y="16"/>
                        </a:moveTo>
                        <a:cubicBezTo>
                          <a:pt x="119" y="18"/>
                          <a:pt x="120" y="20"/>
                          <a:pt x="120" y="22"/>
                        </a:cubicBezTo>
                        <a:cubicBezTo>
                          <a:pt x="120" y="24"/>
                          <a:pt x="119" y="26"/>
                          <a:pt x="117" y="27"/>
                        </a:cubicBezTo>
                        <a:cubicBezTo>
                          <a:pt x="106" y="38"/>
                          <a:pt x="106" y="38"/>
                          <a:pt x="106" y="38"/>
                        </a:cubicBezTo>
                        <a:cubicBezTo>
                          <a:pt x="95" y="27"/>
                          <a:pt x="95" y="27"/>
                          <a:pt x="95" y="27"/>
                        </a:cubicBezTo>
                        <a:cubicBezTo>
                          <a:pt x="106" y="16"/>
                          <a:pt x="106" y="16"/>
                          <a:pt x="106" y="16"/>
                        </a:cubicBezTo>
                        <a:cubicBezTo>
                          <a:pt x="107" y="14"/>
                          <a:pt x="109" y="13"/>
                          <a:pt x="112" y="13"/>
                        </a:cubicBezTo>
                        <a:cubicBezTo>
                          <a:pt x="114" y="13"/>
                          <a:pt x="116" y="14"/>
                          <a:pt x="117" y="16"/>
                        </a:cubicBezTo>
                        <a:close/>
                      </a:path>
                    </a:pathLst>
                  </a:custGeom>
                  <a:solidFill>
                    <a:srgbClr val="CCA349"/>
                  </a:solidFill>
                  <a:ln>
                    <a:noFill/>
                  </a:ln>
                </p:spPr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sz="1350">
                      <a:latin typeface="+mn-lt"/>
                      <a:ea typeface="+mn-ea"/>
                    </a:endParaRPr>
                  </a:p>
                </p:txBody>
              </p:sp>
              <p:sp>
                <p:nvSpPr>
                  <p:cNvPr id="47" name="ïṩļîďé" descr="gg"/>
                  <p:cNvSpPr/>
                  <p:nvPr/>
                </p:nvSpPr>
                <p:spPr bwMode="auto">
                  <a:xfrm>
                    <a:off x="8418818" y="1485011"/>
                    <a:ext cx="254678" cy="209200"/>
                  </a:xfrm>
                  <a:custGeom>
                    <a:avLst/>
                    <a:gdLst>
                      <a:gd name="T0" fmla="*/ 97 w 171"/>
                      <a:gd name="T1" fmla="*/ 133 h 139"/>
                      <a:gd name="T2" fmla="*/ 128 w 171"/>
                      <a:gd name="T3" fmla="*/ 132 h 139"/>
                      <a:gd name="T4" fmla="*/ 128 w 171"/>
                      <a:gd name="T5" fmla="*/ 102 h 139"/>
                      <a:gd name="T6" fmla="*/ 128 w 171"/>
                      <a:gd name="T7" fmla="*/ 79 h 139"/>
                      <a:gd name="T8" fmla="*/ 148 w 171"/>
                      <a:gd name="T9" fmla="*/ 93 h 139"/>
                      <a:gd name="T10" fmla="*/ 168 w 171"/>
                      <a:gd name="T11" fmla="*/ 78 h 139"/>
                      <a:gd name="T12" fmla="*/ 168 w 171"/>
                      <a:gd name="T13" fmla="*/ 60 h 139"/>
                      <a:gd name="T14" fmla="*/ 148 w 171"/>
                      <a:gd name="T15" fmla="*/ 46 h 139"/>
                      <a:gd name="T16" fmla="*/ 128 w 171"/>
                      <a:gd name="T17" fmla="*/ 60 h 139"/>
                      <a:gd name="T18" fmla="*/ 128 w 171"/>
                      <a:gd name="T19" fmla="*/ 37 h 139"/>
                      <a:gd name="T20" fmla="*/ 128 w 171"/>
                      <a:gd name="T21" fmla="*/ 6 h 139"/>
                      <a:gd name="T22" fmla="*/ 97 w 171"/>
                      <a:gd name="T23" fmla="*/ 6 h 139"/>
                      <a:gd name="T24" fmla="*/ 75 w 171"/>
                      <a:gd name="T25" fmla="*/ 6 h 139"/>
                      <a:gd name="T26" fmla="*/ 44 w 171"/>
                      <a:gd name="T27" fmla="*/ 6 h 139"/>
                      <a:gd name="T28" fmla="*/ 44 w 171"/>
                      <a:gd name="T29" fmla="*/ 37 h 139"/>
                      <a:gd name="T30" fmla="*/ 44 w 171"/>
                      <a:gd name="T31" fmla="*/ 60 h 139"/>
                      <a:gd name="T32" fmla="*/ 24 w 171"/>
                      <a:gd name="T33" fmla="*/ 46 h 139"/>
                      <a:gd name="T34" fmla="*/ 4 w 171"/>
                      <a:gd name="T35" fmla="*/ 60 h 139"/>
                      <a:gd name="T36" fmla="*/ 4 w 171"/>
                      <a:gd name="T37" fmla="*/ 78 h 139"/>
                      <a:gd name="T38" fmla="*/ 24 w 171"/>
                      <a:gd name="T39" fmla="*/ 93 h 139"/>
                      <a:gd name="T40" fmla="*/ 44 w 171"/>
                      <a:gd name="T41" fmla="*/ 79 h 139"/>
                      <a:gd name="T42" fmla="*/ 44 w 171"/>
                      <a:gd name="T43" fmla="*/ 102 h 139"/>
                      <a:gd name="T44" fmla="*/ 44 w 171"/>
                      <a:gd name="T45" fmla="*/ 133 h 139"/>
                      <a:gd name="T46" fmla="*/ 75 w 171"/>
                      <a:gd name="T47" fmla="*/ 133 h 139"/>
                      <a:gd name="T48" fmla="*/ 54 w 171"/>
                      <a:gd name="T49" fmla="*/ 123 h 139"/>
                      <a:gd name="T50" fmla="*/ 54 w 171"/>
                      <a:gd name="T51" fmla="*/ 111 h 139"/>
                      <a:gd name="T52" fmla="*/ 76 w 171"/>
                      <a:gd name="T53" fmla="*/ 112 h 139"/>
                      <a:gd name="T54" fmla="*/ 60 w 171"/>
                      <a:gd name="T55" fmla="*/ 125 h 139"/>
                      <a:gd name="T56" fmla="*/ 107 w 171"/>
                      <a:gd name="T57" fmla="*/ 100 h 139"/>
                      <a:gd name="T58" fmla="*/ 121 w 171"/>
                      <a:gd name="T59" fmla="*/ 117 h 139"/>
                      <a:gd name="T60" fmla="*/ 112 w 171"/>
                      <a:gd name="T61" fmla="*/ 125 h 139"/>
                      <a:gd name="T62" fmla="*/ 96 w 171"/>
                      <a:gd name="T63" fmla="*/ 112 h 139"/>
                      <a:gd name="T64" fmla="*/ 24 w 171"/>
                      <a:gd name="T65" fmla="*/ 79 h 139"/>
                      <a:gd name="T66" fmla="*/ 24 w 171"/>
                      <a:gd name="T67" fmla="*/ 60 h 139"/>
                      <a:gd name="T68" fmla="*/ 24 w 171"/>
                      <a:gd name="T69" fmla="*/ 79 h 139"/>
                      <a:gd name="T70" fmla="*/ 86 w 171"/>
                      <a:gd name="T71" fmla="*/ 37 h 139"/>
                      <a:gd name="T72" fmla="*/ 86 w 171"/>
                      <a:gd name="T73" fmla="*/ 60 h 139"/>
                      <a:gd name="T74" fmla="*/ 53 w 171"/>
                      <a:gd name="T75" fmla="*/ 69 h 139"/>
                      <a:gd name="T76" fmla="*/ 76 w 171"/>
                      <a:gd name="T77" fmla="*/ 69 h 139"/>
                      <a:gd name="T78" fmla="*/ 53 w 171"/>
                      <a:gd name="T79" fmla="*/ 69 h 139"/>
                      <a:gd name="T80" fmla="*/ 148 w 171"/>
                      <a:gd name="T81" fmla="*/ 60 h 139"/>
                      <a:gd name="T82" fmla="*/ 148 w 171"/>
                      <a:gd name="T83" fmla="*/ 79 h 139"/>
                      <a:gd name="T84" fmla="*/ 119 w 171"/>
                      <a:gd name="T85" fmla="*/ 69 h 139"/>
                      <a:gd name="T86" fmla="*/ 96 w 171"/>
                      <a:gd name="T87" fmla="*/ 69 h 139"/>
                      <a:gd name="T88" fmla="*/ 119 w 171"/>
                      <a:gd name="T89" fmla="*/ 69 h 139"/>
                      <a:gd name="T90" fmla="*/ 86 w 171"/>
                      <a:gd name="T91" fmla="*/ 102 h 139"/>
                      <a:gd name="T92" fmla="*/ 86 w 171"/>
                      <a:gd name="T93" fmla="*/ 79 h 139"/>
                      <a:gd name="T94" fmla="*/ 51 w 171"/>
                      <a:gd name="T95" fmla="*/ 22 h 139"/>
                      <a:gd name="T96" fmla="*/ 60 w 171"/>
                      <a:gd name="T97" fmla="*/ 13 h 139"/>
                      <a:gd name="T98" fmla="*/ 76 w 171"/>
                      <a:gd name="T99" fmla="*/ 27 h 139"/>
                      <a:gd name="T100" fmla="*/ 54 w 171"/>
                      <a:gd name="T101" fmla="*/ 27 h 139"/>
                      <a:gd name="T102" fmla="*/ 118 w 171"/>
                      <a:gd name="T103" fmla="*/ 16 h 139"/>
                      <a:gd name="T104" fmla="*/ 118 w 171"/>
                      <a:gd name="T105" fmla="*/ 27 h 139"/>
                      <a:gd name="T106" fmla="*/ 96 w 171"/>
                      <a:gd name="T107" fmla="*/ 27 h 139"/>
                      <a:gd name="T108" fmla="*/ 112 w 171"/>
                      <a:gd name="T109" fmla="*/ 13 h 13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</a:cxnLst>
                    <a:rect l="0" t="0" r="r" b="b"/>
                    <a:pathLst>
                      <a:path w="171" h="139">
                        <a:moveTo>
                          <a:pt x="86" y="121"/>
                        </a:moveTo>
                        <a:cubicBezTo>
                          <a:pt x="97" y="133"/>
                          <a:pt x="97" y="133"/>
                          <a:pt x="97" y="133"/>
                        </a:cubicBezTo>
                        <a:cubicBezTo>
                          <a:pt x="101" y="137"/>
                          <a:pt x="107" y="139"/>
                          <a:pt x="112" y="139"/>
                        </a:cubicBezTo>
                        <a:cubicBezTo>
                          <a:pt x="118" y="139"/>
                          <a:pt x="124" y="137"/>
                          <a:pt x="128" y="132"/>
                        </a:cubicBezTo>
                        <a:cubicBezTo>
                          <a:pt x="132" y="128"/>
                          <a:pt x="134" y="123"/>
                          <a:pt x="134" y="117"/>
                        </a:cubicBezTo>
                        <a:cubicBezTo>
                          <a:pt x="134" y="111"/>
                          <a:pt x="132" y="106"/>
                          <a:pt x="128" y="102"/>
                        </a:cubicBezTo>
                        <a:cubicBezTo>
                          <a:pt x="117" y="91"/>
                          <a:pt x="117" y="91"/>
                          <a:pt x="117" y="91"/>
                        </a:cubicBezTo>
                        <a:cubicBezTo>
                          <a:pt x="128" y="79"/>
                          <a:pt x="128" y="79"/>
                          <a:pt x="128" y="79"/>
                        </a:cubicBezTo>
                        <a:cubicBezTo>
                          <a:pt x="139" y="89"/>
                          <a:pt x="139" y="89"/>
                          <a:pt x="139" y="89"/>
                        </a:cubicBezTo>
                        <a:cubicBezTo>
                          <a:pt x="141" y="92"/>
                          <a:pt x="144" y="93"/>
                          <a:pt x="148" y="93"/>
                        </a:cubicBezTo>
                        <a:cubicBezTo>
                          <a:pt x="151" y="93"/>
                          <a:pt x="154" y="92"/>
                          <a:pt x="157" y="89"/>
                        </a:cubicBezTo>
                        <a:cubicBezTo>
                          <a:pt x="168" y="78"/>
                          <a:pt x="168" y="78"/>
                          <a:pt x="168" y="78"/>
                        </a:cubicBezTo>
                        <a:cubicBezTo>
                          <a:pt x="170" y="76"/>
                          <a:pt x="171" y="73"/>
                          <a:pt x="171" y="69"/>
                        </a:cubicBezTo>
                        <a:cubicBezTo>
                          <a:pt x="171" y="66"/>
                          <a:pt x="170" y="63"/>
                          <a:pt x="168" y="60"/>
                        </a:cubicBezTo>
                        <a:cubicBezTo>
                          <a:pt x="157" y="49"/>
                          <a:pt x="157" y="49"/>
                          <a:pt x="157" y="49"/>
                        </a:cubicBezTo>
                        <a:cubicBezTo>
                          <a:pt x="154" y="47"/>
                          <a:pt x="151" y="46"/>
                          <a:pt x="148" y="46"/>
                        </a:cubicBezTo>
                        <a:cubicBezTo>
                          <a:pt x="144" y="46"/>
                          <a:pt x="141" y="47"/>
                          <a:pt x="139" y="49"/>
                        </a:cubicBezTo>
                        <a:cubicBezTo>
                          <a:pt x="128" y="60"/>
                          <a:pt x="128" y="60"/>
                          <a:pt x="128" y="60"/>
                        </a:cubicBezTo>
                        <a:cubicBezTo>
                          <a:pt x="117" y="48"/>
                          <a:pt x="117" y="48"/>
                          <a:pt x="117" y="48"/>
                        </a:cubicBezTo>
                        <a:cubicBezTo>
                          <a:pt x="128" y="37"/>
                          <a:pt x="128" y="37"/>
                          <a:pt x="128" y="37"/>
                        </a:cubicBezTo>
                        <a:cubicBezTo>
                          <a:pt x="132" y="33"/>
                          <a:pt x="134" y="27"/>
                          <a:pt x="134" y="22"/>
                        </a:cubicBezTo>
                        <a:cubicBezTo>
                          <a:pt x="134" y="16"/>
                          <a:pt x="132" y="10"/>
                          <a:pt x="128" y="6"/>
                        </a:cubicBezTo>
                        <a:cubicBezTo>
                          <a:pt x="124" y="2"/>
                          <a:pt x="118" y="0"/>
                          <a:pt x="112" y="0"/>
                        </a:cubicBezTo>
                        <a:cubicBezTo>
                          <a:pt x="107" y="0"/>
                          <a:pt x="101" y="2"/>
                          <a:pt x="97" y="6"/>
                        </a:cubicBezTo>
                        <a:cubicBezTo>
                          <a:pt x="86" y="17"/>
                          <a:pt x="86" y="17"/>
                          <a:pt x="86" y="17"/>
                        </a:cubicBezTo>
                        <a:cubicBezTo>
                          <a:pt x="75" y="6"/>
                          <a:pt x="75" y="6"/>
                          <a:pt x="75" y="6"/>
                        </a:cubicBezTo>
                        <a:cubicBezTo>
                          <a:pt x="71" y="2"/>
                          <a:pt x="65" y="0"/>
                          <a:pt x="60" y="0"/>
                        </a:cubicBezTo>
                        <a:cubicBezTo>
                          <a:pt x="54" y="0"/>
                          <a:pt x="48" y="2"/>
                          <a:pt x="44" y="6"/>
                        </a:cubicBezTo>
                        <a:cubicBezTo>
                          <a:pt x="40" y="10"/>
                          <a:pt x="38" y="16"/>
                          <a:pt x="38" y="22"/>
                        </a:cubicBezTo>
                        <a:cubicBezTo>
                          <a:pt x="38" y="27"/>
                          <a:pt x="40" y="33"/>
                          <a:pt x="44" y="37"/>
                        </a:cubicBezTo>
                        <a:cubicBezTo>
                          <a:pt x="55" y="48"/>
                          <a:pt x="55" y="48"/>
                          <a:pt x="55" y="48"/>
                        </a:cubicBezTo>
                        <a:cubicBezTo>
                          <a:pt x="44" y="60"/>
                          <a:pt x="44" y="60"/>
                          <a:pt x="44" y="60"/>
                        </a:cubicBezTo>
                        <a:cubicBezTo>
                          <a:pt x="33" y="49"/>
                          <a:pt x="33" y="49"/>
                          <a:pt x="33" y="49"/>
                        </a:cubicBezTo>
                        <a:cubicBezTo>
                          <a:pt x="31" y="47"/>
                          <a:pt x="28" y="46"/>
                          <a:pt x="24" y="46"/>
                        </a:cubicBezTo>
                        <a:cubicBezTo>
                          <a:pt x="21" y="46"/>
                          <a:pt x="18" y="47"/>
                          <a:pt x="15" y="49"/>
                        </a:cubicBezTo>
                        <a:cubicBezTo>
                          <a:pt x="4" y="60"/>
                          <a:pt x="4" y="60"/>
                          <a:pt x="4" y="60"/>
                        </a:cubicBezTo>
                        <a:cubicBezTo>
                          <a:pt x="2" y="63"/>
                          <a:pt x="0" y="66"/>
                          <a:pt x="0" y="69"/>
                        </a:cubicBezTo>
                        <a:cubicBezTo>
                          <a:pt x="0" y="73"/>
                          <a:pt x="2" y="76"/>
                          <a:pt x="4" y="78"/>
                        </a:cubicBezTo>
                        <a:cubicBezTo>
                          <a:pt x="15" y="89"/>
                          <a:pt x="15" y="89"/>
                          <a:pt x="15" y="89"/>
                        </a:cubicBezTo>
                        <a:cubicBezTo>
                          <a:pt x="18" y="92"/>
                          <a:pt x="21" y="93"/>
                          <a:pt x="24" y="93"/>
                        </a:cubicBezTo>
                        <a:cubicBezTo>
                          <a:pt x="28" y="93"/>
                          <a:pt x="31" y="92"/>
                          <a:pt x="33" y="89"/>
                        </a:cubicBezTo>
                        <a:cubicBezTo>
                          <a:pt x="44" y="79"/>
                          <a:pt x="44" y="79"/>
                          <a:pt x="44" y="79"/>
                        </a:cubicBezTo>
                        <a:cubicBezTo>
                          <a:pt x="55" y="91"/>
                          <a:pt x="55" y="91"/>
                          <a:pt x="55" y="91"/>
                        </a:cubicBezTo>
                        <a:cubicBezTo>
                          <a:pt x="44" y="102"/>
                          <a:pt x="44" y="102"/>
                          <a:pt x="44" y="102"/>
                        </a:cubicBezTo>
                        <a:cubicBezTo>
                          <a:pt x="40" y="106"/>
                          <a:pt x="38" y="111"/>
                          <a:pt x="38" y="117"/>
                        </a:cubicBezTo>
                        <a:cubicBezTo>
                          <a:pt x="38" y="123"/>
                          <a:pt x="40" y="128"/>
                          <a:pt x="44" y="133"/>
                        </a:cubicBezTo>
                        <a:cubicBezTo>
                          <a:pt x="48" y="137"/>
                          <a:pt x="54" y="139"/>
                          <a:pt x="60" y="139"/>
                        </a:cubicBezTo>
                        <a:cubicBezTo>
                          <a:pt x="65" y="139"/>
                          <a:pt x="71" y="137"/>
                          <a:pt x="75" y="133"/>
                        </a:cubicBezTo>
                        <a:lnTo>
                          <a:pt x="86" y="121"/>
                        </a:lnTo>
                        <a:close/>
                        <a:moveTo>
                          <a:pt x="54" y="123"/>
                        </a:moveTo>
                        <a:cubicBezTo>
                          <a:pt x="52" y="121"/>
                          <a:pt x="51" y="119"/>
                          <a:pt x="51" y="117"/>
                        </a:cubicBezTo>
                        <a:cubicBezTo>
                          <a:pt x="51" y="115"/>
                          <a:pt x="52" y="113"/>
                          <a:pt x="54" y="111"/>
                        </a:cubicBezTo>
                        <a:cubicBezTo>
                          <a:pt x="65" y="100"/>
                          <a:pt x="65" y="100"/>
                          <a:pt x="65" y="100"/>
                        </a:cubicBezTo>
                        <a:cubicBezTo>
                          <a:pt x="76" y="112"/>
                          <a:pt x="76" y="112"/>
                          <a:pt x="76" y="112"/>
                        </a:cubicBezTo>
                        <a:cubicBezTo>
                          <a:pt x="65" y="123"/>
                          <a:pt x="65" y="123"/>
                          <a:pt x="65" y="123"/>
                        </a:cubicBezTo>
                        <a:cubicBezTo>
                          <a:pt x="64" y="124"/>
                          <a:pt x="62" y="125"/>
                          <a:pt x="60" y="125"/>
                        </a:cubicBezTo>
                        <a:cubicBezTo>
                          <a:pt x="57" y="125"/>
                          <a:pt x="55" y="124"/>
                          <a:pt x="54" y="123"/>
                        </a:cubicBezTo>
                        <a:close/>
                        <a:moveTo>
                          <a:pt x="107" y="100"/>
                        </a:moveTo>
                        <a:cubicBezTo>
                          <a:pt x="118" y="111"/>
                          <a:pt x="118" y="111"/>
                          <a:pt x="118" y="111"/>
                        </a:cubicBezTo>
                        <a:cubicBezTo>
                          <a:pt x="120" y="113"/>
                          <a:pt x="121" y="115"/>
                          <a:pt x="121" y="117"/>
                        </a:cubicBezTo>
                        <a:cubicBezTo>
                          <a:pt x="121" y="119"/>
                          <a:pt x="120" y="121"/>
                          <a:pt x="118" y="123"/>
                        </a:cubicBezTo>
                        <a:cubicBezTo>
                          <a:pt x="117" y="124"/>
                          <a:pt x="115" y="125"/>
                          <a:pt x="112" y="125"/>
                        </a:cubicBezTo>
                        <a:cubicBezTo>
                          <a:pt x="110" y="125"/>
                          <a:pt x="108" y="124"/>
                          <a:pt x="107" y="123"/>
                        </a:cubicBezTo>
                        <a:cubicBezTo>
                          <a:pt x="96" y="112"/>
                          <a:pt x="96" y="112"/>
                          <a:pt x="96" y="112"/>
                        </a:cubicBezTo>
                        <a:lnTo>
                          <a:pt x="107" y="100"/>
                        </a:lnTo>
                        <a:close/>
                        <a:moveTo>
                          <a:pt x="24" y="79"/>
                        </a:moveTo>
                        <a:cubicBezTo>
                          <a:pt x="15" y="69"/>
                          <a:pt x="15" y="69"/>
                          <a:pt x="15" y="69"/>
                        </a:cubicBezTo>
                        <a:cubicBezTo>
                          <a:pt x="24" y="60"/>
                          <a:pt x="24" y="60"/>
                          <a:pt x="24" y="60"/>
                        </a:cubicBezTo>
                        <a:cubicBezTo>
                          <a:pt x="34" y="69"/>
                          <a:pt x="34" y="69"/>
                          <a:pt x="34" y="69"/>
                        </a:cubicBezTo>
                        <a:lnTo>
                          <a:pt x="24" y="79"/>
                        </a:lnTo>
                        <a:close/>
                        <a:moveTo>
                          <a:pt x="74" y="48"/>
                        </a:moveTo>
                        <a:cubicBezTo>
                          <a:pt x="86" y="37"/>
                          <a:pt x="86" y="37"/>
                          <a:pt x="86" y="37"/>
                        </a:cubicBezTo>
                        <a:cubicBezTo>
                          <a:pt x="97" y="48"/>
                          <a:pt x="97" y="48"/>
                          <a:pt x="97" y="48"/>
                        </a:cubicBezTo>
                        <a:cubicBezTo>
                          <a:pt x="86" y="60"/>
                          <a:pt x="86" y="60"/>
                          <a:pt x="86" y="60"/>
                        </a:cubicBezTo>
                        <a:lnTo>
                          <a:pt x="74" y="48"/>
                        </a:lnTo>
                        <a:close/>
                        <a:moveTo>
                          <a:pt x="53" y="69"/>
                        </a:moveTo>
                        <a:cubicBezTo>
                          <a:pt x="65" y="58"/>
                          <a:pt x="65" y="58"/>
                          <a:pt x="65" y="58"/>
                        </a:cubicBezTo>
                        <a:cubicBezTo>
                          <a:pt x="76" y="69"/>
                          <a:pt x="76" y="69"/>
                          <a:pt x="76" y="69"/>
                        </a:cubicBezTo>
                        <a:cubicBezTo>
                          <a:pt x="65" y="81"/>
                          <a:pt x="65" y="81"/>
                          <a:pt x="65" y="81"/>
                        </a:cubicBezTo>
                        <a:lnTo>
                          <a:pt x="53" y="69"/>
                        </a:lnTo>
                        <a:close/>
                        <a:moveTo>
                          <a:pt x="138" y="69"/>
                        </a:moveTo>
                        <a:cubicBezTo>
                          <a:pt x="148" y="60"/>
                          <a:pt x="148" y="60"/>
                          <a:pt x="148" y="60"/>
                        </a:cubicBezTo>
                        <a:cubicBezTo>
                          <a:pt x="157" y="69"/>
                          <a:pt x="157" y="69"/>
                          <a:pt x="157" y="69"/>
                        </a:cubicBezTo>
                        <a:cubicBezTo>
                          <a:pt x="148" y="79"/>
                          <a:pt x="148" y="79"/>
                          <a:pt x="148" y="79"/>
                        </a:cubicBezTo>
                        <a:lnTo>
                          <a:pt x="138" y="69"/>
                        </a:lnTo>
                        <a:close/>
                        <a:moveTo>
                          <a:pt x="119" y="69"/>
                        </a:moveTo>
                        <a:cubicBezTo>
                          <a:pt x="107" y="81"/>
                          <a:pt x="107" y="81"/>
                          <a:pt x="107" y="81"/>
                        </a:cubicBezTo>
                        <a:cubicBezTo>
                          <a:pt x="96" y="69"/>
                          <a:pt x="96" y="69"/>
                          <a:pt x="96" y="69"/>
                        </a:cubicBezTo>
                        <a:cubicBezTo>
                          <a:pt x="107" y="58"/>
                          <a:pt x="107" y="58"/>
                          <a:pt x="107" y="58"/>
                        </a:cubicBezTo>
                        <a:lnTo>
                          <a:pt x="119" y="69"/>
                        </a:lnTo>
                        <a:close/>
                        <a:moveTo>
                          <a:pt x="97" y="91"/>
                        </a:moveTo>
                        <a:cubicBezTo>
                          <a:pt x="86" y="102"/>
                          <a:pt x="86" y="102"/>
                          <a:pt x="86" y="102"/>
                        </a:cubicBezTo>
                        <a:cubicBezTo>
                          <a:pt x="74" y="91"/>
                          <a:pt x="74" y="91"/>
                          <a:pt x="74" y="91"/>
                        </a:cubicBezTo>
                        <a:cubicBezTo>
                          <a:pt x="86" y="79"/>
                          <a:pt x="86" y="79"/>
                          <a:pt x="86" y="79"/>
                        </a:cubicBezTo>
                        <a:lnTo>
                          <a:pt x="97" y="91"/>
                        </a:lnTo>
                        <a:close/>
                        <a:moveTo>
                          <a:pt x="51" y="22"/>
                        </a:moveTo>
                        <a:cubicBezTo>
                          <a:pt x="51" y="20"/>
                          <a:pt x="52" y="17"/>
                          <a:pt x="54" y="16"/>
                        </a:cubicBezTo>
                        <a:cubicBezTo>
                          <a:pt x="55" y="14"/>
                          <a:pt x="57" y="13"/>
                          <a:pt x="60" y="13"/>
                        </a:cubicBezTo>
                        <a:cubicBezTo>
                          <a:pt x="62" y="13"/>
                          <a:pt x="64" y="14"/>
                          <a:pt x="65" y="16"/>
                        </a:cubicBezTo>
                        <a:cubicBezTo>
                          <a:pt x="76" y="27"/>
                          <a:pt x="76" y="27"/>
                          <a:pt x="76" y="27"/>
                        </a:cubicBezTo>
                        <a:cubicBezTo>
                          <a:pt x="65" y="38"/>
                          <a:pt x="65" y="38"/>
                          <a:pt x="65" y="38"/>
                        </a:cubicBezTo>
                        <a:cubicBezTo>
                          <a:pt x="54" y="27"/>
                          <a:pt x="54" y="27"/>
                          <a:pt x="54" y="27"/>
                        </a:cubicBezTo>
                        <a:cubicBezTo>
                          <a:pt x="52" y="26"/>
                          <a:pt x="51" y="24"/>
                          <a:pt x="51" y="22"/>
                        </a:cubicBezTo>
                        <a:close/>
                        <a:moveTo>
                          <a:pt x="118" y="16"/>
                        </a:moveTo>
                        <a:cubicBezTo>
                          <a:pt x="120" y="18"/>
                          <a:pt x="121" y="20"/>
                          <a:pt x="121" y="22"/>
                        </a:cubicBezTo>
                        <a:cubicBezTo>
                          <a:pt x="121" y="24"/>
                          <a:pt x="120" y="26"/>
                          <a:pt x="118" y="27"/>
                        </a:cubicBezTo>
                        <a:cubicBezTo>
                          <a:pt x="107" y="38"/>
                          <a:pt x="107" y="38"/>
                          <a:pt x="107" y="38"/>
                        </a:cubicBezTo>
                        <a:cubicBezTo>
                          <a:pt x="96" y="27"/>
                          <a:pt x="96" y="27"/>
                          <a:pt x="96" y="27"/>
                        </a:cubicBezTo>
                        <a:cubicBezTo>
                          <a:pt x="107" y="16"/>
                          <a:pt x="107" y="16"/>
                          <a:pt x="107" y="16"/>
                        </a:cubicBezTo>
                        <a:cubicBezTo>
                          <a:pt x="108" y="14"/>
                          <a:pt x="110" y="13"/>
                          <a:pt x="112" y="13"/>
                        </a:cubicBezTo>
                        <a:cubicBezTo>
                          <a:pt x="115" y="13"/>
                          <a:pt x="117" y="14"/>
                          <a:pt x="118" y="16"/>
                        </a:cubicBezTo>
                        <a:close/>
                      </a:path>
                    </a:pathLst>
                  </a:custGeom>
                  <a:solidFill>
                    <a:srgbClr val="CCA349"/>
                  </a:solidFill>
                  <a:ln>
                    <a:noFill/>
                  </a:ln>
                </p:spPr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sz="1350">
                      <a:latin typeface="+mn-lt"/>
                      <a:ea typeface="+mn-ea"/>
                    </a:endParaRPr>
                  </a:p>
                </p:txBody>
              </p:sp>
            </p:grpSp>
          </p:grpSp>
          <p:grpSp>
            <p:nvGrpSpPr>
              <p:cNvPr id="27660" name="组合 15"/>
              <p:cNvGrpSpPr/>
              <p:nvPr/>
            </p:nvGrpSpPr>
            <p:grpSpPr bwMode="auto">
              <a:xfrm>
                <a:off x="2049413" y="393114"/>
                <a:ext cx="276780" cy="656320"/>
                <a:chOff x="1160860" y="771525"/>
                <a:chExt cx="1035844" cy="2456260"/>
              </a:xfrm>
            </p:grpSpPr>
            <p:sp>
              <p:nvSpPr>
                <p:cNvPr id="30" name="íṧḷîďê"/>
                <p:cNvSpPr/>
                <p:nvPr/>
              </p:nvSpPr>
              <p:spPr bwMode="auto">
                <a:xfrm>
                  <a:off x="1294844" y="772291"/>
                  <a:ext cx="901860" cy="2453935"/>
                </a:xfrm>
                <a:custGeom>
                  <a:avLst/>
                  <a:gdLst>
                    <a:gd name="T0" fmla="*/ 412 w 609"/>
                    <a:gd name="T1" fmla="*/ 1005 h 1652"/>
                    <a:gd name="T2" fmla="*/ 412 w 609"/>
                    <a:gd name="T3" fmla="*/ 992 h 1652"/>
                    <a:gd name="T4" fmla="*/ 406 w 609"/>
                    <a:gd name="T5" fmla="*/ 940 h 1652"/>
                    <a:gd name="T6" fmla="*/ 310 w 609"/>
                    <a:gd name="T7" fmla="*/ 0 h 1652"/>
                    <a:gd name="T8" fmla="*/ 299 w 609"/>
                    <a:gd name="T9" fmla="*/ 940 h 1652"/>
                    <a:gd name="T10" fmla="*/ 203 w 609"/>
                    <a:gd name="T11" fmla="*/ 940 h 1652"/>
                    <a:gd name="T12" fmla="*/ 197 w 609"/>
                    <a:gd name="T13" fmla="*/ 1005 h 1652"/>
                    <a:gd name="T14" fmla="*/ 4 w 609"/>
                    <a:gd name="T15" fmla="*/ 1222 h 1652"/>
                    <a:gd name="T16" fmla="*/ 4 w 609"/>
                    <a:gd name="T17" fmla="*/ 1223 h 1652"/>
                    <a:gd name="T18" fmla="*/ 2 w 609"/>
                    <a:gd name="T19" fmla="*/ 1235 h 1652"/>
                    <a:gd name="T20" fmla="*/ 1 w 609"/>
                    <a:gd name="T21" fmla="*/ 1249 h 1652"/>
                    <a:gd name="T22" fmla="*/ 0 w 609"/>
                    <a:gd name="T23" fmla="*/ 1266 h 1652"/>
                    <a:gd name="T24" fmla="*/ 197 w 609"/>
                    <a:gd name="T25" fmla="*/ 1527 h 1652"/>
                    <a:gd name="T26" fmla="*/ 203 w 609"/>
                    <a:gd name="T27" fmla="*/ 1591 h 1652"/>
                    <a:gd name="T28" fmla="*/ 204 w 609"/>
                    <a:gd name="T29" fmla="*/ 1634 h 1652"/>
                    <a:gd name="T30" fmla="*/ 221 w 609"/>
                    <a:gd name="T31" fmla="*/ 1606 h 1652"/>
                    <a:gd name="T32" fmla="*/ 218 w 609"/>
                    <a:gd name="T33" fmla="*/ 1642 h 1652"/>
                    <a:gd name="T34" fmla="*/ 223 w 609"/>
                    <a:gd name="T35" fmla="*/ 1643 h 1652"/>
                    <a:gd name="T36" fmla="*/ 242 w 609"/>
                    <a:gd name="T37" fmla="*/ 1606 h 1652"/>
                    <a:gd name="T38" fmla="*/ 243 w 609"/>
                    <a:gd name="T39" fmla="*/ 1648 h 1652"/>
                    <a:gd name="T40" fmla="*/ 250 w 609"/>
                    <a:gd name="T41" fmla="*/ 1649 h 1652"/>
                    <a:gd name="T42" fmla="*/ 259 w 609"/>
                    <a:gd name="T43" fmla="*/ 1616 h 1652"/>
                    <a:gd name="T44" fmla="*/ 271 w 609"/>
                    <a:gd name="T45" fmla="*/ 1651 h 1652"/>
                    <a:gd name="T46" fmla="*/ 278 w 609"/>
                    <a:gd name="T47" fmla="*/ 1652 h 1652"/>
                    <a:gd name="T48" fmla="*/ 292 w 609"/>
                    <a:gd name="T49" fmla="*/ 1606 h 1652"/>
                    <a:gd name="T50" fmla="*/ 302 w 609"/>
                    <a:gd name="T51" fmla="*/ 1652 h 1652"/>
                    <a:gd name="T52" fmla="*/ 314 w 609"/>
                    <a:gd name="T53" fmla="*/ 1652 h 1652"/>
                    <a:gd name="T54" fmla="*/ 325 w 609"/>
                    <a:gd name="T55" fmla="*/ 1603 h 1652"/>
                    <a:gd name="T56" fmla="*/ 338 w 609"/>
                    <a:gd name="T57" fmla="*/ 1651 h 1652"/>
                    <a:gd name="T58" fmla="*/ 346 w 609"/>
                    <a:gd name="T59" fmla="*/ 1651 h 1652"/>
                    <a:gd name="T60" fmla="*/ 353 w 609"/>
                    <a:gd name="T61" fmla="*/ 1603 h 1652"/>
                    <a:gd name="T62" fmla="*/ 362 w 609"/>
                    <a:gd name="T63" fmla="*/ 1649 h 1652"/>
                    <a:gd name="T64" fmla="*/ 360 w 609"/>
                    <a:gd name="T65" fmla="*/ 1591 h 1652"/>
                    <a:gd name="T66" fmla="*/ 378 w 609"/>
                    <a:gd name="T67" fmla="*/ 1646 h 1652"/>
                    <a:gd name="T68" fmla="*/ 390 w 609"/>
                    <a:gd name="T69" fmla="*/ 1642 h 1652"/>
                    <a:gd name="T70" fmla="*/ 392 w 609"/>
                    <a:gd name="T71" fmla="*/ 1596 h 1652"/>
                    <a:gd name="T72" fmla="*/ 405 w 609"/>
                    <a:gd name="T73" fmla="*/ 1634 h 1652"/>
                    <a:gd name="T74" fmla="*/ 406 w 609"/>
                    <a:gd name="T75" fmla="*/ 1591 h 1652"/>
                    <a:gd name="T76" fmla="*/ 407 w 609"/>
                    <a:gd name="T77" fmla="*/ 1591 h 1652"/>
                    <a:gd name="T78" fmla="*/ 412 w 609"/>
                    <a:gd name="T79" fmla="*/ 1585 h 1652"/>
                    <a:gd name="T80" fmla="*/ 412 w 609"/>
                    <a:gd name="T81" fmla="*/ 1573 h 1652"/>
                    <a:gd name="T82" fmla="*/ 409 w 609"/>
                    <a:gd name="T83" fmla="*/ 1522 h 1652"/>
                    <a:gd name="T84" fmla="*/ 422 w 609"/>
                    <a:gd name="T85" fmla="*/ 1517 h 1652"/>
                    <a:gd name="T86" fmla="*/ 436 w 609"/>
                    <a:gd name="T87" fmla="*/ 1512 h 1652"/>
                    <a:gd name="T88" fmla="*/ 449 w 609"/>
                    <a:gd name="T89" fmla="*/ 1506 h 1652"/>
                    <a:gd name="T90" fmla="*/ 461 w 609"/>
                    <a:gd name="T91" fmla="*/ 1500 h 1652"/>
                    <a:gd name="T92" fmla="*/ 474 w 609"/>
                    <a:gd name="T93" fmla="*/ 1492 h 1652"/>
                    <a:gd name="T94" fmla="*/ 486 w 609"/>
                    <a:gd name="T95" fmla="*/ 1485 h 1652"/>
                    <a:gd name="T96" fmla="*/ 497 w 609"/>
                    <a:gd name="T97" fmla="*/ 1477 h 1652"/>
                    <a:gd name="T98" fmla="*/ 508 w 609"/>
                    <a:gd name="T99" fmla="*/ 1468 h 1652"/>
                    <a:gd name="T100" fmla="*/ 519 w 609"/>
                    <a:gd name="T101" fmla="*/ 1459 h 1652"/>
                    <a:gd name="T102" fmla="*/ 529 w 609"/>
                    <a:gd name="T103" fmla="*/ 1450 h 1652"/>
                    <a:gd name="T104" fmla="*/ 538 w 609"/>
                    <a:gd name="T105" fmla="*/ 1440 h 1652"/>
                    <a:gd name="T106" fmla="*/ 548 w 609"/>
                    <a:gd name="T107" fmla="*/ 1430 h 1652"/>
                    <a:gd name="T108" fmla="*/ 609 w 609"/>
                    <a:gd name="T109" fmla="*/ 1266 h 16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</a:cxnLst>
                  <a:rect l="0" t="0" r="r" b="b"/>
                  <a:pathLst>
                    <a:path w="609" h="1652">
                      <a:moveTo>
                        <a:pt x="409" y="1010"/>
                      </a:moveTo>
                      <a:cubicBezTo>
                        <a:pt x="411" y="1009"/>
                        <a:pt x="412" y="1007"/>
                        <a:pt x="412" y="1005"/>
                      </a:cubicBezTo>
                      <a:cubicBezTo>
                        <a:pt x="412" y="992"/>
                        <a:pt x="412" y="992"/>
                        <a:pt x="412" y="992"/>
                      </a:cubicBezTo>
                      <a:cubicBezTo>
                        <a:pt x="412" y="992"/>
                        <a:pt x="412" y="992"/>
                        <a:pt x="412" y="992"/>
                      </a:cubicBezTo>
                      <a:cubicBezTo>
                        <a:pt x="412" y="946"/>
                        <a:pt x="412" y="946"/>
                        <a:pt x="412" y="946"/>
                      </a:cubicBezTo>
                      <a:cubicBezTo>
                        <a:pt x="412" y="943"/>
                        <a:pt x="409" y="940"/>
                        <a:pt x="406" y="940"/>
                      </a:cubicBezTo>
                      <a:cubicBezTo>
                        <a:pt x="310" y="940"/>
                        <a:pt x="310" y="940"/>
                        <a:pt x="310" y="940"/>
                      </a:cubicBezTo>
                      <a:cubicBezTo>
                        <a:pt x="310" y="0"/>
                        <a:pt x="310" y="0"/>
                        <a:pt x="310" y="0"/>
                      </a:cubicBezTo>
                      <a:cubicBezTo>
                        <a:pt x="299" y="0"/>
                        <a:pt x="299" y="0"/>
                        <a:pt x="299" y="0"/>
                      </a:cubicBezTo>
                      <a:cubicBezTo>
                        <a:pt x="299" y="940"/>
                        <a:pt x="299" y="940"/>
                        <a:pt x="299" y="940"/>
                      </a:cubicBezTo>
                      <a:cubicBezTo>
                        <a:pt x="217" y="940"/>
                        <a:pt x="217" y="940"/>
                        <a:pt x="217" y="940"/>
                      </a:cubicBezTo>
                      <a:cubicBezTo>
                        <a:pt x="203" y="940"/>
                        <a:pt x="203" y="940"/>
                        <a:pt x="203" y="940"/>
                      </a:cubicBezTo>
                      <a:cubicBezTo>
                        <a:pt x="200" y="940"/>
                        <a:pt x="197" y="943"/>
                        <a:pt x="197" y="946"/>
                      </a:cubicBezTo>
                      <a:cubicBezTo>
                        <a:pt x="197" y="1005"/>
                        <a:pt x="197" y="1005"/>
                        <a:pt x="197" y="1005"/>
                      </a:cubicBezTo>
                      <a:cubicBezTo>
                        <a:pt x="197" y="1007"/>
                        <a:pt x="198" y="1009"/>
                        <a:pt x="200" y="1010"/>
                      </a:cubicBezTo>
                      <a:cubicBezTo>
                        <a:pt x="98" y="1043"/>
                        <a:pt x="22" y="1124"/>
                        <a:pt x="4" y="1222"/>
                      </a:cubicBezTo>
                      <a:cubicBezTo>
                        <a:pt x="4" y="1222"/>
                        <a:pt x="4" y="1222"/>
                        <a:pt x="4" y="1222"/>
                      </a:cubicBezTo>
                      <a:cubicBezTo>
                        <a:pt x="4" y="1222"/>
                        <a:pt x="4" y="1223"/>
                        <a:pt x="4" y="1223"/>
                      </a:cubicBezTo>
                      <a:cubicBezTo>
                        <a:pt x="4" y="1225"/>
                        <a:pt x="3" y="1226"/>
                        <a:pt x="3" y="1228"/>
                      </a:cubicBezTo>
                      <a:cubicBezTo>
                        <a:pt x="3" y="1231"/>
                        <a:pt x="2" y="1233"/>
                        <a:pt x="2" y="1235"/>
                      </a:cubicBezTo>
                      <a:cubicBezTo>
                        <a:pt x="2" y="1237"/>
                        <a:pt x="2" y="1239"/>
                        <a:pt x="1" y="1241"/>
                      </a:cubicBezTo>
                      <a:cubicBezTo>
                        <a:pt x="1" y="1243"/>
                        <a:pt x="1" y="1246"/>
                        <a:pt x="1" y="1249"/>
                      </a:cubicBezTo>
                      <a:cubicBezTo>
                        <a:pt x="1" y="1250"/>
                        <a:pt x="0" y="1252"/>
                        <a:pt x="0" y="1253"/>
                      </a:cubicBezTo>
                      <a:cubicBezTo>
                        <a:pt x="0" y="1257"/>
                        <a:pt x="0" y="1262"/>
                        <a:pt x="0" y="1266"/>
                      </a:cubicBezTo>
                      <a:cubicBezTo>
                        <a:pt x="0" y="1384"/>
                        <a:pt x="83" y="1484"/>
                        <a:pt x="200" y="1522"/>
                      </a:cubicBezTo>
                      <a:cubicBezTo>
                        <a:pt x="198" y="1523"/>
                        <a:pt x="197" y="1525"/>
                        <a:pt x="197" y="1527"/>
                      </a:cubicBezTo>
                      <a:cubicBezTo>
                        <a:pt x="197" y="1585"/>
                        <a:pt x="197" y="1585"/>
                        <a:pt x="197" y="1585"/>
                      </a:cubicBezTo>
                      <a:cubicBezTo>
                        <a:pt x="197" y="1589"/>
                        <a:pt x="200" y="1591"/>
                        <a:pt x="203" y="1591"/>
                      </a:cubicBezTo>
                      <a:cubicBezTo>
                        <a:pt x="214" y="1591"/>
                        <a:pt x="214" y="1591"/>
                        <a:pt x="214" y="1591"/>
                      </a:cubicBezTo>
                      <a:cubicBezTo>
                        <a:pt x="204" y="1634"/>
                        <a:pt x="204" y="1634"/>
                        <a:pt x="204" y="1634"/>
                      </a:cubicBezTo>
                      <a:cubicBezTo>
                        <a:pt x="204" y="1634"/>
                        <a:pt x="205" y="1635"/>
                        <a:pt x="208" y="1637"/>
                      </a:cubicBezTo>
                      <a:cubicBezTo>
                        <a:pt x="212" y="1629"/>
                        <a:pt x="217" y="1614"/>
                        <a:pt x="221" y="1606"/>
                      </a:cubicBezTo>
                      <a:cubicBezTo>
                        <a:pt x="219" y="1615"/>
                        <a:pt x="214" y="1630"/>
                        <a:pt x="212" y="1639"/>
                      </a:cubicBezTo>
                      <a:cubicBezTo>
                        <a:pt x="214" y="1640"/>
                        <a:pt x="216" y="1641"/>
                        <a:pt x="218" y="1642"/>
                      </a:cubicBezTo>
                      <a:cubicBezTo>
                        <a:pt x="221" y="1634"/>
                        <a:pt x="232" y="1610"/>
                        <a:pt x="232" y="1606"/>
                      </a:cubicBezTo>
                      <a:cubicBezTo>
                        <a:pt x="233" y="1611"/>
                        <a:pt x="225" y="1636"/>
                        <a:pt x="223" y="1643"/>
                      </a:cubicBezTo>
                      <a:cubicBezTo>
                        <a:pt x="225" y="1644"/>
                        <a:pt x="226" y="1644"/>
                        <a:pt x="228" y="1644"/>
                      </a:cubicBezTo>
                      <a:cubicBezTo>
                        <a:pt x="232" y="1639"/>
                        <a:pt x="242" y="1607"/>
                        <a:pt x="242" y="1606"/>
                      </a:cubicBezTo>
                      <a:cubicBezTo>
                        <a:pt x="242" y="1617"/>
                        <a:pt x="236" y="1641"/>
                        <a:pt x="234" y="1646"/>
                      </a:cubicBezTo>
                      <a:cubicBezTo>
                        <a:pt x="238" y="1647"/>
                        <a:pt x="238" y="1647"/>
                        <a:pt x="243" y="1648"/>
                      </a:cubicBezTo>
                      <a:cubicBezTo>
                        <a:pt x="245" y="1636"/>
                        <a:pt x="246" y="1616"/>
                        <a:pt x="253" y="1607"/>
                      </a:cubicBezTo>
                      <a:cubicBezTo>
                        <a:pt x="253" y="1619"/>
                        <a:pt x="250" y="1637"/>
                        <a:pt x="250" y="1649"/>
                      </a:cubicBezTo>
                      <a:cubicBezTo>
                        <a:pt x="252" y="1649"/>
                        <a:pt x="253" y="1649"/>
                        <a:pt x="254" y="1650"/>
                      </a:cubicBezTo>
                      <a:cubicBezTo>
                        <a:pt x="256" y="1643"/>
                        <a:pt x="259" y="1617"/>
                        <a:pt x="259" y="1616"/>
                      </a:cubicBezTo>
                      <a:cubicBezTo>
                        <a:pt x="259" y="1617"/>
                        <a:pt x="261" y="1645"/>
                        <a:pt x="260" y="1650"/>
                      </a:cubicBezTo>
                      <a:cubicBezTo>
                        <a:pt x="264" y="1651"/>
                        <a:pt x="267" y="1651"/>
                        <a:pt x="271" y="1651"/>
                      </a:cubicBezTo>
                      <a:cubicBezTo>
                        <a:pt x="273" y="1634"/>
                        <a:pt x="272" y="1617"/>
                        <a:pt x="275" y="1600"/>
                      </a:cubicBezTo>
                      <a:cubicBezTo>
                        <a:pt x="279" y="1617"/>
                        <a:pt x="276" y="1638"/>
                        <a:pt x="278" y="1652"/>
                      </a:cubicBezTo>
                      <a:cubicBezTo>
                        <a:pt x="281" y="1652"/>
                        <a:pt x="283" y="1652"/>
                        <a:pt x="285" y="1652"/>
                      </a:cubicBezTo>
                      <a:cubicBezTo>
                        <a:pt x="290" y="1641"/>
                        <a:pt x="287" y="1621"/>
                        <a:pt x="292" y="1606"/>
                      </a:cubicBezTo>
                      <a:cubicBezTo>
                        <a:pt x="292" y="1620"/>
                        <a:pt x="292" y="1639"/>
                        <a:pt x="292" y="1652"/>
                      </a:cubicBezTo>
                      <a:cubicBezTo>
                        <a:pt x="295" y="1652"/>
                        <a:pt x="299" y="1652"/>
                        <a:pt x="302" y="1652"/>
                      </a:cubicBezTo>
                      <a:cubicBezTo>
                        <a:pt x="305" y="1639"/>
                        <a:pt x="304" y="1618"/>
                        <a:pt x="302" y="1606"/>
                      </a:cubicBezTo>
                      <a:cubicBezTo>
                        <a:pt x="310" y="1617"/>
                        <a:pt x="310" y="1639"/>
                        <a:pt x="314" y="1652"/>
                      </a:cubicBezTo>
                      <a:cubicBezTo>
                        <a:pt x="318" y="1652"/>
                        <a:pt x="318" y="1652"/>
                        <a:pt x="322" y="1652"/>
                      </a:cubicBezTo>
                      <a:cubicBezTo>
                        <a:pt x="324" y="1636"/>
                        <a:pt x="320" y="1619"/>
                        <a:pt x="325" y="1603"/>
                      </a:cubicBezTo>
                      <a:cubicBezTo>
                        <a:pt x="325" y="1617"/>
                        <a:pt x="328" y="1637"/>
                        <a:pt x="329" y="1652"/>
                      </a:cubicBezTo>
                      <a:cubicBezTo>
                        <a:pt x="332" y="1652"/>
                        <a:pt x="335" y="1651"/>
                        <a:pt x="338" y="1651"/>
                      </a:cubicBezTo>
                      <a:cubicBezTo>
                        <a:pt x="338" y="1641"/>
                        <a:pt x="333" y="1615"/>
                        <a:pt x="336" y="1603"/>
                      </a:cubicBezTo>
                      <a:cubicBezTo>
                        <a:pt x="345" y="1615"/>
                        <a:pt x="343" y="1640"/>
                        <a:pt x="346" y="1651"/>
                      </a:cubicBezTo>
                      <a:cubicBezTo>
                        <a:pt x="348" y="1650"/>
                        <a:pt x="349" y="1650"/>
                        <a:pt x="351" y="1650"/>
                      </a:cubicBezTo>
                      <a:cubicBezTo>
                        <a:pt x="347" y="1634"/>
                        <a:pt x="348" y="1618"/>
                        <a:pt x="353" y="1603"/>
                      </a:cubicBezTo>
                      <a:cubicBezTo>
                        <a:pt x="353" y="1617"/>
                        <a:pt x="356" y="1634"/>
                        <a:pt x="359" y="1649"/>
                      </a:cubicBezTo>
                      <a:cubicBezTo>
                        <a:pt x="360" y="1649"/>
                        <a:pt x="361" y="1649"/>
                        <a:pt x="362" y="1649"/>
                      </a:cubicBezTo>
                      <a:cubicBezTo>
                        <a:pt x="365" y="1633"/>
                        <a:pt x="360" y="1611"/>
                        <a:pt x="360" y="1591"/>
                      </a:cubicBezTo>
                      <a:cubicBezTo>
                        <a:pt x="360" y="1591"/>
                        <a:pt x="360" y="1591"/>
                        <a:pt x="360" y="1591"/>
                      </a:cubicBezTo>
                      <a:cubicBezTo>
                        <a:pt x="366" y="1611"/>
                        <a:pt x="369" y="1635"/>
                        <a:pt x="371" y="1647"/>
                      </a:cubicBezTo>
                      <a:cubicBezTo>
                        <a:pt x="373" y="1647"/>
                        <a:pt x="375" y="1646"/>
                        <a:pt x="378" y="1646"/>
                      </a:cubicBezTo>
                      <a:cubicBezTo>
                        <a:pt x="380" y="1634"/>
                        <a:pt x="374" y="1621"/>
                        <a:pt x="376" y="1607"/>
                      </a:cubicBezTo>
                      <a:cubicBezTo>
                        <a:pt x="381" y="1621"/>
                        <a:pt x="387" y="1630"/>
                        <a:pt x="390" y="1642"/>
                      </a:cubicBezTo>
                      <a:cubicBezTo>
                        <a:pt x="391" y="1642"/>
                        <a:pt x="391" y="1641"/>
                        <a:pt x="392" y="1641"/>
                      </a:cubicBezTo>
                      <a:cubicBezTo>
                        <a:pt x="393" y="1629"/>
                        <a:pt x="392" y="1610"/>
                        <a:pt x="392" y="1596"/>
                      </a:cubicBezTo>
                      <a:cubicBezTo>
                        <a:pt x="395" y="1611"/>
                        <a:pt x="398" y="1623"/>
                        <a:pt x="400" y="1637"/>
                      </a:cubicBezTo>
                      <a:cubicBezTo>
                        <a:pt x="404" y="1635"/>
                        <a:pt x="405" y="1634"/>
                        <a:pt x="405" y="1634"/>
                      </a:cubicBezTo>
                      <a:cubicBezTo>
                        <a:pt x="396" y="1591"/>
                        <a:pt x="396" y="1591"/>
                        <a:pt x="396" y="1591"/>
                      </a:cubicBezTo>
                      <a:cubicBezTo>
                        <a:pt x="406" y="1591"/>
                        <a:pt x="406" y="1591"/>
                        <a:pt x="406" y="1591"/>
                      </a:cubicBezTo>
                      <a:cubicBezTo>
                        <a:pt x="406" y="1591"/>
                        <a:pt x="406" y="1591"/>
                        <a:pt x="406" y="1591"/>
                      </a:cubicBezTo>
                      <a:cubicBezTo>
                        <a:pt x="406" y="1591"/>
                        <a:pt x="407" y="1591"/>
                        <a:pt x="407" y="1591"/>
                      </a:cubicBezTo>
                      <a:cubicBezTo>
                        <a:pt x="408" y="1591"/>
                        <a:pt x="408" y="1591"/>
                        <a:pt x="408" y="1591"/>
                      </a:cubicBezTo>
                      <a:cubicBezTo>
                        <a:pt x="410" y="1590"/>
                        <a:pt x="412" y="1588"/>
                        <a:pt x="412" y="1585"/>
                      </a:cubicBezTo>
                      <a:cubicBezTo>
                        <a:pt x="412" y="1573"/>
                        <a:pt x="412" y="1573"/>
                        <a:pt x="412" y="1573"/>
                      </a:cubicBezTo>
                      <a:cubicBezTo>
                        <a:pt x="412" y="1573"/>
                        <a:pt x="412" y="1573"/>
                        <a:pt x="412" y="1573"/>
                      </a:cubicBezTo>
                      <a:cubicBezTo>
                        <a:pt x="412" y="1527"/>
                        <a:pt x="412" y="1527"/>
                        <a:pt x="412" y="1527"/>
                      </a:cubicBezTo>
                      <a:cubicBezTo>
                        <a:pt x="412" y="1525"/>
                        <a:pt x="411" y="1523"/>
                        <a:pt x="409" y="1522"/>
                      </a:cubicBezTo>
                      <a:cubicBezTo>
                        <a:pt x="409" y="1522"/>
                        <a:pt x="409" y="1522"/>
                        <a:pt x="410" y="1522"/>
                      </a:cubicBezTo>
                      <a:cubicBezTo>
                        <a:pt x="414" y="1520"/>
                        <a:pt x="418" y="1519"/>
                        <a:pt x="422" y="1517"/>
                      </a:cubicBezTo>
                      <a:cubicBezTo>
                        <a:pt x="423" y="1517"/>
                        <a:pt x="423" y="1517"/>
                        <a:pt x="424" y="1516"/>
                      </a:cubicBezTo>
                      <a:cubicBezTo>
                        <a:pt x="428" y="1515"/>
                        <a:pt x="432" y="1513"/>
                        <a:pt x="436" y="1512"/>
                      </a:cubicBezTo>
                      <a:cubicBezTo>
                        <a:pt x="437" y="1512"/>
                        <a:pt x="437" y="1511"/>
                        <a:pt x="438" y="1511"/>
                      </a:cubicBezTo>
                      <a:cubicBezTo>
                        <a:pt x="441" y="1509"/>
                        <a:pt x="445" y="1508"/>
                        <a:pt x="449" y="1506"/>
                      </a:cubicBezTo>
                      <a:cubicBezTo>
                        <a:pt x="449" y="1506"/>
                        <a:pt x="450" y="1506"/>
                        <a:pt x="450" y="1505"/>
                      </a:cubicBezTo>
                      <a:cubicBezTo>
                        <a:pt x="454" y="1504"/>
                        <a:pt x="457" y="1502"/>
                        <a:pt x="461" y="1500"/>
                      </a:cubicBezTo>
                      <a:cubicBezTo>
                        <a:pt x="462" y="1499"/>
                        <a:pt x="463" y="1499"/>
                        <a:pt x="464" y="1498"/>
                      </a:cubicBezTo>
                      <a:cubicBezTo>
                        <a:pt x="467" y="1496"/>
                        <a:pt x="470" y="1494"/>
                        <a:pt x="474" y="1492"/>
                      </a:cubicBezTo>
                      <a:cubicBezTo>
                        <a:pt x="475" y="1492"/>
                        <a:pt x="475" y="1491"/>
                        <a:pt x="476" y="1491"/>
                      </a:cubicBezTo>
                      <a:cubicBezTo>
                        <a:pt x="479" y="1489"/>
                        <a:pt x="483" y="1487"/>
                        <a:pt x="486" y="1485"/>
                      </a:cubicBezTo>
                      <a:cubicBezTo>
                        <a:pt x="486" y="1485"/>
                        <a:pt x="487" y="1484"/>
                        <a:pt x="487" y="1484"/>
                      </a:cubicBezTo>
                      <a:cubicBezTo>
                        <a:pt x="490" y="1482"/>
                        <a:pt x="494" y="1480"/>
                        <a:pt x="497" y="1477"/>
                      </a:cubicBezTo>
                      <a:cubicBezTo>
                        <a:pt x="498" y="1477"/>
                        <a:pt x="498" y="1476"/>
                        <a:pt x="499" y="1475"/>
                      </a:cubicBezTo>
                      <a:cubicBezTo>
                        <a:pt x="502" y="1473"/>
                        <a:pt x="505" y="1471"/>
                        <a:pt x="508" y="1468"/>
                      </a:cubicBezTo>
                      <a:cubicBezTo>
                        <a:pt x="509" y="1468"/>
                        <a:pt x="510" y="1467"/>
                        <a:pt x="511" y="1466"/>
                      </a:cubicBezTo>
                      <a:cubicBezTo>
                        <a:pt x="514" y="1464"/>
                        <a:pt x="517" y="1461"/>
                        <a:pt x="519" y="1459"/>
                      </a:cubicBezTo>
                      <a:cubicBezTo>
                        <a:pt x="520" y="1459"/>
                        <a:pt x="520" y="1458"/>
                        <a:pt x="521" y="1458"/>
                      </a:cubicBezTo>
                      <a:cubicBezTo>
                        <a:pt x="523" y="1455"/>
                        <a:pt x="526" y="1453"/>
                        <a:pt x="529" y="1450"/>
                      </a:cubicBezTo>
                      <a:cubicBezTo>
                        <a:pt x="529" y="1450"/>
                        <a:pt x="530" y="1449"/>
                        <a:pt x="531" y="1448"/>
                      </a:cubicBezTo>
                      <a:cubicBezTo>
                        <a:pt x="533" y="1446"/>
                        <a:pt x="536" y="1443"/>
                        <a:pt x="538" y="1440"/>
                      </a:cubicBezTo>
                      <a:cubicBezTo>
                        <a:pt x="539" y="1439"/>
                        <a:pt x="540" y="1439"/>
                        <a:pt x="541" y="1438"/>
                      </a:cubicBezTo>
                      <a:cubicBezTo>
                        <a:pt x="543" y="1435"/>
                        <a:pt x="546" y="1432"/>
                        <a:pt x="548" y="1430"/>
                      </a:cubicBezTo>
                      <a:cubicBezTo>
                        <a:pt x="548" y="1430"/>
                        <a:pt x="548" y="1430"/>
                        <a:pt x="548" y="1430"/>
                      </a:cubicBezTo>
                      <a:cubicBezTo>
                        <a:pt x="586" y="1384"/>
                        <a:pt x="609" y="1327"/>
                        <a:pt x="609" y="1266"/>
                      </a:cubicBezTo>
                      <a:cubicBezTo>
                        <a:pt x="609" y="1148"/>
                        <a:pt x="526" y="1048"/>
                        <a:pt x="409" y="1010"/>
                      </a:cubicBezTo>
                      <a:close/>
                    </a:path>
                  </a:pathLst>
                </a:custGeom>
                <a:solidFill>
                  <a:srgbClr val="E7E0D5"/>
                </a:solidFill>
                <a:ln>
                  <a:noFill/>
                </a:ln>
              </p:spPr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sz="1350">
                    <a:latin typeface="+mn-lt"/>
                    <a:ea typeface="+mn-ea"/>
                  </a:endParaRPr>
                </a:p>
              </p:txBody>
            </p:sp>
            <p:sp>
              <p:nvSpPr>
                <p:cNvPr id="31" name="ïŝlîḓe"/>
                <p:cNvSpPr/>
                <p:nvPr/>
              </p:nvSpPr>
              <p:spPr bwMode="auto">
                <a:xfrm>
                  <a:off x="1455639" y="2820732"/>
                  <a:ext cx="286641" cy="118854"/>
                </a:xfrm>
                <a:custGeom>
                  <a:avLst/>
                  <a:gdLst>
                    <a:gd name="T0" fmla="*/ 180 w 192"/>
                    <a:gd name="T1" fmla="*/ 0 h 76"/>
                    <a:gd name="T2" fmla="*/ 96 w 192"/>
                    <a:gd name="T3" fmla="*/ 0 h 76"/>
                    <a:gd name="T4" fmla="*/ 12 w 192"/>
                    <a:gd name="T5" fmla="*/ 0 h 76"/>
                    <a:gd name="T6" fmla="*/ 0 w 192"/>
                    <a:gd name="T7" fmla="*/ 59 h 76"/>
                    <a:gd name="T8" fmla="*/ 3 w 192"/>
                    <a:gd name="T9" fmla="*/ 61 h 76"/>
                    <a:gd name="T10" fmla="*/ 16 w 192"/>
                    <a:gd name="T11" fmla="*/ 32 h 76"/>
                    <a:gd name="T12" fmla="*/ 7 w 192"/>
                    <a:gd name="T13" fmla="*/ 63 h 76"/>
                    <a:gd name="T14" fmla="*/ 13 w 192"/>
                    <a:gd name="T15" fmla="*/ 66 h 76"/>
                    <a:gd name="T16" fmla="*/ 26 w 192"/>
                    <a:gd name="T17" fmla="*/ 31 h 76"/>
                    <a:gd name="T18" fmla="*/ 18 w 192"/>
                    <a:gd name="T19" fmla="*/ 68 h 76"/>
                    <a:gd name="T20" fmla="*/ 23 w 192"/>
                    <a:gd name="T21" fmla="*/ 69 h 76"/>
                    <a:gd name="T22" fmla="*/ 35 w 192"/>
                    <a:gd name="T23" fmla="*/ 32 h 76"/>
                    <a:gd name="T24" fmla="*/ 29 w 192"/>
                    <a:gd name="T25" fmla="*/ 70 h 76"/>
                    <a:gd name="T26" fmla="*/ 36 w 192"/>
                    <a:gd name="T27" fmla="*/ 72 h 76"/>
                    <a:gd name="T28" fmla="*/ 46 w 192"/>
                    <a:gd name="T29" fmla="*/ 32 h 76"/>
                    <a:gd name="T30" fmla="*/ 44 w 192"/>
                    <a:gd name="T31" fmla="*/ 73 h 76"/>
                    <a:gd name="T32" fmla="*/ 47 w 192"/>
                    <a:gd name="T33" fmla="*/ 74 h 76"/>
                    <a:gd name="T34" fmla="*/ 52 w 192"/>
                    <a:gd name="T35" fmla="*/ 41 h 76"/>
                    <a:gd name="T36" fmla="*/ 53 w 192"/>
                    <a:gd name="T37" fmla="*/ 74 h 76"/>
                    <a:gd name="T38" fmla="*/ 64 w 192"/>
                    <a:gd name="T39" fmla="*/ 75 h 76"/>
                    <a:gd name="T40" fmla="*/ 67 w 192"/>
                    <a:gd name="T41" fmla="*/ 26 h 76"/>
                    <a:gd name="T42" fmla="*/ 71 w 192"/>
                    <a:gd name="T43" fmla="*/ 76 h 76"/>
                    <a:gd name="T44" fmla="*/ 77 w 192"/>
                    <a:gd name="T45" fmla="*/ 76 h 76"/>
                    <a:gd name="T46" fmla="*/ 84 w 192"/>
                    <a:gd name="T47" fmla="*/ 32 h 76"/>
                    <a:gd name="T48" fmla="*/ 84 w 192"/>
                    <a:gd name="T49" fmla="*/ 76 h 76"/>
                    <a:gd name="T50" fmla="*/ 94 w 192"/>
                    <a:gd name="T51" fmla="*/ 76 h 76"/>
                    <a:gd name="T52" fmla="*/ 94 w 192"/>
                    <a:gd name="T53" fmla="*/ 31 h 76"/>
                    <a:gd name="T54" fmla="*/ 105 w 192"/>
                    <a:gd name="T55" fmla="*/ 76 h 76"/>
                    <a:gd name="T56" fmla="*/ 113 w 192"/>
                    <a:gd name="T57" fmla="*/ 76 h 76"/>
                    <a:gd name="T58" fmla="*/ 115 w 192"/>
                    <a:gd name="T59" fmla="*/ 28 h 76"/>
                    <a:gd name="T60" fmla="*/ 119 w 192"/>
                    <a:gd name="T61" fmla="*/ 76 h 76"/>
                    <a:gd name="T62" fmla="*/ 128 w 192"/>
                    <a:gd name="T63" fmla="*/ 75 h 76"/>
                    <a:gd name="T64" fmla="*/ 126 w 192"/>
                    <a:gd name="T65" fmla="*/ 29 h 76"/>
                    <a:gd name="T66" fmla="*/ 136 w 192"/>
                    <a:gd name="T67" fmla="*/ 75 h 76"/>
                    <a:gd name="T68" fmla="*/ 140 w 192"/>
                    <a:gd name="T69" fmla="*/ 74 h 76"/>
                    <a:gd name="T70" fmla="*/ 143 w 192"/>
                    <a:gd name="T71" fmla="*/ 28 h 76"/>
                    <a:gd name="T72" fmla="*/ 148 w 192"/>
                    <a:gd name="T73" fmla="*/ 73 h 76"/>
                    <a:gd name="T74" fmla="*/ 151 w 192"/>
                    <a:gd name="T75" fmla="*/ 73 h 76"/>
                    <a:gd name="T76" fmla="*/ 149 w 192"/>
                    <a:gd name="T77" fmla="*/ 16 h 76"/>
                    <a:gd name="T78" fmla="*/ 160 w 192"/>
                    <a:gd name="T79" fmla="*/ 71 h 76"/>
                    <a:gd name="T80" fmla="*/ 166 w 192"/>
                    <a:gd name="T81" fmla="*/ 70 h 76"/>
                    <a:gd name="T82" fmla="*/ 164 w 192"/>
                    <a:gd name="T83" fmla="*/ 32 h 76"/>
                    <a:gd name="T84" fmla="*/ 178 w 192"/>
                    <a:gd name="T85" fmla="*/ 66 h 76"/>
                    <a:gd name="T86" fmla="*/ 180 w 192"/>
                    <a:gd name="T87" fmla="*/ 66 h 76"/>
                    <a:gd name="T88" fmla="*/ 180 w 192"/>
                    <a:gd name="T89" fmla="*/ 22 h 76"/>
                    <a:gd name="T90" fmla="*/ 188 w 192"/>
                    <a:gd name="T91" fmla="*/ 62 h 76"/>
                    <a:gd name="T92" fmla="*/ 192 w 192"/>
                    <a:gd name="T93" fmla="*/ 59 h 76"/>
                    <a:gd name="T94" fmla="*/ 180 w 192"/>
                    <a:gd name="T95" fmla="*/ 0 h 7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</a:cxnLst>
                  <a:rect l="0" t="0" r="r" b="b"/>
                  <a:pathLst>
                    <a:path w="192" h="76">
                      <a:moveTo>
                        <a:pt x="180" y="0"/>
                      </a:moveTo>
                      <a:cubicBezTo>
                        <a:pt x="96" y="0"/>
                        <a:pt x="96" y="0"/>
                        <a:pt x="96" y="0"/>
                      </a:cubicBezTo>
                      <a:cubicBezTo>
                        <a:pt x="12" y="0"/>
                        <a:pt x="12" y="0"/>
                        <a:pt x="12" y="0"/>
                      </a:cubicBezTo>
                      <a:cubicBezTo>
                        <a:pt x="0" y="59"/>
                        <a:pt x="0" y="59"/>
                        <a:pt x="0" y="59"/>
                      </a:cubicBezTo>
                      <a:cubicBezTo>
                        <a:pt x="0" y="59"/>
                        <a:pt x="0" y="59"/>
                        <a:pt x="3" y="61"/>
                      </a:cubicBezTo>
                      <a:cubicBezTo>
                        <a:pt x="7" y="54"/>
                        <a:pt x="11" y="39"/>
                        <a:pt x="16" y="32"/>
                      </a:cubicBezTo>
                      <a:cubicBezTo>
                        <a:pt x="14" y="40"/>
                        <a:pt x="9" y="55"/>
                        <a:pt x="7" y="63"/>
                      </a:cubicBezTo>
                      <a:cubicBezTo>
                        <a:pt x="9" y="64"/>
                        <a:pt x="11" y="65"/>
                        <a:pt x="13" y="66"/>
                      </a:cubicBezTo>
                      <a:cubicBezTo>
                        <a:pt x="16" y="59"/>
                        <a:pt x="26" y="36"/>
                        <a:pt x="26" y="31"/>
                      </a:cubicBezTo>
                      <a:cubicBezTo>
                        <a:pt x="27" y="36"/>
                        <a:pt x="19" y="61"/>
                        <a:pt x="18" y="68"/>
                      </a:cubicBezTo>
                      <a:cubicBezTo>
                        <a:pt x="20" y="68"/>
                        <a:pt x="21" y="68"/>
                        <a:pt x="23" y="69"/>
                      </a:cubicBezTo>
                      <a:cubicBezTo>
                        <a:pt x="26" y="63"/>
                        <a:pt x="35" y="32"/>
                        <a:pt x="35" y="32"/>
                      </a:cubicBezTo>
                      <a:cubicBezTo>
                        <a:pt x="35" y="43"/>
                        <a:pt x="30" y="65"/>
                        <a:pt x="29" y="70"/>
                      </a:cubicBezTo>
                      <a:cubicBezTo>
                        <a:pt x="32" y="71"/>
                        <a:pt x="32" y="71"/>
                        <a:pt x="36" y="72"/>
                      </a:cubicBezTo>
                      <a:cubicBezTo>
                        <a:pt x="39" y="61"/>
                        <a:pt x="40" y="41"/>
                        <a:pt x="46" y="32"/>
                      </a:cubicBezTo>
                      <a:cubicBezTo>
                        <a:pt x="46" y="45"/>
                        <a:pt x="44" y="62"/>
                        <a:pt x="44" y="73"/>
                      </a:cubicBezTo>
                      <a:cubicBezTo>
                        <a:pt x="45" y="73"/>
                        <a:pt x="46" y="73"/>
                        <a:pt x="47" y="74"/>
                      </a:cubicBezTo>
                      <a:cubicBezTo>
                        <a:pt x="49" y="68"/>
                        <a:pt x="52" y="42"/>
                        <a:pt x="52" y="41"/>
                      </a:cubicBezTo>
                      <a:cubicBezTo>
                        <a:pt x="52" y="42"/>
                        <a:pt x="54" y="69"/>
                        <a:pt x="53" y="74"/>
                      </a:cubicBezTo>
                      <a:cubicBezTo>
                        <a:pt x="57" y="75"/>
                        <a:pt x="60" y="75"/>
                        <a:pt x="64" y="75"/>
                      </a:cubicBezTo>
                      <a:cubicBezTo>
                        <a:pt x="66" y="59"/>
                        <a:pt x="65" y="42"/>
                        <a:pt x="67" y="26"/>
                      </a:cubicBezTo>
                      <a:cubicBezTo>
                        <a:pt x="72" y="42"/>
                        <a:pt x="69" y="62"/>
                        <a:pt x="71" y="76"/>
                      </a:cubicBezTo>
                      <a:cubicBezTo>
                        <a:pt x="73" y="76"/>
                        <a:pt x="75" y="76"/>
                        <a:pt x="77" y="76"/>
                      </a:cubicBezTo>
                      <a:cubicBezTo>
                        <a:pt x="82" y="65"/>
                        <a:pt x="79" y="46"/>
                        <a:pt x="84" y="32"/>
                      </a:cubicBezTo>
                      <a:cubicBezTo>
                        <a:pt x="84" y="46"/>
                        <a:pt x="84" y="64"/>
                        <a:pt x="84" y="76"/>
                      </a:cubicBezTo>
                      <a:cubicBezTo>
                        <a:pt x="87" y="76"/>
                        <a:pt x="90" y="76"/>
                        <a:pt x="94" y="76"/>
                      </a:cubicBezTo>
                      <a:cubicBezTo>
                        <a:pt x="96" y="63"/>
                        <a:pt x="96" y="43"/>
                        <a:pt x="94" y="31"/>
                      </a:cubicBezTo>
                      <a:cubicBezTo>
                        <a:pt x="101" y="42"/>
                        <a:pt x="101" y="63"/>
                        <a:pt x="105" y="76"/>
                      </a:cubicBezTo>
                      <a:cubicBezTo>
                        <a:pt x="109" y="76"/>
                        <a:pt x="109" y="76"/>
                        <a:pt x="113" y="76"/>
                      </a:cubicBezTo>
                      <a:cubicBezTo>
                        <a:pt x="114" y="61"/>
                        <a:pt x="111" y="45"/>
                        <a:pt x="115" y="28"/>
                      </a:cubicBezTo>
                      <a:cubicBezTo>
                        <a:pt x="115" y="42"/>
                        <a:pt x="119" y="62"/>
                        <a:pt x="119" y="76"/>
                      </a:cubicBezTo>
                      <a:cubicBezTo>
                        <a:pt x="122" y="76"/>
                        <a:pt x="125" y="75"/>
                        <a:pt x="128" y="75"/>
                      </a:cubicBezTo>
                      <a:cubicBezTo>
                        <a:pt x="128" y="65"/>
                        <a:pt x="124" y="40"/>
                        <a:pt x="126" y="29"/>
                      </a:cubicBezTo>
                      <a:cubicBezTo>
                        <a:pt x="135" y="40"/>
                        <a:pt x="133" y="64"/>
                        <a:pt x="136" y="75"/>
                      </a:cubicBezTo>
                      <a:cubicBezTo>
                        <a:pt x="138" y="74"/>
                        <a:pt x="139" y="74"/>
                        <a:pt x="140" y="74"/>
                      </a:cubicBezTo>
                      <a:cubicBezTo>
                        <a:pt x="137" y="59"/>
                        <a:pt x="138" y="44"/>
                        <a:pt x="143" y="28"/>
                      </a:cubicBezTo>
                      <a:cubicBezTo>
                        <a:pt x="143" y="42"/>
                        <a:pt x="145" y="59"/>
                        <a:pt x="148" y="73"/>
                      </a:cubicBezTo>
                      <a:cubicBezTo>
                        <a:pt x="149" y="73"/>
                        <a:pt x="150" y="73"/>
                        <a:pt x="151" y="73"/>
                      </a:cubicBezTo>
                      <a:cubicBezTo>
                        <a:pt x="154" y="58"/>
                        <a:pt x="149" y="35"/>
                        <a:pt x="149" y="16"/>
                      </a:cubicBezTo>
                      <a:cubicBezTo>
                        <a:pt x="154" y="35"/>
                        <a:pt x="158" y="59"/>
                        <a:pt x="160" y="71"/>
                      </a:cubicBezTo>
                      <a:cubicBezTo>
                        <a:pt x="162" y="71"/>
                        <a:pt x="164" y="70"/>
                        <a:pt x="166" y="70"/>
                      </a:cubicBezTo>
                      <a:cubicBezTo>
                        <a:pt x="168" y="59"/>
                        <a:pt x="163" y="46"/>
                        <a:pt x="164" y="32"/>
                      </a:cubicBezTo>
                      <a:cubicBezTo>
                        <a:pt x="170" y="46"/>
                        <a:pt x="175" y="55"/>
                        <a:pt x="178" y="66"/>
                      </a:cubicBezTo>
                      <a:cubicBezTo>
                        <a:pt x="179" y="66"/>
                        <a:pt x="179" y="66"/>
                        <a:pt x="180" y="66"/>
                      </a:cubicBezTo>
                      <a:cubicBezTo>
                        <a:pt x="181" y="54"/>
                        <a:pt x="180" y="35"/>
                        <a:pt x="180" y="22"/>
                      </a:cubicBezTo>
                      <a:cubicBezTo>
                        <a:pt x="182" y="36"/>
                        <a:pt x="185" y="48"/>
                        <a:pt x="188" y="62"/>
                      </a:cubicBezTo>
                      <a:cubicBezTo>
                        <a:pt x="191" y="60"/>
                        <a:pt x="192" y="59"/>
                        <a:pt x="192" y="59"/>
                      </a:cubicBezTo>
                      <a:lnTo>
                        <a:pt x="180" y="0"/>
                      </a:lnTo>
                      <a:close/>
                    </a:path>
                  </a:pathLst>
                </a:custGeom>
                <a:solidFill>
                  <a:srgbClr val="CCA349"/>
                </a:solidFill>
                <a:ln>
                  <a:noFill/>
                </a:ln>
              </p:spPr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sz="1350">
                    <a:latin typeface="+mn-lt"/>
                    <a:ea typeface="+mn-ea"/>
                  </a:endParaRPr>
                </a:p>
              </p:txBody>
            </p:sp>
            <p:sp>
              <p:nvSpPr>
                <p:cNvPr id="32" name="îṥľíďê"/>
                <p:cNvSpPr/>
                <p:nvPr/>
              </p:nvSpPr>
              <p:spPr bwMode="auto">
                <a:xfrm>
                  <a:off x="1162009" y="1995762"/>
                  <a:ext cx="873900" cy="783023"/>
                </a:xfrm>
                <a:prstGeom prst="ellipse">
                  <a:avLst/>
                </a:prstGeom>
                <a:solidFill>
                  <a:srgbClr val="E02D27"/>
                </a:solidFill>
                <a:ln>
                  <a:noFill/>
                </a:ln>
              </p:spPr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sz="1350">
                    <a:latin typeface="+mn-lt"/>
                    <a:ea typeface="+mn-ea"/>
                  </a:endParaRPr>
                </a:p>
              </p:txBody>
            </p:sp>
            <p:sp>
              <p:nvSpPr>
                <p:cNvPr id="33" name="ïSlîďé"/>
                <p:cNvSpPr/>
                <p:nvPr/>
              </p:nvSpPr>
              <p:spPr bwMode="auto">
                <a:xfrm>
                  <a:off x="1162009" y="2324354"/>
                  <a:ext cx="783012" cy="454431"/>
                </a:xfrm>
                <a:custGeom>
                  <a:avLst/>
                  <a:gdLst>
                    <a:gd name="T0" fmla="*/ 527 w 527"/>
                    <a:gd name="T1" fmla="*/ 199 h 304"/>
                    <a:gd name="T2" fmla="*/ 4 w 527"/>
                    <a:gd name="T3" fmla="*/ 0 h 304"/>
                    <a:gd name="T4" fmla="*/ 0 w 527"/>
                    <a:gd name="T5" fmla="*/ 42 h 304"/>
                    <a:gd name="T6" fmla="*/ 293 w 527"/>
                    <a:gd name="T7" fmla="*/ 304 h 304"/>
                    <a:gd name="T8" fmla="*/ 527 w 527"/>
                    <a:gd name="T9" fmla="*/ 199 h 3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27" h="304">
                      <a:moveTo>
                        <a:pt x="527" y="199"/>
                      </a:moveTo>
                      <a:cubicBezTo>
                        <a:pt x="208" y="232"/>
                        <a:pt x="65" y="99"/>
                        <a:pt x="4" y="0"/>
                      </a:cubicBezTo>
                      <a:cubicBezTo>
                        <a:pt x="2" y="13"/>
                        <a:pt x="0" y="27"/>
                        <a:pt x="0" y="42"/>
                      </a:cubicBezTo>
                      <a:cubicBezTo>
                        <a:pt x="0" y="186"/>
                        <a:pt x="131" y="304"/>
                        <a:pt x="293" y="304"/>
                      </a:cubicBezTo>
                      <a:cubicBezTo>
                        <a:pt x="389" y="304"/>
                        <a:pt x="473" y="263"/>
                        <a:pt x="527" y="199"/>
                      </a:cubicBezTo>
                      <a:close/>
                    </a:path>
                  </a:pathLst>
                </a:custGeom>
                <a:solidFill>
                  <a:srgbClr val="C22727"/>
                </a:solidFill>
                <a:ln>
                  <a:noFill/>
                </a:ln>
              </p:spPr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sz="1350">
                    <a:latin typeface="+mn-lt"/>
                    <a:ea typeface="+mn-ea"/>
                  </a:endParaRPr>
                </a:p>
              </p:txBody>
            </p:sp>
            <p:sp>
              <p:nvSpPr>
                <p:cNvPr id="34" name="iṥ1îḍé"/>
                <p:cNvSpPr/>
                <p:nvPr/>
              </p:nvSpPr>
              <p:spPr bwMode="auto">
                <a:xfrm>
                  <a:off x="1294844" y="1988773"/>
                  <a:ext cx="608230" cy="790012"/>
                </a:xfrm>
                <a:custGeom>
                  <a:avLst/>
                  <a:gdLst>
                    <a:gd name="T0" fmla="*/ 206 w 412"/>
                    <a:gd name="T1" fmla="*/ 0 h 530"/>
                    <a:gd name="T2" fmla="*/ 0 w 412"/>
                    <a:gd name="T3" fmla="*/ 265 h 530"/>
                    <a:gd name="T4" fmla="*/ 206 w 412"/>
                    <a:gd name="T5" fmla="*/ 530 h 530"/>
                    <a:gd name="T6" fmla="*/ 412 w 412"/>
                    <a:gd name="T7" fmla="*/ 265 h 530"/>
                    <a:gd name="T8" fmla="*/ 206 w 412"/>
                    <a:gd name="T9" fmla="*/ 0 h 530"/>
                    <a:gd name="T10" fmla="*/ 6 w 412"/>
                    <a:gd name="T11" fmla="*/ 265 h 530"/>
                    <a:gd name="T12" fmla="*/ 185 w 412"/>
                    <a:gd name="T13" fmla="*/ 7 h 530"/>
                    <a:gd name="T14" fmla="*/ 120 w 412"/>
                    <a:gd name="T15" fmla="*/ 265 h 530"/>
                    <a:gd name="T16" fmla="*/ 185 w 412"/>
                    <a:gd name="T17" fmla="*/ 522 h 530"/>
                    <a:gd name="T18" fmla="*/ 6 w 412"/>
                    <a:gd name="T19" fmla="*/ 265 h 530"/>
                    <a:gd name="T20" fmla="*/ 206 w 412"/>
                    <a:gd name="T21" fmla="*/ 6 h 530"/>
                    <a:gd name="T22" fmla="*/ 286 w 412"/>
                    <a:gd name="T23" fmla="*/ 265 h 530"/>
                    <a:gd name="T24" fmla="*/ 206 w 412"/>
                    <a:gd name="T25" fmla="*/ 524 h 530"/>
                    <a:gd name="T26" fmla="*/ 126 w 412"/>
                    <a:gd name="T27" fmla="*/ 265 h 530"/>
                    <a:gd name="T28" fmla="*/ 206 w 412"/>
                    <a:gd name="T29" fmla="*/ 6 h 530"/>
                    <a:gd name="T30" fmla="*/ 227 w 412"/>
                    <a:gd name="T31" fmla="*/ 522 h 530"/>
                    <a:gd name="T32" fmla="*/ 292 w 412"/>
                    <a:gd name="T33" fmla="*/ 265 h 530"/>
                    <a:gd name="T34" fmla="*/ 227 w 412"/>
                    <a:gd name="T35" fmla="*/ 7 h 530"/>
                    <a:gd name="T36" fmla="*/ 406 w 412"/>
                    <a:gd name="T37" fmla="*/ 265 h 530"/>
                    <a:gd name="T38" fmla="*/ 227 w 412"/>
                    <a:gd name="T39" fmla="*/ 522 h 5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412" h="530">
                      <a:moveTo>
                        <a:pt x="206" y="0"/>
                      </a:moveTo>
                      <a:cubicBezTo>
                        <a:pt x="92" y="0"/>
                        <a:pt x="0" y="119"/>
                        <a:pt x="0" y="265"/>
                      </a:cubicBezTo>
                      <a:cubicBezTo>
                        <a:pt x="0" y="411"/>
                        <a:pt x="92" y="530"/>
                        <a:pt x="206" y="530"/>
                      </a:cubicBezTo>
                      <a:cubicBezTo>
                        <a:pt x="319" y="530"/>
                        <a:pt x="412" y="411"/>
                        <a:pt x="412" y="265"/>
                      </a:cubicBezTo>
                      <a:cubicBezTo>
                        <a:pt x="412" y="119"/>
                        <a:pt x="319" y="0"/>
                        <a:pt x="206" y="0"/>
                      </a:cubicBezTo>
                      <a:close/>
                      <a:moveTo>
                        <a:pt x="6" y="265"/>
                      </a:moveTo>
                      <a:cubicBezTo>
                        <a:pt x="6" y="131"/>
                        <a:pt x="85" y="21"/>
                        <a:pt x="185" y="7"/>
                      </a:cubicBezTo>
                      <a:cubicBezTo>
                        <a:pt x="147" y="35"/>
                        <a:pt x="120" y="138"/>
                        <a:pt x="120" y="265"/>
                      </a:cubicBezTo>
                      <a:cubicBezTo>
                        <a:pt x="120" y="391"/>
                        <a:pt x="147" y="494"/>
                        <a:pt x="185" y="522"/>
                      </a:cubicBezTo>
                      <a:cubicBezTo>
                        <a:pt x="85" y="509"/>
                        <a:pt x="6" y="398"/>
                        <a:pt x="6" y="265"/>
                      </a:cubicBezTo>
                      <a:close/>
                      <a:moveTo>
                        <a:pt x="206" y="6"/>
                      </a:moveTo>
                      <a:cubicBezTo>
                        <a:pt x="249" y="6"/>
                        <a:pt x="286" y="124"/>
                        <a:pt x="286" y="265"/>
                      </a:cubicBezTo>
                      <a:cubicBezTo>
                        <a:pt x="286" y="405"/>
                        <a:pt x="249" y="524"/>
                        <a:pt x="206" y="524"/>
                      </a:cubicBezTo>
                      <a:cubicBezTo>
                        <a:pt x="163" y="524"/>
                        <a:pt x="126" y="405"/>
                        <a:pt x="126" y="265"/>
                      </a:cubicBezTo>
                      <a:cubicBezTo>
                        <a:pt x="126" y="124"/>
                        <a:pt x="163" y="6"/>
                        <a:pt x="206" y="6"/>
                      </a:cubicBezTo>
                      <a:close/>
                      <a:moveTo>
                        <a:pt x="227" y="522"/>
                      </a:moveTo>
                      <a:cubicBezTo>
                        <a:pt x="264" y="494"/>
                        <a:pt x="292" y="391"/>
                        <a:pt x="292" y="265"/>
                      </a:cubicBezTo>
                      <a:cubicBezTo>
                        <a:pt x="292" y="138"/>
                        <a:pt x="264" y="35"/>
                        <a:pt x="227" y="7"/>
                      </a:cubicBezTo>
                      <a:cubicBezTo>
                        <a:pt x="327" y="21"/>
                        <a:pt x="406" y="131"/>
                        <a:pt x="406" y="265"/>
                      </a:cubicBezTo>
                      <a:cubicBezTo>
                        <a:pt x="406" y="398"/>
                        <a:pt x="327" y="509"/>
                        <a:pt x="227" y="522"/>
                      </a:cubicBezTo>
                      <a:close/>
                    </a:path>
                  </a:pathLst>
                </a:custGeom>
                <a:solidFill>
                  <a:srgbClr val="CCA349"/>
                </a:solidFill>
                <a:ln>
                  <a:noFill/>
                </a:ln>
              </p:spPr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sz="1350">
                    <a:latin typeface="+mn-lt"/>
                    <a:ea typeface="+mn-ea"/>
                  </a:endParaRPr>
                </a:p>
              </p:txBody>
            </p:sp>
            <p:sp>
              <p:nvSpPr>
                <p:cNvPr id="35" name="iṡlïdé"/>
                <p:cNvSpPr/>
                <p:nvPr/>
              </p:nvSpPr>
              <p:spPr bwMode="auto">
                <a:xfrm>
                  <a:off x="1441657" y="2750819"/>
                  <a:ext cx="307612" cy="97878"/>
                </a:xfrm>
                <a:custGeom>
                  <a:avLst/>
                  <a:gdLst>
                    <a:gd name="T0" fmla="*/ 201 w 206"/>
                    <a:gd name="T1" fmla="*/ 68 h 68"/>
                    <a:gd name="T2" fmla="*/ 5 w 206"/>
                    <a:gd name="T3" fmla="*/ 68 h 68"/>
                    <a:gd name="T4" fmla="*/ 0 w 206"/>
                    <a:gd name="T5" fmla="*/ 62 h 68"/>
                    <a:gd name="T6" fmla="*/ 0 w 206"/>
                    <a:gd name="T7" fmla="*/ 6 h 68"/>
                    <a:gd name="T8" fmla="*/ 5 w 206"/>
                    <a:gd name="T9" fmla="*/ 0 h 68"/>
                    <a:gd name="T10" fmla="*/ 201 w 206"/>
                    <a:gd name="T11" fmla="*/ 0 h 68"/>
                    <a:gd name="T12" fmla="*/ 206 w 206"/>
                    <a:gd name="T13" fmla="*/ 6 h 68"/>
                    <a:gd name="T14" fmla="*/ 206 w 206"/>
                    <a:gd name="T15" fmla="*/ 62 h 68"/>
                    <a:gd name="T16" fmla="*/ 201 w 206"/>
                    <a:gd name="T17" fmla="*/ 68 h 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06" h="68">
                      <a:moveTo>
                        <a:pt x="201" y="68"/>
                      </a:moveTo>
                      <a:cubicBezTo>
                        <a:pt x="5" y="68"/>
                        <a:pt x="5" y="68"/>
                        <a:pt x="5" y="68"/>
                      </a:cubicBezTo>
                      <a:cubicBezTo>
                        <a:pt x="2" y="68"/>
                        <a:pt x="0" y="65"/>
                        <a:pt x="0" y="62"/>
                      </a:cubicBezTo>
                      <a:cubicBezTo>
                        <a:pt x="0" y="6"/>
                        <a:pt x="0" y="6"/>
                        <a:pt x="0" y="6"/>
                      </a:cubicBezTo>
                      <a:cubicBezTo>
                        <a:pt x="0" y="3"/>
                        <a:pt x="2" y="0"/>
                        <a:pt x="5" y="0"/>
                      </a:cubicBezTo>
                      <a:cubicBezTo>
                        <a:pt x="201" y="0"/>
                        <a:pt x="201" y="0"/>
                        <a:pt x="201" y="0"/>
                      </a:cubicBezTo>
                      <a:cubicBezTo>
                        <a:pt x="204" y="0"/>
                        <a:pt x="206" y="3"/>
                        <a:pt x="206" y="6"/>
                      </a:cubicBezTo>
                      <a:cubicBezTo>
                        <a:pt x="206" y="62"/>
                        <a:pt x="206" y="62"/>
                        <a:pt x="206" y="62"/>
                      </a:cubicBezTo>
                      <a:cubicBezTo>
                        <a:pt x="206" y="65"/>
                        <a:pt x="204" y="68"/>
                        <a:pt x="201" y="68"/>
                      </a:cubicBezTo>
                      <a:close/>
                    </a:path>
                  </a:pathLst>
                </a:custGeom>
                <a:solidFill>
                  <a:srgbClr val="212123"/>
                </a:solidFill>
                <a:ln>
                  <a:noFill/>
                </a:ln>
              </p:spPr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sz="1350">
                    <a:latin typeface="+mn-lt"/>
                    <a:ea typeface="+mn-ea"/>
                  </a:endParaRPr>
                </a:p>
              </p:txBody>
            </p:sp>
            <p:sp>
              <p:nvSpPr>
                <p:cNvPr id="36" name="ïśḷïḓe"/>
                <p:cNvSpPr/>
                <p:nvPr/>
              </p:nvSpPr>
              <p:spPr bwMode="auto">
                <a:xfrm>
                  <a:off x="1441657" y="1918860"/>
                  <a:ext cx="307612" cy="97878"/>
                </a:xfrm>
                <a:custGeom>
                  <a:avLst/>
                  <a:gdLst>
                    <a:gd name="T0" fmla="*/ 201 w 206"/>
                    <a:gd name="T1" fmla="*/ 67 h 67"/>
                    <a:gd name="T2" fmla="*/ 5 w 206"/>
                    <a:gd name="T3" fmla="*/ 67 h 67"/>
                    <a:gd name="T4" fmla="*/ 0 w 206"/>
                    <a:gd name="T5" fmla="*/ 62 h 67"/>
                    <a:gd name="T6" fmla="*/ 0 w 206"/>
                    <a:gd name="T7" fmla="*/ 6 h 67"/>
                    <a:gd name="T8" fmla="*/ 5 w 206"/>
                    <a:gd name="T9" fmla="*/ 0 h 67"/>
                    <a:gd name="T10" fmla="*/ 201 w 206"/>
                    <a:gd name="T11" fmla="*/ 0 h 67"/>
                    <a:gd name="T12" fmla="*/ 206 w 206"/>
                    <a:gd name="T13" fmla="*/ 6 h 67"/>
                    <a:gd name="T14" fmla="*/ 206 w 206"/>
                    <a:gd name="T15" fmla="*/ 62 h 67"/>
                    <a:gd name="T16" fmla="*/ 201 w 206"/>
                    <a:gd name="T17" fmla="*/ 67 h 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06" h="67">
                      <a:moveTo>
                        <a:pt x="201" y="67"/>
                      </a:moveTo>
                      <a:cubicBezTo>
                        <a:pt x="5" y="67"/>
                        <a:pt x="5" y="67"/>
                        <a:pt x="5" y="67"/>
                      </a:cubicBezTo>
                      <a:cubicBezTo>
                        <a:pt x="2" y="67"/>
                        <a:pt x="0" y="65"/>
                        <a:pt x="0" y="62"/>
                      </a:cubicBezTo>
                      <a:cubicBezTo>
                        <a:pt x="0" y="6"/>
                        <a:pt x="0" y="6"/>
                        <a:pt x="0" y="6"/>
                      </a:cubicBezTo>
                      <a:cubicBezTo>
                        <a:pt x="0" y="2"/>
                        <a:pt x="2" y="0"/>
                        <a:pt x="5" y="0"/>
                      </a:cubicBezTo>
                      <a:cubicBezTo>
                        <a:pt x="201" y="0"/>
                        <a:pt x="201" y="0"/>
                        <a:pt x="201" y="0"/>
                      </a:cubicBezTo>
                      <a:cubicBezTo>
                        <a:pt x="204" y="0"/>
                        <a:pt x="206" y="2"/>
                        <a:pt x="206" y="6"/>
                      </a:cubicBezTo>
                      <a:cubicBezTo>
                        <a:pt x="206" y="62"/>
                        <a:pt x="206" y="62"/>
                        <a:pt x="206" y="62"/>
                      </a:cubicBezTo>
                      <a:cubicBezTo>
                        <a:pt x="206" y="65"/>
                        <a:pt x="204" y="67"/>
                        <a:pt x="201" y="67"/>
                      </a:cubicBezTo>
                      <a:close/>
                    </a:path>
                  </a:pathLst>
                </a:custGeom>
                <a:solidFill>
                  <a:srgbClr val="212123"/>
                </a:solidFill>
                <a:ln>
                  <a:noFill/>
                </a:ln>
              </p:spPr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sz="1350">
                    <a:latin typeface="+mn-lt"/>
                    <a:ea typeface="+mn-ea"/>
                  </a:endParaRPr>
                </a:p>
              </p:txBody>
            </p:sp>
            <p:sp>
              <p:nvSpPr>
                <p:cNvPr id="37" name="í$ļîḑê"/>
                <p:cNvSpPr/>
                <p:nvPr/>
              </p:nvSpPr>
              <p:spPr bwMode="auto">
                <a:xfrm>
                  <a:off x="1441657" y="2750819"/>
                  <a:ext cx="307612" cy="97878"/>
                </a:xfrm>
                <a:custGeom>
                  <a:avLst/>
                  <a:gdLst>
                    <a:gd name="T0" fmla="*/ 19 w 206"/>
                    <a:gd name="T1" fmla="*/ 0 h 68"/>
                    <a:gd name="T2" fmla="*/ 5 w 206"/>
                    <a:gd name="T3" fmla="*/ 0 h 68"/>
                    <a:gd name="T4" fmla="*/ 0 w 206"/>
                    <a:gd name="T5" fmla="*/ 6 h 68"/>
                    <a:gd name="T6" fmla="*/ 0 w 206"/>
                    <a:gd name="T7" fmla="*/ 62 h 68"/>
                    <a:gd name="T8" fmla="*/ 5 w 206"/>
                    <a:gd name="T9" fmla="*/ 68 h 68"/>
                    <a:gd name="T10" fmla="*/ 201 w 206"/>
                    <a:gd name="T11" fmla="*/ 68 h 68"/>
                    <a:gd name="T12" fmla="*/ 206 w 206"/>
                    <a:gd name="T13" fmla="*/ 62 h 68"/>
                    <a:gd name="T14" fmla="*/ 206 w 206"/>
                    <a:gd name="T15" fmla="*/ 50 h 68"/>
                    <a:gd name="T16" fmla="*/ 19 w 206"/>
                    <a:gd name="T17" fmla="*/ 0 h 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06" h="68">
                      <a:moveTo>
                        <a:pt x="19" y="0"/>
                      </a:moveTo>
                      <a:cubicBezTo>
                        <a:pt x="5" y="0"/>
                        <a:pt x="5" y="0"/>
                        <a:pt x="5" y="0"/>
                      </a:cubicBezTo>
                      <a:cubicBezTo>
                        <a:pt x="2" y="0"/>
                        <a:pt x="0" y="3"/>
                        <a:pt x="0" y="6"/>
                      </a:cubicBezTo>
                      <a:cubicBezTo>
                        <a:pt x="0" y="62"/>
                        <a:pt x="0" y="62"/>
                        <a:pt x="0" y="62"/>
                      </a:cubicBezTo>
                      <a:cubicBezTo>
                        <a:pt x="0" y="65"/>
                        <a:pt x="2" y="68"/>
                        <a:pt x="5" y="68"/>
                      </a:cubicBezTo>
                      <a:cubicBezTo>
                        <a:pt x="201" y="68"/>
                        <a:pt x="201" y="68"/>
                        <a:pt x="201" y="68"/>
                      </a:cubicBezTo>
                      <a:cubicBezTo>
                        <a:pt x="204" y="68"/>
                        <a:pt x="206" y="65"/>
                        <a:pt x="206" y="62"/>
                      </a:cubicBezTo>
                      <a:cubicBezTo>
                        <a:pt x="206" y="50"/>
                        <a:pt x="206" y="50"/>
                        <a:pt x="206" y="50"/>
                      </a:cubicBezTo>
                      <a:lnTo>
                        <a:pt x="19" y="0"/>
                      </a:lnTo>
                      <a:close/>
                    </a:path>
                  </a:pathLst>
                </a:custGeom>
                <a:solidFill>
                  <a:srgbClr val="1C1C1E"/>
                </a:solidFill>
                <a:ln>
                  <a:noFill/>
                </a:ln>
              </p:spPr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sz="1350">
                    <a:latin typeface="+mn-lt"/>
                    <a:ea typeface="+mn-ea"/>
                  </a:endParaRPr>
                </a:p>
              </p:txBody>
            </p:sp>
            <p:sp>
              <p:nvSpPr>
                <p:cNvPr id="38" name="ï$ļïḑè"/>
                <p:cNvSpPr/>
                <p:nvPr/>
              </p:nvSpPr>
              <p:spPr bwMode="auto">
                <a:xfrm>
                  <a:off x="1441657" y="1918860"/>
                  <a:ext cx="307612" cy="97878"/>
                </a:xfrm>
                <a:custGeom>
                  <a:avLst/>
                  <a:gdLst>
                    <a:gd name="T0" fmla="*/ 19 w 206"/>
                    <a:gd name="T1" fmla="*/ 0 h 67"/>
                    <a:gd name="T2" fmla="*/ 5 w 206"/>
                    <a:gd name="T3" fmla="*/ 0 h 67"/>
                    <a:gd name="T4" fmla="*/ 0 w 206"/>
                    <a:gd name="T5" fmla="*/ 6 h 67"/>
                    <a:gd name="T6" fmla="*/ 0 w 206"/>
                    <a:gd name="T7" fmla="*/ 62 h 67"/>
                    <a:gd name="T8" fmla="*/ 5 w 206"/>
                    <a:gd name="T9" fmla="*/ 67 h 67"/>
                    <a:gd name="T10" fmla="*/ 201 w 206"/>
                    <a:gd name="T11" fmla="*/ 67 h 67"/>
                    <a:gd name="T12" fmla="*/ 206 w 206"/>
                    <a:gd name="T13" fmla="*/ 62 h 67"/>
                    <a:gd name="T14" fmla="*/ 206 w 206"/>
                    <a:gd name="T15" fmla="*/ 49 h 67"/>
                    <a:gd name="T16" fmla="*/ 19 w 206"/>
                    <a:gd name="T17" fmla="*/ 0 h 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06" h="67">
                      <a:moveTo>
                        <a:pt x="19" y="0"/>
                      </a:moveTo>
                      <a:cubicBezTo>
                        <a:pt x="5" y="0"/>
                        <a:pt x="5" y="0"/>
                        <a:pt x="5" y="0"/>
                      </a:cubicBezTo>
                      <a:cubicBezTo>
                        <a:pt x="2" y="0"/>
                        <a:pt x="0" y="2"/>
                        <a:pt x="0" y="6"/>
                      </a:cubicBezTo>
                      <a:cubicBezTo>
                        <a:pt x="0" y="62"/>
                        <a:pt x="0" y="62"/>
                        <a:pt x="0" y="62"/>
                      </a:cubicBezTo>
                      <a:cubicBezTo>
                        <a:pt x="0" y="65"/>
                        <a:pt x="2" y="67"/>
                        <a:pt x="5" y="67"/>
                      </a:cubicBezTo>
                      <a:cubicBezTo>
                        <a:pt x="201" y="67"/>
                        <a:pt x="201" y="67"/>
                        <a:pt x="201" y="67"/>
                      </a:cubicBezTo>
                      <a:cubicBezTo>
                        <a:pt x="204" y="67"/>
                        <a:pt x="206" y="65"/>
                        <a:pt x="206" y="62"/>
                      </a:cubicBezTo>
                      <a:cubicBezTo>
                        <a:pt x="206" y="49"/>
                        <a:pt x="206" y="49"/>
                        <a:pt x="206" y="49"/>
                      </a:cubicBezTo>
                      <a:lnTo>
                        <a:pt x="19" y="0"/>
                      </a:lnTo>
                      <a:close/>
                    </a:path>
                  </a:pathLst>
                </a:custGeom>
                <a:solidFill>
                  <a:srgbClr val="1C1C1E"/>
                </a:solidFill>
                <a:ln>
                  <a:noFill/>
                </a:ln>
              </p:spPr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sz="1350">
                    <a:latin typeface="+mn-lt"/>
                    <a:ea typeface="+mn-ea"/>
                  </a:endParaRPr>
                </a:p>
              </p:txBody>
            </p:sp>
            <p:sp>
              <p:nvSpPr>
                <p:cNvPr id="39" name="išľídè"/>
                <p:cNvSpPr/>
                <p:nvPr/>
              </p:nvSpPr>
              <p:spPr bwMode="auto">
                <a:xfrm>
                  <a:off x="1588474" y="772291"/>
                  <a:ext cx="20971" cy="1160551"/>
                </a:xfrm>
                <a:prstGeom prst="rect">
                  <a:avLst/>
                </a:prstGeom>
                <a:solidFill>
                  <a:srgbClr val="212123"/>
                </a:solidFill>
                <a:ln>
                  <a:noFill/>
                </a:ln>
              </p:spPr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sz="1350">
                    <a:latin typeface="+mn-lt"/>
                    <a:ea typeface="+mn-ea"/>
                  </a:endParaRPr>
                </a:p>
              </p:txBody>
            </p:sp>
          </p:grpSp>
          <p:grpSp>
            <p:nvGrpSpPr>
              <p:cNvPr id="27671" name="组合 16"/>
              <p:cNvGrpSpPr/>
              <p:nvPr/>
            </p:nvGrpSpPr>
            <p:grpSpPr bwMode="auto">
              <a:xfrm>
                <a:off x="235834" y="382110"/>
                <a:ext cx="197797" cy="792070"/>
                <a:chOff x="2313385" y="771525"/>
                <a:chExt cx="801290" cy="3208735"/>
              </a:xfrm>
            </p:grpSpPr>
            <p:sp>
              <p:nvSpPr>
                <p:cNvPr id="8" name="ísḷîḋé"/>
                <p:cNvSpPr/>
                <p:nvPr/>
              </p:nvSpPr>
              <p:spPr bwMode="auto">
                <a:xfrm>
                  <a:off x="2487439" y="771525"/>
                  <a:ext cx="628118" cy="3208735"/>
                </a:xfrm>
                <a:custGeom>
                  <a:avLst/>
                  <a:gdLst>
                    <a:gd name="T0" fmla="*/ 305 w 421"/>
                    <a:gd name="T1" fmla="*/ 1126 h 2158"/>
                    <a:gd name="T2" fmla="*/ 203 w 421"/>
                    <a:gd name="T3" fmla="*/ 0 h 2158"/>
                    <a:gd name="T4" fmla="*/ 117 w 421"/>
                    <a:gd name="T5" fmla="*/ 1098 h 2158"/>
                    <a:gd name="T6" fmla="*/ 41 w 421"/>
                    <a:gd name="T7" fmla="*/ 1187 h 2158"/>
                    <a:gd name="T8" fmla="*/ 30 w 421"/>
                    <a:gd name="T9" fmla="*/ 1200 h 2158"/>
                    <a:gd name="T10" fmla="*/ 20 w 421"/>
                    <a:gd name="T11" fmla="*/ 1215 h 2158"/>
                    <a:gd name="T12" fmla="*/ 13 w 421"/>
                    <a:gd name="T13" fmla="*/ 1231 h 2158"/>
                    <a:gd name="T14" fmla="*/ 6 w 421"/>
                    <a:gd name="T15" fmla="*/ 1251 h 2158"/>
                    <a:gd name="T16" fmla="*/ 2 w 421"/>
                    <a:gd name="T17" fmla="*/ 1269 h 2158"/>
                    <a:gd name="T18" fmla="*/ 0 w 421"/>
                    <a:gd name="T19" fmla="*/ 1291 h 2158"/>
                    <a:gd name="T20" fmla="*/ 2 w 421"/>
                    <a:gd name="T21" fmla="*/ 1664 h 2158"/>
                    <a:gd name="T22" fmla="*/ 6 w 421"/>
                    <a:gd name="T23" fmla="*/ 1685 h 2158"/>
                    <a:gd name="T24" fmla="*/ 15 w 421"/>
                    <a:gd name="T25" fmla="*/ 1711 h 2158"/>
                    <a:gd name="T26" fmla="*/ 25 w 421"/>
                    <a:gd name="T27" fmla="*/ 1730 h 2158"/>
                    <a:gd name="T28" fmla="*/ 36 w 421"/>
                    <a:gd name="T29" fmla="*/ 1745 h 2158"/>
                    <a:gd name="T30" fmla="*/ 45 w 421"/>
                    <a:gd name="T31" fmla="*/ 1755 h 2158"/>
                    <a:gd name="T32" fmla="*/ 62 w 421"/>
                    <a:gd name="T33" fmla="*/ 1770 h 2158"/>
                    <a:gd name="T34" fmla="*/ 97 w 421"/>
                    <a:gd name="T35" fmla="*/ 1790 h 2158"/>
                    <a:gd name="T36" fmla="*/ 115 w 421"/>
                    <a:gd name="T37" fmla="*/ 1796 h 2158"/>
                    <a:gd name="T38" fmla="*/ 125 w 421"/>
                    <a:gd name="T39" fmla="*/ 1903 h 2158"/>
                    <a:gd name="T40" fmla="*/ 139 w 421"/>
                    <a:gd name="T41" fmla="*/ 1911 h 2158"/>
                    <a:gd name="T42" fmla="*/ 165 w 421"/>
                    <a:gd name="T43" fmla="*/ 1866 h 2158"/>
                    <a:gd name="T44" fmla="*/ 181 w 421"/>
                    <a:gd name="T45" fmla="*/ 1920 h 2158"/>
                    <a:gd name="T46" fmla="*/ 200 w 421"/>
                    <a:gd name="T47" fmla="*/ 1921 h 2158"/>
                    <a:gd name="T48" fmla="*/ 192 w 421"/>
                    <a:gd name="T49" fmla="*/ 2014 h 2158"/>
                    <a:gd name="T50" fmla="*/ 206 w 421"/>
                    <a:gd name="T51" fmla="*/ 2051 h 2158"/>
                    <a:gd name="T52" fmla="*/ 195 w 421"/>
                    <a:gd name="T53" fmla="*/ 2097 h 2158"/>
                    <a:gd name="T54" fmla="*/ 206 w 421"/>
                    <a:gd name="T55" fmla="*/ 2070 h 2158"/>
                    <a:gd name="T56" fmla="*/ 198 w 421"/>
                    <a:gd name="T57" fmla="*/ 2140 h 2158"/>
                    <a:gd name="T58" fmla="*/ 203 w 421"/>
                    <a:gd name="T59" fmla="*/ 2146 h 2158"/>
                    <a:gd name="T60" fmla="*/ 218 w 421"/>
                    <a:gd name="T61" fmla="*/ 2154 h 2158"/>
                    <a:gd name="T62" fmla="*/ 226 w 421"/>
                    <a:gd name="T63" fmla="*/ 2135 h 2158"/>
                    <a:gd name="T64" fmla="*/ 227 w 421"/>
                    <a:gd name="T65" fmla="*/ 2108 h 2158"/>
                    <a:gd name="T66" fmla="*/ 225 w 421"/>
                    <a:gd name="T67" fmla="*/ 2093 h 2158"/>
                    <a:gd name="T68" fmla="*/ 215 w 421"/>
                    <a:gd name="T69" fmla="*/ 2041 h 2158"/>
                    <a:gd name="T70" fmla="*/ 224 w 421"/>
                    <a:gd name="T71" fmla="*/ 2037 h 2158"/>
                    <a:gd name="T72" fmla="*/ 231 w 421"/>
                    <a:gd name="T73" fmla="*/ 2023 h 2158"/>
                    <a:gd name="T74" fmla="*/ 219 w 421"/>
                    <a:gd name="T75" fmla="*/ 1922 h 2158"/>
                    <a:gd name="T76" fmla="*/ 239 w 421"/>
                    <a:gd name="T77" fmla="*/ 1862 h 2158"/>
                    <a:gd name="T78" fmla="*/ 262 w 421"/>
                    <a:gd name="T79" fmla="*/ 1917 h 2158"/>
                    <a:gd name="T80" fmla="*/ 274 w 421"/>
                    <a:gd name="T81" fmla="*/ 1867 h 2158"/>
                    <a:gd name="T82" fmla="*/ 296 w 421"/>
                    <a:gd name="T83" fmla="*/ 1903 h 2158"/>
                    <a:gd name="T84" fmla="*/ 296 w 421"/>
                    <a:gd name="T85" fmla="*/ 1853 h 2158"/>
                    <a:gd name="T86" fmla="*/ 301 w 421"/>
                    <a:gd name="T87" fmla="*/ 1848 h 2158"/>
                    <a:gd name="T88" fmla="*/ 304 w 421"/>
                    <a:gd name="T89" fmla="*/ 1842 h 2158"/>
                    <a:gd name="T90" fmla="*/ 305 w 421"/>
                    <a:gd name="T91" fmla="*/ 1797 h 2158"/>
                    <a:gd name="T92" fmla="*/ 319 w 421"/>
                    <a:gd name="T93" fmla="*/ 1792 h 2158"/>
                    <a:gd name="T94" fmla="*/ 338 w 421"/>
                    <a:gd name="T95" fmla="*/ 1784 h 2158"/>
                    <a:gd name="T96" fmla="*/ 356 w 421"/>
                    <a:gd name="T97" fmla="*/ 1773 h 2158"/>
                    <a:gd name="T98" fmla="*/ 368 w 421"/>
                    <a:gd name="T99" fmla="*/ 1763 h 2158"/>
                    <a:gd name="T100" fmla="*/ 384 w 421"/>
                    <a:gd name="T101" fmla="*/ 1747 h 2158"/>
                    <a:gd name="T102" fmla="*/ 401 w 421"/>
                    <a:gd name="T103" fmla="*/ 1722 h 2158"/>
                    <a:gd name="T104" fmla="*/ 421 w 421"/>
                    <a:gd name="T105" fmla="*/ 1642 h 2158"/>
                    <a:gd name="T106" fmla="*/ 421 w 421"/>
                    <a:gd name="T107" fmla="*/ 1520 h 2158"/>
                    <a:gd name="T108" fmla="*/ 421 w 421"/>
                    <a:gd name="T109" fmla="*/ 1407 h 2158"/>
                    <a:gd name="T110" fmla="*/ 421 w 421"/>
                    <a:gd name="T111" fmla="*/ 1291 h 21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421" h="2158">
                      <a:moveTo>
                        <a:pt x="421" y="1291"/>
                      </a:moveTo>
                      <a:cubicBezTo>
                        <a:pt x="421" y="1253"/>
                        <a:pt x="407" y="1218"/>
                        <a:pt x="385" y="1191"/>
                      </a:cubicBezTo>
                      <a:cubicBezTo>
                        <a:pt x="384" y="1190"/>
                        <a:pt x="382" y="1188"/>
                        <a:pt x="381" y="1187"/>
                      </a:cubicBezTo>
                      <a:cubicBezTo>
                        <a:pt x="361" y="1164"/>
                        <a:pt x="335" y="1148"/>
                        <a:pt x="305" y="1140"/>
                      </a:cubicBezTo>
                      <a:cubicBezTo>
                        <a:pt x="305" y="1126"/>
                        <a:pt x="305" y="1126"/>
                        <a:pt x="305" y="1126"/>
                      </a:cubicBezTo>
                      <a:cubicBezTo>
                        <a:pt x="305" y="1098"/>
                        <a:pt x="305" y="1098"/>
                        <a:pt x="305" y="1098"/>
                      </a:cubicBezTo>
                      <a:cubicBezTo>
                        <a:pt x="305" y="1089"/>
                        <a:pt x="298" y="1083"/>
                        <a:pt x="290" y="1083"/>
                      </a:cubicBezTo>
                      <a:cubicBezTo>
                        <a:pt x="219" y="1083"/>
                        <a:pt x="219" y="1083"/>
                        <a:pt x="219" y="1083"/>
                      </a:cubicBezTo>
                      <a:cubicBezTo>
                        <a:pt x="219" y="0"/>
                        <a:pt x="219" y="0"/>
                        <a:pt x="219" y="0"/>
                      </a:cubicBezTo>
                      <a:cubicBezTo>
                        <a:pt x="203" y="0"/>
                        <a:pt x="203" y="0"/>
                        <a:pt x="203" y="0"/>
                      </a:cubicBezTo>
                      <a:cubicBezTo>
                        <a:pt x="203" y="1083"/>
                        <a:pt x="203" y="1083"/>
                        <a:pt x="203" y="1083"/>
                      </a:cubicBezTo>
                      <a:cubicBezTo>
                        <a:pt x="137" y="1083"/>
                        <a:pt x="137" y="1083"/>
                        <a:pt x="137" y="1083"/>
                      </a:cubicBezTo>
                      <a:cubicBezTo>
                        <a:pt x="132" y="1083"/>
                        <a:pt x="132" y="1083"/>
                        <a:pt x="132" y="1083"/>
                      </a:cubicBezTo>
                      <a:cubicBezTo>
                        <a:pt x="126" y="1083"/>
                        <a:pt x="122" y="1085"/>
                        <a:pt x="119" y="1089"/>
                      </a:cubicBezTo>
                      <a:cubicBezTo>
                        <a:pt x="118" y="1092"/>
                        <a:pt x="117" y="1095"/>
                        <a:pt x="117" y="1098"/>
                      </a:cubicBezTo>
                      <a:cubicBezTo>
                        <a:pt x="117" y="1140"/>
                        <a:pt x="117" y="1140"/>
                        <a:pt x="117" y="1140"/>
                      </a:cubicBezTo>
                      <a:cubicBezTo>
                        <a:pt x="89" y="1147"/>
                        <a:pt x="64" y="1162"/>
                        <a:pt x="45" y="1182"/>
                      </a:cubicBezTo>
                      <a:cubicBezTo>
                        <a:pt x="45" y="1182"/>
                        <a:pt x="45" y="1182"/>
                        <a:pt x="45" y="1182"/>
                      </a:cubicBezTo>
                      <a:cubicBezTo>
                        <a:pt x="45" y="1182"/>
                        <a:pt x="45" y="1182"/>
                        <a:pt x="45" y="1182"/>
                      </a:cubicBezTo>
                      <a:cubicBezTo>
                        <a:pt x="44" y="1184"/>
                        <a:pt x="42" y="1185"/>
                        <a:pt x="41" y="1187"/>
                      </a:cubicBezTo>
                      <a:cubicBezTo>
                        <a:pt x="39" y="1188"/>
                        <a:pt x="38" y="1190"/>
                        <a:pt x="36" y="1192"/>
                      </a:cubicBezTo>
                      <a:cubicBezTo>
                        <a:pt x="36" y="1192"/>
                        <a:pt x="36" y="1192"/>
                        <a:pt x="36" y="1192"/>
                      </a:cubicBezTo>
                      <a:cubicBezTo>
                        <a:pt x="35" y="1193"/>
                        <a:pt x="35" y="1194"/>
                        <a:pt x="34" y="1194"/>
                      </a:cubicBezTo>
                      <a:cubicBezTo>
                        <a:pt x="33" y="1195"/>
                        <a:pt x="33" y="1196"/>
                        <a:pt x="32" y="1197"/>
                      </a:cubicBezTo>
                      <a:cubicBezTo>
                        <a:pt x="31" y="1198"/>
                        <a:pt x="31" y="1199"/>
                        <a:pt x="30" y="1200"/>
                      </a:cubicBezTo>
                      <a:cubicBezTo>
                        <a:pt x="29" y="1201"/>
                        <a:pt x="29" y="1202"/>
                        <a:pt x="28" y="1203"/>
                      </a:cubicBezTo>
                      <a:cubicBezTo>
                        <a:pt x="27" y="1204"/>
                        <a:pt x="27" y="1205"/>
                        <a:pt x="26" y="1206"/>
                      </a:cubicBezTo>
                      <a:cubicBezTo>
                        <a:pt x="25" y="1207"/>
                        <a:pt x="25" y="1208"/>
                        <a:pt x="24" y="1209"/>
                      </a:cubicBezTo>
                      <a:cubicBezTo>
                        <a:pt x="23" y="1210"/>
                        <a:pt x="23" y="1211"/>
                        <a:pt x="22" y="1212"/>
                      </a:cubicBezTo>
                      <a:cubicBezTo>
                        <a:pt x="22" y="1213"/>
                        <a:pt x="21" y="1214"/>
                        <a:pt x="20" y="1215"/>
                      </a:cubicBezTo>
                      <a:cubicBezTo>
                        <a:pt x="20" y="1216"/>
                        <a:pt x="19" y="1217"/>
                        <a:pt x="19" y="1218"/>
                      </a:cubicBezTo>
                      <a:cubicBezTo>
                        <a:pt x="18" y="1219"/>
                        <a:pt x="18" y="1220"/>
                        <a:pt x="17" y="1221"/>
                      </a:cubicBezTo>
                      <a:cubicBezTo>
                        <a:pt x="16" y="1222"/>
                        <a:pt x="16" y="1223"/>
                        <a:pt x="15" y="1224"/>
                      </a:cubicBezTo>
                      <a:cubicBezTo>
                        <a:pt x="15" y="1226"/>
                        <a:pt x="14" y="1227"/>
                        <a:pt x="14" y="1228"/>
                      </a:cubicBezTo>
                      <a:cubicBezTo>
                        <a:pt x="13" y="1229"/>
                        <a:pt x="13" y="1230"/>
                        <a:pt x="13" y="1231"/>
                      </a:cubicBezTo>
                      <a:cubicBezTo>
                        <a:pt x="12" y="1233"/>
                        <a:pt x="11" y="1235"/>
                        <a:pt x="10" y="1237"/>
                      </a:cubicBezTo>
                      <a:cubicBezTo>
                        <a:pt x="10" y="1238"/>
                        <a:pt x="10" y="1239"/>
                        <a:pt x="9" y="1239"/>
                      </a:cubicBezTo>
                      <a:cubicBezTo>
                        <a:pt x="9" y="1241"/>
                        <a:pt x="8" y="1243"/>
                        <a:pt x="8" y="1244"/>
                      </a:cubicBezTo>
                      <a:cubicBezTo>
                        <a:pt x="7" y="1245"/>
                        <a:pt x="7" y="1246"/>
                        <a:pt x="7" y="1247"/>
                      </a:cubicBezTo>
                      <a:cubicBezTo>
                        <a:pt x="6" y="1248"/>
                        <a:pt x="6" y="1250"/>
                        <a:pt x="6" y="1251"/>
                      </a:cubicBezTo>
                      <a:cubicBezTo>
                        <a:pt x="5" y="1252"/>
                        <a:pt x="5" y="1253"/>
                        <a:pt x="5" y="1254"/>
                      </a:cubicBezTo>
                      <a:cubicBezTo>
                        <a:pt x="5" y="1256"/>
                        <a:pt x="4" y="1257"/>
                        <a:pt x="4" y="1258"/>
                      </a:cubicBezTo>
                      <a:cubicBezTo>
                        <a:pt x="4" y="1259"/>
                        <a:pt x="4" y="1260"/>
                        <a:pt x="3" y="1261"/>
                      </a:cubicBezTo>
                      <a:cubicBezTo>
                        <a:pt x="3" y="1263"/>
                        <a:pt x="3" y="1264"/>
                        <a:pt x="3" y="1266"/>
                      </a:cubicBezTo>
                      <a:cubicBezTo>
                        <a:pt x="2" y="1267"/>
                        <a:pt x="2" y="1268"/>
                        <a:pt x="2" y="1269"/>
                      </a:cubicBezTo>
                      <a:cubicBezTo>
                        <a:pt x="2" y="1270"/>
                        <a:pt x="2" y="1272"/>
                        <a:pt x="2" y="1273"/>
                      </a:cubicBezTo>
                      <a:cubicBezTo>
                        <a:pt x="1" y="1274"/>
                        <a:pt x="1" y="1275"/>
                        <a:pt x="1" y="1276"/>
                      </a:cubicBezTo>
                      <a:cubicBezTo>
                        <a:pt x="1" y="1278"/>
                        <a:pt x="1" y="1279"/>
                        <a:pt x="1" y="1281"/>
                      </a:cubicBezTo>
                      <a:cubicBezTo>
                        <a:pt x="1" y="1282"/>
                        <a:pt x="1" y="1283"/>
                        <a:pt x="1" y="1284"/>
                      </a:cubicBezTo>
                      <a:cubicBezTo>
                        <a:pt x="1" y="1286"/>
                        <a:pt x="0" y="1289"/>
                        <a:pt x="0" y="1291"/>
                      </a:cubicBezTo>
                      <a:cubicBezTo>
                        <a:pt x="0" y="1291"/>
                        <a:pt x="0" y="1291"/>
                        <a:pt x="0" y="1291"/>
                      </a:cubicBezTo>
                      <a:cubicBezTo>
                        <a:pt x="0" y="1646"/>
                        <a:pt x="0" y="1646"/>
                        <a:pt x="0" y="1646"/>
                      </a:cubicBezTo>
                      <a:cubicBezTo>
                        <a:pt x="0" y="1649"/>
                        <a:pt x="1" y="1652"/>
                        <a:pt x="1" y="1655"/>
                      </a:cubicBezTo>
                      <a:cubicBezTo>
                        <a:pt x="1" y="1656"/>
                        <a:pt x="1" y="1657"/>
                        <a:pt x="1" y="1658"/>
                      </a:cubicBezTo>
                      <a:cubicBezTo>
                        <a:pt x="1" y="1660"/>
                        <a:pt x="1" y="1662"/>
                        <a:pt x="2" y="1664"/>
                      </a:cubicBezTo>
                      <a:cubicBezTo>
                        <a:pt x="2" y="1665"/>
                        <a:pt x="2" y="1666"/>
                        <a:pt x="2" y="1667"/>
                      </a:cubicBezTo>
                      <a:cubicBezTo>
                        <a:pt x="2" y="1669"/>
                        <a:pt x="3" y="1671"/>
                        <a:pt x="3" y="1674"/>
                      </a:cubicBezTo>
                      <a:cubicBezTo>
                        <a:pt x="3" y="1674"/>
                        <a:pt x="3" y="1675"/>
                        <a:pt x="3" y="1676"/>
                      </a:cubicBezTo>
                      <a:cubicBezTo>
                        <a:pt x="4" y="1679"/>
                        <a:pt x="5" y="1682"/>
                        <a:pt x="5" y="1685"/>
                      </a:cubicBezTo>
                      <a:cubicBezTo>
                        <a:pt x="5" y="1685"/>
                        <a:pt x="6" y="1685"/>
                        <a:pt x="6" y="1685"/>
                      </a:cubicBezTo>
                      <a:cubicBezTo>
                        <a:pt x="6" y="1688"/>
                        <a:pt x="7" y="1691"/>
                        <a:pt x="8" y="1693"/>
                      </a:cubicBezTo>
                      <a:cubicBezTo>
                        <a:pt x="8" y="1694"/>
                        <a:pt x="8" y="1695"/>
                        <a:pt x="9" y="1696"/>
                      </a:cubicBezTo>
                      <a:cubicBezTo>
                        <a:pt x="9" y="1698"/>
                        <a:pt x="10" y="1700"/>
                        <a:pt x="11" y="1702"/>
                      </a:cubicBezTo>
                      <a:cubicBezTo>
                        <a:pt x="11" y="1703"/>
                        <a:pt x="12" y="1704"/>
                        <a:pt x="12" y="1704"/>
                      </a:cubicBezTo>
                      <a:cubicBezTo>
                        <a:pt x="13" y="1706"/>
                        <a:pt x="14" y="1709"/>
                        <a:pt x="15" y="1711"/>
                      </a:cubicBezTo>
                      <a:cubicBezTo>
                        <a:pt x="15" y="1711"/>
                        <a:pt x="15" y="1712"/>
                        <a:pt x="15" y="1712"/>
                      </a:cubicBezTo>
                      <a:cubicBezTo>
                        <a:pt x="17" y="1715"/>
                        <a:pt x="18" y="1718"/>
                        <a:pt x="20" y="1720"/>
                      </a:cubicBezTo>
                      <a:cubicBezTo>
                        <a:pt x="20" y="1720"/>
                        <a:pt x="20" y="1721"/>
                        <a:pt x="20" y="1721"/>
                      </a:cubicBezTo>
                      <a:cubicBezTo>
                        <a:pt x="21" y="1723"/>
                        <a:pt x="22" y="1726"/>
                        <a:pt x="24" y="1728"/>
                      </a:cubicBezTo>
                      <a:cubicBezTo>
                        <a:pt x="24" y="1729"/>
                        <a:pt x="25" y="1729"/>
                        <a:pt x="25" y="1730"/>
                      </a:cubicBezTo>
                      <a:cubicBezTo>
                        <a:pt x="26" y="1732"/>
                        <a:pt x="28" y="1734"/>
                        <a:pt x="29" y="1736"/>
                      </a:cubicBezTo>
                      <a:cubicBezTo>
                        <a:pt x="29" y="1736"/>
                        <a:pt x="30" y="1737"/>
                        <a:pt x="30" y="1737"/>
                      </a:cubicBezTo>
                      <a:cubicBezTo>
                        <a:pt x="32" y="1739"/>
                        <a:pt x="33" y="1741"/>
                        <a:pt x="35" y="1743"/>
                      </a:cubicBezTo>
                      <a:cubicBezTo>
                        <a:pt x="35" y="1744"/>
                        <a:pt x="35" y="1744"/>
                        <a:pt x="35" y="1744"/>
                      </a:cubicBezTo>
                      <a:cubicBezTo>
                        <a:pt x="36" y="1744"/>
                        <a:pt x="36" y="1745"/>
                        <a:pt x="36" y="1745"/>
                      </a:cubicBezTo>
                      <a:cubicBezTo>
                        <a:pt x="36" y="1745"/>
                        <a:pt x="36" y="1745"/>
                        <a:pt x="36" y="1745"/>
                      </a:cubicBezTo>
                      <a:cubicBezTo>
                        <a:pt x="38" y="1747"/>
                        <a:pt x="39" y="1748"/>
                        <a:pt x="41" y="1750"/>
                      </a:cubicBezTo>
                      <a:cubicBezTo>
                        <a:pt x="42" y="1752"/>
                        <a:pt x="44" y="1753"/>
                        <a:pt x="45" y="1755"/>
                      </a:cubicBezTo>
                      <a:cubicBezTo>
                        <a:pt x="45" y="1755"/>
                        <a:pt x="45" y="1755"/>
                        <a:pt x="45" y="1755"/>
                      </a:cubicBezTo>
                      <a:cubicBezTo>
                        <a:pt x="45" y="1755"/>
                        <a:pt x="45" y="1755"/>
                        <a:pt x="45" y="1755"/>
                      </a:cubicBezTo>
                      <a:cubicBezTo>
                        <a:pt x="46" y="1756"/>
                        <a:pt x="47" y="1757"/>
                        <a:pt x="48" y="1757"/>
                      </a:cubicBezTo>
                      <a:cubicBezTo>
                        <a:pt x="48" y="1758"/>
                        <a:pt x="48" y="1758"/>
                        <a:pt x="49" y="1759"/>
                      </a:cubicBezTo>
                      <a:cubicBezTo>
                        <a:pt x="51" y="1760"/>
                        <a:pt x="52" y="1762"/>
                        <a:pt x="54" y="1764"/>
                      </a:cubicBezTo>
                      <a:cubicBezTo>
                        <a:pt x="55" y="1764"/>
                        <a:pt x="55" y="1764"/>
                        <a:pt x="56" y="1765"/>
                      </a:cubicBezTo>
                      <a:cubicBezTo>
                        <a:pt x="58" y="1766"/>
                        <a:pt x="60" y="1768"/>
                        <a:pt x="62" y="1770"/>
                      </a:cubicBezTo>
                      <a:cubicBezTo>
                        <a:pt x="62" y="1770"/>
                        <a:pt x="62" y="1770"/>
                        <a:pt x="62" y="1770"/>
                      </a:cubicBezTo>
                      <a:cubicBezTo>
                        <a:pt x="71" y="1777"/>
                        <a:pt x="80" y="1782"/>
                        <a:pt x="90" y="1787"/>
                      </a:cubicBezTo>
                      <a:cubicBezTo>
                        <a:pt x="90" y="1787"/>
                        <a:pt x="90" y="1787"/>
                        <a:pt x="90" y="1787"/>
                      </a:cubicBezTo>
                      <a:cubicBezTo>
                        <a:pt x="90" y="1787"/>
                        <a:pt x="90" y="1787"/>
                        <a:pt x="90" y="1787"/>
                      </a:cubicBezTo>
                      <a:cubicBezTo>
                        <a:pt x="92" y="1788"/>
                        <a:pt x="95" y="1789"/>
                        <a:pt x="97" y="1790"/>
                      </a:cubicBezTo>
                      <a:cubicBezTo>
                        <a:pt x="98" y="1790"/>
                        <a:pt x="98" y="1790"/>
                        <a:pt x="98" y="1791"/>
                      </a:cubicBezTo>
                      <a:cubicBezTo>
                        <a:pt x="101" y="1791"/>
                        <a:pt x="103" y="1792"/>
                        <a:pt x="105" y="1793"/>
                      </a:cubicBezTo>
                      <a:cubicBezTo>
                        <a:pt x="105" y="1793"/>
                        <a:pt x="106" y="1793"/>
                        <a:pt x="107" y="1794"/>
                      </a:cubicBezTo>
                      <a:cubicBezTo>
                        <a:pt x="109" y="1794"/>
                        <a:pt x="111" y="1795"/>
                        <a:pt x="113" y="1795"/>
                      </a:cubicBezTo>
                      <a:cubicBezTo>
                        <a:pt x="113" y="1796"/>
                        <a:pt x="114" y="1796"/>
                        <a:pt x="115" y="1796"/>
                      </a:cubicBezTo>
                      <a:cubicBezTo>
                        <a:pt x="115" y="1796"/>
                        <a:pt x="116" y="1796"/>
                        <a:pt x="117" y="1797"/>
                      </a:cubicBezTo>
                      <a:cubicBezTo>
                        <a:pt x="117" y="1839"/>
                        <a:pt x="117" y="1839"/>
                        <a:pt x="117" y="1839"/>
                      </a:cubicBezTo>
                      <a:cubicBezTo>
                        <a:pt x="117" y="1846"/>
                        <a:pt x="122" y="1852"/>
                        <a:pt x="129" y="1854"/>
                      </a:cubicBezTo>
                      <a:cubicBezTo>
                        <a:pt x="122" y="1899"/>
                        <a:pt x="122" y="1899"/>
                        <a:pt x="122" y="1899"/>
                      </a:cubicBezTo>
                      <a:cubicBezTo>
                        <a:pt x="122" y="1899"/>
                        <a:pt x="122" y="1900"/>
                        <a:pt x="125" y="1903"/>
                      </a:cubicBezTo>
                      <a:cubicBezTo>
                        <a:pt x="128" y="1893"/>
                        <a:pt x="133" y="1875"/>
                        <a:pt x="137" y="1866"/>
                      </a:cubicBezTo>
                      <a:cubicBezTo>
                        <a:pt x="135" y="1876"/>
                        <a:pt x="131" y="1895"/>
                        <a:pt x="129" y="1905"/>
                      </a:cubicBezTo>
                      <a:cubicBezTo>
                        <a:pt x="130" y="1906"/>
                        <a:pt x="132" y="1907"/>
                        <a:pt x="134" y="1909"/>
                      </a:cubicBezTo>
                      <a:cubicBezTo>
                        <a:pt x="137" y="1899"/>
                        <a:pt x="147" y="1871"/>
                        <a:pt x="147" y="1865"/>
                      </a:cubicBezTo>
                      <a:cubicBezTo>
                        <a:pt x="147" y="1871"/>
                        <a:pt x="140" y="1902"/>
                        <a:pt x="139" y="1911"/>
                      </a:cubicBezTo>
                      <a:cubicBezTo>
                        <a:pt x="140" y="1911"/>
                        <a:pt x="141" y="1911"/>
                        <a:pt x="143" y="1912"/>
                      </a:cubicBezTo>
                      <a:cubicBezTo>
                        <a:pt x="146" y="1905"/>
                        <a:pt x="155" y="1866"/>
                        <a:pt x="155" y="1866"/>
                      </a:cubicBezTo>
                      <a:cubicBezTo>
                        <a:pt x="155" y="1879"/>
                        <a:pt x="150" y="1907"/>
                        <a:pt x="148" y="1914"/>
                      </a:cubicBezTo>
                      <a:cubicBezTo>
                        <a:pt x="152" y="1915"/>
                        <a:pt x="152" y="1915"/>
                        <a:pt x="156" y="1916"/>
                      </a:cubicBezTo>
                      <a:cubicBezTo>
                        <a:pt x="158" y="1902"/>
                        <a:pt x="159" y="1878"/>
                        <a:pt x="165" y="1866"/>
                      </a:cubicBezTo>
                      <a:cubicBezTo>
                        <a:pt x="165" y="1882"/>
                        <a:pt x="163" y="1904"/>
                        <a:pt x="163" y="1918"/>
                      </a:cubicBezTo>
                      <a:cubicBezTo>
                        <a:pt x="164" y="1918"/>
                        <a:pt x="165" y="1918"/>
                        <a:pt x="166" y="1918"/>
                      </a:cubicBezTo>
                      <a:cubicBezTo>
                        <a:pt x="167" y="1911"/>
                        <a:pt x="170" y="1879"/>
                        <a:pt x="170" y="1878"/>
                      </a:cubicBezTo>
                      <a:cubicBezTo>
                        <a:pt x="170" y="1879"/>
                        <a:pt x="172" y="1912"/>
                        <a:pt x="171" y="1919"/>
                      </a:cubicBezTo>
                      <a:cubicBezTo>
                        <a:pt x="174" y="1920"/>
                        <a:pt x="178" y="1920"/>
                        <a:pt x="181" y="1920"/>
                      </a:cubicBezTo>
                      <a:cubicBezTo>
                        <a:pt x="183" y="1899"/>
                        <a:pt x="182" y="1879"/>
                        <a:pt x="184" y="1858"/>
                      </a:cubicBezTo>
                      <a:cubicBezTo>
                        <a:pt x="189" y="1879"/>
                        <a:pt x="186" y="1904"/>
                        <a:pt x="188" y="1921"/>
                      </a:cubicBezTo>
                      <a:cubicBezTo>
                        <a:pt x="190" y="1921"/>
                        <a:pt x="192" y="1921"/>
                        <a:pt x="194" y="1921"/>
                      </a:cubicBezTo>
                      <a:cubicBezTo>
                        <a:pt x="198" y="1908"/>
                        <a:pt x="195" y="1884"/>
                        <a:pt x="200" y="1866"/>
                      </a:cubicBezTo>
                      <a:cubicBezTo>
                        <a:pt x="200" y="1883"/>
                        <a:pt x="199" y="1906"/>
                        <a:pt x="200" y="1921"/>
                      </a:cubicBezTo>
                      <a:cubicBezTo>
                        <a:pt x="202" y="1922"/>
                        <a:pt x="204" y="1922"/>
                        <a:pt x="206" y="1922"/>
                      </a:cubicBezTo>
                      <a:cubicBezTo>
                        <a:pt x="206" y="2001"/>
                        <a:pt x="206" y="2001"/>
                        <a:pt x="206" y="2001"/>
                      </a:cubicBezTo>
                      <a:cubicBezTo>
                        <a:pt x="201" y="2002"/>
                        <a:pt x="196" y="2006"/>
                        <a:pt x="193" y="2011"/>
                      </a:cubicBezTo>
                      <a:cubicBezTo>
                        <a:pt x="193" y="2011"/>
                        <a:pt x="193" y="2011"/>
                        <a:pt x="193" y="2011"/>
                      </a:cubicBezTo>
                      <a:cubicBezTo>
                        <a:pt x="192" y="2012"/>
                        <a:pt x="192" y="2013"/>
                        <a:pt x="192" y="2014"/>
                      </a:cubicBezTo>
                      <a:cubicBezTo>
                        <a:pt x="191" y="2014"/>
                        <a:pt x="191" y="2015"/>
                        <a:pt x="191" y="2015"/>
                      </a:cubicBezTo>
                      <a:cubicBezTo>
                        <a:pt x="191" y="2016"/>
                        <a:pt x="191" y="2016"/>
                        <a:pt x="191" y="2017"/>
                      </a:cubicBezTo>
                      <a:cubicBezTo>
                        <a:pt x="190" y="2018"/>
                        <a:pt x="190" y="2020"/>
                        <a:pt x="190" y="2021"/>
                      </a:cubicBezTo>
                      <a:cubicBezTo>
                        <a:pt x="190" y="2031"/>
                        <a:pt x="197" y="2039"/>
                        <a:pt x="206" y="2041"/>
                      </a:cubicBezTo>
                      <a:cubicBezTo>
                        <a:pt x="206" y="2051"/>
                        <a:pt x="206" y="2051"/>
                        <a:pt x="206" y="2051"/>
                      </a:cubicBezTo>
                      <a:cubicBezTo>
                        <a:pt x="205" y="2051"/>
                        <a:pt x="203" y="2052"/>
                        <a:pt x="203" y="2054"/>
                      </a:cubicBezTo>
                      <a:cubicBezTo>
                        <a:pt x="203" y="2066"/>
                        <a:pt x="203" y="2066"/>
                        <a:pt x="203" y="2066"/>
                      </a:cubicBezTo>
                      <a:cubicBezTo>
                        <a:pt x="203" y="2067"/>
                        <a:pt x="204" y="2067"/>
                        <a:pt x="204" y="2068"/>
                      </a:cubicBezTo>
                      <a:cubicBezTo>
                        <a:pt x="196" y="2093"/>
                        <a:pt x="196" y="2093"/>
                        <a:pt x="196" y="2093"/>
                      </a:cubicBezTo>
                      <a:cubicBezTo>
                        <a:pt x="196" y="2093"/>
                        <a:pt x="196" y="2094"/>
                        <a:pt x="195" y="2097"/>
                      </a:cubicBezTo>
                      <a:cubicBezTo>
                        <a:pt x="199" y="2086"/>
                        <a:pt x="203" y="2074"/>
                        <a:pt x="204" y="2070"/>
                      </a:cubicBezTo>
                      <a:cubicBezTo>
                        <a:pt x="203" y="2074"/>
                        <a:pt x="199" y="2087"/>
                        <a:pt x="195" y="2100"/>
                      </a:cubicBezTo>
                      <a:cubicBezTo>
                        <a:pt x="195" y="2101"/>
                        <a:pt x="195" y="2102"/>
                        <a:pt x="195" y="2103"/>
                      </a:cubicBezTo>
                      <a:cubicBezTo>
                        <a:pt x="195" y="2106"/>
                        <a:pt x="194" y="2114"/>
                        <a:pt x="194" y="2115"/>
                      </a:cubicBezTo>
                      <a:cubicBezTo>
                        <a:pt x="198" y="2101"/>
                        <a:pt x="206" y="2070"/>
                        <a:pt x="206" y="2070"/>
                      </a:cubicBezTo>
                      <a:cubicBezTo>
                        <a:pt x="205" y="2076"/>
                        <a:pt x="199" y="2103"/>
                        <a:pt x="195" y="2121"/>
                      </a:cubicBezTo>
                      <a:cubicBezTo>
                        <a:pt x="194" y="2122"/>
                        <a:pt x="194" y="2123"/>
                        <a:pt x="194" y="2124"/>
                      </a:cubicBezTo>
                      <a:cubicBezTo>
                        <a:pt x="195" y="2129"/>
                        <a:pt x="196" y="2137"/>
                        <a:pt x="196" y="2138"/>
                      </a:cubicBezTo>
                      <a:cubicBezTo>
                        <a:pt x="201" y="2113"/>
                        <a:pt x="206" y="2076"/>
                        <a:pt x="207" y="2075"/>
                      </a:cubicBezTo>
                      <a:cubicBezTo>
                        <a:pt x="206" y="2076"/>
                        <a:pt x="202" y="2114"/>
                        <a:pt x="198" y="2140"/>
                      </a:cubicBezTo>
                      <a:cubicBezTo>
                        <a:pt x="198" y="2142"/>
                        <a:pt x="198" y="2144"/>
                        <a:pt x="199" y="2146"/>
                      </a:cubicBezTo>
                      <a:cubicBezTo>
                        <a:pt x="199" y="2147"/>
                        <a:pt x="200" y="2148"/>
                        <a:pt x="200" y="2149"/>
                      </a:cubicBezTo>
                      <a:cubicBezTo>
                        <a:pt x="206" y="2095"/>
                        <a:pt x="208" y="2078"/>
                        <a:pt x="209" y="2069"/>
                      </a:cubicBezTo>
                      <a:cubicBezTo>
                        <a:pt x="209" y="2069"/>
                        <a:pt x="209" y="2069"/>
                        <a:pt x="209" y="2069"/>
                      </a:cubicBezTo>
                      <a:cubicBezTo>
                        <a:pt x="208" y="2078"/>
                        <a:pt x="206" y="2099"/>
                        <a:pt x="203" y="2146"/>
                      </a:cubicBezTo>
                      <a:cubicBezTo>
                        <a:pt x="202" y="2150"/>
                        <a:pt x="205" y="2155"/>
                        <a:pt x="209" y="2157"/>
                      </a:cubicBezTo>
                      <a:cubicBezTo>
                        <a:pt x="209" y="2157"/>
                        <a:pt x="210" y="2158"/>
                        <a:pt x="210" y="2158"/>
                      </a:cubicBezTo>
                      <a:cubicBezTo>
                        <a:pt x="211" y="2101"/>
                        <a:pt x="211" y="2077"/>
                        <a:pt x="211" y="2070"/>
                      </a:cubicBezTo>
                      <a:cubicBezTo>
                        <a:pt x="211" y="2076"/>
                        <a:pt x="212" y="2101"/>
                        <a:pt x="214" y="2157"/>
                      </a:cubicBezTo>
                      <a:cubicBezTo>
                        <a:pt x="215" y="2157"/>
                        <a:pt x="216" y="2155"/>
                        <a:pt x="218" y="2154"/>
                      </a:cubicBezTo>
                      <a:cubicBezTo>
                        <a:pt x="220" y="2151"/>
                        <a:pt x="221" y="2148"/>
                        <a:pt x="221" y="2144"/>
                      </a:cubicBezTo>
                      <a:cubicBezTo>
                        <a:pt x="217" y="2103"/>
                        <a:pt x="213" y="2075"/>
                        <a:pt x="213" y="2069"/>
                      </a:cubicBezTo>
                      <a:cubicBezTo>
                        <a:pt x="213" y="2069"/>
                        <a:pt x="213" y="2069"/>
                        <a:pt x="213" y="2069"/>
                      </a:cubicBezTo>
                      <a:cubicBezTo>
                        <a:pt x="214" y="2075"/>
                        <a:pt x="218" y="2104"/>
                        <a:pt x="223" y="2144"/>
                      </a:cubicBezTo>
                      <a:cubicBezTo>
                        <a:pt x="224" y="2144"/>
                        <a:pt x="225" y="2138"/>
                        <a:pt x="226" y="2135"/>
                      </a:cubicBezTo>
                      <a:cubicBezTo>
                        <a:pt x="226" y="2134"/>
                        <a:pt x="226" y="2132"/>
                        <a:pt x="226" y="2130"/>
                      </a:cubicBezTo>
                      <a:cubicBezTo>
                        <a:pt x="220" y="2097"/>
                        <a:pt x="217" y="2078"/>
                        <a:pt x="215" y="2069"/>
                      </a:cubicBezTo>
                      <a:cubicBezTo>
                        <a:pt x="215" y="2069"/>
                        <a:pt x="215" y="2069"/>
                        <a:pt x="215" y="2069"/>
                      </a:cubicBezTo>
                      <a:cubicBezTo>
                        <a:pt x="217" y="2079"/>
                        <a:pt x="221" y="2099"/>
                        <a:pt x="227" y="2126"/>
                      </a:cubicBezTo>
                      <a:cubicBezTo>
                        <a:pt x="227" y="2124"/>
                        <a:pt x="227" y="2112"/>
                        <a:pt x="227" y="2108"/>
                      </a:cubicBezTo>
                      <a:cubicBezTo>
                        <a:pt x="227" y="2107"/>
                        <a:pt x="227" y="2106"/>
                        <a:pt x="227" y="2105"/>
                      </a:cubicBezTo>
                      <a:cubicBezTo>
                        <a:pt x="222" y="2087"/>
                        <a:pt x="219" y="2074"/>
                        <a:pt x="217" y="2068"/>
                      </a:cubicBezTo>
                      <a:cubicBezTo>
                        <a:pt x="217" y="2068"/>
                        <a:pt x="217" y="2068"/>
                        <a:pt x="217" y="2068"/>
                      </a:cubicBezTo>
                      <a:cubicBezTo>
                        <a:pt x="219" y="2074"/>
                        <a:pt x="221" y="2082"/>
                        <a:pt x="226" y="2098"/>
                      </a:cubicBezTo>
                      <a:cubicBezTo>
                        <a:pt x="226" y="2095"/>
                        <a:pt x="225" y="2093"/>
                        <a:pt x="225" y="2093"/>
                      </a:cubicBezTo>
                      <a:cubicBezTo>
                        <a:pt x="217" y="2068"/>
                        <a:pt x="217" y="2068"/>
                        <a:pt x="217" y="2068"/>
                      </a:cubicBezTo>
                      <a:cubicBezTo>
                        <a:pt x="218" y="2067"/>
                        <a:pt x="218" y="2067"/>
                        <a:pt x="218" y="2066"/>
                      </a:cubicBezTo>
                      <a:cubicBezTo>
                        <a:pt x="218" y="2054"/>
                        <a:pt x="218" y="2054"/>
                        <a:pt x="218" y="2054"/>
                      </a:cubicBezTo>
                      <a:cubicBezTo>
                        <a:pt x="218" y="2052"/>
                        <a:pt x="217" y="2051"/>
                        <a:pt x="215" y="2051"/>
                      </a:cubicBezTo>
                      <a:cubicBezTo>
                        <a:pt x="215" y="2041"/>
                        <a:pt x="215" y="2041"/>
                        <a:pt x="215" y="2041"/>
                      </a:cubicBezTo>
                      <a:cubicBezTo>
                        <a:pt x="216" y="2041"/>
                        <a:pt x="216" y="2041"/>
                        <a:pt x="216" y="2041"/>
                      </a:cubicBezTo>
                      <a:cubicBezTo>
                        <a:pt x="217" y="2040"/>
                        <a:pt x="218" y="2040"/>
                        <a:pt x="219" y="2040"/>
                      </a:cubicBezTo>
                      <a:cubicBezTo>
                        <a:pt x="219" y="2040"/>
                        <a:pt x="220" y="2039"/>
                        <a:pt x="221" y="2039"/>
                      </a:cubicBezTo>
                      <a:cubicBezTo>
                        <a:pt x="221" y="2039"/>
                        <a:pt x="221" y="2039"/>
                        <a:pt x="222" y="2038"/>
                      </a:cubicBezTo>
                      <a:cubicBezTo>
                        <a:pt x="223" y="2038"/>
                        <a:pt x="223" y="2037"/>
                        <a:pt x="224" y="2037"/>
                      </a:cubicBezTo>
                      <a:cubicBezTo>
                        <a:pt x="224" y="2036"/>
                        <a:pt x="225" y="2036"/>
                        <a:pt x="225" y="2036"/>
                      </a:cubicBezTo>
                      <a:cubicBezTo>
                        <a:pt x="226" y="2035"/>
                        <a:pt x="226" y="2034"/>
                        <a:pt x="227" y="2034"/>
                      </a:cubicBezTo>
                      <a:cubicBezTo>
                        <a:pt x="227" y="2033"/>
                        <a:pt x="227" y="2033"/>
                        <a:pt x="227" y="2033"/>
                      </a:cubicBezTo>
                      <a:cubicBezTo>
                        <a:pt x="229" y="2030"/>
                        <a:pt x="231" y="2027"/>
                        <a:pt x="231" y="2023"/>
                      </a:cubicBezTo>
                      <a:cubicBezTo>
                        <a:pt x="231" y="2023"/>
                        <a:pt x="231" y="2023"/>
                        <a:pt x="231" y="2023"/>
                      </a:cubicBezTo>
                      <a:cubicBezTo>
                        <a:pt x="231" y="2023"/>
                        <a:pt x="231" y="2023"/>
                        <a:pt x="231" y="2023"/>
                      </a:cubicBezTo>
                      <a:cubicBezTo>
                        <a:pt x="231" y="2022"/>
                        <a:pt x="231" y="2022"/>
                        <a:pt x="231" y="2021"/>
                      </a:cubicBezTo>
                      <a:cubicBezTo>
                        <a:pt x="231" y="2011"/>
                        <a:pt x="225" y="2003"/>
                        <a:pt x="215" y="2001"/>
                      </a:cubicBezTo>
                      <a:cubicBezTo>
                        <a:pt x="215" y="1896"/>
                        <a:pt x="215" y="1896"/>
                        <a:pt x="215" y="1896"/>
                      </a:cubicBezTo>
                      <a:cubicBezTo>
                        <a:pt x="216" y="1905"/>
                        <a:pt x="217" y="1914"/>
                        <a:pt x="219" y="1922"/>
                      </a:cubicBezTo>
                      <a:cubicBezTo>
                        <a:pt x="223" y="1921"/>
                        <a:pt x="223" y="1921"/>
                        <a:pt x="227" y="1921"/>
                      </a:cubicBezTo>
                      <a:cubicBezTo>
                        <a:pt x="228" y="1902"/>
                        <a:pt x="224" y="1882"/>
                        <a:pt x="229" y="1861"/>
                      </a:cubicBezTo>
                      <a:cubicBezTo>
                        <a:pt x="229" y="1879"/>
                        <a:pt x="232" y="1903"/>
                        <a:pt x="232" y="1921"/>
                      </a:cubicBezTo>
                      <a:cubicBezTo>
                        <a:pt x="235" y="1921"/>
                        <a:pt x="238" y="1921"/>
                        <a:pt x="240" y="1920"/>
                      </a:cubicBezTo>
                      <a:cubicBezTo>
                        <a:pt x="241" y="1907"/>
                        <a:pt x="236" y="1876"/>
                        <a:pt x="239" y="1862"/>
                      </a:cubicBezTo>
                      <a:cubicBezTo>
                        <a:pt x="247" y="1876"/>
                        <a:pt x="245" y="1907"/>
                        <a:pt x="248" y="1919"/>
                      </a:cubicBezTo>
                      <a:cubicBezTo>
                        <a:pt x="249" y="1919"/>
                        <a:pt x="251" y="1919"/>
                        <a:pt x="252" y="1919"/>
                      </a:cubicBezTo>
                      <a:cubicBezTo>
                        <a:pt x="249" y="1900"/>
                        <a:pt x="250" y="1881"/>
                        <a:pt x="254" y="1861"/>
                      </a:cubicBezTo>
                      <a:cubicBezTo>
                        <a:pt x="254" y="1879"/>
                        <a:pt x="257" y="1900"/>
                        <a:pt x="259" y="1918"/>
                      </a:cubicBezTo>
                      <a:cubicBezTo>
                        <a:pt x="260" y="1917"/>
                        <a:pt x="261" y="1917"/>
                        <a:pt x="262" y="1917"/>
                      </a:cubicBezTo>
                      <a:cubicBezTo>
                        <a:pt x="265" y="1900"/>
                        <a:pt x="261" y="1876"/>
                        <a:pt x="260" y="1854"/>
                      </a:cubicBezTo>
                      <a:cubicBezTo>
                        <a:pt x="261" y="1854"/>
                        <a:pt x="261" y="1854"/>
                        <a:pt x="261" y="1854"/>
                      </a:cubicBezTo>
                      <a:cubicBezTo>
                        <a:pt x="265" y="1876"/>
                        <a:pt x="268" y="1902"/>
                        <a:pt x="270" y="1915"/>
                      </a:cubicBezTo>
                      <a:cubicBezTo>
                        <a:pt x="272" y="1915"/>
                        <a:pt x="274" y="1914"/>
                        <a:pt x="276" y="1913"/>
                      </a:cubicBezTo>
                      <a:cubicBezTo>
                        <a:pt x="277" y="1899"/>
                        <a:pt x="273" y="1884"/>
                        <a:pt x="274" y="1867"/>
                      </a:cubicBezTo>
                      <a:cubicBezTo>
                        <a:pt x="279" y="1884"/>
                        <a:pt x="284" y="1895"/>
                        <a:pt x="287" y="1909"/>
                      </a:cubicBezTo>
                      <a:cubicBezTo>
                        <a:pt x="287" y="1909"/>
                        <a:pt x="288" y="1908"/>
                        <a:pt x="288" y="1908"/>
                      </a:cubicBezTo>
                      <a:cubicBezTo>
                        <a:pt x="290" y="1893"/>
                        <a:pt x="288" y="1870"/>
                        <a:pt x="288" y="1854"/>
                      </a:cubicBezTo>
                      <a:cubicBezTo>
                        <a:pt x="288" y="1854"/>
                        <a:pt x="288" y="1854"/>
                        <a:pt x="288" y="1854"/>
                      </a:cubicBezTo>
                      <a:cubicBezTo>
                        <a:pt x="291" y="1872"/>
                        <a:pt x="293" y="1886"/>
                        <a:pt x="296" y="1903"/>
                      </a:cubicBezTo>
                      <a:cubicBezTo>
                        <a:pt x="299" y="1901"/>
                        <a:pt x="300" y="1899"/>
                        <a:pt x="300" y="1899"/>
                      </a:cubicBezTo>
                      <a:cubicBezTo>
                        <a:pt x="293" y="1854"/>
                        <a:pt x="293" y="1854"/>
                        <a:pt x="293" y="1854"/>
                      </a:cubicBezTo>
                      <a:cubicBezTo>
                        <a:pt x="293" y="1854"/>
                        <a:pt x="293" y="1854"/>
                        <a:pt x="293" y="1854"/>
                      </a:cubicBezTo>
                      <a:cubicBezTo>
                        <a:pt x="293" y="1854"/>
                        <a:pt x="293" y="1854"/>
                        <a:pt x="293" y="1854"/>
                      </a:cubicBezTo>
                      <a:cubicBezTo>
                        <a:pt x="294" y="1853"/>
                        <a:pt x="295" y="1853"/>
                        <a:pt x="296" y="1853"/>
                      </a:cubicBezTo>
                      <a:cubicBezTo>
                        <a:pt x="296" y="1853"/>
                        <a:pt x="296" y="1853"/>
                        <a:pt x="296" y="1852"/>
                      </a:cubicBezTo>
                      <a:cubicBezTo>
                        <a:pt x="297" y="1852"/>
                        <a:pt x="298" y="1852"/>
                        <a:pt x="298" y="1851"/>
                      </a:cubicBezTo>
                      <a:cubicBezTo>
                        <a:pt x="299" y="1851"/>
                        <a:pt x="299" y="1851"/>
                        <a:pt x="299" y="1851"/>
                      </a:cubicBezTo>
                      <a:cubicBezTo>
                        <a:pt x="300" y="1850"/>
                        <a:pt x="300" y="1850"/>
                        <a:pt x="300" y="1850"/>
                      </a:cubicBezTo>
                      <a:cubicBezTo>
                        <a:pt x="301" y="1849"/>
                        <a:pt x="301" y="1849"/>
                        <a:pt x="301" y="1848"/>
                      </a:cubicBezTo>
                      <a:cubicBezTo>
                        <a:pt x="302" y="1848"/>
                        <a:pt x="302" y="1848"/>
                        <a:pt x="302" y="1847"/>
                      </a:cubicBezTo>
                      <a:cubicBezTo>
                        <a:pt x="303" y="1847"/>
                        <a:pt x="303" y="1846"/>
                        <a:pt x="303" y="1846"/>
                      </a:cubicBezTo>
                      <a:cubicBezTo>
                        <a:pt x="303" y="1845"/>
                        <a:pt x="303" y="1845"/>
                        <a:pt x="304" y="1845"/>
                      </a:cubicBezTo>
                      <a:cubicBezTo>
                        <a:pt x="304" y="1844"/>
                        <a:pt x="304" y="1844"/>
                        <a:pt x="304" y="1843"/>
                      </a:cubicBezTo>
                      <a:cubicBezTo>
                        <a:pt x="304" y="1843"/>
                        <a:pt x="304" y="1842"/>
                        <a:pt x="304" y="1842"/>
                      </a:cubicBezTo>
                      <a:cubicBezTo>
                        <a:pt x="305" y="1842"/>
                        <a:pt x="305" y="1841"/>
                        <a:pt x="305" y="1840"/>
                      </a:cubicBezTo>
                      <a:cubicBezTo>
                        <a:pt x="305" y="1840"/>
                        <a:pt x="305" y="1840"/>
                        <a:pt x="305" y="1839"/>
                      </a:cubicBezTo>
                      <a:cubicBezTo>
                        <a:pt x="305" y="1839"/>
                        <a:pt x="305" y="1839"/>
                        <a:pt x="305" y="1839"/>
                      </a:cubicBezTo>
                      <a:cubicBezTo>
                        <a:pt x="305" y="1839"/>
                        <a:pt x="305" y="1839"/>
                        <a:pt x="305" y="1839"/>
                      </a:cubicBezTo>
                      <a:cubicBezTo>
                        <a:pt x="305" y="1797"/>
                        <a:pt x="305" y="1797"/>
                        <a:pt x="305" y="1797"/>
                      </a:cubicBezTo>
                      <a:cubicBezTo>
                        <a:pt x="305" y="1797"/>
                        <a:pt x="305" y="1796"/>
                        <a:pt x="306" y="1796"/>
                      </a:cubicBezTo>
                      <a:cubicBezTo>
                        <a:pt x="307" y="1796"/>
                        <a:pt x="309" y="1796"/>
                        <a:pt x="310" y="1795"/>
                      </a:cubicBezTo>
                      <a:cubicBezTo>
                        <a:pt x="311" y="1795"/>
                        <a:pt x="312" y="1795"/>
                        <a:pt x="313" y="1794"/>
                      </a:cubicBezTo>
                      <a:cubicBezTo>
                        <a:pt x="314" y="1794"/>
                        <a:pt x="316" y="1793"/>
                        <a:pt x="317" y="1793"/>
                      </a:cubicBezTo>
                      <a:cubicBezTo>
                        <a:pt x="318" y="1793"/>
                        <a:pt x="319" y="1792"/>
                        <a:pt x="319" y="1792"/>
                      </a:cubicBezTo>
                      <a:cubicBezTo>
                        <a:pt x="321" y="1791"/>
                        <a:pt x="323" y="1791"/>
                        <a:pt x="324" y="1790"/>
                      </a:cubicBezTo>
                      <a:cubicBezTo>
                        <a:pt x="325" y="1790"/>
                        <a:pt x="326" y="1789"/>
                        <a:pt x="327" y="1789"/>
                      </a:cubicBezTo>
                      <a:cubicBezTo>
                        <a:pt x="329" y="1788"/>
                        <a:pt x="330" y="1787"/>
                        <a:pt x="332" y="1787"/>
                      </a:cubicBezTo>
                      <a:cubicBezTo>
                        <a:pt x="333" y="1786"/>
                        <a:pt x="334" y="1786"/>
                        <a:pt x="335" y="1785"/>
                      </a:cubicBezTo>
                      <a:cubicBezTo>
                        <a:pt x="336" y="1785"/>
                        <a:pt x="337" y="1784"/>
                        <a:pt x="338" y="1784"/>
                      </a:cubicBezTo>
                      <a:cubicBezTo>
                        <a:pt x="339" y="1783"/>
                        <a:pt x="340" y="1783"/>
                        <a:pt x="341" y="1782"/>
                      </a:cubicBezTo>
                      <a:cubicBezTo>
                        <a:pt x="342" y="1781"/>
                        <a:pt x="343" y="1781"/>
                        <a:pt x="344" y="1780"/>
                      </a:cubicBezTo>
                      <a:cubicBezTo>
                        <a:pt x="345" y="1780"/>
                        <a:pt x="346" y="1779"/>
                        <a:pt x="347" y="1779"/>
                      </a:cubicBezTo>
                      <a:cubicBezTo>
                        <a:pt x="348" y="1778"/>
                        <a:pt x="349" y="1777"/>
                        <a:pt x="350" y="1777"/>
                      </a:cubicBezTo>
                      <a:cubicBezTo>
                        <a:pt x="352" y="1775"/>
                        <a:pt x="354" y="1774"/>
                        <a:pt x="356" y="1773"/>
                      </a:cubicBezTo>
                      <a:cubicBezTo>
                        <a:pt x="356" y="1772"/>
                        <a:pt x="357" y="1772"/>
                        <a:pt x="357" y="1771"/>
                      </a:cubicBezTo>
                      <a:cubicBezTo>
                        <a:pt x="359" y="1771"/>
                        <a:pt x="360" y="1770"/>
                        <a:pt x="361" y="1769"/>
                      </a:cubicBezTo>
                      <a:cubicBezTo>
                        <a:pt x="361" y="1768"/>
                        <a:pt x="362" y="1768"/>
                        <a:pt x="363" y="1767"/>
                      </a:cubicBezTo>
                      <a:cubicBezTo>
                        <a:pt x="364" y="1766"/>
                        <a:pt x="365" y="1766"/>
                        <a:pt x="366" y="1765"/>
                      </a:cubicBezTo>
                      <a:cubicBezTo>
                        <a:pt x="367" y="1764"/>
                        <a:pt x="367" y="1764"/>
                        <a:pt x="368" y="1763"/>
                      </a:cubicBezTo>
                      <a:cubicBezTo>
                        <a:pt x="369" y="1762"/>
                        <a:pt x="370" y="1761"/>
                        <a:pt x="371" y="1760"/>
                      </a:cubicBezTo>
                      <a:cubicBezTo>
                        <a:pt x="371" y="1760"/>
                        <a:pt x="372" y="1760"/>
                        <a:pt x="372" y="1759"/>
                      </a:cubicBezTo>
                      <a:cubicBezTo>
                        <a:pt x="375" y="1756"/>
                        <a:pt x="378" y="1753"/>
                        <a:pt x="381" y="1750"/>
                      </a:cubicBezTo>
                      <a:cubicBezTo>
                        <a:pt x="382" y="1749"/>
                        <a:pt x="382" y="1748"/>
                        <a:pt x="383" y="1748"/>
                      </a:cubicBezTo>
                      <a:cubicBezTo>
                        <a:pt x="383" y="1747"/>
                        <a:pt x="384" y="1747"/>
                        <a:pt x="384" y="1747"/>
                      </a:cubicBezTo>
                      <a:cubicBezTo>
                        <a:pt x="384" y="1746"/>
                        <a:pt x="385" y="1746"/>
                        <a:pt x="385" y="1745"/>
                      </a:cubicBezTo>
                      <a:cubicBezTo>
                        <a:pt x="386" y="1744"/>
                        <a:pt x="387" y="1744"/>
                        <a:pt x="387" y="1743"/>
                      </a:cubicBezTo>
                      <a:cubicBezTo>
                        <a:pt x="387" y="1742"/>
                        <a:pt x="388" y="1742"/>
                        <a:pt x="388" y="1742"/>
                      </a:cubicBezTo>
                      <a:cubicBezTo>
                        <a:pt x="393" y="1736"/>
                        <a:pt x="397" y="1729"/>
                        <a:pt x="401" y="1722"/>
                      </a:cubicBezTo>
                      <a:cubicBezTo>
                        <a:pt x="401" y="1722"/>
                        <a:pt x="401" y="1722"/>
                        <a:pt x="401" y="1722"/>
                      </a:cubicBezTo>
                      <a:cubicBezTo>
                        <a:pt x="402" y="1721"/>
                        <a:pt x="403" y="1719"/>
                        <a:pt x="404" y="1717"/>
                      </a:cubicBezTo>
                      <a:cubicBezTo>
                        <a:pt x="404" y="1717"/>
                        <a:pt x="404" y="1717"/>
                        <a:pt x="404" y="1717"/>
                      </a:cubicBezTo>
                      <a:cubicBezTo>
                        <a:pt x="415" y="1696"/>
                        <a:pt x="421" y="1671"/>
                        <a:pt x="421" y="1646"/>
                      </a:cubicBezTo>
                      <a:cubicBezTo>
                        <a:pt x="421" y="1642"/>
                        <a:pt x="421" y="1642"/>
                        <a:pt x="421" y="1642"/>
                      </a:cubicBezTo>
                      <a:cubicBezTo>
                        <a:pt x="421" y="1642"/>
                        <a:pt x="421" y="1642"/>
                        <a:pt x="421" y="1642"/>
                      </a:cubicBezTo>
                      <a:cubicBezTo>
                        <a:pt x="421" y="1632"/>
                        <a:pt x="421" y="1632"/>
                        <a:pt x="421" y="1632"/>
                      </a:cubicBezTo>
                      <a:cubicBezTo>
                        <a:pt x="421" y="1632"/>
                        <a:pt x="421" y="1632"/>
                        <a:pt x="421" y="1632"/>
                      </a:cubicBezTo>
                      <a:cubicBezTo>
                        <a:pt x="421" y="1530"/>
                        <a:pt x="421" y="1530"/>
                        <a:pt x="421" y="1530"/>
                      </a:cubicBezTo>
                      <a:cubicBezTo>
                        <a:pt x="421" y="1530"/>
                        <a:pt x="421" y="1530"/>
                        <a:pt x="421" y="1530"/>
                      </a:cubicBezTo>
                      <a:cubicBezTo>
                        <a:pt x="421" y="1520"/>
                        <a:pt x="421" y="1520"/>
                        <a:pt x="421" y="1520"/>
                      </a:cubicBezTo>
                      <a:cubicBezTo>
                        <a:pt x="421" y="1520"/>
                        <a:pt x="421" y="1520"/>
                        <a:pt x="421" y="1520"/>
                      </a:cubicBezTo>
                      <a:cubicBezTo>
                        <a:pt x="421" y="1417"/>
                        <a:pt x="421" y="1417"/>
                        <a:pt x="421" y="1417"/>
                      </a:cubicBezTo>
                      <a:cubicBezTo>
                        <a:pt x="421" y="1417"/>
                        <a:pt x="421" y="1417"/>
                        <a:pt x="421" y="1417"/>
                      </a:cubicBezTo>
                      <a:cubicBezTo>
                        <a:pt x="421" y="1407"/>
                        <a:pt x="421" y="1407"/>
                        <a:pt x="421" y="1407"/>
                      </a:cubicBezTo>
                      <a:cubicBezTo>
                        <a:pt x="421" y="1407"/>
                        <a:pt x="421" y="1407"/>
                        <a:pt x="421" y="1407"/>
                      </a:cubicBezTo>
                      <a:cubicBezTo>
                        <a:pt x="421" y="1304"/>
                        <a:pt x="421" y="1304"/>
                        <a:pt x="421" y="1304"/>
                      </a:cubicBezTo>
                      <a:cubicBezTo>
                        <a:pt x="421" y="1304"/>
                        <a:pt x="421" y="1304"/>
                        <a:pt x="421" y="1304"/>
                      </a:cubicBezTo>
                      <a:cubicBezTo>
                        <a:pt x="421" y="1295"/>
                        <a:pt x="421" y="1295"/>
                        <a:pt x="421" y="1295"/>
                      </a:cubicBezTo>
                      <a:cubicBezTo>
                        <a:pt x="421" y="1295"/>
                        <a:pt x="421" y="1295"/>
                        <a:pt x="421" y="1295"/>
                      </a:cubicBezTo>
                      <a:lnTo>
                        <a:pt x="421" y="1291"/>
                      </a:lnTo>
                      <a:close/>
                    </a:path>
                  </a:pathLst>
                </a:custGeom>
                <a:solidFill>
                  <a:srgbClr val="E7E0D5"/>
                </a:solidFill>
                <a:ln>
                  <a:noFill/>
                </a:ln>
              </p:spPr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sz="1350">
                    <a:latin typeface="+mn-lt"/>
                    <a:ea typeface="+mn-ea"/>
                  </a:endParaRPr>
                </a:p>
              </p:txBody>
            </p:sp>
            <p:sp>
              <p:nvSpPr>
                <p:cNvPr id="9" name="ïSlïde"/>
                <p:cNvSpPr/>
                <p:nvPr/>
              </p:nvSpPr>
              <p:spPr bwMode="auto">
                <a:xfrm>
                  <a:off x="2608521" y="3185642"/>
                  <a:ext cx="15135" cy="348117"/>
                </a:xfrm>
                <a:prstGeom prst="rect">
                  <a:avLst/>
                </a:prstGeom>
                <a:solidFill>
                  <a:srgbClr val="212123"/>
                </a:solidFill>
                <a:ln>
                  <a:noFill/>
                </a:ln>
              </p:spPr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sz="1350">
                    <a:latin typeface="+mn-lt"/>
                    <a:ea typeface="+mn-ea"/>
                  </a:endParaRPr>
                </a:p>
              </p:txBody>
            </p:sp>
            <p:sp>
              <p:nvSpPr>
                <p:cNvPr id="10" name="íSľiďe"/>
                <p:cNvSpPr/>
                <p:nvPr/>
              </p:nvSpPr>
              <p:spPr bwMode="auto">
                <a:xfrm>
                  <a:off x="2487439" y="3185642"/>
                  <a:ext cx="257300" cy="136220"/>
                </a:xfrm>
                <a:custGeom>
                  <a:avLst/>
                  <a:gdLst>
                    <a:gd name="T0" fmla="*/ 160 w 171"/>
                    <a:gd name="T1" fmla="*/ 0 h 93"/>
                    <a:gd name="T2" fmla="*/ 86 w 171"/>
                    <a:gd name="T3" fmla="*/ 0 h 93"/>
                    <a:gd name="T4" fmla="*/ 11 w 171"/>
                    <a:gd name="T5" fmla="*/ 0 h 93"/>
                    <a:gd name="T6" fmla="*/ 0 w 171"/>
                    <a:gd name="T7" fmla="*/ 72 h 93"/>
                    <a:gd name="T8" fmla="*/ 3 w 171"/>
                    <a:gd name="T9" fmla="*/ 75 h 93"/>
                    <a:gd name="T10" fmla="*/ 15 w 171"/>
                    <a:gd name="T11" fmla="*/ 39 h 93"/>
                    <a:gd name="T12" fmla="*/ 7 w 171"/>
                    <a:gd name="T13" fmla="*/ 78 h 93"/>
                    <a:gd name="T14" fmla="*/ 12 w 171"/>
                    <a:gd name="T15" fmla="*/ 81 h 93"/>
                    <a:gd name="T16" fmla="*/ 24 w 171"/>
                    <a:gd name="T17" fmla="*/ 39 h 93"/>
                    <a:gd name="T18" fmla="*/ 16 w 171"/>
                    <a:gd name="T19" fmla="*/ 83 h 93"/>
                    <a:gd name="T20" fmla="*/ 20 w 171"/>
                    <a:gd name="T21" fmla="*/ 84 h 93"/>
                    <a:gd name="T22" fmla="*/ 32 w 171"/>
                    <a:gd name="T23" fmla="*/ 39 h 93"/>
                    <a:gd name="T24" fmla="*/ 26 w 171"/>
                    <a:gd name="T25" fmla="*/ 86 h 93"/>
                    <a:gd name="T26" fmla="*/ 33 w 171"/>
                    <a:gd name="T27" fmla="*/ 88 h 93"/>
                    <a:gd name="T28" fmla="*/ 41 w 171"/>
                    <a:gd name="T29" fmla="*/ 40 h 93"/>
                    <a:gd name="T30" fmla="*/ 39 w 171"/>
                    <a:gd name="T31" fmla="*/ 89 h 93"/>
                    <a:gd name="T32" fmla="*/ 42 w 171"/>
                    <a:gd name="T33" fmla="*/ 90 h 93"/>
                    <a:gd name="T34" fmla="*/ 47 w 171"/>
                    <a:gd name="T35" fmla="*/ 51 h 93"/>
                    <a:gd name="T36" fmla="*/ 48 w 171"/>
                    <a:gd name="T37" fmla="*/ 91 h 93"/>
                    <a:gd name="T38" fmla="*/ 57 w 171"/>
                    <a:gd name="T39" fmla="*/ 92 h 93"/>
                    <a:gd name="T40" fmla="*/ 60 w 171"/>
                    <a:gd name="T41" fmla="*/ 32 h 93"/>
                    <a:gd name="T42" fmla="*/ 63 w 171"/>
                    <a:gd name="T43" fmla="*/ 92 h 93"/>
                    <a:gd name="T44" fmla="*/ 69 w 171"/>
                    <a:gd name="T45" fmla="*/ 93 h 93"/>
                    <a:gd name="T46" fmla="*/ 75 w 171"/>
                    <a:gd name="T47" fmla="*/ 39 h 93"/>
                    <a:gd name="T48" fmla="*/ 75 w 171"/>
                    <a:gd name="T49" fmla="*/ 93 h 93"/>
                    <a:gd name="T50" fmla="*/ 84 w 171"/>
                    <a:gd name="T51" fmla="*/ 93 h 93"/>
                    <a:gd name="T52" fmla="*/ 84 w 171"/>
                    <a:gd name="T53" fmla="*/ 39 h 93"/>
                    <a:gd name="T54" fmla="*/ 93 w 171"/>
                    <a:gd name="T55" fmla="*/ 93 h 93"/>
                    <a:gd name="T56" fmla="*/ 101 w 171"/>
                    <a:gd name="T57" fmla="*/ 93 h 93"/>
                    <a:gd name="T58" fmla="*/ 103 w 171"/>
                    <a:gd name="T59" fmla="*/ 35 h 93"/>
                    <a:gd name="T60" fmla="*/ 106 w 171"/>
                    <a:gd name="T61" fmla="*/ 92 h 93"/>
                    <a:gd name="T62" fmla="*/ 114 w 171"/>
                    <a:gd name="T63" fmla="*/ 92 h 93"/>
                    <a:gd name="T64" fmla="*/ 112 w 171"/>
                    <a:gd name="T65" fmla="*/ 36 h 93"/>
                    <a:gd name="T66" fmla="*/ 121 w 171"/>
                    <a:gd name="T67" fmla="*/ 91 h 93"/>
                    <a:gd name="T68" fmla="*/ 125 w 171"/>
                    <a:gd name="T69" fmla="*/ 91 h 93"/>
                    <a:gd name="T70" fmla="*/ 127 w 171"/>
                    <a:gd name="T71" fmla="*/ 35 h 93"/>
                    <a:gd name="T72" fmla="*/ 132 w 171"/>
                    <a:gd name="T73" fmla="*/ 89 h 93"/>
                    <a:gd name="T74" fmla="*/ 135 w 171"/>
                    <a:gd name="T75" fmla="*/ 89 h 93"/>
                    <a:gd name="T76" fmla="*/ 133 w 171"/>
                    <a:gd name="T77" fmla="*/ 20 h 93"/>
                    <a:gd name="T78" fmla="*/ 142 w 171"/>
                    <a:gd name="T79" fmla="*/ 87 h 93"/>
                    <a:gd name="T80" fmla="*/ 148 w 171"/>
                    <a:gd name="T81" fmla="*/ 85 h 93"/>
                    <a:gd name="T82" fmla="*/ 147 w 171"/>
                    <a:gd name="T83" fmla="*/ 40 h 93"/>
                    <a:gd name="T84" fmla="*/ 159 w 171"/>
                    <a:gd name="T85" fmla="*/ 81 h 93"/>
                    <a:gd name="T86" fmla="*/ 160 w 171"/>
                    <a:gd name="T87" fmla="*/ 80 h 93"/>
                    <a:gd name="T88" fmla="*/ 160 w 171"/>
                    <a:gd name="T89" fmla="*/ 28 h 93"/>
                    <a:gd name="T90" fmla="*/ 168 w 171"/>
                    <a:gd name="T91" fmla="*/ 75 h 93"/>
                    <a:gd name="T92" fmla="*/ 171 w 171"/>
                    <a:gd name="T93" fmla="*/ 72 h 93"/>
                    <a:gd name="T94" fmla="*/ 160 w 171"/>
                    <a:gd name="T95" fmla="*/ 0 h 9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</a:cxnLst>
                  <a:rect l="0" t="0" r="r" b="b"/>
                  <a:pathLst>
                    <a:path w="171" h="93">
                      <a:moveTo>
                        <a:pt x="160" y="0"/>
                      </a:moveTo>
                      <a:cubicBezTo>
                        <a:pt x="86" y="0"/>
                        <a:pt x="86" y="0"/>
                        <a:pt x="86" y="0"/>
                      </a:cubicBezTo>
                      <a:cubicBezTo>
                        <a:pt x="11" y="0"/>
                        <a:pt x="11" y="0"/>
                        <a:pt x="11" y="0"/>
                      </a:cubicBezTo>
                      <a:cubicBezTo>
                        <a:pt x="0" y="72"/>
                        <a:pt x="0" y="72"/>
                        <a:pt x="0" y="72"/>
                      </a:cubicBezTo>
                      <a:cubicBezTo>
                        <a:pt x="0" y="72"/>
                        <a:pt x="0" y="73"/>
                        <a:pt x="3" y="75"/>
                      </a:cubicBezTo>
                      <a:cubicBezTo>
                        <a:pt x="6" y="66"/>
                        <a:pt x="11" y="48"/>
                        <a:pt x="15" y="39"/>
                      </a:cubicBezTo>
                      <a:cubicBezTo>
                        <a:pt x="13" y="49"/>
                        <a:pt x="8" y="68"/>
                        <a:pt x="7" y="78"/>
                      </a:cubicBezTo>
                      <a:cubicBezTo>
                        <a:pt x="8" y="79"/>
                        <a:pt x="10" y="80"/>
                        <a:pt x="12" y="81"/>
                      </a:cubicBezTo>
                      <a:cubicBezTo>
                        <a:pt x="14" y="72"/>
                        <a:pt x="24" y="44"/>
                        <a:pt x="24" y="39"/>
                      </a:cubicBezTo>
                      <a:cubicBezTo>
                        <a:pt x="25" y="45"/>
                        <a:pt x="17" y="74"/>
                        <a:pt x="16" y="83"/>
                      </a:cubicBezTo>
                      <a:cubicBezTo>
                        <a:pt x="18" y="83"/>
                        <a:pt x="19" y="83"/>
                        <a:pt x="20" y="84"/>
                      </a:cubicBezTo>
                      <a:cubicBezTo>
                        <a:pt x="23" y="77"/>
                        <a:pt x="32" y="40"/>
                        <a:pt x="32" y="39"/>
                      </a:cubicBezTo>
                      <a:cubicBezTo>
                        <a:pt x="32" y="52"/>
                        <a:pt x="27" y="79"/>
                        <a:pt x="26" y="86"/>
                      </a:cubicBezTo>
                      <a:cubicBezTo>
                        <a:pt x="29" y="87"/>
                        <a:pt x="29" y="87"/>
                        <a:pt x="33" y="88"/>
                      </a:cubicBezTo>
                      <a:cubicBezTo>
                        <a:pt x="35" y="74"/>
                        <a:pt x="36" y="51"/>
                        <a:pt x="41" y="40"/>
                      </a:cubicBezTo>
                      <a:cubicBezTo>
                        <a:pt x="41" y="55"/>
                        <a:pt x="39" y="76"/>
                        <a:pt x="39" y="89"/>
                      </a:cubicBezTo>
                      <a:cubicBezTo>
                        <a:pt x="40" y="90"/>
                        <a:pt x="41" y="90"/>
                        <a:pt x="42" y="90"/>
                      </a:cubicBezTo>
                      <a:cubicBezTo>
                        <a:pt x="44" y="83"/>
                        <a:pt x="47" y="52"/>
                        <a:pt x="47" y="51"/>
                      </a:cubicBezTo>
                      <a:cubicBezTo>
                        <a:pt x="47" y="52"/>
                        <a:pt x="48" y="84"/>
                        <a:pt x="48" y="91"/>
                      </a:cubicBezTo>
                      <a:cubicBezTo>
                        <a:pt x="51" y="91"/>
                        <a:pt x="54" y="92"/>
                        <a:pt x="57" y="92"/>
                      </a:cubicBezTo>
                      <a:cubicBezTo>
                        <a:pt x="59" y="72"/>
                        <a:pt x="58" y="52"/>
                        <a:pt x="60" y="32"/>
                      </a:cubicBezTo>
                      <a:cubicBezTo>
                        <a:pt x="64" y="52"/>
                        <a:pt x="61" y="76"/>
                        <a:pt x="63" y="92"/>
                      </a:cubicBezTo>
                      <a:cubicBezTo>
                        <a:pt x="65" y="93"/>
                        <a:pt x="67" y="93"/>
                        <a:pt x="69" y="93"/>
                      </a:cubicBezTo>
                      <a:cubicBezTo>
                        <a:pt x="73" y="80"/>
                        <a:pt x="71" y="57"/>
                        <a:pt x="75" y="39"/>
                      </a:cubicBezTo>
                      <a:cubicBezTo>
                        <a:pt x="75" y="56"/>
                        <a:pt x="75" y="78"/>
                        <a:pt x="75" y="93"/>
                      </a:cubicBezTo>
                      <a:cubicBezTo>
                        <a:pt x="78" y="93"/>
                        <a:pt x="81" y="93"/>
                        <a:pt x="84" y="93"/>
                      </a:cubicBezTo>
                      <a:cubicBezTo>
                        <a:pt x="86" y="77"/>
                        <a:pt x="85" y="53"/>
                        <a:pt x="84" y="39"/>
                      </a:cubicBezTo>
                      <a:cubicBezTo>
                        <a:pt x="90" y="52"/>
                        <a:pt x="90" y="77"/>
                        <a:pt x="93" y="93"/>
                      </a:cubicBezTo>
                      <a:cubicBezTo>
                        <a:pt x="97" y="93"/>
                        <a:pt x="97" y="93"/>
                        <a:pt x="101" y="93"/>
                      </a:cubicBezTo>
                      <a:cubicBezTo>
                        <a:pt x="102" y="75"/>
                        <a:pt x="99" y="55"/>
                        <a:pt x="103" y="35"/>
                      </a:cubicBezTo>
                      <a:cubicBezTo>
                        <a:pt x="103" y="52"/>
                        <a:pt x="106" y="76"/>
                        <a:pt x="106" y="92"/>
                      </a:cubicBezTo>
                      <a:cubicBezTo>
                        <a:pt x="109" y="92"/>
                        <a:pt x="112" y="92"/>
                        <a:pt x="114" y="92"/>
                      </a:cubicBezTo>
                      <a:cubicBezTo>
                        <a:pt x="114" y="79"/>
                        <a:pt x="110" y="50"/>
                        <a:pt x="112" y="36"/>
                      </a:cubicBezTo>
                      <a:cubicBezTo>
                        <a:pt x="120" y="49"/>
                        <a:pt x="118" y="79"/>
                        <a:pt x="121" y="91"/>
                      </a:cubicBezTo>
                      <a:cubicBezTo>
                        <a:pt x="123" y="91"/>
                        <a:pt x="124" y="91"/>
                        <a:pt x="125" y="91"/>
                      </a:cubicBezTo>
                      <a:cubicBezTo>
                        <a:pt x="122" y="72"/>
                        <a:pt x="123" y="54"/>
                        <a:pt x="127" y="35"/>
                      </a:cubicBezTo>
                      <a:cubicBezTo>
                        <a:pt x="127" y="52"/>
                        <a:pt x="130" y="72"/>
                        <a:pt x="132" y="89"/>
                      </a:cubicBezTo>
                      <a:cubicBezTo>
                        <a:pt x="133" y="89"/>
                        <a:pt x="134" y="89"/>
                        <a:pt x="135" y="89"/>
                      </a:cubicBezTo>
                      <a:cubicBezTo>
                        <a:pt x="138" y="71"/>
                        <a:pt x="133" y="43"/>
                        <a:pt x="133" y="20"/>
                      </a:cubicBezTo>
                      <a:cubicBezTo>
                        <a:pt x="138" y="43"/>
                        <a:pt x="141" y="73"/>
                        <a:pt x="142" y="87"/>
                      </a:cubicBezTo>
                      <a:cubicBezTo>
                        <a:pt x="144" y="86"/>
                        <a:pt x="146" y="86"/>
                        <a:pt x="148" y="85"/>
                      </a:cubicBezTo>
                      <a:cubicBezTo>
                        <a:pt x="150" y="72"/>
                        <a:pt x="145" y="57"/>
                        <a:pt x="147" y="40"/>
                      </a:cubicBezTo>
                      <a:cubicBezTo>
                        <a:pt x="151" y="57"/>
                        <a:pt x="156" y="68"/>
                        <a:pt x="159" y="81"/>
                      </a:cubicBezTo>
                      <a:cubicBezTo>
                        <a:pt x="159" y="81"/>
                        <a:pt x="160" y="80"/>
                        <a:pt x="160" y="80"/>
                      </a:cubicBezTo>
                      <a:cubicBezTo>
                        <a:pt x="162" y="66"/>
                        <a:pt x="160" y="44"/>
                        <a:pt x="160" y="28"/>
                      </a:cubicBezTo>
                      <a:cubicBezTo>
                        <a:pt x="163" y="45"/>
                        <a:pt x="165" y="59"/>
                        <a:pt x="168" y="75"/>
                      </a:cubicBezTo>
                      <a:cubicBezTo>
                        <a:pt x="170" y="73"/>
                        <a:pt x="171" y="72"/>
                        <a:pt x="171" y="72"/>
                      </a:cubicBezTo>
                      <a:lnTo>
                        <a:pt x="160" y="0"/>
                      </a:lnTo>
                      <a:close/>
                    </a:path>
                  </a:pathLst>
                </a:custGeom>
                <a:solidFill>
                  <a:srgbClr val="CCA349"/>
                </a:solidFill>
                <a:ln>
                  <a:noFill/>
                </a:ln>
              </p:spPr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sz="1350">
                    <a:latin typeface="+mn-lt"/>
                    <a:ea typeface="+mn-ea"/>
                  </a:endParaRPr>
                </a:p>
              </p:txBody>
            </p:sp>
            <p:sp>
              <p:nvSpPr>
                <p:cNvPr id="11" name="ïślíḋè"/>
                <p:cNvSpPr/>
                <p:nvPr/>
              </p:nvSpPr>
              <p:spPr bwMode="auto">
                <a:xfrm>
                  <a:off x="2593386" y="3526194"/>
                  <a:ext cx="45406" cy="136220"/>
                </a:xfrm>
                <a:custGeom>
                  <a:avLst/>
                  <a:gdLst>
                    <a:gd name="T0" fmla="*/ 20 w 31"/>
                    <a:gd name="T1" fmla="*/ 0 h 93"/>
                    <a:gd name="T2" fmla="*/ 16 w 31"/>
                    <a:gd name="T3" fmla="*/ 0 h 93"/>
                    <a:gd name="T4" fmla="*/ 11 w 31"/>
                    <a:gd name="T5" fmla="*/ 0 h 93"/>
                    <a:gd name="T6" fmla="*/ 2 w 31"/>
                    <a:gd name="T7" fmla="*/ 31 h 93"/>
                    <a:gd name="T8" fmla="*/ 1 w 31"/>
                    <a:gd name="T9" fmla="*/ 35 h 93"/>
                    <a:gd name="T10" fmla="*/ 9 w 31"/>
                    <a:gd name="T11" fmla="*/ 9 h 93"/>
                    <a:gd name="T12" fmla="*/ 1 w 31"/>
                    <a:gd name="T13" fmla="*/ 38 h 93"/>
                    <a:gd name="T14" fmla="*/ 0 w 31"/>
                    <a:gd name="T15" fmla="*/ 40 h 93"/>
                    <a:gd name="T16" fmla="*/ 0 w 31"/>
                    <a:gd name="T17" fmla="*/ 52 h 93"/>
                    <a:gd name="T18" fmla="*/ 11 w 31"/>
                    <a:gd name="T19" fmla="*/ 9 h 93"/>
                    <a:gd name="T20" fmla="*/ 0 w 31"/>
                    <a:gd name="T21" fmla="*/ 57 h 93"/>
                    <a:gd name="T22" fmla="*/ 0 w 31"/>
                    <a:gd name="T23" fmla="*/ 61 h 93"/>
                    <a:gd name="T24" fmla="*/ 2 w 31"/>
                    <a:gd name="T25" fmla="*/ 74 h 93"/>
                    <a:gd name="T26" fmla="*/ 12 w 31"/>
                    <a:gd name="T27" fmla="*/ 14 h 93"/>
                    <a:gd name="T28" fmla="*/ 3 w 31"/>
                    <a:gd name="T29" fmla="*/ 76 h 93"/>
                    <a:gd name="T30" fmla="*/ 4 w 31"/>
                    <a:gd name="T31" fmla="*/ 82 h 93"/>
                    <a:gd name="T32" fmla="*/ 5 w 31"/>
                    <a:gd name="T33" fmla="*/ 85 h 93"/>
                    <a:gd name="T34" fmla="*/ 14 w 31"/>
                    <a:gd name="T35" fmla="*/ 7 h 93"/>
                    <a:gd name="T36" fmla="*/ 8 w 31"/>
                    <a:gd name="T37" fmla="*/ 82 h 93"/>
                    <a:gd name="T38" fmla="*/ 14 w 31"/>
                    <a:gd name="T39" fmla="*/ 92 h 93"/>
                    <a:gd name="T40" fmla="*/ 15 w 31"/>
                    <a:gd name="T41" fmla="*/ 93 h 93"/>
                    <a:gd name="T42" fmla="*/ 15 w 31"/>
                    <a:gd name="T43" fmla="*/ 9 h 93"/>
                    <a:gd name="T44" fmla="*/ 19 w 31"/>
                    <a:gd name="T45" fmla="*/ 92 h 93"/>
                    <a:gd name="T46" fmla="*/ 22 w 31"/>
                    <a:gd name="T47" fmla="*/ 89 h 93"/>
                    <a:gd name="T48" fmla="*/ 25 w 31"/>
                    <a:gd name="T49" fmla="*/ 80 h 93"/>
                    <a:gd name="T50" fmla="*/ 18 w 31"/>
                    <a:gd name="T51" fmla="*/ 8 h 93"/>
                    <a:gd name="T52" fmla="*/ 28 w 31"/>
                    <a:gd name="T53" fmla="*/ 80 h 93"/>
                    <a:gd name="T54" fmla="*/ 30 w 31"/>
                    <a:gd name="T55" fmla="*/ 71 h 93"/>
                    <a:gd name="T56" fmla="*/ 30 w 31"/>
                    <a:gd name="T57" fmla="*/ 67 h 93"/>
                    <a:gd name="T58" fmla="*/ 19 w 31"/>
                    <a:gd name="T59" fmla="*/ 4 h 93"/>
                    <a:gd name="T60" fmla="*/ 31 w 31"/>
                    <a:gd name="T61" fmla="*/ 62 h 93"/>
                    <a:gd name="T62" fmla="*/ 31 w 31"/>
                    <a:gd name="T63" fmla="*/ 45 h 93"/>
                    <a:gd name="T64" fmla="*/ 31 w 31"/>
                    <a:gd name="T65" fmla="*/ 43 h 93"/>
                    <a:gd name="T66" fmla="*/ 21 w 31"/>
                    <a:gd name="T67" fmla="*/ 6 h 93"/>
                    <a:gd name="T68" fmla="*/ 30 w 31"/>
                    <a:gd name="T69" fmla="*/ 35 h 93"/>
                    <a:gd name="T70" fmla="*/ 30 w 31"/>
                    <a:gd name="T71" fmla="*/ 31 h 93"/>
                    <a:gd name="T72" fmla="*/ 20 w 31"/>
                    <a:gd name="T73" fmla="*/ 0 h 9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</a:cxnLst>
                  <a:rect l="0" t="0" r="r" b="b"/>
                  <a:pathLst>
                    <a:path w="31" h="93">
                      <a:moveTo>
                        <a:pt x="20" y="0"/>
                      </a:moveTo>
                      <a:cubicBezTo>
                        <a:pt x="16" y="0"/>
                        <a:pt x="16" y="0"/>
                        <a:pt x="16" y="0"/>
                      </a:cubicBezTo>
                      <a:cubicBezTo>
                        <a:pt x="11" y="0"/>
                        <a:pt x="11" y="0"/>
                        <a:pt x="11" y="0"/>
                      </a:cubicBezTo>
                      <a:cubicBezTo>
                        <a:pt x="2" y="31"/>
                        <a:pt x="2" y="31"/>
                        <a:pt x="2" y="31"/>
                      </a:cubicBezTo>
                      <a:cubicBezTo>
                        <a:pt x="2" y="31"/>
                        <a:pt x="1" y="32"/>
                        <a:pt x="1" y="35"/>
                      </a:cubicBezTo>
                      <a:cubicBezTo>
                        <a:pt x="4" y="24"/>
                        <a:pt x="8" y="13"/>
                        <a:pt x="9" y="9"/>
                      </a:cubicBezTo>
                      <a:cubicBezTo>
                        <a:pt x="8" y="13"/>
                        <a:pt x="5" y="25"/>
                        <a:pt x="1" y="38"/>
                      </a:cubicBezTo>
                      <a:cubicBezTo>
                        <a:pt x="0" y="39"/>
                        <a:pt x="0" y="40"/>
                        <a:pt x="0" y="40"/>
                      </a:cubicBezTo>
                      <a:cubicBezTo>
                        <a:pt x="0" y="44"/>
                        <a:pt x="0" y="51"/>
                        <a:pt x="0" y="52"/>
                      </a:cubicBezTo>
                      <a:cubicBezTo>
                        <a:pt x="4" y="38"/>
                        <a:pt x="11" y="9"/>
                        <a:pt x="11" y="9"/>
                      </a:cubicBezTo>
                      <a:cubicBezTo>
                        <a:pt x="10" y="15"/>
                        <a:pt x="4" y="41"/>
                        <a:pt x="0" y="57"/>
                      </a:cubicBezTo>
                      <a:cubicBezTo>
                        <a:pt x="0" y="59"/>
                        <a:pt x="0" y="60"/>
                        <a:pt x="0" y="61"/>
                      </a:cubicBezTo>
                      <a:cubicBezTo>
                        <a:pt x="0" y="66"/>
                        <a:pt x="2" y="74"/>
                        <a:pt x="2" y="74"/>
                      </a:cubicBezTo>
                      <a:cubicBezTo>
                        <a:pt x="6" y="50"/>
                        <a:pt x="11" y="14"/>
                        <a:pt x="12" y="14"/>
                      </a:cubicBezTo>
                      <a:cubicBezTo>
                        <a:pt x="11" y="14"/>
                        <a:pt x="7" y="51"/>
                        <a:pt x="3" y="76"/>
                      </a:cubicBezTo>
                      <a:cubicBezTo>
                        <a:pt x="3" y="78"/>
                        <a:pt x="3" y="80"/>
                        <a:pt x="4" y="82"/>
                      </a:cubicBezTo>
                      <a:cubicBezTo>
                        <a:pt x="4" y="83"/>
                        <a:pt x="5" y="84"/>
                        <a:pt x="5" y="85"/>
                      </a:cubicBezTo>
                      <a:cubicBezTo>
                        <a:pt x="11" y="30"/>
                        <a:pt x="13" y="15"/>
                        <a:pt x="14" y="7"/>
                      </a:cubicBezTo>
                      <a:cubicBezTo>
                        <a:pt x="13" y="14"/>
                        <a:pt x="11" y="35"/>
                        <a:pt x="8" y="82"/>
                      </a:cubicBezTo>
                      <a:cubicBezTo>
                        <a:pt x="8" y="86"/>
                        <a:pt x="10" y="90"/>
                        <a:pt x="14" y="92"/>
                      </a:cubicBezTo>
                      <a:cubicBezTo>
                        <a:pt x="14" y="93"/>
                        <a:pt x="15" y="93"/>
                        <a:pt x="15" y="93"/>
                      </a:cubicBezTo>
                      <a:cubicBezTo>
                        <a:pt x="16" y="38"/>
                        <a:pt x="16" y="15"/>
                        <a:pt x="15" y="9"/>
                      </a:cubicBezTo>
                      <a:cubicBezTo>
                        <a:pt x="16" y="14"/>
                        <a:pt x="16" y="38"/>
                        <a:pt x="19" y="92"/>
                      </a:cubicBezTo>
                      <a:cubicBezTo>
                        <a:pt x="19" y="92"/>
                        <a:pt x="21" y="91"/>
                        <a:pt x="22" y="89"/>
                      </a:cubicBezTo>
                      <a:cubicBezTo>
                        <a:pt x="24" y="87"/>
                        <a:pt x="26" y="83"/>
                        <a:pt x="25" y="80"/>
                      </a:cubicBezTo>
                      <a:cubicBezTo>
                        <a:pt x="21" y="40"/>
                        <a:pt x="18" y="13"/>
                        <a:pt x="18" y="8"/>
                      </a:cubicBezTo>
                      <a:cubicBezTo>
                        <a:pt x="19" y="13"/>
                        <a:pt x="22" y="41"/>
                        <a:pt x="28" y="80"/>
                      </a:cubicBezTo>
                      <a:cubicBezTo>
                        <a:pt x="28" y="79"/>
                        <a:pt x="29" y="75"/>
                        <a:pt x="30" y="71"/>
                      </a:cubicBezTo>
                      <a:cubicBezTo>
                        <a:pt x="30" y="70"/>
                        <a:pt x="30" y="68"/>
                        <a:pt x="30" y="67"/>
                      </a:cubicBezTo>
                      <a:cubicBezTo>
                        <a:pt x="24" y="28"/>
                        <a:pt x="20" y="10"/>
                        <a:pt x="19" y="4"/>
                      </a:cubicBezTo>
                      <a:cubicBezTo>
                        <a:pt x="20" y="10"/>
                        <a:pt x="25" y="32"/>
                        <a:pt x="31" y="62"/>
                      </a:cubicBezTo>
                      <a:cubicBezTo>
                        <a:pt x="31" y="61"/>
                        <a:pt x="31" y="49"/>
                        <a:pt x="31" y="45"/>
                      </a:cubicBezTo>
                      <a:cubicBezTo>
                        <a:pt x="31" y="44"/>
                        <a:pt x="31" y="43"/>
                        <a:pt x="31" y="43"/>
                      </a:cubicBezTo>
                      <a:cubicBezTo>
                        <a:pt x="26" y="23"/>
                        <a:pt x="22" y="11"/>
                        <a:pt x="21" y="6"/>
                      </a:cubicBezTo>
                      <a:cubicBezTo>
                        <a:pt x="23" y="11"/>
                        <a:pt x="25" y="19"/>
                        <a:pt x="30" y="35"/>
                      </a:cubicBezTo>
                      <a:cubicBezTo>
                        <a:pt x="30" y="32"/>
                        <a:pt x="30" y="31"/>
                        <a:pt x="30" y="31"/>
                      </a:cubicBezTo>
                      <a:lnTo>
                        <a:pt x="20" y="0"/>
                      </a:lnTo>
                      <a:close/>
                    </a:path>
                  </a:pathLst>
                </a:custGeom>
                <a:solidFill>
                  <a:srgbClr val="CCA349"/>
                </a:solidFill>
                <a:ln>
                  <a:noFill/>
                </a:ln>
              </p:spPr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sz="1350">
                    <a:latin typeface="+mn-lt"/>
                    <a:ea typeface="+mn-ea"/>
                  </a:endParaRPr>
                </a:p>
              </p:txBody>
            </p:sp>
            <p:sp>
              <p:nvSpPr>
                <p:cNvPr id="12" name="íṩ1ïḓe"/>
                <p:cNvSpPr/>
                <p:nvPr/>
              </p:nvSpPr>
              <p:spPr bwMode="auto">
                <a:xfrm>
                  <a:off x="2313385" y="2201831"/>
                  <a:ext cx="605413" cy="953539"/>
                </a:xfrm>
                <a:custGeom>
                  <a:avLst/>
                  <a:gdLst>
                    <a:gd name="T0" fmla="*/ 255 w 405"/>
                    <a:gd name="T1" fmla="*/ 641 h 641"/>
                    <a:gd name="T2" fmla="*/ 150 w 405"/>
                    <a:gd name="T3" fmla="*/ 641 h 641"/>
                    <a:gd name="T4" fmla="*/ 0 w 405"/>
                    <a:gd name="T5" fmla="*/ 491 h 641"/>
                    <a:gd name="T6" fmla="*/ 0 w 405"/>
                    <a:gd name="T7" fmla="*/ 150 h 641"/>
                    <a:gd name="T8" fmla="*/ 150 w 405"/>
                    <a:gd name="T9" fmla="*/ 0 h 641"/>
                    <a:gd name="T10" fmla="*/ 255 w 405"/>
                    <a:gd name="T11" fmla="*/ 0 h 641"/>
                    <a:gd name="T12" fmla="*/ 405 w 405"/>
                    <a:gd name="T13" fmla="*/ 150 h 641"/>
                    <a:gd name="T14" fmla="*/ 405 w 405"/>
                    <a:gd name="T15" fmla="*/ 491 h 641"/>
                    <a:gd name="T16" fmla="*/ 255 w 405"/>
                    <a:gd name="T17" fmla="*/ 641 h 64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405" h="641">
                      <a:moveTo>
                        <a:pt x="255" y="641"/>
                      </a:moveTo>
                      <a:cubicBezTo>
                        <a:pt x="150" y="641"/>
                        <a:pt x="150" y="641"/>
                        <a:pt x="150" y="641"/>
                      </a:cubicBezTo>
                      <a:cubicBezTo>
                        <a:pt x="68" y="641"/>
                        <a:pt x="0" y="574"/>
                        <a:pt x="0" y="491"/>
                      </a:cubicBezTo>
                      <a:cubicBezTo>
                        <a:pt x="0" y="150"/>
                        <a:pt x="0" y="150"/>
                        <a:pt x="0" y="150"/>
                      </a:cubicBezTo>
                      <a:cubicBezTo>
                        <a:pt x="0" y="67"/>
                        <a:pt x="68" y="0"/>
                        <a:pt x="150" y="0"/>
                      </a:cubicBezTo>
                      <a:cubicBezTo>
                        <a:pt x="255" y="0"/>
                        <a:pt x="255" y="0"/>
                        <a:pt x="255" y="0"/>
                      </a:cubicBezTo>
                      <a:cubicBezTo>
                        <a:pt x="338" y="0"/>
                        <a:pt x="405" y="67"/>
                        <a:pt x="405" y="150"/>
                      </a:cubicBezTo>
                      <a:cubicBezTo>
                        <a:pt x="405" y="491"/>
                        <a:pt x="405" y="491"/>
                        <a:pt x="405" y="491"/>
                      </a:cubicBezTo>
                      <a:cubicBezTo>
                        <a:pt x="405" y="574"/>
                        <a:pt x="338" y="641"/>
                        <a:pt x="255" y="641"/>
                      </a:cubicBezTo>
                      <a:close/>
                    </a:path>
                  </a:pathLst>
                </a:custGeom>
                <a:solidFill>
                  <a:srgbClr val="E02D27"/>
                </a:solidFill>
                <a:ln>
                  <a:noFill/>
                </a:ln>
              </p:spPr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sz="1350">
                    <a:latin typeface="+mn-lt"/>
                    <a:ea typeface="+mn-ea"/>
                  </a:endParaRPr>
                </a:p>
              </p:txBody>
            </p:sp>
            <p:sp>
              <p:nvSpPr>
                <p:cNvPr id="13" name="i$ḷîḋé"/>
                <p:cNvSpPr/>
                <p:nvPr/>
              </p:nvSpPr>
              <p:spPr bwMode="auto">
                <a:xfrm>
                  <a:off x="2313385" y="2277509"/>
                  <a:ext cx="590277" cy="877861"/>
                </a:xfrm>
                <a:custGeom>
                  <a:avLst/>
                  <a:gdLst>
                    <a:gd name="T0" fmla="*/ 397 w 397"/>
                    <a:gd name="T1" fmla="*/ 484 h 587"/>
                    <a:gd name="T2" fmla="*/ 35 w 397"/>
                    <a:gd name="T3" fmla="*/ 0 h 587"/>
                    <a:gd name="T4" fmla="*/ 0 w 397"/>
                    <a:gd name="T5" fmla="*/ 96 h 587"/>
                    <a:gd name="T6" fmla="*/ 0 w 397"/>
                    <a:gd name="T7" fmla="*/ 437 h 587"/>
                    <a:gd name="T8" fmla="*/ 67 w 397"/>
                    <a:gd name="T9" fmla="*/ 562 h 587"/>
                    <a:gd name="T10" fmla="*/ 86 w 397"/>
                    <a:gd name="T11" fmla="*/ 573 h 587"/>
                    <a:gd name="T12" fmla="*/ 150 w 397"/>
                    <a:gd name="T13" fmla="*/ 587 h 587"/>
                    <a:gd name="T14" fmla="*/ 255 w 397"/>
                    <a:gd name="T15" fmla="*/ 587 h 587"/>
                    <a:gd name="T16" fmla="*/ 397 w 397"/>
                    <a:gd name="T17" fmla="*/ 484 h 58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97" h="587">
                      <a:moveTo>
                        <a:pt x="397" y="484"/>
                      </a:moveTo>
                      <a:cubicBezTo>
                        <a:pt x="85" y="545"/>
                        <a:pt x="40" y="156"/>
                        <a:pt x="35" y="0"/>
                      </a:cubicBezTo>
                      <a:cubicBezTo>
                        <a:pt x="13" y="26"/>
                        <a:pt x="0" y="60"/>
                        <a:pt x="0" y="96"/>
                      </a:cubicBezTo>
                      <a:cubicBezTo>
                        <a:pt x="0" y="437"/>
                        <a:pt x="0" y="437"/>
                        <a:pt x="0" y="437"/>
                      </a:cubicBezTo>
                      <a:cubicBezTo>
                        <a:pt x="0" y="489"/>
                        <a:pt x="27" y="535"/>
                        <a:pt x="67" y="562"/>
                      </a:cubicBezTo>
                      <a:cubicBezTo>
                        <a:pt x="74" y="565"/>
                        <a:pt x="80" y="569"/>
                        <a:pt x="86" y="573"/>
                      </a:cubicBezTo>
                      <a:cubicBezTo>
                        <a:pt x="106" y="582"/>
                        <a:pt x="128" y="587"/>
                        <a:pt x="150" y="587"/>
                      </a:cubicBezTo>
                      <a:cubicBezTo>
                        <a:pt x="255" y="587"/>
                        <a:pt x="255" y="587"/>
                        <a:pt x="255" y="587"/>
                      </a:cubicBezTo>
                      <a:cubicBezTo>
                        <a:pt x="321" y="587"/>
                        <a:pt x="377" y="544"/>
                        <a:pt x="397" y="484"/>
                      </a:cubicBezTo>
                      <a:close/>
                    </a:path>
                  </a:pathLst>
                </a:custGeom>
                <a:solidFill>
                  <a:srgbClr val="C22727"/>
                </a:solidFill>
                <a:ln>
                  <a:noFill/>
                </a:ln>
              </p:spPr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sz="1350">
                    <a:latin typeface="+mn-lt"/>
                    <a:ea typeface="+mn-ea"/>
                  </a:endParaRPr>
                </a:p>
              </p:txBody>
            </p:sp>
            <p:sp>
              <p:nvSpPr>
                <p:cNvPr id="14" name="isḻíḋè"/>
                <p:cNvSpPr/>
                <p:nvPr/>
              </p:nvSpPr>
              <p:spPr bwMode="auto">
                <a:xfrm>
                  <a:off x="2366356" y="2262374"/>
                  <a:ext cx="499466" cy="15136"/>
                </a:xfrm>
                <a:custGeom>
                  <a:avLst/>
                  <a:gdLst>
                    <a:gd name="T0" fmla="*/ 8 w 336"/>
                    <a:gd name="T1" fmla="*/ 0 h 10"/>
                    <a:gd name="T2" fmla="*/ 0 w 336"/>
                    <a:gd name="T3" fmla="*/ 10 h 10"/>
                    <a:gd name="T4" fmla="*/ 336 w 336"/>
                    <a:gd name="T5" fmla="*/ 10 h 10"/>
                    <a:gd name="T6" fmla="*/ 327 w 336"/>
                    <a:gd name="T7" fmla="*/ 0 h 10"/>
                    <a:gd name="T8" fmla="*/ 8 w 336"/>
                    <a:gd name="T9" fmla="*/ 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36" h="10">
                      <a:moveTo>
                        <a:pt x="8" y="0"/>
                      </a:moveTo>
                      <a:cubicBezTo>
                        <a:pt x="5" y="3"/>
                        <a:pt x="2" y="6"/>
                        <a:pt x="0" y="10"/>
                      </a:cubicBezTo>
                      <a:cubicBezTo>
                        <a:pt x="336" y="10"/>
                        <a:pt x="336" y="10"/>
                        <a:pt x="336" y="10"/>
                      </a:cubicBezTo>
                      <a:cubicBezTo>
                        <a:pt x="333" y="6"/>
                        <a:pt x="330" y="3"/>
                        <a:pt x="327" y="0"/>
                      </a:cubicBezTo>
                      <a:lnTo>
                        <a:pt x="8" y="0"/>
                      </a:lnTo>
                      <a:close/>
                    </a:path>
                  </a:pathLst>
                </a:custGeom>
                <a:solidFill>
                  <a:srgbClr val="CCA349"/>
                </a:solidFill>
                <a:ln>
                  <a:noFill/>
                </a:ln>
              </p:spPr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sz="1350">
                    <a:latin typeface="+mn-lt"/>
                    <a:ea typeface="+mn-ea"/>
                  </a:endParaRPr>
                </a:p>
              </p:txBody>
            </p:sp>
            <p:sp>
              <p:nvSpPr>
                <p:cNvPr id="15" name="islîḋé"/>
                <p:cNvSpPr/>
                <p:nvPr/>
              </p:nvSpPr>
              <p:spPr bwMode="auto">
                <a:xfrm>
                  <a:off x="2313385" y="2428865"/>
                  <a:ext cx="605413" cy="15136"/>
                </a:xfrm>
                <a:prstGeom prst="rect">
                  <a:avLst/>
                </a:prstGeom>
                <a:solidFill>
                  <a:srgbClr val="CCA349"/>
                </a:solidFill>
                <a:ln>
                  <a:noFill/>
                </a:ln>
              </p:spPr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sz="1350">
                    <a:latin typeface="+mn-lt"/>
                    <a:ea typeface="+mn-ea"/>
                  </a:endParaRPr>
                </a:p>
              </p:txBody>
            </p:sp>
            <p:sp>
              <p:nvSpPr>
                <p:cNvPr id="16" name="ísļíďê"/>
                <p:cNvSpPr/>
                <p:nvPr/>
              </p:nvSpPr>
              <p:spPr bwMode="auto">
                <a:xfrm>
                  <a:off x="2313385" y="2587790"/>
                  <a:ext cx="605413" cy="15136"/>
                </a:xfrm>
                <a:prstGeom prst="rect">
                  <a:avLst/>
                </a:prstGeom>
                <a:solidFill>
                  <a:srgbClr val="CCA349"/>
                </a:solidFill>
                <a:ln>
                  <a:noFill/>
                </a:ln>
              </p:spPr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sz="1350">
                    <a:latin typeface="+mn-lt"/>
                    <a:ea typeface="+mn-ea"/>
                  </a:endParaRPr>
                </a:p>
              </p:txBody>
            </p:sp>
            <p:sp>
              <p:nvSpPr>
                <p:cNvPr id="17" name="íšḷîḓe"/>
                <p:cNvSpPr/>
                <p:nvPr/>
              </p:nvSpPr>
              <p:spPr bwMode="auto">
                <a:xfrm>
                  <a:off x="2313385" y="2746711"/>
                  <a:ext cx="605413" cy="15136"/>
                </a:xfrm>
                <a:prstGeom prst="rect">
                  <a:avLst/>
                </a:prstGeom>
                <a:solidFill>
                  <a:srgbClr val="CCA349"/>
                </a:solidFill>
                <a:ln>
                  <a:noFill/>
                </a:ln>
              </p:spPr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sz="1350">
                    <a:latin typeface="+mn-lt"/>
                    <a:ea typeface="+mn-ea"/>
                  </a:endParaRPr>
                </a:p>
              </p:txBody>
            </p:sp>
            <p:sp>
              <p:nvSpPr>
                <p:cNvPr id="18" name="îšliďê"/>
                <p:cNvSpPr/>
                <p:nvPr/>
              </p:nvSpPr>
              <p:spPr bwMode="auto">
                <a:xfrm>
                  <a:off x="2313385" y="2913202"/>
                  <a:ext cx="605413" cy="7570"/>
                </a:xfrm>
                <a:prstGeom prst="rect">
                  <a:avLst/>
                </a:prstGeom>
                <a:solidFill>
                  <a:srgbClr val="CCA349"/>
                </a:solidFill>
                <a:ln>
                  <a:noFill/>
                </a:ln>
              </p:spPr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sz="1350">
                    <a:latin typeface="+mn-lt"/>
                    <a:ea typeface="+mn-ea"/>
                  </a:endParaRPr>
                </a:p>
              </p:txBody>
            </p:sp>
            <p:sp>
              <p:nvSpPr>
                <p:cNvPr id="19" name="íŝḷïďê"/>
                <p:cNvSpPr/>
                <p:nvPr/>
              </p:nvSpPr>
              <p:spPr bwMode="auto">
                <a:xfrm>
                  <a:off x="2366356" y="3072127"/>
                  <a:ext cx="499466" cy="15136"/>
                </a:xfrm>
                <a:custGeom>
                  <a:avLst/>
                  <a:gdLst>
                    <a:gd name="T0" fmla="*/ 8 w 336"/>
                    <a:gd name="T1" fmla="*/ 10 h 10"/>
                    <a:gd name="T2" fmla="*/ 327 w 336"/>
                    <a:gd name="T3" fmla="*/ 10 h 10"/>
                    <a:gd name="T4" fmla="*/ 336 w 336"/>
                    <a:gd name="T5" fmla="*/ 0 h 10"/>
                    <a:gd name="T6" fmla="*/ 0 w 336"/>
                    <a:gd name="T7" fmla="*/ 0 h 10"/>
                    <a:gd name="T8" fmla="*/ 8 w 336"/>
                    <a:gd name="T9" fmla="*/ 1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36" h="10">
                      <a:moveTo>
                        <a:pt x="8" y="10"/>
                      </a:moveTo>
                      <a:cubicBezTo>
                        <a:pt x="327" y="10"/>
                        <a:pt x="327" y="10"/>
                        <a:pt x="327" y="10"/>
                      </a:cubicBezTo>
                      <a:cubicBezTo>
                        <a:pt x="330" y="7"/>
                        <a:pt x="333" y="4"/>
                        <a:pt x="336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2" y="4"/>
                        <a:pt x="5" y="7"/>
                        <a:pt x="8" y="10"/>
                      </a:cubicBezTo>
                      <a:close/>
                    </a:path>
                  </a:pathLst>
                </a:custGeom>
                <a:solidFill>
                  <a:srgbClr val="CCA349"/>
                </a:solidFill>
                <a:ln>
                  <a:noFill/>
                </a:ln>
              </p:spPr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sz="1350">
                    <a:latin typeface="+mn-lt"/>
                    <a:ea typeface="+mn-ea"/>
                  </a:endParaRPr>
                </a:p>
              </p:txBody>
            </p:sp>
            <p:sp>
              <p:nvSpPr>
                <p:cNvPr id="20" name="iṩḻïde"/>
                <p:cNvSpPr/>
                <p:nvPr/>
              </p:nvSpPr>
              <p:spPr bwMode="auto">
                <a:xfrm>
                  <a:off x="2479874" y="2126154"/>
                  <a:ext cx="272436" cy="83248"/>
                </a:xfrm>
                <a:custGeom>
                  <a:avLst/>
                  <a:gdLst>
                    <a:gd name="T0" fmla="*/ 167 w 181"/>
                    <a:gd name="T1" fmla="*/ 0 h 55"/>
                    <a:gd name="T2" fmla="*/ 14 w 181"/>
                    <a:gd name="T3" fmla="*/ 0 h 55"/>
                    <a:gd name="T4" fmla="*/ 0 w 181"/>
                    <a:gd name="T5" fmla="*/ 14 h 55"/>
                    <a:gd name="T6" fmla="*/ 0 w 181"/>
                    <a:gd name="T7" fmla="*/ 55 h 55"/>
                    <a:gd name="T8" fmla="*/ 181 w 181"/>
                    <a:gd name="T9" fmla="*/ 55 h 55"/>
                    <a:gd name="T10" fmla="*/ 181 w 181"/>
                    <a:gd name="T11" fmla="*/ 14 h 55"/>
                    <a:gd name="T12" fmla="*/ 167 w 181"/>
                    <a:gd name="T13" fmla="*/ 0 h 5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81" h="55">
                      <a:moveTo>
                        <a:pt x="167" y="0"/>
                      </a:moveTo>
                      <a:cubicBezTo>
                        <a:pt x="14" y="0"/>
                        <a:pt x="14" y="0"/>
                        <a:pt x="14" y="0"/>
                      </a:cubicBezTo>
                      <a:cubicBezTo>
                        <a:pt x="7" y="0"/>
                        <a:pt x="0" y="6"/>
                        <a:pt x="0" y="14"/>
                      </a:cubicBezTo>
                      <a:cubicBezTo>
                        <a:pt x="0" y="55"/>
                        <a:pt x="0" y="55"/>
                        <a:pt x="0" y="55"/>
                      </a:cubicBezTo>
                      <a:cubicBezTo>
                        <a:pt x="181" y="55"/>
                        <a:pt x="181" y="55"/>
                        <a:pt x="181" y="55"/>
                      </a:cubicBezTo>
                      <a:cubicBezTo>
                        <a:pt x="181" y="14"/>
                        <a:pt x="181" y="14"/>
                        <a:pt x="181" y="14"/>
                      </a:cubicBezTo>
                      <a:cubicBezTo>
                        <a:pt x="181" y="6"/>
                        <a:pt x="175" y="0"/>
                        <a:pt x="167" y="0"/>
                      </a:cubicBezTo>
                      <a:close/>
                    </a:path>
                  </a:pathLst>
                </a:custGeom>
                <a:solidFill>
                  <a:srgbClr val="212123"/>
                </a:solidFill>
                <a:ln>
                  <a:noFill/>
                </a:ln>
              </p:spPr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sz="1350">
                    <a:latin typeface="+mn-lt"/>
                    <a:ea typeface="+mn-ea"/>
                  </a:endParaRPr>
                </a:p>
              </p:txBody>
            </p:sp>
            <p:sp>
              <p:nvSpPr>
                <p:cNvPr id="21" name="iŝ1îḍé"/>
                <p:cNvSpPr/>
                <p:nvPr/>
              </p:nvSpPr>
              <p:spPr bwMode="auto">
                <a:xfrm>
                  <a:off x="2479874" y="3147805"/>
                  <a:ext cx="272436" cy="75678"/>
                </a:xfrm>
                <a:custGeom>
                  <a:avLst/>
                  <a:gdLst>
                    <a:gd name="T0" fmla="*/ 14 w 181"/>
                    <a:gd name="T1" fmla="*/ 55 h 55"/>
                    <a:gd name="T2" fmla="*/ 167 w 181"/>
                    <a:gd name="T3" fmla="*/ 55 h 55"/>
                    <a:gd name="T4" fmla="*/ 181 w 181"/>
                    <a:gd name="T5" fmla="*/ 41 h 55"/>
                    <a:gd name="T6" fmla="*/ 181 w 181"/>
                    <a:gd name="T7" fmla="*/ 0 h 55"/>
                    <a:gd name="T8" fmla="*/ 0 w 181"/>
                    <a:gd name="T9" fmla="*/ 0 h 55"/>
                    <a:gd name="T10" fmla="*/ 0 w 181"/>
                    <a:gd name="T11" fmla="*/ 41 h 55"/>
                    <a:gd name="T12" fmla="*/ 14 w 181"/>
                    <a:gd name="T13" fmla="*/ 55 h 5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81" h="55">
                      <a:moveTo>
                        <a:pt x="14" y="55"/>
                      </a:moveTo>
                      <a:cubicBezTo>
                        <a:pt x="167" y="55"/>
                        <a:pt x="167" y="55"/>
                        <a:pt x="167" y="55"/>
                      </a:cubicBezTo>
                      <a:cubicBezTo>
                        <a:pt x="175" y="55"/>
                        <a:pt x="181" y="49"/>
                        <a:pt x="181" y="41"/>
                      </a:cubicBezTo>
                      <a:cubicBezTo>
                        <a:pt x="181" y="0"/>
                        <a:pt x="181" y="0"/>
                        <a:pt x="181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41"/>
                        <a:pt x="0" y="41"/>
                        <a:pt x="0" y="41"/>
                      </a:cubicBezTo>
                      <a:cubicBezTo>
                        <a:pt x="0" y="49"/>
                        <a:pt x="7" y="55"/>
                        <a:pt x="14" y="55"/>
                      </a:cubicBezTo>
                      <a:close/>
                    </a:path>
                  </a:pathLst>
                </a:custGeom>
                <a:solidFill>
                  <a:srgbClr val="212123"/>
                </a:solidFill>
                <a:ln>
                  <a:noFill/>
                </a:ln>
              </p:spPr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sz="1350">
                    <a:latin typeface="+mn-lt"/>
                    <a:ea typeface="+mn-ea"/>
                  </a:endParaRPr>
                </a:p>
              </p:txBody>
            </p:sp>
            <p:sp>
              <p:nvSpPr>
                <p:cNvPr id="22" name="îṣlïḋè"/>
                <p:cNvSpPr/>
                <p:nvPr/>
              </p:nvSpPr>
              <p:spPr bwMode="auto">
                <a:xfrm>
                  <a:off x="2479874" y="2126154"/>
                  <a:ext cx="272436" cy="83248"/>
                </a:xfrm>
                <a:custGeom>
                  <a:avLst/>
                  <a:gdLst>
                    <a:gd name="T0" fmla="*/ 20 w 181"/>
                    <a:gd name="T1" fmla="*/ 0 h 55"/>
                    <a:gd name="T2" fmla="*/ 20 w 181"/>
                    <a:gd name="T3" fmla="*/ 0 h 55"/>
                    <a:gd name="T4" fmla="*/ 14 w 181"/>
                    <a:gd name="T5" fmla="*/ 0 h 55"/>
                    <a:gd name="T6" fmla="*/ 0 w 181"/>
                    <a:gd name="T7" fmla="*/ 14 h 55"/>
                    <a:gd name="T8" fmla="*/ 0 w 181"/>
                    <a:gd name="T9" fmla="*/ 55 h 55"/>
                    <a:gd name="T10" fmla="*/ 181 w 181"/>
                    <a:gd name="T11" fmla="*/ 55 h 55"/>
                    <a:gd name="T12" fmla="*/ 181 w 181"/>
                    <a:gd name="T13" fmla="*/ 41 h 55"/>
                    <a:gd name="T14" fmla="*/ 20 w 181"/>
                    <a:gd name="T15" fmla="*/ 0 h 5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81" h="55">
                      <a:moveTo>
                        <a:pt x="20" y="0"/>
                      </a:moveTo>
                      <a:cubicBezTo>
                        <a:pt x="20" y="0"/>
                        <a:pt x="20" y="0"/>
                        <a:pt x="20" y="0"/>
                      </a:cubicBezTo>
                      <a:cubicBezTo>
                        <a:pt x="14" y="0"/>
                        <a:pt x="14" y="0"/>
                        <a:pt x="14" y="0"/>
                      </a:cubicBezTo>
                      <a:cubicBezTo>
                        <a:pt x="7" y="0"/>
                        <a:pt x="0" y="6"/>
                        <a:pt x="0" y="14"/>
                      </a:cubicBezTo>
                      <a:cubicBezTo>
                        <a:pt x="0" y="55"/>
                        <a:pt x="0" y="55"/>
                        <a:pt x="0" y="55"/>
                      </a:cubicBezTo>
                      <a:cubicBezTo>
                        <a:pt x="181" y="55"/>
                        <a:pt x="181" y="55"/>
                        <a:pt x="181" y="55"/>
                      </a:cubicBezTo>
                      <a:cubicBezTo>
                        <a:pt x="181" y="41"/>
                        <a:pt x="181" y="41"/>
                        <a:pt x="181" y="41"/>
                      </a:cubicBezTo>
                      <a:lnTo>
                        <a:pt x="20" y="0"/>
                      </a:lnTo>
                      <a:close/>
                    </a:path>
                  </a:pathLst>
                </a:custGeom>
                <a:solidFill>
                  <a:srgbClr val="1C1C1E"/>
                </a:solidFill>
                <a:ln>
                  <a:noFill/>
                </a:ln>
              </p:spPr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sz="1350">
                    <a:latin typeface="+mn-lt"/>
                    <a:ea typeface="+mn-ea"/>
                  </a:endParaRPr>
                </a:p>
              </p:txBody>
            </p:sp>
            <p:sp>
              <p:nvSpPr>
                <p:cNvPr id="23" name="ïŝlïḑè"/>
                <p:cNvSpPr/>
                <p:nvPr/>
              </p:nvSpPr>
              <p:spPr bwMode="auto">
                <a:xfrm>
                  <a:off x="2479874" y="3147805"/>
                  <a:ext cx="272436" cy="75678"/>
                </a:xfrm>
                <a:custGeom>
                  <a:avLst/>
                  <a:gdLst>
                    <a:gd name="T0" fmla="*/ 20 w 181"/>
                    <a:gd name="T1" fmla="*/ 0 h 55"/>
                    <a:gd name="T2" fmla="*/ 0 w 181"/>
                    <a:gd name="T3" fmla="*/ 0 h 55"/>
                    <a:gd name="T4" fmla="*/ 0 w 181"/>
                    <a:gd name="T5" fmla="*/ 41 h 55"/>
                    <a:gd name="T6" fmla="*/ 14 w 181"/>
                    <a:gd name="T7" fmla="*/ 55 h 55"/>
                    <a:gd name="T8" fmla="*/ 167 w 181"/>
                    <a:gd name="T9" fmla="*/ 55 h 55"/>
                    <a:gd name="T10" fmla="*/ 181 w 181"/>
                    <a:gd name="T11" fmla="*/ 41 h 55"/>
                    <a:gd name="T12" fmla="*/ 20 w 181"/>
                    <a:gd name="T13" fmla="*/ 0 h 5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81" h="55">
                      <a:moveTo>
                        <a:pt x="2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41"/>
                        <a:pt x="0" y="41"/>
                        <a:pt x="0" y="41"/>
                      </a:cubicBezTo>
                      <a:cubicBezTo>
                        <a:pt x="0" y="49"/>
                        <a:pt x="7" y="55"/>
                        <a:pt x="14" y="55"/>
                      </a:cubicBezTo>
                      <a:cubicBezTo>
                        <a:pt x="167" y="55"/>
                        <a:pt x="167" y="55"/>
                        <a:pt x="167" y="55"/>
                      </a:cubicBezTo>
                      <a:cubicBezTo>
                        <a:pt x="175" y="55"/>
                        <a:pt x="181" y="49"/>
                        <a:pt x="181" y="41"/>
                      </a:cubicBezTo>
                      <a:lnTo>
                        <a:pt x="20" y="0"/>
                      </a:lnTo>
                      <a:close/>
                    </a:path>
                  </a:pathLst>
                </a:custGeom>
                <a:solidFill>
                  <a:srgbClr val="1C1C1E"/>
                </a:solidFill>
                <a:ln>
                  <a:noFill/>
                </a:ln>
              </p:spPr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sz="1350">
                    <a:latin typeface="+mn-lt"/>
                    <a:ea typeface="+mn-ea"/>
                  </a:endParaRPr>
                </a:p>
              </p:txBody>
            </p:sp>
            <p:sp>
              <p:nvSpPr>
                <p:cNvPr id="24" name="işlíḍé"/>
                <p:cNvSpPr/>
                <p:nvPr/>
              </p:nvSpPr>
              <p:spPr bwMode="auto">
                <a:xfrm>
                  <a:off x="2600956" y="771525"/>
                  <a:ext cx="22701" cy="1354629"/>
                </a:xfrm>
                <a:prstGeom prst="rect">
                  <a:avLst/>
                </a:prstGeom>
                <a:solidFill>
                  <a:srgbClr val="212123"/>
                </a:solidFill>
                <a:ln>
                  <a:noFill/>
                </a:ln>
              </p:spPr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sz="1350">
                    <a:latin typeface="+mn-lt"/>
                    <a:ea typeface="+mn-ea"/>
                  </a:endParaRPr>
                </a:p>
              </p:txBody>
            </p:sp>
            <p:sp>
              <p:nvSpPr>
                <p:cNvPr id="25" name="ïṥlîḋè"/>
                <p:cNvSpPr/>
                <p:nvPr/>
              </p:nvSpPr>
              <p:spPr bwMode="auto">
                <a:xfrm>
                  <a:off x="2464738" y="2489407"/>
                  <a:ext cx="302706" cy="370823"/>
                </a:xfrm>
                <a:custGeom>
                  <a:avLst/>
                  <a:gdLst>
                    <a:gd name="T0" fmla="*/ 176 w 204"/>
                    <a:gd name="T1" fmla="*/ 125 h 249"/>
                    <a:gd name="T2" fmla="*/ 201 w 204"/>
                    <a:gd name="T3" fmla="*/ 88 h 249"/>
                    <a:gd name="T4" fmla="*/ 169 w 204"/>
                    <a:gd name="T5" fmla="*/ 55 h 249"/>
                    <a:gd name="T6" fmla="*/ 131 w 204"/>
                    <a:gd name="T7" fmla="*/ 80 h 249"/>
                    <a:gd name="T8" fmla="*/ 130 w 204"/>
                    <a:gd name="T9" fmla="*/ 50 h 249"/>
                    <a:gd name="T10" fmla="*/ 130 w 204"/>
                    <a:gd name="T11" fmla="*/ 24 h 249"/>
                    <a:gd name="T12" fmla="*/ 87 w 204"/>
                    <a:gd name="T13" fmla="*/ 8 h 249"/>
                    <a:gd name="T14" fmla="*/ 71 w 204"/>
                    <a:gd name="T15" fmla="*/ 50 h 249"/>
                    <a:gd name="T16" fmla="*/ 70 w 204"/>
                    <a:gd name="T17" fmla="*/ 80 h 249"/>
                    <a:gd name="T18" fmla="*/ 32 w 204"/>
                    <a:gd name="T19" fmla="*/ 55 h 249"/>
                    <a:gd name="T20" fmla="*/ 0 w 204"/>
                    <a:gd name="T21" fmla="*/ 88 h 249"/>
                    <a:gd name="T22" fmla="*/ 25 w 204"/>
                    <a:gd name="T23" fmla="*/ 125 h 249"/>
                    <a:gd name="T24" fmla="*/ 0 w 204"/>
                    <a:gd name="T25" fmla="*/ 163 h 249"/>
                    <a:gd name="T26" fmla="*/ 32 w 204"/>
                    <a:gd name="T27" fmla="*/ 195 h 249"/>
                    <a:gd name="T28" fmla="*/ 70 w 204"/>
                    <a:gd name="T29" fmla="*/ 171 h 249"/>
                    <a:gd name="T30" fmla="*/ 71 w 204"/>
                    <a:gd name="T31" fmla="*/ 200 h 249"/>
                    <a:gd name="T32" fmla="*/ 87 w 204"/>
                    <a:gd name="T33" fmla="*/ 243 h 249"/>
                    <a:gd name="T34" fmla="*/ 114 w 204"/>
                    <a:gd name="T35" fmla="*/ 243 h 249"/>
                    <a:gd name="T36" fmla="*/ 135 w 204"/>
                    <a:gd name="T37" fmla="*/ 214 h 249"/>
                    <a:gd name="T38" fmla="*/ 116 w 204"/>
                    <a:gd name="T39" fmla="*/ 186 h 249"/>
                    <a:gd name="T40" fmla="*/ 146 w 204"/>
                    <a:gd name="T41" fmla="*/ 186 h 249"/>
                    <a:gd name="T42" fmla="*/ 192 w 204"/>
                    <a:gd name="T43" fmla="*/ 186 h 249"/>
                    <a:gd name="T44" fmla="*/ 176 w 204"/>
                    <a:gd name="T45" fmla="*/ 125 h 249"/>
                    <a:gd name="T46" fmla="*/ 131 w 204"/>
                    <a:gd name="T47" fmla="*/ 110 h 249"/>
                    <a:gd name="T48" fmla="*/ 131 w 204"/>
                    <a:gd name="T49" fmla="*/ 141 h 249"/>
                    <a:gd name="T50" fmla="*/ 101 w 204"/>
                    <a:gd name="T51" fmla="*/ 110 h 249"/>
                    <a:gd name="T52" fmla="*/ 101 w 204"/>
                    <a:gd name="T53" fmla="*/ 80 h 249"/>
                    <a:gd name="T54" fmla="*/ 101 w 204"/>
                    <a:gd name="T55" fmla="*/ 110 h 249"/>
                    <a:gd name="T56" fmla="*/ 70 w 204"/>
                    <a:gd name="T57" fmla="*/ 141 h 249"/>
                    <a:gd name="T58" fmla="*/ 70 w 204"/>
                    <a:gd name="T59" fmla="*/ 110 h 249"/>
                    <a:gd name="T60" fmla="*/ 85 w 204"/>
                    <a:gd name="T61" fmla="*/ 156 h 249"/>
                    <a:gd name="T62" fmla="*/ 116 w 204"/>
                    <a:gd name="T63" fmla="*/ 156 h 249"/>
                    <a:gd name="T64" fmla="*/ 85 w 204"/>
                    <a:gd name="T65" fmla="*/ 156 h 249"/>
                    <a:gd name="T66" fmla="*/ 177 w 204"/>
                    <a:gd name="T67" fmla="*/ 80 h 249"/>
                    <a:gd name="T68" fmla="*/ 177 w 204"/>
                    <a:gd name="T69" fmla="*/ 95 h 249"/>
                    <a:gd name="T70" fmla="*/ 146 w 204"/>
                    <a:gd name="T71" fmla="*/ 95 h 249"/>
                    <a:gd name="T72" fmla="*/ 88 w 204"/>
                    <a:gd name="T73" fmla="*/ 37 h 249"/>
                    <a:gd name="T74" fmla="*/ 113 w 204"/>
                    <a:gd name="T75" fmla="*/ 37 h 249"/>
                    <a:gd name="T76" fmla="*/ 88 w 204"/>
                    <a:gd name="T77" fmla="*/ 37 h 249"/>
                    <a:gd name="T78" fmla="*/ 21 w 204"/>
                    <a:gd name="T79" fmla="*/ 88 h 249"/>
                    <a:gd name="T80" fmla="*/ 32 w 204"/>
                    <a:gd name="T81" fmla="*/ 77 h 249"/>
                    <a:gd name="T82" fmla="*/ 55 w 204"/>
                    <a:gd name="T83" fmla="*/ 95 h 249"/>
                    <a:gd name="T84" fmla="*/ 25 w 204"/>
                    <a:gd name="T85" fmla="*/ 95 h 249"/>
                    <a:gd name="T86" fmla="*/ 25 w 204"/>
                    <a:gd name="T87" fmla="*/ 171 h 249"/>
                    <a:gd name="T88" fmla="*/ 25 w 204"/>
                    <a:gd name="T89" fmla="*/ 156 h 249"/>
                    <a:gd name="T90" fmla="*/ 55 w 204"/>
                    <a:gd name="T91" fmla="*/ 156 h 249"/>
                    <a:gd name="T92" fmla="*/ 113 w 204"/>
                    <a:gd name="T93" fmla="*/ 214 h 249"/>
                    <a:gd name="T94" fmla="*/ 88 w 204"/>
                    <a:gd name="T95" fmla="*/ 214 h 249"/>
                    <a:gd name="T96" fmla="*/ 113 w 204"/>
                    <a:gd name="T97" fmla="*/ 214 h 249"/>
                    <a:gd name="T98" fmla="*/ 161 w 204"/>
                    <a:gd name="T99" fmla="*/ 171 h 249"/>
                    <a:gd name="T100" fmla="*/ 161 w 204"/>
                    <a:gd name="T101" fmla="*/ 140 h 249"/>
                    <a:gd name="T102" fmla="*/ 176 w 204"/>
                    <a:gd name="T103" fmla="*/ 171 h 24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204" h="249">
                      <a:moveTo>
                        <a:pt x="176" y="125"/>
                      </a:moveTo>
                      <a:cubicBezTo>
                        <a:pt x="176" y="125"/>
                        <a:pt x="176" y="125"/>
                        <a:pt x="176" y="125"/>
                      </a:cubicBezTo>
                      <a:cubicBezTo>
                        <a:pt x="192" y="110"/>
                        <a:pt x="192" y="110"/>
                        <a:pt x="192" y="110"/>
                      </a:cubicBezTo>
                      <a:cubicBezTo>
                        <a:pt x="198" y="104"/>
                        <a:pt x="201" y="96"/>
                        <a:pt x="201" y="88"/>
                      </a:cubicBezTo>
                      <a:cubicBezTo>
                        <a:pt x="201" y="79"/>
                        <a:pt x="198" y="71"/>
                        <a:pt x="191" y="65"/>
                      </a:cubicBezTo>
                      <a:cubicBezTo>
                        <a:pt x="185" y="59"/>
                        <a:pt x="177" y="55"/>
                        <a:pt x="169" y="55"/>
                      </a:cubicBezTo>
                      <a:cubicBezTo>
                        <a:pt x="160" y="55"/>
                        <a:pt x="152" y="59"/>
                        <a:pt x="146" y="65"/>
                      </a:cubicBezTo>
                      <a:cubicBezTo>
                        <a:pt x="131" y="80"/>
                        <a:pt x="131" y="80"/>
                        <a:pt x="131" y="80"/>
                      </a:cubicBezTo>
                      <a:cubicBezTo>
                        <a:pt x="116" y="65"/>
                        <a:pt x="116" y="65"/>
                        <a:pt x="116" y="65"/>
                      </a:cubicBezTo>
                      <a:cubicBezTo>
                        <a:pt x="130" y="50"/>
                        <a:pt x="130" y="50"/>
                        <a:pt x="130" y="50"/>
                      </a:cubicBezTo>
                      <a:cubicBezTo>
                        <a:pt x="134" y="47"/>
                        <a:pt x="135" y="42"/>
                        <a:pt x="135" y="37"/>
                      </a:cubicBezTo>
                      <a:cubicBezTo>
                        <a:pt x="135" y="32"/>
                        <a:pt x="134" y="27"/>
                        <a:pt x="130" y="24"/>
                      </a:cubicBezTo>
                      <a:cubicBezTo>
                        <a:pt x="114" y="8"/>
                        <a:pt x="114" y="8"/>
                        <a:pt x="114" y="8"/>
                      </a:cubicBezTo>
                      <a:cubicBezTo>
                        <a:pt x="107" y="0"/>
                        <a:pt x="94" y="0"/>
                        <a:pt x="87" y="8"/>
                      </a:cubicBezTo>
                      <a:cubicBezTo>
                        <a:pt x="71" y="24"/>
                        <a:pt x="71" y="24"/>
                        <a:pt x="71" y="24"/>
                      </a:cubicBezTo>
                      <a:cubicBezTo>
                        <a:pt x="64" y="31"/>
                        <a:pt x="64" y="43"/>
                        <a:pt x="71" y="50"/>
                      </a:cubicBezTo>
                      <a:cubicBezTo>
                        <a:pt x="86" y="65"/>
                        <a:pt x="86" y="65"/>
                        <a:pt x="86" y="65"/>
                      </a:cubicBezTo>
                      <a:cubicBezTo>
                        <a:pt x="70" y="80"/>
                        <a:pt x="70" y="80"/>
                        <a:pt x="70" y="80"/>
                      </a:cubicBezTo>
                      <a:cubicBezTo>
                        <a:pt x="55" y="65"/>
                        <a:pt x="55" y="65"/>
                        <a:pt x="55" y="65"/>
                      </a:cubicBezTo>
                      <a:cubicBezTo>
                        <a:pt x="49" y="59"/>
                        <a:pt x="41" y="55"/>
                        <a:pt x="32" y="55"/>
                      </a:cubicBezTo>
                      <a:cubicBezTo>
                        <a:pt x="24" y="55"/>
                        <a:pt x="16" y="59"/>
                        <a:pt x="9" y="65"/>
                      </a:cubicBezTo>
                      <a:cubicBezTo>
                        <a:pt x="3" y="71"/>
                        <a:pt x="0" y="79"/>
                        <a:pt x="0" y="88"/>
                      </a:cubicBezTo>
                      <a:cubicBezTo>
                        <a:pt x="0" y="96"/>
                        <a:pt x="3" y="104"/>
                        <a:pt x="9" y="110"/>
                      </a:cubicBezTo>
                      <a:cubicBezTo>
                        <a:pt x="25" y="125"/>
                        <a:pt x="25" y="125"/>
                        <a:pt x="25" y="125"/>
                      </a:cubicBezTo>
                      <a:cubicBezTo>
                        <a:pt x="9" y="141"/>
                        <a:pt x="9" y="141"/>
                        <a:pt x="9" y="141"/>
                      </a:cubicBezTo>
                      <a:cubicBezTo>
                        <a:pt x="3" y="147"/>
                        <a:pt x="0" y="155"/>
                        <a:pt x="0" y="163"/>
                      </a:cubicBezTo>
                      <a:cubicBezTo>
                        <a:pt x="0" y="172"/>
                        <a:pt x="3" y="180"/>
                        <a:pt x="10" y="186"/>
                      </a:cubicBezTo>
                      <a:cubicBezTo>
                        <a:pt x="16" y="192"/>
                        <a:pt x="24" y="195"/>
                        <a:pt x="32" y="195"/>
                      </a:cubicBezTo>
                      <a:cubicBezTo>
                        <a:pt x="41" y="195"/>
                        <a:pt x="49" y="192"/>
                        <a:pt x="55" y="186"/>
                      </a:cubicBezTo>
                      <a:cubicBezTo>
                        <a:pt x="70" y="171"/>
                        <a:pt x="70" y="171"/>
                        <a:pt x="70" y="171"/>
                      </a:cubicBezTo>
                      <a:cubicBezTo>
                        <a:pt x="86" y="186"/>
                        <a:pt x="86" y="186"/>
                        <a:pt x="86" y="186"/>
                      </a:cubicBezTo>
                      <a:cubicBezTo>
                        <a:pt x="71" y="200"/>
                        <a:pt x="71" y="200"/>
                        <a:pt x="71" y="200"/>
                      </a:cubicBezTo>
                      <a:cubicBezTo>
                        <a:pt x="64" y="208"/>
                        <a:pt x="64" y="220"/>
                        <a:pt x="71" y="227"/>
                      </a:cubicBezTo>
                      <a:cubicBezTo>
                        <a:pt x="87" y="243"/>
                        <a:pt x="87" y="243"/>
                        <a:pt x="87" y="243"/>
                      </a:cubicBezTo>
                      <a:cubicBezTo>
                        <a:pt x="91" y="247"/>
                        <a:pt x="96" y="249"/>
                        <a:pt x="101" y="249"/>
                      </a:cubicBezTo>
                      <a:cubicBezTo>
                        <a:pt x="106" y="249"/>
                        <a:pt x="110" y="247"/>
                        <a:pt x="114" y="243"/>
                      </a:cubicBezTo>
                      <a:cubicBezTo>
                        <a:pt x="130" y="227"/>
                        <a:pt x="130" y="227"/>
                        <a:pt x="130" y="227"/>
                      </a:cubicBezTo>
                      <a:cubicBezTo>
                        <a:pt x="134" y="224"/>
                        <a:pt x="135" y="219"/>
                        <a:pt x="135" y="214"/>
                      </a:cubicBezTo>
                      <a:cubicBezTo>
                        <a:pt x="135" y="209"/>
                        <a:pt x="134" y="204"/>
                        <a:pt x="130" y="200"/>
                      </a:cubicBezTo>
                      <a:cubicBezTo>
                        <a:pt x="116" y="186"/>
                        <a:pt x="116" y="186"/>
                        <a:pt x="116" y="186"/>
                      </a:cubicBezTo>
                      <a:cubicBezTo>
                        <a:pt x="131" y="171"/>
                        <a:pt x="131" y="171"/>
                        <a:pt x="131" y="171"/>
                      </a:cubicBezTo>
                      <a:cubicBezTo>
                        <a:pt x="146" y="186"/>
                        <a:pt x="146" y="186"/>
                        <a:pt x="146" y="186"/>
                      </a:cubicBezTo>
                      <a:cubicBezTo>
                        <a:pt x="152" y="192"/>
                        <a:pt x="161" y="195"/>
                        <a:pt x="169" y="195"/>
                      </a:cubicBezTo>
                      <a:cubicBezTo>
                        <a:pt x="177" y="195"/>
                        <a:pt x="185" y="192"/>
                        <a:pt x="192" y="186"/>
                      </a:cubicBezTo>
                      <a:cubicBezTo>
                        <a:pt x="204" y="173"/>
                        <a:pt x="204" y="153"/>
                        <a:pt x="192" y="141"/>
                      </a:cubicBezTo>
                      <a:lnTo>
                        <a:pt x="176" y="125"/>
                      </a:lnTo>
                      <a:close/>
                      <a:moveTo>
                        <a:pt x="116" y="125"/>
                      </a:moveTo>
                      <a:cubicBezTo>
                        <a:pt x="131" y="110"/>
                        <a:pt x="131" y="110"/>
                        <a:pt x="131" y="110"/>
                      </a:cubicBezTo>
                      <a:cubicBezTo>
                        <a:pt x="146" y="125"/>
                        <a:pt x="146" y="125"/>
                        <a:pt x="146" y="125"/>
                      </a:cubicBezTo>
                      <a:cubicBezTo>
                        <a:pt x="131" y="141"/>
                        <a:pt x="131" y="141"/>
                        <a:pt x="131" y="141"/>
                      </a:cubicBezTo>
                      <a:lnTo>
                        <a:pt x="116" y="125"/>
                      </a:lnTo>
                      <a:close/>
                      <a:moveTo>
                        <a:pt x="101" y="110"/>
                      </a:moveTo>
                      <a:cubicBezTo>
                        <a:pt x="85" y="95"/>
                        <a:pt x="85" y="95"/>
                        <a:pt x="85" y="95"/>
                      </a:cubicBezTo>
                      <a:cubicBezTo>
                        <a:pt x="101" y="80"/>
                        <a:pt x="101" y="80"/>
                        <a:pt x="101" y="80"/>
                      </a:cubicBezTo>
                      <a:cubicBezTo>
                        <a:pt x="116" y="95"/>
                        <a:pt x="116" y="95"/>
                        <a:pt x="116" y="95"/>
                      </a:cubicBezTo>
                      <a:lnTo>
                        <a:pt x="101" y="110"/>
                      </a:lnTo>
                      <a:close/>
                      <a:moveTo>
                        <a:pt x="86" y="125"/>
                      </a:moveTo>
                      <a:cubicBezTo>
                        <a:pt x="70" y="141"/>
                        <a:pt x="70" y="141"/>
                        <a:pt x="70" y="141"/>
                      </a:cubicBezTo>
                      <a:cubicBezTo>
                        <a:pt x="55" y="125"/>
                        <a:pt x="55" y="125"/>
                        <a:pt x="55" y="125"/>
                      </a:cubicBezTo>
                      <a:cubicBezTo>
                        <a:pt x="70" y="110"/>
                        <a:pt x="70" y="110"/>
                        <a:pt x="70" y="110"/>
                      </a:cubicBezTo>
                      <a:lnTo>
                        <a:pt x="86" y="125"/>
                      </a:lnTo>
                      <a:close/>
                      <a:moveTo>
                        <a:pt x="85" y="156"/>
                      </a:moveTo>
                      <a:cubicBezTo>
                        <a:pt x="101" y="140"/>
                        <a:pt x="101" y="140"/>
                        <a:pt x="101" y="140"/>
                      </a:cubicBezTo>
                      <a:cubicBezTo>
                        <a:pt x="116" y="156"/>
                        <a:pt x="116" y="156"/>
                        <a:pt x="116" y="156"/>
                      </a:cubicBezTo>
                      <a:cubicBezTo>
                        <a:pt x="101" y="171"/>
                        <a:pt x="101" y="171"/>
                        <a:pt x="101" y="171"/>
                      </a:cubicBezTo>
                      <a:lnTo>
                        <a:pt x="85" y="156"/>
                      </a:lnTo>
                      <a:close/>
                      <a:moveTo>
                        <a:pt x="161" y="80"/>
                      </a:moveTo>
                      <a:cubicBezTo>
                        <a:pt x="165" y="76"/>
                        <a:pt x="172" y="75"/>
                        <a:pt x="177" y="80"/>
                      </a:cubicBezTo>
                      <a:cubicBezTo>
                        <a:pt x="179" y="82"/>
                        <a:pt x="180" y="85"/>
                        <a:pt x="180" y="88"/>
                      </a:cubicBezTo>
                      <a:cubicBezTo>
                        <a:pt x="180" y="90"/>
                        <a:pt x="179" y="93"/>
                        <a:pt x="177" y="95"/>
                      </a:cubicBezTo>
                      <a:cubicBezTo>
                        <a:pt x="161" y="110"/>
                        <a:pt x="161" y="110"/>
                        <a:pt x="161" y="110"/>
                      </a:cubicBezTo>
                      <a:cubicBezTo>
                        <a:pt x="146" y="95"/>
                        <a:pt x="146" y="95"/>
                        <a:pt x="146" y="95"/>
                      </a:cubicBezTo>
                      <a:lnTo>
                        <a:pt x="161" y="80"/>
                      </a:lnTo>
                      <a:close/>
                      <a:moveTo>
                        <a:pt x="88" y="37"/>
                      </a:moveTo>
                      <a:cubicBezTo>
                        <a:pt x="101" y="24"/>
                        <a:pt x="101" y="24"/>
                        <a:pt x="101" y="24"/>
                      </a:cubicBezTo>
                      <a:cubicBezTo>
                        <a:pt x="113" y="37"/>
                        <a:pt x="113" y="37"/>
                        <a:pt x="113" y="37"/>
                      </a:cubicBezTo>
                      <a:cubicBezTo>
                        <a:pt x="101" y="50"/>
                        <a:pt x="101" y="50"/>
                        <a:pt x="101" y="50"/>
                      </a:cubicBezTo>
                      <a:lnTo>
                        <a:pt x="88" y="37"/>
                      </a:lnTo>
                      <a:close/>
                      <a:moveTo>
                        <a:pt x="25" y="95"/>
                      </a:moveTo>
                      <a:cubicBezTo>
                        <a:pt x="23" y="93"/>
                        <a:pt x="21" y="90"/>
                        <a:pt x="21" y="88"/>
                      </a:cubicBezTo>
                      <a:cubicBezTo>
                        <a:pt x="21" y="85"/>
                        <a:pt x="23" y="82"/>
                        <a:pt x="25" y="80"/>
                      </a:cubicBezTo>
                      <a:cubicBezTo>
                        <a:pt x="27" y="78"/>
                        <a:pt x="30" y="77"/>
                        <a:pt x="32" y="77"/>
                      </a:cubicBezTo>
                      <a:cubicBezTo>
                        <a:pt x="35" y="77"/>
                        <a:pt x="38" y="78"/>
                        <a:pt x="40" y="80"/>
                      </a:cubicBezTo>
                      <a:cubicBezTo>
                        <a:pt x="55" y="95"/>
                        <a:pt x="55" y="95"/>
                        <a:pt x="55" y="95"/>
                      </a:cubicBezTo>
                      <a:cubicBezTo>
                        <a:pt x="40" y="110"/>
                        <a:pt x="40" y="110"/>
                        <a:pt x="40" y="110"/>
                      </a:cubicBezTo>
                      <a:lnTo>
                        <a:pt x="25" y="95"/>
                      </a:lnTo>
                      <a:close/>
                      <a:moveTo>
                        <a:pt x="40" y="171"/>
                      </a:moveTo>
                      <a:cubicBezTo>
                        <a:pt x="36" y="175"/>
                        <a:pt x="29" y="175"/>
                        <a:pt x="25" y="171"/>
                      </a:cubicBezTo>
                      <a:cubicBezTo>
                        <a:pt x="23" y="169"/>
                        <a:pt x="21" y="166"/>
                        <a:pt x="21" y="163"/>
                      </a:cubicBezTo>
                      <a:cubicBezTo>
                        <a:pt x="21" y="160"/>
                        <a:pt x="23" y="158"/>
                        <a:pt x="25" y="156"/>
                      </a:cubicBezTo>
                      <a:cubicBezTo>
                        <a:pt x="40" y="140"/>
                        <a:pt x="40" y="140"/>
                        <a:pt x="40" y="140"/>
                      </a:cubicBezTo>
                      <a:cubicBezTo>
                        <a:pt x="55" y="156"/>
                        <a:pt x="55" y="156"/>
                        <a:pt x="55" y="156"/>
                      </a:cubicBezTo>
                      <a:lnTo>
                        <a:pt x="40" y="171"/>
                      </a:lnTo>
                      <a:close/>
                      <a:moveTo>
                        <a:pt x="113" y="214"/>
                      </a:moveTo>
                      <a:cubicBezTo>
                        <a:pt x="101" y="226"/>
                        <a:pt x="101" y="226"/>
                        <a:pt x="101" y="226"/>
                      </a:cubicBezTo>
                      <a:cubicBezTo>
                        <a:pt x="88" y="214"/>
                        <a:pt x="88" y="214"/>
                        <a:pt x="88" y="214"/>
                      </a:cubicBezTo>
                      <a:cubicBezTo>
                        <a:pt x="101" y="201"/>
                        <a:pt x="101" y="201"/>
                        <a:pt x="101" y="201"/>
                      </a:cubicBezTo>
                      <a:lnTo>
                        <a:pt x="113" y="214"/>
                      </a:lnTo>
                      <a:close/>
                      <a:moveTo>
                        <a:pt x="176" y="171"/>
                      </a:moveTo>
                      <a:cubicBezTo>
                        <a:pt x="172" y="175"/>
                        <a:pt x="165" y="175"/>
                        <a:pt x="161" y="171"/>
                      </a:cubicBezTo>
                      <a:cubicBezTo>
                        <a:pt x="146" y="156"/>
                        <a:pt x="146" y="156"/>
                        <a:pt x="146" y="156"/>
                      </a:cubicBezTo>
                      <a:cubicBezTo>
                        <a:pt x="161" y="140"/>
                        <a:pt x="161" y="140"/>
                        <a:pt x="161" y="140"/>
                      </a:cubicBezTo>
                      <a:cubicBezTo>
                        <a:pt x="177" y="156"/>
                        <a:pt x="177" y="156"/>
                        <a:pt x="177" y="156"/>
                      </a:cubicBezTo>
                      <a:cubicBezTo>
                        <a:pt x="181" y="160"/>
                        <a:pt x="181" y="167"/>
                        <a:pt x="176" y="171"/>
                      </a:cubicBezTo>
                      <a:close/>
                    </a:path>
                  </a:pathLst>
                </a:custGeom>
                <a:solidFill>
                  <a:srgbClr val="EEE8E0"/>
                </a:solidFill>
                <a:ln>
                  <a:noFill/>
                </a:ln>
              </p:spPr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sz="1350">
                    <a:latin typeface="+mn-lt"/>
                    <a:ea typeface="+mn-ea"/>
                  </a:endParaRPr>
                </a:p>
              </p:txBody>
            </p:sp>
            <p:sp>
              <p:nvSpPr>
                <p:cNvPr id="26" name="ïṥḷîḍe"/>
                <p:cNvSpPr/>
                <p:nvPr/>
              </p:nvSpPr>
              <p:spPr bwMode="auto">
                <a:xfrm>
                  <a:off x="2472303" y="2504542"/>
                  <a:ext cx="287571" cy="348117"/>
                </a:xfrm>
                <a:custGeom>
                  <a:avLst/>
                  <a:gdLst>
                    <a:gd name="T0" fmla="*/ 182 w 190"/>
                    <a:gd name="T1" fmla="*/ 98 h 235"/>
                    <a:gd name="T2" fmla="*/ 182 w 190"/>
                    <a:gd name="T3" fmla="*/ 136 h 235"/>
                    <a:gd name="T4" fmla="*/ 182 w 190"/>
                    <a:gd name="T5" fmla="*/ 174 h 235"/>
                    <a:gd name="T6" fmla="*/ 144 w 190"/>
                    <a:gd name="T7" fmla="*/ 174 h 235"/>
                    <a:gd name="T8" fmla="*/ 102 w 190"/>
                    <a:gd name="T9" fmla="*/ 178 h 235"/>
                    <a:gd name="T10" fmla="*/ 124 w 190"/>
                    <a:gd name="T11" fmla="*/ 206 h 235"/>
                    <a:gd name="T12" fmla="*/ 104 w 190"/>
                    <a:gd name="T13" fmla="*/ 231 h 235"/>
                    <a:gd name="T14" fmla="*/ 85 w 190"/>
                    <a:gd name="T15" fmla="*/ 231 h 235"/>
                    <a:gd name="T16" fmla="*/ 65 w 190"/>
                    <a:gd name="T17" fmla="*/ 206 h 235"/>
                    <a:gd name="T18" fmla="*/ 87 w 190"/>
                    <a:gd name="T19" fmla="*/ 178 h 235"/>
                    <a:gd name="T20" fmla="*/ 45 w 190"/>
                    <a:gd name="T21" fmla="*/ 174 h 235"/>
                    <a:gd name="T22" fmla="*/ 8 w 190"/>
                    <a:gd name="T23" fmla="*/ 174 h 235"/>
                    <a:gd name="T24" fmla="*/ 7 w 190"/>
                    <a:gd name="T25" fmla="*/ 136 h 235"/>
                    <a:gd name="T26" fmla="*/ 7 w 190"/>
                    <a:gd name="T27" fmla="*/ 98 h 235"/>
                    <a:gd name="T28" fmla="*/ 7 w 190"/>
                    <a:gd name="T29" fmla="*/ 61 h 235"/>
                    <a:gd name="T30" fmla="*/ 45 w 190"/>
                    <a:gd name="T31" fmla="*/ 60 h 235"/>
                    <a:gd name="T32" fmla="*/ 87 w 190"/>
                    <a:gd name="T33" fmla="*/ 57 h 235"/>
                    <a:gd name="T34" fmla="*/ 65 w 190"/>
                    <a:gd name="T35" fmla="*/ 29 h 235"/>
                    <a:gd name="T36" fmla="*/ 85 w 190"/>
                    <a:gd name="T37" fmla="*/ 3 h 235"/>
                    <a:gd name="T38" fmla="*/ 104 w 190"/>
                    <a:gd name="T39" fmla="*/ 3 h 235"/>
                    <a:gd name="T40" fmla="*/ 124 w 190"/>
                    <a:gd name="T41" fmla="*/ 29 h 235"/>
                    <a:gd name="T42" fmla="*/ 102 w 190"/>
                    <a:gd name="T43" fmla="*/ 57 h 235"/>
                    <a:gd name="T44" fmla="*/ 144 w 190"/>
                    <a:gd name="T45" fmla="*/ 60 h 235"/>
                    <a:gd name="T46" fmla="*/ 182 w 190"/>
                    <a:gd name="T47" fmla="*/ 60 h 235"/>
                    <a:gd name="T48" fmla="*/ 155 w 190"/>
                    <a:gd name="T49" fmla="*/ 110 h 235"/>
                    <a:gd name="T50" fmla="*/ 179 w 190"/>
                    <a:gd name="T51" fmla="*/ 80 h 235"/>
                    <a:gd name="T52" fmla="*/ 163 w 190"/>
                    <a:gd name="T53" fmla="*/ 63 h 235"/>
                    <a:gd name="T54" fmla="*/ 132 w 190"/>
                    <a:gd name="T55" fmla="*/ 87 h 235"/>
                    <a:gd name="T56" fmla="*/ 152 w 190"/>
                    <a:gd name="T57" fmla="*/ 167 h 235"/>
                    <a:gd name="T58" fmla="*/ 179 w 190"/>
                    <a:gd name="T59" fmla="*/ 155 h 235"/>
                    <a:gd name="T60" fmla="*/ 155 w 190"/>
                    <a:gd name="T61" fmla="*/ 125 h 235"/>
                    <a:gd name="T62" fmla="*/ 152 w 190"/>
                    <a:gd name="T63" fmla="*/ 167 h 235"/>
                    <a:gd name="T64" fmla="*/ 148 w 190"/>
                    <a:gd name="T65" fmla="*/ 117 h 235"/>
                    <a:gd name="T66" fmla="*/ 102 w 190"/>
                    <a:gd name="T67" fmla="*/ 117 h 235"/>
                    <a:gd name="T68" fmla="*/ 95 w 190"/>
                    <a:gd name="T69" fmla="*/ 110 h 235"/>
                    <a:gd name="T70" fmla="*/ 95 w 190"/>
                    <a:gd name="T71" fmla="*/ 64 h 235"/>
                    <a:gd name="T72" fmla="*/ 95 w 190"/>
                    <a:gd name="T73" fmla="*/ 110 h 235"/>
                    <a:gd name="T74" fmla="*/ 118 w 190"/>
                    <a:gd name="T75" fmla="*/ 148 h 235"/>
                    <a:gd name="T76" fmla="*/ 72 w 190"/>
                    <a:gd name="T77" fmla="*/ 148 h 235"/>
                    <a:gd name="T78" fmla="*/ 95 w 190"/>
                    <a:gd name="T79" fmla="*/ 49 h 235"/>
                    <a:gd name="T80" fmla="*/ 95 w 190"/>
                    <a:gd name="T81" fmla="*/ 9 h 235"/>
                    <a:gd name="T82" fmla="*/ 95 w 190"/>
                    <a:gd name="T83" fmla="*/ 49 h 235"/>
                    <a:gd name="T84" fmla="*/ 115 w 190"/>
                    <a:gd name="T85" fmla="*/ 206 h 235"/>
                    <a:gd name="T86" fmla="*/ 74 w 190"/>
                    <a:gd name="T87" fmla="*/ 206 h 235"/>
                    <a:gd name="T88" fmla="*/ 64 w 190"/>
                    <a:gd name="T89" fmla="*/ 140 h 235"/>
                    <a:gd name="T90" fmla="*/ 64 w 190"/>
                    <a:gd name="T91" fmla="*/ 94 h 235"/>
                    <a:gd name="T92" fmla="*/ 64 w 190"/>
                    <a:gd name="T93" fmla="*/ 140 h 235"/>
                    <a:gd name="T94" fmla="*/ 15 w 190"/>
                    <a:gd name="T95" fmla="*/ 91 h 235"/>
                    <a:gd name="T96" fmla="*/ 57 w 190"/>
                    <a:gd name="T97" fmla="*/ 87 h 235"/>
                    <a:gd name="T98" fmla="*/ 26 w 190"/>
                    <a:gd name="T99" fmla="*/ 63 h 235"/>
                    <a:gd name="T100" fmla="*/ 10 w 190"/>
                    <a:gd name="T101" fmla="*/ 80 h 235"/>
                    <a:gd name="T102" fmla="*/ 15 w 190"/>
                    <a:gd name="T103" fmla="*/ 167 h 235"/>
                    <a:gd name="T104" fmla="*/ 38 w 190"/>
                    <a:gd name="T105" fmla="*/ 167 h 235"/>
                    <a:gd name="T106" fmla="*/ 34 w 190"/>
                    <a:gd name="T107" fmla="*/ 125 h 235"/>
                    <a:gd name="T108" fmla="*/ 10 w 190"/>
                    <a:gd name="T109" fmla="*/ 155 h 2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</a:cxnLst>
                  <a:rect l="0" t="0" r="r" b="b"/>
                  <a:pathLst>
                    <a:path w="190" h="235">
                      <a:moveTo>
                        <a:pt x="190" y="80"/>
                      </a:moveTo>
                      <a:cubicBezTo>
                        <a:pt x="190" y="87"/>
                        <a:pt x="187" y="93"/>
                        <a:pt x="182" y="98"/>
                      </a:cubicBezTo>
                      <a:cubicBezTo>
                        <a:pt x="163" y="117"/>
                        <a:pt x="163" y="117"/>
                        <a:pt x="163" y="117"/>
                      </a:cubicBezTo>
                      <a:cubicBezTo>
                        <a:pt x="182" y="136"/>
                        <a:pt x="182" y="136"/>
                        <a:pt x="182" y="136"/>
                      </a:cubicBezTo>
                      <a:cubicBezTo>
                        <a:pt x="187" y="141"/>
                        <a:pt x="190" y="148"/>
                        <a:pt x="190" y="155"/>
                      </a:cubicBezTo>
                      <a:cubicBezTo>
                        <a:pt x="190" y="162"/>
                        <a:pt x="187" y="169"/>
                        <a:pt x="182" y="174"/>
                      </a:cubicBezTo>
                      <a:cubicBezTo>
                        <a:pt x="177" y="179"/>
                        <a:pt x="170" y="182"/>
                        <a:pt x="163" y="182"/>
                      </a:cubicBezTo>
                      <a:cubicBezTo>
                        <a:pt x="156" y="182"/>
                        <a:pt x="149" y="179"/>
                        <a:pt x="144" y="174"/>
                      </a:cubicBezTo>
                      <a:cubicBezTo>
                        <a:pt x="125" y="155"/>
                        <a:pt x="125" y="155"/>
                        <a:pt x="125" y="155"/>
                      </a:cubicBezTo>
                      <a:cubicBezTo>
                        <a:pt x="102" y="178"/>
                        <a:pt x="102" y="178"/>
                        <a:pt x="102" y="178"/>
                      </a:cubicBezTo>
                      <a:cubicBezTo>
                        <a:pt x="120" y="196"/>
                        <a:pt x="120" y="196"/>
                        <a:pt x="120" y="196"/>
                      </a:cubicBezTo>
                      <a:cubicBezTo>
                        <a:pt x="123" y="199"/>
                        <a:pt x="124" y="202"/>
                        <a:pt x="124" y="206"/>
                      </a:cubicBezTo>
                      <a:cubicBezTo>
                        <a:pt x="124" y="209"/>
                        <a:pt x="123" y="213"/>
                        <a:pt x="120" y="215"/>
                      </a:cubicBezTo>
                      <a:cubicBezTo>
                        <a:pt x="104" y="231"/>
                        <a:pt x="104" y="231"/>
                        <a:pt x="104" y="231"/>
                      </a:cubicBezTo>
                      <a:cubicBezTo>
                        <a:pt x="102" y="234"/>
                        <a:pt x="98" y="235"/>
                        <a:pt x="95" y="235"/>
                      </a:cubicBezTo>
                      <a:cubicBezTo>
                        <a:pt x="91" y="235"/>
                        <a:pt x="88" y="234"/>
                        <a:pt x="85" y="231"/>
                      </a:cubicBezTo>
                      <a:cubicBezTo>
                        <a:pt x="69" y="215"/>
                        <a:pt x="69" y="215"/>
                        <a:pt x="69" y="215"/>
                      </a:cubicBezTo>
                      <a:cubicBezTo>
                        <a:pt x="67" y="213"/>
                        <a:pt x="65" y="209"/>
                        <a:pt x="65" y="206"/>
                      </a:cubicBezTo>
                      <a:cubicBezTo>
                        <a:pt x="65" y="202"/>
                        <a:pt x="67" y="199"/>
                        <a:pt x="69" y="196"/>
                      </a:cubicBezTo>
                      <a:cubicBezTo>
                        <a:pt x="87" y="178"/>
                        <a:pt x="87" y="178"/>
                        <a:pt x="87" y="178"/>
                      </a:cubicBezTo>
                      <a:cubicBezTo>
                        <a:pt x="64" y="155"/>
                        <a:pt x="64" y="155"/>
                        <a:pt x="64" y="155"/>
                      </a:cubicBezTo>
                      <a:cubicBezTo>
                        <a:pt x="45" y="174"/>
                        <a:pt x="45" y="174"/>
                        <a:pt x="45" y="174"/>
                      </a:cubicBezTo>
                      <a:cubicBezTo>
                        <a:pt x="40" y="179"/>
                        <a:pt x="33" y="182"/>
                        <a:pt x="26" y="182"/>
                      </a:cubicBezTo>
                      <a:cubicBezTo>
                        <a:pt x="19" y="182"/>
                        <a:pt x="13" y="179"/>
                        <a:pt x="8" y="174"/>
                      </a:cubicBezTo>
                      <a:cubicBezTo>
                        <a:pt x="2" y="169"/>
                        <a:pt x="0" y="162"/>
                        <a:pt x="0" y="155"/>
                      </a:cubicBezTo>
                      <a:cubicBezTo>
                        <a:pt x="0" y="148"/>
                        <a:pt x="2" y="142"/>
                        <a:pt x="7" y="136"/>
                      </a:cubicBezTo>
                      <a:cubicBezTo>
                        <a:pt x="26" y="117"/>
                        <a:pt x="26" y="117"/>
                        <a:pt x="26" y="117"/>
                      </a:cubicBezTo>
                      <a:cubicBezTo>
                        <a:pt x="7" y="98"/>
                        <a:pt x="7" y="98"/>
                        <a:pt x="7" y="98"/>
                      </a:cubicBezTo>
                      <a:cubicBezTo>
                        <a:pt x="2" y="93"/>
                        <a:pt x="0" y="87"/>
                        <a:pt x="0" y="80"/>
                      </a:cubicBezTo>
                      <a:cubicBezTo>
                        <a:pt x="0" y="72"/>
                        <a:pt x="2" y="66"/>
                        <a:pt x="7" y="61"/>
                      </a:cubicBezTo>
                      <a:cubicBezTo>
                        <a:pt x="13" y="55"/>
                        <a:pt x="19" y="53"/>
                        <a:pt x="26" y="53"/>
                      </a:cubicBezTo>
                      <a:cubicBezTo>
                        <a:pt x="33" y="53"/>
                        <a:pt x="40" y="55"/>
                        <a:pt x="45" y="60"/>
                      </a:cubicBezTo>
                      <a:cubicBezTo>
                        <a:pt x="64" y="80"/>
                        <a:pt x="64" y="80"/>
                        <a:pt x="64" y="80"/>
                      </a:cubicBezTo>
                      <a:cubicBezTo>
                        <a:pt x="87" y="57"/>
                        <a:pt x="87" y="57"/>
                        <a:pt x="87" y="57"/>
                      </a:cubicBezTo>
                      <a:cubicBezTo>
                        <a:pt x="69" y="39"/>
                        <a:pt x="69" y="39"/>
                        <a:pt x="69" y="39"/>
                      </a:cubicBezTo>
                      <a:cubicBezTo>
                        <a:pt x="67" y="36"/>
                        <a:pt x="65" y="33"/>
                        <a:pt x="65" y="29"/>
                      </a:cubicBezTo>
                      <a:cubicBezTo>
                        <a:pt x="65" y="25"/>
                        <a:pt x="67" y="22"/>
                        <a:pt x="69" y="19"/>
                      </a:cubicBezTo>
                      <a:cubicBezTo>
                        <a:pt x="85" y="3"/>
                        <a:pt x="85" y="3"/>
                        <a:pt x="85" y="3"/>
                      </a:cubicBezTo>
                      <a:cubicBezTo>
                        <a:pt x="87" y="1"/>
                        <a:pt x="91" y="0"/>
                        <a:pt x="95" y="0"/>
                      </a:cubicBezTo>
                      <a:cubicBezTo>
                        <a:pt x="98" y="0"/>
                        <a:pt x="102" y="1"/>
                        <a:pt x="104" y="3"/>
                      </a:cubicBezTo>
                      <a:cubicBezTo>
                        <a:pt x="120" y="19"/>
                        <a:pt x="120" y="19"/>
                        <a:pt x="120" y="19"/>
                      </a:cubicBezTo>
                      <a:cubicBezTo>
                        <a:pt x="123" y="22"/>
                        <a:pt x="124" y="25"/>
                        <a:pt x="124" y="29"/>
                      </a:cubicBezTo>
                      <a:cubicBezTo>
                        <a:pt x="124" y="33"/>
                        <a:pt x="123" y="36"/>
                        <a:pt x="120" y="39"/>
                      </a:cubicBezTo>
                      <a:cubicBezTo>
                        <a:pt x="102" y="57"/>
                        <a:pt x="102" y="57"/>
                        <a:pt x="102" y="57"/>
                      </a:cubicBezTo>
                      <a:cubicBezTo>
                        <a:pt x="125" y="80"/>
                        <a:pt x="125" y="80"/>
                        <a:pt x="125" y="80"/>
                      </a:cubicBezTo>
                      <a:cubicBezTo>
                        <a:pt x="144" y="60"/>
                        <a:pt x="144" y="60"/>
                        <a:pt x="144" y="60"/>
                      </a:cubicBezTo>
                      <a:cubicBezTo>
                        <a:pt x="149" y="55"/>
                        <a:pt x="156" y="53"/>
                        <a:pt x="163" y="53"/>
                      </a:cubicBezTo>
                      <a:cubicBezTo>
                        <a:pt x="170" y="53"/>
                        <a:pt x="177" y="55"/>
                        <a:pt x="182" y="60"/>
                      </a:cubicBezTo>
                      <a:cubicBezTo>
                        <a:pt x="187" y="66"/>
                        <a:pt x="190" y="72"/>
                        <a:pt x="190" y="80"/>
                      </a:cubicBezTo>
                      <a:close/>
                      <a:moveTo>
                        <a:pt x="155" y="110"/>
                      </a:moveTo>
                      <a:cubicBezTo>
                        <a:pt x="174" y="91"/>
                        <a:pt x="174" y="91"/>
                        <a:pt x="174" y="91"/>
                      </a:cubicBezTo>
                      <a:cubicBezTo>
                        <a:pt x="177" y="88"/>
                        <a:pt x="179" y="84"/>
                        <a:pt x="179" y="80"/>
                      </a:cubicBezTo>
                      <a:cubicBezTo>
                        <a:pt x="179" y="75"/>
                        <a:pt x="177" y="71"/>
                        <a:pt x="174" y="68"/>
                      </a:cubicBezTo>
                      <a:cubicBezTo>
                        <a:pt x="171" y="65"/>
                        <a:pt x="167" y="63"/>
                        <a:pt x="163" y="63"/>
                      </a:cubicBezTo>
                      <a:cubicBezTo>
                        <a:pt x="159" y="63"/>
                        <a:pt x="155" y="65"/>
                        <a:pt x="152" y="68"/>
                      </a:cubicBezTo>
                      <a:cubicBezTo>
                        <a:pt x="132" y="87"/>
                        <a:pt x="132" y="87"/>
                        <a:pt x="132" y="87"/>
                      </a:cubicBezTo>
                      <a:lnTo>
                        <a:pt x="155" y="110"/>
                      </a:lnTo>
                      <a:close/>
                      <a:moveTo>
                        <a:pt x="152" y="167"/>
                      </a:moveTo>
                      <a:cubicBezTo>
                        <a:pt x="158" y="173"/>
                        <a:pt x="168" y="173"/>
                        <a:pt x="174" y="167"/>
                      </a:cubicBezTo>
                      <a:cubicBezTo>
                        <a:pt x="177" y="164"/>
                        <a:pt x="179" y="160"/>
                        <a:pt x="179" y="155"/>
                      </a:cubicBezTo>
                      <a:cubicBezTo>
                        <a:pt x="179" y="151"/>
                        <a:pt x="177" y="147"/>
                        <a:pt x="174" y="144"/>
                      </a:cubicBezTo>
                      <a:cubicBezTo>
                        <a:pt x="155" y="125"/>
                        <a:pt x="155" y="125"/>
                        <a:pt x="155" y="125"/>
                      </a:cubicBezTo>
                      <a:cubicBezTo>
                        <a:pt x="132" y="148"/>
                        <a:pt x="132" y="148"/>
                        <a:pt x="132" y="148"/>
                      </a:cubicBezTo>
                      <a:lnTo>
                        <a:pt x="152" y="167"/>
                      </a:lnTo>
                      <a:close/>
                      <a:moveTo>
                        <a:pt x="125" y="140"/>
                      </a:moveTo>
                      <a:cubicBezTo>
                        <a:pt x="148" y="117"/>
                        <a:pt x="148" y="117"/>
                        <a:pt x="148" y="117"/>
                      </a:cubicBezTo>
                      <a:cubicBezTo>
                        <a:pt x="125" y="94"/>
                        <a:pt x="125" y="94"/>
                        <a:pt x="125" y="94"/>
                      </a:cubicBezTo>
                      <a:cubicBezTo>
                        <a:pt x="102" y="117"/>
                        <a:pt x="102" y="117"/>
                        <a:pt x="102" y="117"/>
                      </a:cubicBezTo>
                      <a:lnTo>
                        <a:pt x="125" y="140"/>
                      </a:lnTo>
                      <a:close/>
                      <a:moveTo>
                        <a:pt x="95" y="110"/>
                      </a:moveTo>
                      <a:cubicBezTo>
                        <a:pt x="118" y="87"/>
                        <a:pt x="118" y="87"/>
                        <a:pt x="118" y="87"/>
                      </a:cubicBezTo>
                      <a:cubicBezTo>
                        <a:pt x="95" y="64"/>
                        <a:pt x="95" y="64"/>
                        <a:pt x="95" y="64"/>
                      </a:cubicBezTo>
                      <a:cubicBezTo>
                        <a:pt x="72" y="87"/>
                        <a:pt x="72" y="87"/>
                        <a:pt x="72" y="87"/>
                      </a:cubicBezTo>
                      <a:lnTo>
                        <a:pt x="95" y="110"/>
                      </a:lnTo>
                      <a:close/>
                      <a:moveTo>
                        <a:pt x="95" y="171"/>
                      </a:moveTo>
                      <a:cubicBezTo>
                        <a:pt x="118" y="148"/>
                        <a:pt x="118" y="148"/>
                        <a:pt x="118" y="148"/>
                      </a:cubicBezTo>
                      <a:cubicBezTo>
                        <a:pt x="95" y="125"/>
                        <a:pt x="95" y="125"/>
                        <a:pt x="95" y="125"/>
                      </a:cubicBezTo>
                      <a:cubicBezTo>
                        <a:pt x="72" y="148"/>
                        <a:pt x="72" y="148"/>
                        <a:pt x="72" y="148"/>
                      </a:cubicBezTo>
                      <a:lnTo>
                        <a:pt x="95" y="171"/>
                      </a:lnTo>
                      <a:close/>
                      <a:moveTo>
                        <a:pt x="95" y="49"/>
                      </a:moveTo>
                      <a:cubicBezTo>
                        <a:pt x="115" y="29"/>
                        <a:pt x="115" y="29"/>
                        <a:pt x="115" y="29"/>
                      </a:cubicBezTo>
                      <a:cubicBezTo>
                        <a:pt x="95" y="9"/>
                        <a:pt x="95" y="9"/>
                        <a:pt x="95" y="9"/>
                      </a:cubicBezTo>
                      <a:cubicBezTo>
                        <a:pt x="74" y="29"/>
                        <a:pt x="74" y="29"/>
                        <a:pt x="74" y="29"/>
                      </a:cubicBezTo>
                      <a:lnTo>
                        <a:pt x="95" y="49"/>
                      </a:lnTo>
                      <a:close/>
                      <a:moveTo>
                        <a:pt x="95" y="226"/>
                      </a:moveTo>
                      <a:cubicBezTo>
                        <a:pt x="115" y="206"/>
                        <a:pt x="115" y="206"/>
                        <a:pt x="115" y="206"/>
                      </a:cubicBezTo>
                      <a:cubicBezTo>
                        <a:pt x="95" y="186"/>
                        <a:pt x="95" y="186"/>
                        <a:pt x="95" y="186"/>
                      </a:cubicBezTo>
                      <a:cubicBezTo>
                        <a:pt x="74" y="206"/>
                        <a:pt x="74" y="206"/>
                        <a:pt x="74" y="206"/>
                      </a:cubicBezTo>
                      <a:lnTo>
                        <a:pt x="95" y="226"/>
                      </a:lnTo>
                      <a:close/>
                      <a:moveTo>
                        <a:pt x="64" y="140"/>
                      </a:moveTo>
                      <a:cubicBezTo>
                        <a:pt x="87" y="117"/>
                        <a:pt x="87" y="117"/>
                        <a:pt x="87" y="117"/>
                      </a:cubicBezTo>
                      <a:cubicBezTo>
                        <a:pt x="64" y="94"/>
                        <a:pt x="64" y="94"/>
                        <a:pt x="64" y="94"/>
                      </a:cubicBezTo>
                      <a:cubicBezTo>
                        <a:pt x="41" y="117"/>
                        <a:pt x="41" y="117"/>
                        <a:pt x="41" y="117"/>
                      </a:cubicBezTo>
                      <a:lnTo>
                        <a:pt x="64" y="140"/>
                      </a:lnTo>
                      <a:close/>
                      <a:moveTo>
                        <a:pt x="10" y="80"/>
                      </a:moveTo>
                      <a:cubicBezTo>
                        <a:pt x="10" y="84"/>
                        <a:pt x="12" y="88"/>
                        <a:pt x="15" y="91"/>
                      </a:cubicBezTo>
                      <a:cubicBezTo>
                        <a:pt x="34" y="110"/>
                        <a:pt x="34" y="110"/>
                        <a:pt x="34" y="110"/>
                      </a:cubicBezTo>
                      <a:cubicBezTo>
                        <a:pt x="57" y="87"/>
                        <a:pt x="57" y="87"/>
                        <a:pt x="57" y="87"/>
                      </a:cubicBezTo>
                      <a:cubicBezTo>
                        <a:pt x="38" y="68"/>
                        <a:pt x="38" y="68"/>
                        <a:pt x="38" y="68"/>
                      </a:cubicBezTo>
                      <a:cubicBezTo>
                        <a:pt x="35" y="65"/>
                        <a:pt x="31" y="63"/>
                        <a:pt x="26" y="63"/>
                      </a:cubicBezTo>
                      <a:cubicBezTo>
                        <a:pt x="22" y="63"/>
                        <a:pt x="18" y="65"/>
                        <a:pt x="15" y="68"/>
                      </a:cubicBezTo>
                      <a:cubicBezTo>
                        <a:pt x="12" y="71"/>
                        <a:pt x="10" y="75"/>
                        <a:pt x="10" y="80"/>
                      </a:cubicBezTo>
                      <a:close/>
                      <a:moveTo>
                        <a:pt x="10" y="155"/>
                      </a:moveTo>
                      <a:cubicBezTo>
                        <a:pt x="10" y="160"/>
                        <a:pt x="12" y="164"/>
                        <a:pt x="15" y="167"/>
                      </a:cubicBezTo>
                      <a:cubicBezTo>
                        <a:pt x="18" y="170"/>
                        <a:pt x="22" y="171"/>
                        <a:pt x="26" y="172"/>
                      </a:cubicBezTo>
                      <a:cubicBezTo>
                        <a:pt x="31" y="172"/>
                        <a:pt x="35" y="170"/>
                        <a:pt x="38" y="167"/>
                      </a:cubicBezTo>
                      <a:cubicBezTo>
                        <a:pt x="57" y="148"/>
                        <a:pt x="57" y="148"/>
                        <a:pt x="57" y="148"/>
                      </a:cubicBezTo>
                      <a:cubicBezTo>
                        <a:pt x="34" y="125"/>
                        <a:pt x="34" y="125"/>
                        <a:pt x="34" y="125"/>
                      </a:cubicBezTo>
                      <a:cubicBezTo>
                        <a:pt x="15" y="144"/>
                        <a:pt x="15" y="144"/>
                        <a:pt x="15" y="144"/>
                      </a:cubicBezTo>
                      <a:cubicBezTo>
                        <a:pt x="12" y="147"/>
                        <a:pt x="10" y="151"/>
                        <a:pt x="10" y="155"/>
                      </a:cubicBezTo>
                      <a:close/>
                    </a:path>
                  </a:pathLst>
                </a:custGeom>
                <a:solidFill>
                  <a:srgbClr val="CCA349"/>
                </a:solidFill>
                <a:ln>
                  <a:noFill/>
                </a:ln>
              </p:spPr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sz="1350">
                    <a:latin typeface="+mn-lt"/>
                    <a:ea typeface="+mn-ea"/>
                  </a:endParaRPr>
                </a:p>
              </p:txBody>
            </p:sp>
            <p:sp>
              <p:nvSpPr>
                <p:cNvPr id="27" name="isľîḓe"/>
                <p:cNvSpPr/>
                <p:nvPr/>
              </p:nvSpPr>
              <p:spPr bwMode="auto">
                <a:xfrm>
                  <a:off x="2585821" y="3435380"/>
                  <a:ext cx="60541" cy="60542"/>
                </a:xfrm>
                <a:prstGeom prst="ellipse">
                  <a:avLst/>
                </a:prstGeom>
                <a:solidFill>
                  <a:srgbClr val="E02D27"/>
                </a:solidFill>
                <a:ln>
                  <a:noFill/>
                </a:ln>
              </p:spPr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sz="1350">
                    <a:latin typeface="+mn-lt"/>
                    <a:ea typeface="+mn-ea"/>
                  </a:endParaRPr>
                </a:p>
              </p:txBody>
            </p:sp>
            <p:sp>
              <p:nvSpPr>
                <p:cNvPr id="28" name="îśľíde"/>
                <p:cNvSpPr/>
                <p:nvPr/>
              </p:nvSpPr>
              <p:spPr bwMode="auto">
                <a:xfrm>
                  <a:off x="2585821" y="3450516"/>
                  <a:ext cx="60541" cy="45407"/>
                </a:xfrm>
                <a:custGeom>
                  <a:avLst/>
                  <a:gdLst>
                    <a:gd name="T0" fmla="*/ 24 w 39"/>
                    <a:gd name="T1" fmla="*/ 22 h 32"/>
                    <a:gd name="T2" fmla="*/ 4 w 39"/>
                    <a:gd name="T3" fmla="*/ 2 h 32"/>
                    <a:gd name="T4" fmla="*/ 5 w 39"/>
                    <a:gd name="T5" fmla="*/ 0 h 32"/>
                    <a:gd name="T6" fmla="*/ 0 w 39"/>
                    <a:gd name="T7" fmla="*/ 13 h 32"/>
                    <a:gd name="T8" fmla="*/ 20 w 39"/>
                    <a:gd name="T9" fmla="*/ 32 h 32"/>
                    <a:gd name="T10" fmla="*/ 39 w 39"/>
                    <a:gd name="T11" fmla="*/ 14 h 32"/>
                    <a:gd name="T12" fmla="*/ 24 w 39"/>
                    <a:gd name="T13" fmla="*/ 22 h 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9" h="32">
                      <a:moveTo>
                        <a:pt x="24" y="22"/>
                      </a:moveTo>
                      <a:cubicBezTo>
                        <a:pt x="13" y="22"/>
                        <a:pt x="4" y="13"/>
                        <a:pt x="4" y="2"/>
                      </a:cubicBezTo>
                      <a:cubicBezTo>
                        <a:pt x="4" y="1"/>
                        <a:pt x="4" y="1"/>
                        <a:pt x="5" y="0"/>
                      </a:cubicBezTo>
                      <a:cubicBezTo>
                        <a:pt x="2" y="3"/>
                        <a:pt x="0" y="8"/>
                        <a:pt x="0" y="13"/>
                      </a:cubicBezTo>
                      <a:cubicBezTo>
                        <a:pt x="0" y="24"/>
                        <a:pt x="9" y="32"/>
                        <a:pt x="20" y="32"/>
                      </a:cubicBezTo>
                      <a:cubicBezTo>
                        <a:pt x="30" y="32"/>
                        <a:pt x="38" y="24"/>
                        <a:pt x="39" y="14"/>
                      </a:cubicBezTo>
                      <a:cubicBezTo>
                        <a:pt x="36" y="19"/>
                        <a:pt x="30" y="22"/>
                        <a:pt x="24" y="22"/>
                      </a:cubicBezTo>
                      <a:close/>
                    </a:path>
                  </a:pathLst>
                </a:custGeom>
                <a:solidFill>
                  <a:srgbClr val="C22727"/>
                </a:solidFill>
                <a:ln>
                  <a:noFill/>
                </a:ln>
              </p:spPr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sz="1350">
                    <a:latin typeface="+mn-lt"/>
                    <a:ea typeface="+mn-ea"/>
                  </a:endParaRPr>
                </a:p>
              </p:txBody>
            </p:sp>
            <p:sp>
              <p:nvSpPr>
                <p:cNvPr id="29" name="îṡḷíḓe"/>
                <p:cNvSpPr/>
                <p:nvPr/>
              </p:nvSpPr>
              <p:spPr bwMode="auto">
                <a:xfrm>
                  <a:off x="2600956" y="3511058"/>
                  <a:ext cx="22701" cy="22701"/>
                </a:xfrm>
                <a:custGeom>
                  <a:avLst/>
                  <a:gdLst>
                    <a:gd name="T0" fmla="*/ 11 w 15"/>
                    <a:gd name="T1" fmla="*/ 0 h 18"/>
                    <a:gd name="T2" fmla="*/ 4 w 15"/>
                    <a:gd name="T3" fmla="*/ 0 h 18"/>
                    <a:gd name="T4" fmla="*/ 0 w 15"/>
                    <a:gd name="T5" fmla="*/ 3 h 18"/>
                    <a:gd name="T6" fmla="*/ 0 w 15"/>
                    <a:gd name="T7" fmla="*/ 15 h 18"/>
                    <a:gd name="T8" fmla="*/ 4 w 15"/>
                    <a:gd name="T9" fmla="*/ 18 h 18"/>
                    <a:gd name="T10" fmla="*/ 11 w 15"/>
                    <a:gd name="T11" fmla="*/ 18 h 18"/>
                    <a:gd name="T12" fmla="*/ 15 w 15"/>
                    <a:gd name="T13" fmla="*/ 15 h 18"/>
                    <a:gd name="T14" fmla="*/ 15 w 15"/>
                    <a:gd name="T15" fmla="*/ 3 h 18"/>
                    <a:gd name="T16" fmla="*/ 11 w 15"/>
                    <a:gd name="T17" fmla="*/ 0 h 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5" h="18">
                      <a:moveTo>
                        <a:pt x="11" y="0"/>
                      </a:moveTo>
                      <a:cubicBezTo>
                        <a:pt x="4" y="0"/>
                        <a:pt x="4" y="0"/>
                        <a:pt x="4" y="0"/>
                      </a:cubicBezTo>
                      <a:cubicBezTo>
                        <a:pt x="2" y="0"/>
                        <a:pt x="0" y="2"/>
                        <a:pt x="0" y="3"/>
                      </a:cubicBezTo>
                      <a:cubicBezTo>
                        <a:pt x="0" y="15"/>
                        <a:pt x="0" y="15"/>
                        <a:pt x="0" y="15"/>
                      </a:cubicBezTo>
                      <a:cubicBezTo>
                        <a:pt x="0" y="16"/>
                        <a:pt x="2" y="18"/>
                        <a:pt x="4" y="18"/>
                      </a:cubicBezTo>
                      <a:cubicBezTo>
                        <a:pt x="11" y="18"/>
                        <a:pt x="11" y="18"/>
                        <a:pt x="11" y="18"/>
                      </a:cubicBezTo>
                      <a:cubicBezTo>
                        <a:pt x="13" y="18"/>
                        <a:pt x="15" y="16"/>
                        <a:pt x="15" y="15"/>
                      </a:cubicBezTo>
                      <a:cubicBezTo>
                        <a:pt x="15" y="3"/>
                        <a:pt x="15" y="3"/>
                        <a:pt x="15" y="3"/>
                      </a:cubicBezTo>
                      <a:cubicBezTo>
                        <a:pt x="15" y="2"/>
                        <a:pt x="13" y="0"/>
                        <a:pt x="11" y="0"/>
                      </a:cubicBezTo>
                      <a:close/>
                    </a:path>
                  </a:pathLst>
                </a:custGeom>
                <a:solidFill>
                  <a:srgbClr val="212123"/>
                </a:solidFill>
                <a:ln>
                  <a:noFill/>
                </a:ln>
              </p:spPr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sz="1350">
                    <a:latin typeface="+mn-lt"/>
                    <a:ea typeface="+mn-ea"/>
                  </a:endParaRPr>
                </a:p>
              </p:txBody>
            </p:sp>
          </p:grpSp>
        </p:grpSp>
        <p:sp>
          <p:nvSpPr>
            <p:cNvPr id="4" name="文本框 6"/>
            <p:cNvSpPr txBox="1">
              <a:spLocks noChangeArrowheads="1"/>
            </p:cNvSpPr>
            <p:nvPr/>
          </p:nvSpPr>
          <p:spPr bwMode="auto">
            <a:xfrm>
              <a:off x="185230" y="256728"/>
              <a:ext cx="1627541" cy="523997"/>
            </a:xfrm>
            <a:prstGeom prst="rect">
              <a:avLst/>
            </a:prstGeom>
            <a:noFill/>
            <a:ln>
              <a:noFill/>
            </a:ln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r>
                <a:rPr lang="zh-CN" altLang="en-US" sz="2800" b="1" dirty="0">
                  <a:solidFill>
                    <a:schemeClr val="accent2">
                      <a:lumMod val="7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小结交流</a:t>
              </a:r>
              <a:endParaRPr lang="zh-CN" altLang="en-US" sz="2800" b="1" dirty="0">
                <a:solidFill>
                  <a:schemeClr val="accent2">
                    <a:lumMod val="7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sp>
        <p:nvSpPr>
          <p:cNvPr id="48" name="矩形 47"/>
          <p:cNvSpPr/>
          <p:nvPr/>
        </p:nvSpPr>
        <p:spPr>
          <a:xfrm>
            <a:off x="685800" y="884238"/>
            <a:ext cx="4133850" cy="5238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 eaLnBrk="0" hangingPunct="0">
              <a:spcAft>
                <a:spcPts val="0"/>
              </a:spcAft>
              <a:defRPr/>
            </a:pPr>
            <a:r>
              <a:rPr lang="zh-CN" altLang="zh-CN" sz="2800" b="1" kern="100" dirty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生活中影响视力的原因：</a:t>
            </a:r>
            <a:endParaRPr lang="zh-CN" altLang="zh-CN" sz="2800" b="1" kern="100" dirty="0">
              <a:solidFill>
                <a:srgbClr val="C00000"/>
              </a:solidFill>
              <a:latin typeface="黑体" panose="02010609060101010101" pitchFamily="49" charset="-122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grpSp>
        <p:nvGrpSpPr>
          <p:cNvPr id="77" name="组合 76"/>
          <p:cNvGrpSpPr/>
          <p:nvPr/>
        </p:nvGrpSpPr>
        <p:grpSpPr bwMode="auto">
          <a:xfrm>
            <a:off x="844550" y="1549400"/>
            <a:ext cx="4511675" cy="523875"/>
            <a:chOff x="720099" y="1444801"/>
            <a:chExt cx="4512411" cy="523220"/>
          </a:xfrm>
        </p:grpSpPr>
        <p:sp>
          <p:nvSpPr>
            <p:cNvPr id="49" name="矩形 48"/>
            <p:cNvSpPr/>
            <p:nvPr/>
          </p:nvSpPr>
          <p:spPr>
            <a:xfrm>
              <a:off x="739152" y="1444801"/>
              <a:ext cx="4493358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just" eaLnBrk="0" hangingPunct="0">
                <a:spcAft>
                  <a:spcPts val="0"/>
                </a:spcAft>
                <a:defRPr/>
              </a:pPr>
              <a:r>
                <a:rPr lang="zh-CN" altLang="zh-CN" sz="2800" b="1" kern="100" dirty="0">
                  <a:solidFill>
                    <a:srgbClr val="0000FF"/>
                  </a:solidFill>
                  <a:cs typeface="Times New Roman" panose="02020603050405020304" pitchFamily="18" charset="0"/>
                </a:rPr>
                <a:t>在太强或太弱的光线下看书</a:t>
              </a:r>
              <a:endParaRPr lang="zh-CN" altLang="zh-CN" sz="2800" b="1" kern="100" dirty="0">
                <a:solidFill>
                  <a:srgbClr val="0000FF"/>
                </a:solidFill>
                <a:cs typeface="Times New Roman" panose="02020603050405020304" pitchFamily="18" charset="0"/>
              </a:endParaRPr>
            </a:p>
          </p:txBody>
        </p:sp>
        <p:cxnSp>
          <p:nvCxnSpPr>
            <p:cNvPr id="60" name="直接连接符 59"/>
            <p:cNvCxnSpPr/>
            <p:nvPr/>
          </p:nvCxnSpPr>
          <p:spPr>
            <a:xfrm>
              <a:off x="720099" y="1546274"/>
              <a:ext cx="0" cy="304419"/>
            </a:xfrm>
            <a:prstGeom prst="line">
              <a:avLst/>
            </a:prstGeom>
            <a:ln w="41275" cap="sq" cmpd="thinThick">
              <a:solidFill>
                <a:srgbClr val="FF717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8" name="组合 77"/>
          <p:cNvGrpSpPr/>
          <p:nvPr/>
        </p:nvGrpSpPr>
        <p:grpSpPr bwMode="auto">
          <a:xfrm>
            <a:off x="844550" y="2176463"/>
            <a:ext cx="3416300" cy="523875"/>
            <a:chOff x="720099" y="2072262"/>
            <a:chExt cx="3416320" cy="523220"/>
          </a:xfrm>
        </p:grpSpPr>
        <p:sp>
          <p:nvSpPr>
            <p:cNvPr id="50" name="矩形 49"/>
            <p:cNvSpPr/>
            <p:nvPr/>
          </p:nvSpPr>
          <p:spPr>
            <a:xfrm>
              <a:off x="720099" y="2072262"/>
              <a:ext cx="3416320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just" eaLnBrk="0" hangingPunct="0">
                <a:spcAft>
                  <a:spcPts val="0"/>
                </a:spcAft>
                <a:defRPr/>
              </a:pPr>
              <a:r>
                <a:rPr lang="zh-CN" altLang="zh-CN" sz="2800" b="1" kern="100" dirty="0">
                  <a:solidFill>
                    <a:srgbClr val="0000FF"/>
                  </a:solidFill>
                  <a:cs typeface="Times New Roman" panose="02020603050405020304" pitchFamily="18" charset="0"/>
                </a:rPr>
                <a:t>看书写字姿势不正确</a:t>
              </a:r>
              <a:endParaRPr lang="zh-CN" altLang="zh-CN" sz="2800" b="1" kern="100" dirty="0">
                <a:solidFill>
                  <a:srgbClr val="0000FF"/>
                </a:solidFill>
                <a:cs typeface="Times New Roman" panose="02020603050405020304" pitchFamily="18" charset="0"/>
              </a:endParaRPr>
            </a:p>
          </p:txBody>
        </p:sp>
        <p:cxnSp>
          <p:nvCxnSpPr>
            <p:cNvPr id="70" name="直接连接符 69"/>
            <p:cNvCxnSpPr/>
            <p:nvPr/>
          </p:nvCxnSpPr>
          <p:spPr>
            <a:xfrm>
              <a:off x="720099" y="2183248"/>
              <a:ext cx="0" cy="304419"/>
            </a:xfrm>
            <a:prstGeom prst="line">
              <a:avLst/>
            </a:prstGeom>
            <a:ln w="41275" cap="sq" cmpd="thinThick">
              <a:solidFill>
                <a:srgbClr val="FF717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9" name="组合 78"/>
          <p:cNvGrpSpPr/>
          <p:nvPr/>
        </p:nvGrpSpPr>
        <p:grpSpPr bwMode="auto">
          <a:xfrm>
            <a:off x="844550" y="2824163"/>
            <a:ext cx="3794125" cy="522287"/>
            <a:chOff x="720099" y="2719220"/>
            <a:chExt cx="3794266" cy="523220"/>
          </a:xfrm>
        </p:grpSpPr>
        <p:sp>
          <p:nvSpPr>
            <p:cNvPr id="51" name="矩形 50"/>
            <p:cNvSpPr/>
            <p:nvPr/>
          </p:nvSpPr>
          <p:spPr>
            <a:xfrm>
              <a:off x="739150" y="2719220"/>
              <a:ext cx="3775215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just" eaLnBrk="0" hangingPunct="0">
                <a:spcAft>
                  <a:spcPts val="0"/>
                </a:spcAft>
                <a:defRPr/>
              </a:pPr>
              <a:r>
                <a:rPr lang="zh-CN" altLang="zh-CN" sz="2800" b="1" kern="100" dirty="0">
                  <a:solidFill>
                    <a:srgbClr val="0000FF"/>
                  </a:solidFill>
                  <a:cs typeface="Times New Roman" panose="02020603050405020304" pitchFamily="18" charset="0"/>
                </a:rPr>
                <a:t>使用电子产品时间过长</a:t>
              </a:r>
              <a:endParaRPr lang="zh-CN" altLang="zh-CN" sz="2800" b="1" kern="100" dirty="0">
                <a:solidFill>
                  <a:srgbClr val="0000FF"/>
                </a:solidFill>
                <a:cs typeface="Times New Roman" panose="02020603050405020304" pitchFamily="18" charset="0"/>
              </a:endParaRPr>
            </a:p>
          </p:txBody>
        </p:sp>
        <p:cxnSp>
          <p:nvCxnSpPr>
            <p:cNvPr id="71" name="直接连接符 70"/>
            <p:cNvCxnSpPr/>
            <p:nvPr/>
          </p:nvCxnSpPr>
          <p:spPr>
            <a:xfrm>
              <a:off x="720099" y="2821001"/>
              <a:ext cx="0" cy="303754"/>
            </a:xfrm>
            <a:prstGeom prst="line">
              <a:avLst/>
            </a:prstGeom>
            <a:ln w="41275" cap="sq" cmpd="thinThick">
              <a:solidFill>
                <a:srgbClr val="FF717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0" name="组合 79"/>
          <p:cNvGrpSpPr/>
          <p:nvPr/>
        </p:nvGrpSpPr>
        <p:grpSpPr bwMode="auto">
          <a:xfrm>
            <a:off x="5438775" y="2847975"/>
            <a:ext cx="2351088" cy="522288"/>
            <a:chOff x="720099" y="3347485"/>
            <a:chExt cx="2351176" cy="523220"/>
          </a:xfrm>
        </p:grpSpPr>
        <p:sp>
          <p:nvSpPr>
            <p:cNvPr id="52" name="矩形 51"/>
            <p:cNvSpPr/>
            <p:nvPr/>
          </p:nvSpPr>
          <p:spPr>
            <a:xfrm>
              <a:off x="732799" y="3347485"/>
              <a:ext cx="2338476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just" eaLnBrk="0" hangingPunct="0">
                <a:spcAft>
                  <a:spcPts val="0"/>
                </a:spcAft>
                <a:defRPr/>
              </a:pPr>
              <a:r>
                <a:rPr lang="zh-CN" altLang="zh-CN" sz="2800" b="1" kern="100" dirty="0">
                  <a:solidFill>
                    <a:srgbClr val="0000FF"/>
                  </a:solidFill>
                  <a:cs typeface="Times New Roman" panose="02020603050405020304" pitchFamily="18" charset="0"/>
                </a:rPr>
                <a:t>用脏手揉眼睛</a:t>
              </a:r>
              <a:endParaRPr lang="zh-CN" altLang="zh-CN" sz="2800" b="1" kern="100" dirty="0">
                <a:solidFill>
                  <a:srgbClr val="0000FF"/>
                </a:solidFill>
                <a:cs typeface="Times New Roman" panose="02020603050405020304" pitchFamily="18" charset="0"/>
              </a:endParaRPr>
            </a:p>
          </p:txBody>
        </p:sp>
        <p:cxnSp>
          <p:nvCxnSpPr>
            <p:cNvPr id="72" name="直接连接符 71"/>
            <p:cNvCxnSpPr/>
            <p:nvPr/>
          </p:nvCxnSpPr>
          <p:spPr>
            <a:xfrm>
              <a:off x="720099" y="3457218"/>
              <a:ext cx="0" cy="303753"/>
            </a:xfrm>
            <a:prstGeom prst="line">
              <a:avLst/>
            </a:prstGeom>
            <a:ln w="41275" cap="sq" cmpd="thinThick">
              <a:solidFill>
                <a:srgbClr val="FF717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1" name="组合 80"/>
          <p:cNvGrpSpPr/>
          <p:nvPr/>
        </p:nvGrpSpPr>
        <p:grpSpPr bwMode="auto">
          <a:xfrm>
            <a:off x="3600450" y="3455988"/>
            <a:ext cx="1639888" cy="523875"/>
            <a:chOff x="720099" y="3995283"/>
            <a:chExt cx="1639830" cy="523220"/>
          </a:xfrm>
        </p:grpSpPr>
        <p:sp>
          <p:nvSpPr>
            <p:cNvPr id="54" name="矩形 53"/>
            <p:cNvSpPr/>
            <p:nvPr/>
          </p:nvSpPr>
          <p:spPr>
            <a:xfrm>
              <a:off x="739148" y="3995283"/>
              <a:ext cx="1620781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just" eaLnBrk="0" hangingPunct="0">
                <a:spcAft>
                  <a:spcPts val="0"/>
                </a:spcAft>
                <a:defRPr/>
              </a:pPr>
              <a:r>
                <a:rPr lang="zh-CN" altLang="zh-CN" sz="2800" b="1" kern="100" dirty="0">
                  <a:solidFill>
                    <a:srgbClr val="0000FF"/>
                  </a:solidFill>
                  <a:cs typeface="Times New Roman" panose="02020603050405020304" pitchFamily="18" charset="0"/>
                </a:rPr>
                <a:t>睡眠不足</a:t>
              </a:r>
              <a:endParaRPr lang="zh-CN" altLang="zh-CN" sz="2800" b="1" kern="100" dirty="0">
                <a:solidFill>
                  <a:srgbClr val="0000FF"/>
                </a:solidFill>
                <a:cs typeface="Times New Roman" panose="02020603050405020304" pitchFamily="18" charset="0"/>
              </a:endParaRPr>
            </a:p>
          </p:txBody>
        </p:sp>
        <p:cxnSp>
          <p:nvCxnSpPr>
            <p:cNvPr id="73" name="直接连接符 72"/>
            <p:cNvCxnSpPr/>
            <p:nvPr/>
          </p:nvCxnSpPr>
          <p:spPr>
            <a:xfrm>
              <a:off x="720099" y="4093585"/>
              <a:ext cx="0" cy="304419"/>
            </a:xfrm>
            <a:prstGeom prst="line">
              <a:avLst/>
            </a:prstGeom>
            <a:ln w="41275" cap="sq" cmpd="thinThick">
              <a:solidFill>
                <a:srgbClr val="FF717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2" name="组合 81"/>
          <p:cNvGrpSpPr/>
          <p:nvPr/>
        </p:nvGrpSpPr>
        <p:grpSpPr bwMode="auto">
          <a:xfrm>
            <a:off x="4545013" y="4051300"/>
            <a:ext cx="3416300" cy="523875"/>
            <a:chOff x="4929229" y="2597506"/>
            <a:chExt cx="3416320" cy="523220"/>
          </a:xfrm>
        </p:grpSpPr>
        <p:sp>
          <p:nvSpPr>
            <p:cNvPr id="56" name="矩形 55"/>
            <p:cNvSpPr/>
            <p:nvPr/>
          </p:nvSpPr>
          <p:spPr>
            <a:xfrm>
              <a:off x="4929229" y="2597506"/>
              <a:ext cx="3416320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just" eaLnBrk="0" hangingPunct="0">
                <a:spcAft>
                  <a:spcPts val="0"/>
                </a:spcAft>
                <a:defRPr/>
              </a:pPr>
              <a:r>
                <a:rPr lang="zh-CN" altLang="zh-CN" sz="2800" b="1" kern="100" dirty="0">
                  <a:solidFill>
                    <a:srgbClr val="0000FF"/>
                  </a:solidFill>
                  <a:cs typeface="Times New Roman" panose="02020603050405020304" pitchFamily="18" charset="0"/>
                </a:rPr>
                <a:t>突如其来的外力伤害</a:t>
              </a:r>
              <a:endParaRPr lang="zh-CN" altLang="zh-CN" sz="2800" b="1" kern="100" dirty="0">
                <a:solidFill>
                  <a:srgbClr val="0000FF"/>
                </a:solidFill>
                <a:cs typeface="Times New Roman" panose="02020603050405020304" pitchFamily="18" charset="0"/>
              </a:endParaRPr>
            </a:p>
          </p:txBody>
        </p:sp>
        <p:cxnSp>
          <p:nvCxnSpPr>
            <p:cNvPr id="74" name="直接连接符 73"/>
            <p:cNvCxnSpPr/>
            <p:nvPr/>
          </p:nvCxnSpPr>
          <p:spPr>
            <a:xfrm>
              <a:off x="4929229" y="2703736"/>
              <a:ext cx="0" cy="304419"/>
            </a:xfrm>
            <a:prstGeom prst="line">
              <a:avLst/>
            </a:prstGeom>
            <a:ln w="41275" cap="sq" cmpd="thinThick">
              <a:solidFill>
                <a:srgbClr val="FF717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3" name="组合 82"/>
          <p:cNvGrpSpPr/>
          <p:nvPr/>
        </p:nvGrpSpPr>
        <p:grpSpPr bwMode="auto">
          <a:xfrm>
            <a:off x="849313" y="3457575"/>
            <a:ext cx="1993900" cy="523875"/>
            <a:chOff x="3954298" y="3312072"/>
            <a:chExt cx="1993712" cy="523220"/>
          </a:xfrm>
        </p:grpSpPr>
        <p:sp>
          <p:nvSpPr>
            <p:cNvPr id="53" name="矩形 52"/>
            <p:cNvSpPr/>
            <p:nvPr/>
          </p:nvSpPr>
          <p:spPr>
            <a:xfrm>
              <a:off x="3968584" y="3312072"/>
              <a:ext cx="1979426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just" eaLnBrk="0" hangingPunct="0">
                <a:spcAft>
                  <a:spcPts val="0"/>
                </a:spcAft>
                <a:defRPr/>
              </a:pPr>
              <a:r>
                <a:rPr lang="zh-CN" altLang="zh-CN" sz="2800" b="1" kern="100" dirty="0">
                  <a:solidFill>
                    <a:srgbClr val="0000FF"/>
                  </a:solidFill>
                  <a:cs typeface="Times New Roman" panose="02020603050405020304" pitchFamily="18" charset="0"/>
                </a:rPr>
                <a:t>不注意卫生</a:t>
              </a:r>
              <a:endParaRPr lang="zh-CN" altLang="zh-CN" sz="2800" b="1" kern="100" dirty="0">
                <a:solidFill>
                  <a:srgbClr val="0000FF"/>
                </a:solidFill>
                <a:cs typeface="Times New Roman" panose="02020603050405020304" pitchFamily="18" charset="0"/>
              </a:endParaRPr>
            </a:p>
          </p:txBody>
        </p:sp>
        <p:cxnSp>
          <p:nvCxnSpPr>
            <p:cNvPr id="75" name="直接连接符 74"/>
            <p:cNvCxnSpPr/>
            <p:nvPr/>
          </p:nvCxnSpPr>
          <p:spPr>
            <a:xfrm>
              <a:off x="3954298" y="3415131"/>
              <a:ext cx="0" cy="304419"/>
            </a:xfrm>
            <a:prstGeom prst="line">
              <a:avLst/>
            </a:prstGeom>
            <a:ln w="41275" cap="sq" cmpd="thinThick">
              <a:solidFill>
                <a:srgbClr val="FF717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4" name="组合 83"/>
          <p:cNvGrpSpPr/>
          <p:nvPr/>
        </p:nvGrpSpPr>
        <p:grpSpPr bwMode="auto">
          <a:xfrm>
            <a:off x="844550" y="4060825"/>
            <a:ext cx="2697163" cy="523875"/>
            <a:chOff x="3964001" y="3994477"/>
            <a:chExt cx="2698175" cy="523220"/>
          </a:xfrm>
        </p:grpSpPr>
        <p:sp>
          <p:nvSpPr>
            <p:cNvPr id="55" name="矩形 54"/>
            <p:cNvSpPr/>
            <p:nvPr/>
          </p:nvSpPr>
          <p:spPr>
            <a:xfrm>
              <a:off x="3964001" y="3994477"/>
              <a:ext cx="2698175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just" eaLnBrk="0" hangingPunct="0">
                <a:spcAft>
                  <a:spcPts val="0"/>
                </a:spcAft>
                <a:defRPr/>
              </a:pPr>
              <a:r>
                <a:rPr lang="zh-CN" altLang="zh-CN" sz="2800" b="1" kern="100" dirty="0">
                  <a:solidFill>
                    <a:srgbClr val="0000FF"/>
                  </a:solidFill>
                  <a:cs typeface="Times New Roman" panose="02020603050405020304" pitchFamily="18" charset="0"/>
                </a:rPr>
                <a:t>不喜欢锻炼身体</a:t>
              </a:r>
              <a:endParaRPr lang="zh-CN" altLang="zh-CN" sz="2800" b="1" kern="100" dirty="0">
                <a:solidFill>
                  <a:srgbClr val="0000FF"/>
                </a:solidFill>
                <a:cs typeface="Times New Roman" panose="02020603050405020304" pitchFamily="18" charset="0"/>
              </a:endParaRPr>
            </a:p>
          </p:txBody>
        </p:sp>
        <p:cxnSp>
          <p:nvCxnSpPr>
            <p:cNvPr id="76" name="直接连接符 75"/>
            <p:cNvCxnSpPr/>
            <p:nvPr/>
          </p:nvCxnSpPr>
          <p:spPr>
            <a:xfrm>
              <a:off x="3964001" y="4094365"/>
              <a:ext cx="0" cy="302833"/>
            </a:xfrm>
            <a:prstGeom prst="line">
              <a:avLst/>
            </a:prstGeom>
            <a:ln w="41275" cap="sq" cmpd="thinThick">
              <a:solidFill>
                <a:srgbClr val="FF717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86" name="图片 85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253163" y="796925"/>
            <a:ext cx="1106487" cy="1655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673" name="组合 1"/>
          <p:cNvGrpSpPr/>
          <p:nvPr/>
        </p:nvGrpSpPr>
        <p:grpSpPr bwMode="auto">
          <a:xfrm>
            <a:off x="3519488" y="400050"/>
            <a:ext cx="2105025" cy="665163"/>
            <a:chOff x="3484357" y="160661"/>
            <a:chExt cx="2104090" cy="663945"/>
          </a:xfrm>
        </p:grpSpPr>
        <p:pic>
          <p:nvPicPr>
            <p:cNvPr id="28674" name="图片 2"/>
            <p:cNvPicPr>
              <a:picLocks noChangeAspect="1" noChangeArrowheads="1"/>
            </p:cNvPicPr>
            <p:nvPr/>
          </p:nvPicPr>
          <p:blipFill>
            <a:blip r:embed="rId1" cstate="email"/>
            <a:srcRect/>
            <a:stretch>
              <a:fillRect/>
            </a:stretch>
          </p:blipFill>
          <p:spPr bwMode="auto">
            <a:xfrm>
              <a:off x="3484357" y="160661"/>
              <a:ext cx="770965" cy="6639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8675" name="文本框 3"/>
            <p:cNvSpPr txBox="1">
              <a:spLocks noChangeArrowheads="1"/>
            </p:cNvSpPr>
            <p:nvPr/>
          </p:nvSpPr>
          <p:spPr bwMode="auto">
            <a:xfrm>
              <a:off x="4168835" y="175246"/>
              <a:ext cx="1419612" cy="5837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zh-CN" altLang="en-US" sz="3200" b="1">
                  <a:solidFill>
                    <a:srgbClr val="9933FF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做一做</a:t>
              </a:r>
              <a:endParaRPr lang="zh-CN" altLang="en-US" sz="3200" b="1">
                <a:solidFill>
                  <a:srgbClr val="9933FF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pic>
        <p:nvPicPr>
          <p:cNvPr id="14" name="图片 1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220788" y="2232025"/>
            <a:ext cx="903287" cy="1982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8" name="组合 27"/>
          <p:cNvGrpSpPr/>
          <p:nvPr/>
        </p:nvGrpSpPr>
        <p:grpSpPr bwMode="auto">
          <a:xfrm>
            <a:off x="2833688" y="2314575"/>
            <a:ext cx="1973262" cy="727075"/>
            <a:chOff x="539279" y="2437683"/>
            <a:chExt cx="1973729" cy="740640"/>
          </a:xfrm>
        </p:grpSpPr>
        <p:sp>
          <p:nvSpPr>
            <p:cNvPr id="15" name="缺角矩形 14"/>
            <p:cNvSpPr/>
            <p:nvPr/>
          </p:nvSpPr>
          <p:spPr>
            <a:xfrm>
              <a:off x="598030" y="2508836"/>
              <a:ext cx="1914978" cy="669487"/>
            </a:xfrm>
            <a:prstGeom prst="plaque">
              <a:avLst>
                <a:gd name="adj" fmla="val 8959"/>
              </a:avLst>
            </a:prstGeom>
            <a:solidFill>
              <a:schemeClr val="bg1"/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  <p:pic>
          <p:nvPicPr>
            <p:cNvPr id="28679" name="图片 20"/>
            <p:cNvPicPr>
              <a:picLocks noChangeAspect="1" noChangeArrowheads="1"/>
            </p:cNvPicPr>
            <p:nvPr/>
          </p:nvPicPr>
          <p:blipFill>
            <a:blip r:embed="rId3" cstate="email"/>
            <a:srcRect l="2397" t="-3615" r="7356" b="27065"/>
            <a:stretch>
              <a:fillRect/>
            </a:stretch>
          </p:blipFill>
          <p:spPr bwMode="auto">
            <a:xfrm>
              <a:off x="539279" y="2437683"/>
              <a:ext cx="1914666" cy="6580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30" name="组合 29"/>
          <p:cNvGrpSpPr/>
          <p:nvPr/>
        </p:nvGrpSpPr>
        <p:grpSpPr bwMode="auto">
          <a:xfrm>
            <a:off x="5826125" y="2255838"/>
            <a:ext cx="1712913" cy="860425"/>
            <a:chOff x="3584609" y="2487965"/>
            <a:chExt cx="1713124" cy="859611"/>
          </a:xfrm>
        </p:grpSpPr>
        <p:sp>
          <p:nvSpPr>
            <p:cNvPr id="18" name="缺角矩形 17"/>
            <p:cNvSpPr/>
            <p:nvPr/>
          </p:nvSpPr>
          <p:spPr>
            <a:xfrm>
              <a:off x="3611600" y="2526029"/>
              <a:ext cx="1671843" cy="658189"/>
            </a:xfrm>
            <a:prstGeom prst="plaque">
              <a:avLst>
                <a:gd name="adj" fmla="val 8959"/>
              </a:avLst>
            </a:prstGeom>
            <a:solidFill>
              <a:schemeClr val="bg1"/>
            </a:soli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  <p:pic>
          <p:nvPicPr>
            <p:cNvPr id="28682" name="图片 22"/>
            <p:cNvPicPr>
              <a:picLocks noChangeAspect="1" noChangeArrowheads="1"/>
            </p:cNvPicPr>
            <p:nvPr/>
          </p:nvPicPr>
          <p:blipFill>
            <a:blip r:embed="rId4" cstate="email"/>
            <a:srcRect/>
            <a:stretch>
              <a:fillRect/>
            </a:stretch>
          </p:blipFill>
          <p:spPr bwMode="auto">
            <a:xfrm>
              <a:off x="3584609" y="2487965"/>
              <a:ext cx="1713124" cy="8596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29" name="组合 28"/>
          <p:cNvGrpSpPr/>
          <p:nvPr/>
        </p:nvGrpSpPr>
        <p:grpSpPr bwMode="auto">
          <a:xfrm>
            <a:off x="2892425" y="3487738"/>
            <a:ext cx="1720850" cy="852487"/>
            <a:chOff x="2101095" y="3367086"/>
            <a:chExt cx="1719563" cy="853514"/>
          </a:xfrm>
        </p:grpSpPr>
        <p:sp>
          <p:nvSpPr>
            <p:cNvPr id="17" name="缺角矩形 16"/>
            <p:cNvSpPr/>
            <p:nvPr/>
          </p:nvSpPr>
          <p:spPr>
            <a:xfrm>
              <a:off x="2135994" y="3419536"/>
              <a:ext cx="1684664" cy="658017"/>
            </a:xfrm>
            <a:prstGeom prst="plaque">
              <a:avLst>
                <a:gd name="adj" fmla="val 8959"/>
              </a:avLst>
            </a:prstGeom>
            <a:solidFill>
              <a:schemeClr val="bg1"/>
            </a:solidFill>
            <a:ln>
              <a:solidFill>
                <a:srgbClr val="FDB0A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  <p:pic>
          <p:nvPicPr>
            <p:cNvPr id="28685" name="图片 24"/>
            <p:cNvPicPr>
              <a:picLocks noChangeAspect="1" noChangeArrowheads="1"/>
            </p:cNvPicPr>
            <p:nvPr/>
          </p:nvPicPr>
          <p:blipFill>
            <a:blip r:embed="rId5" cstate="email"/>
            <a:srcRect/>
            <a:stretch>
              <a:fillRect/>
            </a:stretch>
          </p:blipFill>
          <p:spPr bwMode="auto">
            <a:xfrm>
              <a:off x="2101095" y="3367086"/>
              <a:ext cx="1713124" cy="8535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31" name="组合 30"/>
          <p:cNvGrpSpPr/>
          <p:nvPr/>
        </p:nvGrpSpPr>
        <p:grpSpPr bwMode="auto">
          <a:xfrm rot="-281791">
            <a:off x="5857875" y="3484563"/>
            <a:ext cx="1712913" cy="858837"/>
            <a:chOff x="5403929" y="3306504"/>
            <a:chExt cx="1713124" cy="859611"/>
          </a:xfrm>
        </p:grpSpPr>
        <p:sp>
          <p:nvSpPr>
            <p:cNvPr id="19" name="缺角矩形 18"/>
            <p:cNvSpPr/>
            <p:nvPr/>
          </p:nvSpPr>
          <p:spPr>
            <a:xfrm>
              <a:off x="5417436" y="3358711"/>
              <a:ext cx="1684545" cy="657817"/>
            </a:xfrm>
            <a:prstGeom prst="plaque">
              <a:avLst>
                <a:gd name="adj" fmla="val 8959"/>
              </a:avLst>
            </a:prstGeom>
            <a:solidFill>
              <a:schemeClr val="bg1"/>
            </a:solidFill>
            <a:ln>
              <a:solidFill>
                <a:srgbClr val="92D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  <p:pic>
          <p:nvPicPr>
            <p:cNvPr id="28688" name="图片 26"/>
            <p:cNvPicPr>
              <a:picLocks noChangeAspect="1" noChangeArrowheads="1"/>
            </p:cNvPicPr>
            <p:nvPr/>
          </p:nvPicPr>
          <p:blipFill>
            <a:blip r:embed="rId6" cstate="email"/>
            <a:srcRect/>
            <a:stretch>
              <a:fillRect/>
            </a:stretch>
          </p:blipFill>
          <p:spPr bwMode="auto">
            <a:xfrm>
              <a:off x="5403929" y="3306504"/>
              <a:ext cx="1713124" cy="8596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35" name="图片 34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2035175" y="1138238"/>
            <a:ext cx="5081588" cy="1093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757238" y="511175"/>
            <a:ext cx="7629525" cy="1195388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 eaLnBrk="0" hangingPunct="0">
              <a:lnSpc>
                <a:spcPct val="120000"/>
              </a:lnSpc>
              <a:spcAft>
                <a:spcPts val="0"/>
              </a:spcAft>
              <a:defRPr/>
            </a:pPr>
            <a:r>
              <a:rPr lang="zh-CN" altLang="zh-CN" sz="3200" b="1" kern="100" dirty="0">
                <a:latin typeface="仿宋" panose="02010609060101010101" pitchFamily="49" charset="-122"/>
                <a:ea typeface="仿宋" panose="02010609060101010101" pitchFamily="49" charset="-122"/>
                <a:cs typeface="Times New Roman" panose="02020603050405020304" pitchFamily="18" charset="0"/>
              </a:rPr>
              <a:t>小组讨论</a:t>
            </a:r>
            <a:r>
              <a:rPr lang="zh-CN" altLang="en-US" sz="3200" b="1" kern="100" dirty="0">
                <a:latin typeface="仿宋" panose="02010609060101010101" pitchFamily="49" charset="-122"/>
                <a:ea typeface="仿宋" panose="02010609060101010101" pitchFamily="49" charset="-122"/>
                <a:cs typeface="Times New Roman" panose="02020603050405020304" pitchFamily="18" charset="0"/>
              </a:rPr>
              <a:t>：</a:t>
            </a:r>
            <a:endParaRPr lang="en-US" altLang="zh-CN" sz="3200" b="1" kern="100" dirty="0"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algn="just" eaLnBrk="0" hangingPunct="0">
              <a:lnSpc>
                <a:spcPct val="120000"/>
              </a:lnSpc>
              <a:spcAft>
                <a:spcPts val="0"/>
              </a:spcAft>
              <a:defRPr/>
            </a:pPr>
            <a:r>
              <a:rPr lang="zh-CN" altLang="zh-CN" sz="3200" b="1" kern="100" dirty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说一说你有什么爱护</a:t>
            </a:r>
            <a:r>
              <a:rPr lang="zh-CN" altLang="en-US" sz="3200" b="1" kern="100" dirty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眼睛</a:t>
            </a:r>
            <a:r>
              <a:rPr lang="zh-CN" altLang="zh-CN" sz="3200" b="1" kern="100" dirty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的好方法。</a:t>
            </a:r>
            <a:endParaRPr lang="zh-CN" altLang="zh-CN" sz="3200" b="1" kern="100" dirty="0">
              <a:solidFill>
                <a:srgbClr val="C00000"/>
              </a:solidFill>
              <a:latin typeface="黑体" panose="02010609060101010101" pitchFamily="49" charset="-122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grpSp>
        <p:nvGrpSpPr>
          <p:cNvPr id="13" name="组合 12"/>
          <p:cNvGrpSpPr/>
          <p:nvPr/>
        </p:nvGrpSpPr>
        <p:grpSpPr bwMode="auto">
          <a:xfrm>
            <a:off x="757238" y="2619375"/>
            <a:ext cx="7629525" cy="1785938"/>
            <a:chOff x="756556" y="2744618"/>
            <a:chExt cx="7630888" cy="1786644"/>
          </a:xfrm>
        </p:grpSpPr>
        <p:sp>
          <p:nvSpPr>
            <p:cNvPr id="4" name="矩形 3"/>
            <p:cNvSpPr/>
            <p:nvPr/>
          </p:nvSpPr>
          <p:spPr>
            <a:xfrm>
              <a:off x="756556" y="2744618"/>
              <a:ext cx="5115839" cy="1786644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eaLnBrk="0" hangingPunct="0">
                <a:lnSpc>
                  <a:spcPct val="120000"/>
                </a:lnSpc>
                <a:spcAft>
                  <a:spcPts val="0"/>
                </a:spcAft>
                <a:defRPr/>
              </a:pPr>
              <a:r>
                <a:rPr lang="en-US" altLang="zh-CN" sz="3200" b="1" kern="100" dirty="0">
                  <a:solidFill>
                    <a:srgbClr val="002060"/>
                  </a:solidFill>
                  <a:latin typeface="宋体" panose="02010600030101010101" pitchFamily="2" charset="-122"/>
                  <a:cs typeface="Times New Roman" panose="02020603050405020304" pitchFamily="18" charset="0"/>
                </a:rPr>
                <a:t>    </a:t>
              </a:r>
              <a:r>
                <a:rPr lang="zh-CN" altLang="zh-CN" sz="3200" b="1" kern="100" dirty="0">
                  <a:solidFill>
                    <a:srgbClr val="002060"/>
                  </a:solidFill>
                  <a:latin typeface="宋体" panose="02010600030101010101" pitchFamily="2" charset="-122"/>
                  <a:cs typeface="Times New Roman" panose="02020603050405020304" pitchFamily="18" charset="0"/>
                </a:rPr>
                <a:t>做眼保健操，看书写字姿势端正，看书、使用电子产品时长适当。</a:t>
              </a:r>
              <a:endParaRPr lang="zh-CN" altLang="zh-CN" sz="3200" b="1" kern="100" dirty="0">
                <a:solidFill>
                  <a:srgbClr val="002060"/>
                </a:solidFill>
                <a:latin typeface="宋体" panose="02010600030101010101" pitchFamily="2" charset="-122"/>
                <a:cs typeface="Times New Roman" panose="02020603050405020304" pitchFamily="18" charset="0"/>
              </a:endParaRPr>
            </a:p>
          </p:txBody>
        </p:sp>
        <p:pic>
          <p:nvPicPr>
            <p:cNvPr id="29700" name="图片 8"/>
            <p:cNvPicPr>
              <a:picLocks noChangeAspect="1" noChangeArrowheads="1"/>
            </p:cNvPicPr>
            <p:nvPr/>
          </p:nvPicPr>
          <p:blipFill>
            <a:blip r:embed="rId1" cstate="email"/>
            <a:srcRect/>
            <a:stretch>
              <a:fillRect/>
            </a:stretch>
          </p:blipFill>
          <p:spPr bwMode="auto">
            <a:xfrm>
              <a:off x="6118966" y="2744618"/>
              <a:ext cx="2268478" cy="17866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2" name="组合 11"/>
          <p:cNvGrpSpPr/>
          <p:nvPr/>
        </p:nvGrpSpPr>
        <p:grpSpPr bwMode="auto">
          <a:xfrm>
            <a:off x="904875" y="1898650"/>
            <a:ext cx="4324350" cy="541338"/>
            <a:chOff x="756556" y="1935855"/>
            <a:chExt cx="4324161" cy="540913"/>
          </a:xfrm>
        </p:grpSpPr>
        <p:sp>
          <p:nvSpPr>
            <p:cNvPr id="5" name="椭圆 4"/>
            <p:cNvSpPr/>
            <p:nvPr/>
          </p:nvSpPr>
          <p:spPr>
            <a:xfrm>
              <a:off x="756556" y="2073860"/>
              <a:ext cx="279388" cy="279181"/>
            </a:xfrm>
            <a:prstGeom prst="ellipse">
              <a:avLst/>
            </a:prstGeom>
            <a:noFill/>
            <a:ln w="57150" cmpd="dbl">
              <a:solidFill>
                <a:srgbClr val="0099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  <p:pic>
          <p:nvPicPr>
            <p:cNvPr id="29703" name="图片 10"/>
            <p:cNvPicPr>
              <a:picLocks noChangeAspect="1" noChangeArrowheads="1"/>
            </p:cNvPicPr>
            <p:nvPr/>
          </p:nvPicPr>
          <p:blipFill>
            <a:blip r:embed="rId2" cstate="email"/>
            <a:srcRect l="4384" t="10658" r="8798" b="26416"/>
            <a:stretch>
              <a:fillRect/>
            </a:stretch>
          </p:blipFill>
          <p:spPr bwMode="auto">
            <a:xfrm>
              <a:off x="1126903" y="1935855"/>
              <a:ext cx="3953814" cy="5409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644525" y="1190625"/>
            <a:ext cx="7897813" cy="1125538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0" hangingPunct="0">
              <a:lnSpc>
                <a:spcPct val="120000"/>
              </a:lnSpc>
              <a:spcAft>
                <a:spcPts val="0"/>
              </a:spcAft>
              <a:defRPr/>
            </a:pPr>
            <a:r>
              <a:rPr lang="en-US" altLang="zh-CN" sz="3000" b="1" kern="100" dirty="0">
                <a:solidFill>
                  <a:srgbClr val="00206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    </a:t>
            </a:r>
            <a:r>
              <a:rPr lang="zh-CN" altLang="zh-CN" sz="3000" b="1" kern="100" dirty="0">
                <a:solidFill>
                  <a:srgbClr val="00206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不要挑食，多吃胡萝卜等有益于眼睛的食物，早睡早起，锻炼身体。</a:t>
            </a:r>
            <a:endParaRPr lang="zh-CN" altLang="zh-CN" sz="3000" b="1" kern="100" dirty="0">
              <a:solidFill>
                <a:srgbClr val="002060"/>
              </a:solidFill>
              <a:latin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644525" y="3184525"/>
            <a:ext cx="7897813" cy="1127125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0" hangingPunct="0">
              <a:lnSpc>
                <a:spcPct val="120000"/>
              </a:lnSpc>
              <a:spcAft>
                <a:spcPts val="0"/>
              </a:spcAft>
              <a:defRPr/>
            </a:pPr>
            <a:r>
              <a:rPr lang="en-US" altLang="zh-CN" sz="3000" b="1" kern="100" dirty="0">
                <a:solidFill>
                  <a:srgbClr val="00206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    </a:t>
            </a:r>
            <a:r>
              <a:rPr lang="zh-CN" altLang="zh-CN" sz="3000" b="1" kern="100" dirty="0">
                <a:solidFill>
                  <a:srgbClr val="00206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阳光强烈时戴墨镜，风沙大时使用防尘面罩，奔跑或做其他剧烈运动时防止撞伤眼睛。</a:t>
            </a:r>
            <a:endParaRPr lang="zh-CN" altLang="zh-CN" sz="3000" b="1" kern="100" dirty="0">
              <a:solidFill>
                <a:srgbClr val="002060"/>
              </a:solidFill>
              <a:latin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pSp>
        <p:nvGrpSpPr>
          <p:cNvPr id="13" name="组合 12"/>
          <p:cNvGrpSpPr/>
          <p:nvPr/>
        </p:nvGrpSpPr>
        <p:grpSpPr bwMode="auto">
          <a:xfrm>
            <a:off x="644525" y="576263"/>
            <a:ext cx="4083050" cy="614362"/>
            <a:chOff x="801632" y="576817"/>
            <a:chExt cx="4084058" cy="613285"/>
          </a:xfrm>
        </p:grpSpPr>
        <p:pic>
          <p:nvPicPr>
            <p:cNvPr id="30724" name="图片 6"/>
            <p:cNvPicPr>
              <a:picLocks noChangeAspect="1" noChangeArrowheads="1"/>
            </p:cNvPicPr>
            <p:nvPr/>
          </p:nvPicPr>
          <p:blipFill>
            <a:blip r:embed="rId1" cstate="email"/>
            <a:srcRect l="4044" t="10555" r="8414" b="13235"/>
            <a:stretch>
              <a:fillRect/>
            </a:stretch>
          </p:blipFill>
          <p:spPr bwMode="auto">
            <a:xfrm>
              <a:off x="1144377" y="576817"/>
              <a:ext cx="3741313" cy="6132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" name="椭圆 9"/>
            <p:cNvSpPr/>
            <p:nvPr/>
          </p:nvSpPr>
          <p:spPr>
            <a:xfrm>
              <a:off x="801632" y="717856"/>
              <a:ext cx="279469" cy="278910"/>
            </a:xfrm>
            <a:prstGeom prst="ellipse">
              <a:avLst/>
            </a:prstGeom>
            <a:noFill/>
            <a:ln w="57150" cmpd="dbl">
              <a:solidFill>
                <a:srgbClr val="FF717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</p:grpSp>
      <p:grpSp>
        <p:nvGrpSpPr>
          <p:cNvPr id="12" name="组合 11"/>
          <p:cNvGrpSpPr/>
          <p:nvPr/>
        </p:nvGrpSpPr>
        <p:grpSpPr bwMode="auto">
          <a:xfrm>
            <a:off x="644525" y="2571750"/>
            <a:ext cx="4887913" cy="612775"/>
            <a:chOff x="801631" y="2571750"/>
            <a:chExt cx="4888988" cy="613285"/>
          </a:xfrm>
        </p:grpSpPr>
        <p:pic>
          <p:nvPicPr>
            <p:cNvPr id="30727" name="图片 8"/>
            <p:cNvPicPr>
              <a:picLocks noChangeAspect="1" noChangeArrowheads="1"/>
            </p:cNvPicPr>
            <p:nvPr/>
          </p:nvPicPr>
          <p:blipFill>
            <a:blip r:embed="rId2" cstate="email"/>
            <a:srcRect l="2887" t="6049" r="6834" b="17743"/>
            <a:stretch>
              <a:fillRect/>
            </a:stretch>
          </p:blipFill>
          <p:spPr bwMode="auto">
            <a:xfrm>
              <a:off x="1144377" y="2571750"/>
              <a:ext cx="4546242" cy="6132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" name="椭圆 10"/>
            <p:cNvSpPr/>
            <p:nvPr/>
          </p:nvSpPr>
          <p:spPr>
            <a:xfrm>
              <a:off x="801631" y="2738577"/>
              <a:ext cx="279461" cy="279633"/>
            </a:xfrm>
            <a:prstGeom prst="ellipse">
              <a:avLst/>
            </a:prstGeom>
            <a:noFill/>
            <a:ln w="57150" cmpd="dbl">
              <a:solidFill>
                <a:srgbClr val="D685F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5" name="图片 2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矩形: 圆角 3"/>
          <p:cNvSpPr/>
          <p:nvPr/>
        </p:nvSpPr>
        <p:spPr>
          <a:xfrm>
            <a:off x="-93663" y="744538"/>
            <a:ext cx="9456738" cy="4071937"/>
          </a:xfrm>
          <a:prstGeom prst="roundRect">
            <a:avLst>
              <a:gd name="adj" fmla="val 0"/>
            </a:avLst>
          </a:prstGeom>
          <a:solidFill>
            <a:schemeClr val="bg1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zh-CN" altLang="en-US"/>
          </a:p>
        </p:txBody>
      </p:sp>
      <p:sp>
        <p:nvSpPr>
          <p:cNvPr id="16387" name="文本框 1"/>
          <p:cNvSpPr txBox="1">
            <a:spLocks noChangeArrowheads="1"/>
          </p:cNvSpPr>
          <p:nvPr/>
        </p:nvSpPr>
        <p:spPr bwMode="auto">
          <a:xfrm>
            <a:off x="1309688" y="949325"/>
            <a:ext cx="6524625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zh-CN" altLang="en-US" sz="3200" b="1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“爱护眼睛，保护视力”宣传标语</a:t>
            </a:r>
            <a:endParaRPr lang="zh-CN" altLang="en-US" sz="3200" b="1">
              <a:solidFill>
                <a:srgbClr val="C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31748" name="组合 12"/>
          <p:cNvGrpSpPr/>
          <p:nvPr/>
        </p:nvGrpSpPr>
        <p:grpSpPr bwMode="auto">
          <a:xfrm>
            <a:off x="106363" y="100013"/>
            <a:ext cx="1776412" cy="673100"/>
            <a:chOff x="166176" y="220207"/>
            <a:chExt cx="1776799" cy="673257"/>
          </a:xfrm>
        </p:grpSpPr>
        <p:grpSp>
          <p:nvGrpSpPr>
            <p:cNvPr id="31749" name="组合 12"/>
            <p:cNvGrpSpPr/>
            <p:nvPr/>
          </p:nvGrpSpPr>
          <p:grpSpPr bwMode="auto">
            <a:xfrm>
              <a:off x="166176" y="220207"/>
              <a:ext cx="1776799" cy="673257"/>
              <a:chOff x="235834" y="382110"/>
              <a:chExt cx="2090359" cy="792070"/>
            </a:xfrm>
          </p:grpSpPr>
          <p:grpSp>
            <p:nvGrpSpPr>
              <p:cNvPr id="31750" name="组合 14"/>
              <p:cNvGrpSpPr/>
              <p:nvPr/>
            </p:nvGrpSpPr>
            <p:grpSpPr bwMode="auto">
              <a:xfrm>
                <a:off x="303609" y="382110"/>
                <a:ext cx="1878481" cy="759267"/>
                <a:chOff x="303609" y="382110"/>
                <a:chExt cx="1878481" cy="759267"/>
              </a:xfrm>
            </p:grpSpPr>
            <p:pic>
              <p:nvPicPr>
                <p:cNvPr id="31751" name="图片 49"/>
                <p:cNvPicPr>
                  <a:picLocks noChangeAspect="1" noChangeArrowheads="1"/>
                </p:cNvPicPr>
                <p:nvPr/>
              </p:nvPicPr>
              <p:blipFill>
                <a:blip r:embed="rId2" cstate="email"/>
                <a:srcRect/>
                <a:stretch>
                  <a:fillRect/>
                </a:stretch>
              </p:blipFill>
              <p:spPr bwMode="auto">
                <a:xfrm rot="-5400000">
                  <a:off x="868718" y="-166862"/>
                  <a:ext cx="748263" cy="186821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grpSp>
              <p:nvGrpSpPr>
                <p:cNvPr id="31752" name="组合 50"/>
                <p:cNvGrpSpPr/>
                <p:nvPr/>
              </p:nvGrpSpPr>
              <p:grpSpPr bwMode="auto">
                <a:xfrm>
                  <a:off x="303609" y="382110"/>
                  <a:ext cx="1878481" cy="759267"/>
                  <a:chOff x="-1191" y="1012031"/>
                  <a:chExt cx="9146383" cy="3696891"/>
                </a:xfrm>
              </p:grpSpPr>
              <p:sp>
                <p:nvSpPr>
                  <p:cNvPr id="53" name="işļiḑè" descr="gg"/>
                  <p:cNvSpPr/>
                  <p:nvPr/>
                </p:nvSpPr>
                <p:spPr bwMode="auto">
                  <a:xfrm>
                    <a:off x="23538" y="4422945"/>
                    <a:ext cx="9122932" cy="227397"/>
                  </a:xfrm>
                  <a:custGeom>
                    <a:avLst/>
                    <a:gdLst>
                      <a:gd name="T0" fmla="*/ 6171 w 7661"/>
                      <a:gd name="T1" fmla="*/ 0 h 194"/>
                      <a:gd name="T2" fmla="*/ 4683 w 7661"/>
                      <a:gd name="T3" fmla="*/ 0 h 194"/>
                      <a:gd name="T4" fmla="*/ 3193 w 7661"/>
                      <a:gd name="T5" fmla="*/ 0 h 194"/>
                      <a:gd name="T6" fmla="*/ 1703 w 7661"/>
                      <a:gd name="T7" fmla="*/ 0 h 194"/>
                      <a:gd name="T8" fmla="*/ 213 w 7661"/>
                      <a:gd name="T9" fmla="*/ 0 h 194"/>
                      <a:gd name="T10" fmla="*/ 125 w 7661"/>
                      <a:gd name="T11" fmla="*/ 107 h 194"/>
                      <a:gd name="T12" fmla="*/ 358 w 7661"/>
                      <a:gd name="T13" fmla="*/ 87 h 194"/>
                      <a:gd name="T14" fmla="*/ 426 w 7661"/>
                      <a:gd name="T15" fmla="*/ 20 h 194"/>
                      <a:gd name="T16" fmla="*/ 551 w 7661"/>
                      <a:gd name="T17" fmla="*/ 174 h 194"/>
                      <a:gd name="T18" fmla="*/ 725 w 7661"/>
                      <a:gd name="T19" fmla="*/ 87 h 194"/>
                      <a:gd name="T20" fmla="*/ 851 w 7661"/>
                      <a:gd name="T21" fmla="*/ 194 h 194"/>
                      <a:gd name="T22" fmla="*/ 871 w 7661"/>
                      <a:gd name="T23" fmla="*/ 174 h 194"/>
                      <a:gd name="T24" fmla="*/ 1150 w 7661"/>
                      <a:gd name="T25" fmla="*/ 107 h 194"/>
                      <a:gd name="T26" fmla="*/ 1423 w 7661"/>
                      <a:gd name="T27" fmla="*/ 194 h 194"/>
                      <a:gd name="T28" fmla="*/ 1298 w 7661"/>
                      <a:gd name="T29" fmla="*/ 20 h 194"/>
                      <a:gd name="T30" fmla="*/ 1615 w 7661"/>
                      <a:gd name="T31" fmla="*/ 107 h 194"/>
                      <a:gd name="T32" fmla="*/ 1848 w 7661"/>
                      <a:gd name="T33" fmla="*/ 87 h 194"/>
                      <a:gd name="T34" fmla="*/ 1915 w 7661"/>
                      <a:gd name="T35" fmla="*/ 20 h 194"/>
                      <a:gd name="T36" fmla="*/ 2040 w 7661"/>
                      <a:gd name="T37" fmla="*/ 174 h 194"/>
                      <a:gd name="T38" fmla="*/ 2215 w 7661"/>
                      <a:gd name="T39" fmla="*/ 87 h 194"/>
                      <a:gd name="T40" fmla="*/ 2341 w 7661"/>
                      <a:gd name="T41" fmla="*/ 194 h 194"/>
                      <a:gd name="T42" fmla="*/ 2361 w 7661"/>
                      <a:gd name="T43" fmla="*/ 174 h 194"/>
                      <a:gd name="T44" fmla="*/ 2640 w 7661"/>
                      <a:gd name="T45" fmla="*/ 107 h 194"/>
                      <a:gd name="T46" fmla="*/ 2911 w 7661"/>
                      <a:gd name="T47" fmla="*/ 194 h 194"/>
                      <a:gd name="T48" fmla="*/ 2786 w 7661"/>
                      <a:gd name="T49" fmla="*/ 20 h 194"/>
                      <a:gd name="T50" fmla="*/ 3105 w 7661"/>
                      <a:gd name="T51" fmla="*/ 107 h 194"/>
                      <a:gd name="T52" fmla="*/ 3338 w 7661"/>
                      <a:gd name="T53" fmla="*/ 87 h 194"/>
                      <a:gd name="T54" fmla="*/ 3405 w 7661"/>
                      <a:gd name="T55" fmla="*/ 20 h 194"/>
                      <a:gd name="T56" fmla="*/ 3530 w 7661"/>
                      <a:gd name="T57" fmla="*/ 174 h 194"/>
                      <a:gd name="T58" fmla="*/ 3704 w 7661"/>
                      <a:gd name="T59" fmla="*/ 87 h 194"/>
                      <a:gd name="T60" fmla="*/ 3831 w 7661"/>
                      <a:gd name="T61" fmla="*/ 194 h 194"/>
                      <a:gd name="T62" fmla="*/ 3851 w 7661"/>
                      <a:gd name="T63" fmla="*/ 174 h 194"/>
                      <a:gd name="T64" fmla="*/ 4130 w 7661"/>
                      <a:gd name="T65" fmla="*/ 107 h 194"/>
                      <a:gd name="T66" fmla="*/ 4401 w 7661"/>
                      <a:gd name="T67" fmla="*/ 194 h 194"/>
                      <a:gd name="T68" fmla="*/ 4276 w 7661"/>
                      <a:gd name="T69" fmla="*/ 20 h 194"/>
                      <a:gd name="T70" fmla="*/ 4594 w 7661"/>
                      <a:gd name="T71" fmla="*/ 107 h 194"/>
                      <a:gd name="T72" fmla="*/ 4828 w 7661"/>
                      <a:gd name="T73" fmla="*/ 87 h 194"/>
                      <a:gd name="T74" fmla="*/ 4895 w 7661"/>
                      <a:gd name="T75" fmla="*/ 20 h 194"/>
                      <a:gd name="T76" fmla="*/ 5020 w 7661"/>
                      <a:gd name="T77" fmla="*/ 174 h 194"/>
                      <a:gd name="T78" fmla="*/ 5194 w 7661"/>
                      <a:gd name="T79" fmla="*/ 87 h 194"/>
                      <a:gd name="T80" fmla="*/ 5320 w 7661"/>
                      <a:gd name="T81" fmla="*/ 194 h 194"/>
                      <a:gd name="T82" fmla="*/ 5340 w 7661"/>
                      <a:gd name="T83" fmla="*/ 174 h 194"/>
                      <a:gd name="T84" fmla="*/ 5620 w 7661"/>
                      <a:gd name="T85" fmla="*/ 107 h 194"/>
                      <a:gd name="T86" fmla="*/ 5891 w 7661"/>
                      <a:gd name="T87" fmla="*/ 194 h 194"/>
                      <a:gd name="T88" fmla="*/ 5766 w 7661"/>
                      <a:gd name="T89" fmla="*/ 20 h 194"/>
                      <a:gd name="T90" fmla="*/ 6084 w 7661"/>
                      <a:gd name="T91" fmla="*/ 107 h 194"/>
                      <a:gd name="T92" fmla="*/ 6316 w 7661"/>
                      <a:gd name="T93" fmla="*/ 87 h 194"/>
                      <a:gd name="T94" fmla="*/ 6385 w 7661"/>
                      <a:gd name="T95" fmla="*/ 20 h 194"/>
                      <a:gd name="T96" fmla="*/ 6510 w 7661"/>
                      <a:gd name="T97" fmla="*/ 174 h 194"/>
                      <a:gd name="T98" fmla="*/ 6684 w 7661"/>
                      <a:gd name="T99" fmla="*/ 87 h 194"/>
                      <a:gd name="T100" fmla="*/ 6810 w 7661"/>
                      <a:gd name="T101" fmla="*/ 194 h 194"/>
                      <a:gd name="T102" fmla="*/ 6830 w 7661"/>
                      <a:gd name="T103" fmla="*/ 174 h 194"/>
                      <a:gd name="T104" fmla="*/ 7109 w 7661"/>
                      <a:gd name="T105" fmla="*/ 107 h 194"/>
                      <a:gd name="T106" fmla="*/ 7381 w 7661"/>
                      <a:gd name="T107" fmla="*/ 194 h 194"/>
                      <a:gd name="T108" fmla="*/ 7256 w 7661"/>
                      <a:gd name="T109" fmla="*/ 20 h 194"/>
                      <a:gd name="T110" fmla="*/ 7574 w 7661"/>
                      <a:gd name="T111" fmla="*/ 107 h 19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  <a:cxn ang="0">
                        <a:pos x="T110" y="T111"/>
                      </a:cxn>
                    </a:cxnLst>
                    <a:rect l="0" t="0" r="r" b="b"/>
                    <a:pathLst>
                      <a:path w="7661" h="194">
                        <a:moveTo>
                          <a:pt x="7449" y="0"/>
                        </a:moveTo>
                        <a:lnTo>
                          <a:pt x="7236" y="0"/>
                        </a:lnTo>
                        <a:lnTo>
                          <a:pt x="7023" y="0"/>
                        </a:lnTo>
                        <a:lnTo>
                          <a:pt x="6810" y="0"/>
                        </a:lnTo>
                        <a:lnTo>
                          <a:pt x="6598" y="0"/>
                        </a:lnTo>
                        <a:lnTo>
                          <a:pt x="6385" y="0"/>
                        </a:lnTo>
                        <a:lnTo>
                          <a:pt x="6171" y="0"/>
                        </a:lnTo>
                        <a:lnTo>
                          <a:pt x="5959" y="0"/>
                        </a:lnTo>
                        <a:lnTo>
                          <a:pt x="5746" y="0"/>
                        </a:lnTo>
                        <a:lnTo>
                          <a:pt x="5534" y="0"/>
                        </a:lnTo>
                        <a:lnTo>
                          <a:pt x="5320" y="0"/>
                        </a:lnTo>
                        <a:lnTo>
                          <a:pt x="5108" y="0"/>
                        </a:lnTo>
                        <a:lnTo>
                          <a:pt x="4895" y="0"/>
                        </a:lnTo>
                        <a:lnTo>
                          <a:pt x="4683" y="0"/>
                        </a:lnTo>
                        <a:lnTo>
                          <a:pt x="4469" y="0"/>
                        </a:lnTo>
                        <a:lnTo>
                          <a:pt x="4256" y="0"/>
                        </a:lnTo>
                        <a:lnTo>
                          <a:pt x="4044" y="0"/>
                        </a:lnTo>
                        <a:lnTo>
                          <a:pt x="3831" y="0"/>
                        </a:lnTo>
                        <a:lnTo>
                          <a:pt x="3618" y="0"/>
                        </a:lnTo>
                        <a:lnTo>
                          <a:pt x="3405" y="0"/>
                        </a:lnTo>
                        <a:lnTo>
                          <a:pt x="3193" y="0"/>
                        </a:lnTo>
                        <a:lnTo>
                          <a:pt x="2980" y="0"/>
                        </a:lnTo>
                        <a:lnTo>
                          <a:pt x="2766" y="0"/>
                        </a:lnTo>
                        <a:lnTo>
                          <a:pt x="2554" y="0"/>
                        </a:lnTo>
                        <a:lnTo>
                          <a:pt x="2341" y="0"/>
                        </a:lnTo>
                        <a:lnTo>
                          <a:pt x="2129" y="0"/>
                        </a:lnTo>
                        <a:lnTo>
                          <a:pt x="1915" y="0"/>
                        </a:lnTo>
                        <a:lnTo>
                          <a:pt x="1703" y="0"/>
                        </a:lnTo>
                        <a:lnTo>
                          <a:pt x="1490" y="0"/>
                        </a:lnTo>
                        <a:lnTo>
                          <a:pt x="1278" y="0"/>
                        </a:lnTo>
                        <a:lnTo>
                          <a:pt x="1064" y="0"/>
                        </a:lnTo>
                        <a:lnTo>
                          <a:pt x="851" y="0"/>
                        </a:lnTo>
                        <a:lnTo>
                          <a:pt x="639" y="0"/>
                        </a:lnTo>
                        <a:lnTo>
                          <a:pt x="426" y="0"/>
                        </a:lnTo>
                        <a:lnTo>
                          <a:pt x="213" y="0"/>
                        </a:lnTo>
                        <a:lnTo>
                          <a:pt x="0" y="0"/>
                        </a:lnTo>
                        <a:lnTo>
                          <a:pt x="0" y="194"/>
                        </a:lnTo>
                        <a:lnTo>
                          <a:pt x="145" y="194"/>
                        </a:lnTo>
                        <a:lnTo>
                          <a:pt x="145" y="87"/>
                        </a:lnTo>
                        <a:lnTo>
                          <a:pt x="86" y="87"/>
                        </a:lnTo>
                        <a:lnTo>
                          <a:pt x="86" y="107"/>
                        </a:lnTo>
                        <a:lnTo>
                          <a:pt x="125" y="107"/>
                        </a:lnTo>
                        <a:lnTo>
                          <a:pt x="125" y="174"/>
                        </a:lnTo>
                        <a:lnTo>
                          <a:pt x="20" y="174"/>
                        </a:lnTo>
                        <a:lnTo>
                          <a:pt x="20" y="20"/>
                        </a:lnTo>
                        <a:lnTo>
                          <a:pt x="213" y="20"/>
                        </a:lnTo>
                        <a:lnTo>
                          <a:pt x="213" y="194"/>
                        </a:lnTo>
                        <a:lnTo>
                          <a:pt x="358" y="194"/>
                        </a:lnTo>
                        <a:lnTo>
                          <a:pt x="358" y="87"/>
                        </a:lnTo>
                        <a:lnTo>
                          <a:pt x="299" y="87"/>
                        </a:lnTo>
                        <a:lnTo>
                          <a:pt x="299" y="107"/>
                        </a:lnTo>
                        <a:lnTo>
                          <a:pt x="338" y="107"/>
                        </a:lnTo>
                        <a:lnTo>
                          <a:pt x="338" y="174"/>
                        </a:lnTo>
                        <a:lnTo>
                          <a:pt x="233" y="174"/>
                        </a:lnTo>
                        <a:lnTo>
                          <a:pt x="233" y="20"/>
                        </a:lnTo>
                        <a:lnTo>
                          <a:pt x="426" y="20"/>
                        </a:lnTo>
                        <a:lnTo>
                          <a:pt x="426" y="194"/>
                        </a:lnTo>
                        <a:lnTo>
                          <a:pt x="571" y="194"/>
                        </a:lnTo>
                        <a:lnTo>
                          <a:pt x="571" y="87"/>
                        </a:lnTo>
                        <a:lnTo>
                          <a:pt x="513" y="87"/>
                        </a:lnTo>
                        <a:lnTo>
                          <a:pt x="513" y="107"/>
                        </a:lnTo>
                        <a:lnTo>
                          <a:pt x="551" y="107"/>
                        </a:lnTo>
                        <a:lnTo>
                          <a:pt x="551" y="174"/>
                        </a:lnTo>
                        <a:lnTo>
                          <a:pt x="446" y="174"/>
                        </a:lnTo>
                        <a:lnTo>
                          <a:pt x="446" y="20"/>
                        </a:lnTo>
                        <a:lnTo>
                          <a:pt x="639" y="20"/>
                        </a:lnTo>
                        <a:lnTo>
                          <a:pt x="639" y="194"/>
                        </a:lnTo>
                        <a:lnTo>
                          <a:pt x="784" y="194"/>
                        </a:lnTo>
                        <a:lnTo>
                          <a:pt x="784" y="87"/>
                        </a:lnTo>
                        <a:lnTo>
                          <a:pt x="725" y="87"/>
                        </a:lnTo>
                        <a:lnTo>
                          <a:pt x="725" y="107"/>
                        </a:lnTo>
                        <a:lnTo>
                          <a:pt x="764" y="107"/>
                        </a:lnTo>
                        <a:lnTo>
                          <a:pt x="764" y="174"/>
                        </a:lnTo>
                        <a:lnTo>
                          <a:pt x="659" y="174"/>
                        </a:lnTo>
                        <a:lnTo>
                          <a:pt x="659" y="20"/>
                        </a:lnTo>
                        <a:lnTo>
                          <a:pt x="851" y="20"/>
                        </a:lnTo>
                        <a:lnTo>
                          <a:pt x="851" y="194"/>
                        </a:lnTo>
                        <a:lnTo>
                          <a:pt x="996" y="194"/>
                        </a:lnTo>
                        <a:lnTo>
                          <a:pt x="996" y="87"/>
                        </a:lnTo>
                        <a:lnTo>
                          <a:pt x="938" y="87"/>
                        </a:lnTo>
                        <a:lnTo>
                          <a:pt x="938" y="107"/>
                        </a:lnTo>
                        <a:lnTo>
                          <a:pt x="976" y="107"/>
                        </a:lnTo>
                        <a:lnTo>
                          <a:pt x="976" y="174"/>
                        </a:lnTo>
                        <a:lnTo>
                          <a:pt x="871" y="174"/>
                        </a:lnTo>
                        <a:lnTo>
                          <a:pt x="871" y="20"/>
                        </a:lnTo>
                        <a:lnTo>
                          <a:pt x="1064" y="20"/>
                        </a:lnTo>
                        <a:lnTo>
                          <a:pt x="1064" y="194"/>
                        </a:lnTo>
                        <a:lnTo>
                          <a:pt x="1209" y="194"/>
                        </a:lnTo>
                        <a:lnTo>
                          <a:pt x="1209" y="87"/>
                        </a:lnTo>
                        <a:lnTo>
                          <a:pt x="1150" y="87"/>
                        </a:lnTo>
                        <a:lnTo>
                          <a:pt x="1150" y="107"/>
                        </a:lnTo>
                        <a:lnTo>
                          <a:pt x="1189" y="107"/>
                        </a:lnTo>
                        <a:lnTo>
                          <a:pt x="1189" y="174"/>
                        </a:lnTo>
                        <a:lnTo>
                          <a:pt x="1084" y="174"/>
                        </a:lnTo>
                        <a:lnTo>
                          <a:pt x="1084" y="20"/>
                        </a:lnTo>
                        <a:lnTo>
                          <a:pt x="1278" y="20"/>
                        </a:lnTo>
                        <a:lnTo>
                          <a:pt x="1278" y="194"/>
                        </a:lnTo>
                        <a:lnTo>
                          <a:pt x="1423" y="194"/>
                        </a:lnTo>
                        <a:lnTo>
                          <a:pt x="1423" y="87"/>
                        </a:lnTo>
                        <a:lnTo>
                          <a:pt x="1364" y="87"/>
                        </a:lnTo>
                        <a:lnTo>
                          <a:pt x="1364" y="107"/>
                        </a:lnTo>
                        <a:lnTo>
                          <a:pt x="1403" y="107"/>
                        </a:lnTo>
                        <a:lnTo>
                          <a:pt x="1403" y="174"/>
                        </a:lnTo>
                        <a:lnTo>
                          <a:pt x="1298" y="174"/>
                        </a:lnTo>
                        <a:lnTo>
                          <a:pt x="1298" y="20"/>
                        </a:lnTo>
                        <a:lnTo>
                          <a:pt x="1490" y="20"/>
                        </a:lnTo>
                        <a:lnTo>
                          <a:pt x="1490" y="194"/>
                        </a:lnTo>
                        <a:lnTo>
                          <a:pt x="1635" y="194"/>
                        </a:lnTo>
                        <a:lnTo>
                          <a:pt x="1635" y="87"/>
                        </a:lnTo>
                        <a:lnTo>
                          <a:pt x="1576" y="87"/>
                        </a:lnTo>
                        <a:lnTo>
                          <a:pt x="1576" y="107"/>
                        </a:lnTo>
                        <a:lnTo>
                          <a:pt x="1615" y="107"/>
                        </a:lnTo>
                        <a:lnTo>
                          <a:pt x="1615" y="174"/>
                        </a:lnTo>
                        <a:lnTo>
                          <a:pt x="1510" y="174"/>
                        </a:lnTo>
                        <a:lnTo>
                          <a:pt x="1510" y="20"/>
                        </a:lnTo>
                        <a:lnTo>
                          <a:pt x="1703" y="20"/>
                        </a:lnTo>
                        <a:lnTo>
                          <a:pt x="1703" y="194"/>
                        </a:lnTo>
                        <a:lnTo>
                          <a:pt x="1848" y="194"/>
                        </a:lnTo>
                        <a:lnTo>
                          <a:pt x="1848" y="87"/>
                        </a:lnTo>
                        <a:lnTo>
                          <a:pt x="1789" y="87"/>
                        </a:lnTo>
                        <a:lnTo>
                          <a:pt x="1789" y="107"/>
                        </a:lnTo>
                        <a:lnTo>
                          <a:pt x="1828" y="107"/>
                        </a:lnTo>
                        <a:lnTo>
                          <a:pt x="1828" y="174"/>
                        </a:lnTo>
                        <a:lnTo>
                          <a:pt x="1723" y="174"/>
                        </a:lnTo>
                        <a:lnTo>
                          <a:pt x="1723" y="20"/>
                        </a:lnTo>
                        <a:lnTo>
                          <a:pt x="1915" y="20"/>
                        </a:lnTo>
                        <a:lnTo>
                          <a:pt x="1915" y="194"/>
                        </a:lnTo>
                        <a:lnTo>
                          <a:pt x="2060" y="194"/>
                        </a:lnTo>
                        <a:lnTo>
                          <a:pt x="2060" y="87"/>
                        </a:lnTo>
                        <a:lnTo>
                          <a:pt x="2001" y="87"/>
                        </a:lnTo>
                        <a:lnTo>
                          <a:pt x="2001" y="107"/>
                        </a:lnTo>
                        <a:lnTo>
                          <a:pt x="2040" y="107"/>
                        </a:lnTo>
                        <a:lnTo>
                          <a:pt x="2040" y="174"/>
                        </a:lnTo>
                        <a:lnTo>
                          <a:pt x="1935" y="174"/>
                        </a:lnTo>
                        <a:lnTo>
                          <a:pt x="1935" y="20"/>
                        </a:lnTo>
                        <a:lnTo>
                          <a:pt x="2129" y="20"/>
                        </a:lnTo>
                        <a:lnTo>
                          <a:pt x="2129" y="194"/>
                        </a:lnTo>
                        <a:lnTo>
                          <a:pt x="2274" y="194"/>
                        </a:lnTo>
                        <a:lnTo>
                          <a:pt x="2274" y="87"/>
                        </a:lnTo>
                        <a:lnTo>
                          <a:pt x="2215" y="87"/>
                        </a:lnTo>
                        <a:lnTo>
                          <a:pt x="2215" y="107"/>
                        </a:lnTo>
                        <a:lnTo>
                          <a:pt x="2254" y="107"/>
                        </a:lnTo>
                        <a:lnTo>
                          <a:pt x="2254" y="174"/>
                        </a:lnTo>
                        <a:lnTo>
                          <a:pt x="2149" y="174"/>
                        </a:lnTo>
                        <a:lnTo>
                          <a:pt x="2149" y="20"/>
                        </a:lnTo>
                        <a:lnTo>
                          <a:pt x="2341" y="20"/>
                        </a:lnTo>
                        <a:lnTo>
                          <a:pt x="2341" y="194"/>
                        </a:lnTo>
                        <a:lnTo>
                          <a:pt x="2486" y="194"/>
                        </a:lnTo>
                        <a:lnTo>
                          <a:pt x="2486" y="87"/>
                        </a:lnTo>
                        <a:lnTo>
                          <a:pt x="2428" y="87"/>
                        </a:lnTo>
                        <a:lnTo>
                          <a:pt x="2428" y="107"/>
                        </a:lnTo>
                        <a:lnTo>
                          <a:pt x="2466" y="107"/>
                        </a:lnTo>
                        <a:lnTo>
                          <a:pt x="2466" y="174"/>
                        </a:lnTo>
                        <a:lnTo>
                          <a:pt x="2361" y="174"/>
                        </a:lnTo>
                        <a:lnTo>
                          <a:pt x="2361" y="20"/>
                        </a:lnTo>
                        <a:lnTo>
                          <a:pt x="2554" y="20"/>
                        </a:lnTo>
                        <a:lnTo>
                          <a:pt x="2554" y="194"/>
                        </a:lnTo>
                        <a:lnTo>
                          <a:pt x="2699" y="194"/>
                        </a:lnTo>
                        <a:lnTo>
                          <a:pt x="2699" y="87"/>
                        </a:lnTo>
                        <a:lnTo>
                          <a:pt x="2640" y="87"/>
                        </a:lnTo>
                        <a:lnTo>
                          <a:pt x="2640" y="107"/>
                        </a:lnTo>
                        <a:lnTo>
                          <a:pt x="2679" y="107"/>
                        </a:lnTo>
                        <a:lnTo>
                          <a:pt x="2679" y="174"/>
                        </a:lnTo>
                        <a:lnTo>
                          <a:pt x="2574" y="174"/>
                        </a:lnTo>
                        <a:lnTo>
                          <a:pt x="2574" y="20"/>
                        </a:lnTo>
                        <a:lnTo>
                          <a:pt x="2766" y="20"/>
                        </a:lnTo>
                        <a:lnTo>
                          <a:pt x="2766" y="194"/>
                        </a:lnTo>
                        <a:lnTo>
                          <a:pt x="2911" y="194"/>
                        </a:lnTo>
                        <a:lnTo>
                          <a:pt x="2911" y="87"/>
                        </a:lnTo>
                        <a:lnTo>
                          <a:pt x="2853" y="87"/>
                        </a:lnTo>
                        <a:lnTo>
                          <a:pt x="2853" y="107"/>
                        </a:lnTo>
                        <a:lnTo>
                          <a:pt x="2891" y="107"/>
                        </a:lnTo>
                        <a:lnTo>
                          <a:pt x="2891" y="174"/>
                        </a:lnTo>
                        <a:lnTo>
                          <a:pt x="2786" y="174"/>
                        </a:lnTo>
                        <a:lnTo>
                          <a:pt x="2786" y="20"/>
                        </a:lnTo>
                        <a:lnTo>
                          <a:pt x="2980" y="20"/>
                        </a:lnTo>
                        <a:lnTo>
                          <a:pt x="2980" y="194"/>
                        </a:lnTo>
                        <a:lnTo>
                          <a:pt x="3125" y="194"/>
                        </a:lnTo>
                        <a:lnTo>
                          <a:pt x="3125" y="87"/>
                        </a:lnTo>
                        <a:lnTo>
                          <a:pt x="3066" y="87"/>
                        </a:lnTo>
                        <a:lnTo>
                          <a:pt x="3066" y="107"/>
                        </a:lnTo>
                        <a:lnTo>
                          <a:pt x="3105" y="107"/>
                        </a:lnTo>
                        <a:lnTo>
                          <a:pt x="3105" y="174"/>
                        </a:lnTo>
                        <a:lnTo>
                          <a:pt x="3000" y="174"/>
                        </a:lnTo>
                        <a:lnTo>
                          <a:pt x="3000" y="20"/>
                        </a:lnTo>
                        <a:lnTo>
                          <a:pt x="3193" y="20"/>
                        </a:lnTo>
                        <a:lnTo>
                          <a:pt x="3193" y="194"/>
                        </a:lnTo>
                        <a:lnTo>
                          <a:pt x="3338" y="194"/>
                        </a:lnTo>
                        <a:lnTo>
                          <a:pt x="3338" y="87"/>
                        </a:lnTo>
                        <a:lnTo>
                          <a:pt x="3279" y="87"/>
                        </a:lnTo>
                        <a:lnTo>
                          <a:pt x="3279" y="107"/>
                        </a:lnTo>
                        <a:lnTo>
                          <a:pt x="3318" y="107"/>
                        </a:lnTo>
                        <a:lnTo>
                          <a:pt x="3318" y="174"/>
                        </a:lnTo>
                        <a:lnTo>
                          <a:pt x="3213" y="174"/>
                        </a:lnTo>
                        <a:lnTo>
                          <a:pt x="3213" y="20"/>
                        </a:lnTo>
                        <a:lnTo>
                          <a:pt x="3405" y="20"/>
                        </a:lnTo>
                        <a:lnTo>
                          <a:pt x="3405" y="194"/>
                        </a:lnTo>
                        <a:lnTo>
                          <a:pt x="3550" y="194"/>
                        </a:lnTo>
                        <a:lnTo>
                          <a:pt x="3550" y="87"/>
                        </a:lnTo>
                        <a:lnTo>
                          <a:pt x="3491" y="87"/>
                        </a:lnTo>
                        <a:lnTo>
                          <a:pt x="3491" y="107"/>
                        </a:lnTo>
                        <a:lnTo>
                          <a:pt x="3530" y="107"/>
                        </a:lnTo>
                        <a:lnTo>
                          <a:pt x="3530" y="174"/>
                        </a:lnTo>
                        <a:lnTo>
                          <a:pt x="3425" y="174"/>
                        </a:lnTo>
                        <a:lnTo>
                          <a:pt x="3425" y="20"/>
                        </a:lnTo>
                        <a:lnTo>
                          <a:pt x="3618" y="20"/>
                        </a:lnTo>
                        <a:lnTo>
                          <a:pt x="3618" y="194"/>
                        </a:lnTo>
                        <a:lnTo>
                          <a:pt x="3763" y="194"/>
                        </a:lnTo>
                        <a:lnTo>
                          <a:pt x="3763" y="87"/>
                        </a:lnTo>
                        <a:lnTo>
                          <a:pt x="3704" y="87"/>
                        </a:lnTo>
                        <a:lnTo>
                          <a:pt x="3704" y="107"/>
                        </a:lnTo>
                        <a:lnTo>
                          <a:pt x="3743" y="107"/>
                        </a:lnTo>
                        <a:lnTo>
                          <a:pt x="3743" y="174"/>
                        </a:lnTo>
                        <a:lnTo>
                          <a:pt x="3638" y="174"/>
                        </a:lnTo>
                        <a:lnTo>
                          <a:pt x="3638" y="20"/>
                        </a:lnTo>
                        <a:lnTo>
                          <a:pt x="3831" y="20"/>
                        </a:lnTo>
                        <a:lnTo>
                          <a:pt x="3831" y="194"/>
                        </a:lnTo>
                        <a:lnTo>
                          <a:pt x="3976" y="194"/>
                        </a:lnTo>
                        <a:lnTo>
                          <a:pt x="3976" y="87"/>
                        </a:lnTo>
                        <a:lnTo>
                          <a:pt x="3918" y="87"/>
                        </a:lnTo>
                        <a:lnTo>
                          <a:pt x="3918" y="107"/>
                        </a:lnTo>
                        <a:lnTo>
                          <a:pt x="3956" y="107"/>
                        </a:lnTo>
                        <a:lnTo>
                          <a:pt x="3956" y="174"/>
                        </a:lnTo>
                        <a:lnTo>
                          <a:pt x="3851" y="174"/>
                        </a:lnTo>
                        <a:lnTo>
                          <a:pt x="3851" y="20"/>
                        </a:lnTo>
                        <a:lnTo>
                          <a:pt x="4044" y="20"/>
                        </a:lnTo>
                        <a:lnTo>
                          <a:pt x="4044" y="194"/>
                        </a:lnTo>
                        <a:lnTo>
                          <a:pt x="4189" y="194"/>
                        </a:lnTo>
                        <a:lnTo>
                          <a:pt x="4189" y="87"/>
                        </a:lnTo>
                        <a:lnTo>
                          <a:pt x="4130" y="87"/>
                        </a:lnTo>
                        <a:lnTo>
                          <a:pt x="4130" y="107"/>
                        </a:lnTo>
                        <a:lnTo>
                          <a:pt x="4169" y="107"/>
                        </a:lnTo>
                        <a:lnTo>
                          <a:pt x="4169" y="174"/>
                        </a:lnTo>
                        <a:lnTo>
                          <a:pt x="4064" y="174"/>
                        </a:lnTo>
                        <a:lnTo>
                          <a:pt x="4064" y="20"/>
                        </a:lnTo>
                        <a:lnTo>
                          <a:pt x="4256" y="20"/>
                        </a:lnTo>
                        <a:lnTo>
                          <a:pt x="4256" y="194"/>
                        </a:lnTo>
                        <a:lnTo>
                          <a:pt x="4401" y="194"/>
                        </a:lnTo>
                        <a:lnTo>
                          <a:pt x="4401" y="87"/>
                        </a:lnTo>
                        <a:lnTo>
                          <a:pt x="4343" y="87"/>
                        </a:lnTo>
                        <a:lnTo>
                          <a:pt x="4343" y="107"/>
                        </a:lnTo>
                        <a:lnTo>
                          <a:pt x="4381" y="107"/>
                        </a:lnTo>
                        <a:lnTo>
                          <a:pt x="4381" y="174"/>
                        </a:lnTo>
                        <a:lnTo>
                          <a:pt x="4276" y="174"/>
                        </a:lnTo>
                        <a:lnTo>
                          <a:pt x="4276" y="20"/>
                        </a:lnTo>
                        <a:lnTo>
                          <a:pt x="4469" y="20"/>
                        </a:lnTo>
                        <a:lnTo>
                          <a:pt x="4469" y="194"/>
                        </a:lnTo>
                        <a:lnTo>
                          <a:pt x="4614" y="194"/>
                        </a:lnTo>
                        <a:lnTo>
                          <a:pt x="4614" y="87"/>
                        </a:lnTo>
                        <a:lnTo>
                          <a:pt x="4555" y="87"/>
                        </a:lnTo>
                        <a:lnTo>
                          <a:pt x="4555" y="107"/>
                        </a:lnTo>
                        <a:lnTo>
                          <a:pt x="4594" y="107"/>
                        </a:lnTo>
                        <a:lnTo>
                          <a:pt x="4594" y="174"/>
                        </a:lnTo>
                        <a:lnTo>
                          <a:pt x="4489" y="174"/>
                        </a:lnTo>
                        <a:lnTo>
                          <a:pt x="4489" y="20"/>
                        </a:lnTo>
                        <a:lnTo>
                          <a:pt x="4683" y="20"/>
                        </a:lnTo>
                        <a:lnTo>
                          <a:pt x="4683" y="194"/>
                        </a:lnTo>
                        <a:lnTo>
                          <a:pt x="4828" y="194"/>
                        </a:lnTo>
                        <a:lnTo>
                          <a:pt x="4828" y="87"/>
                        </a:lnTo>
                        <a:lnTo>
                          <a:pt x="4769" y="87"/>
                        </a:lnTo>
                        <a:lnTo>
                          <a:pt x="4769" y="107"/>
                        </a:lnTo>
                        <a:lnTo>
                          <a:pt x="4808" y="107"/>
                        </a:lnTo>
                        <a:lnTo>
                          <a:pt x="4808" y="174"/>
                        </a:lnTo>
                        <a:lnTo>
                          <a:pt x="4703" y="174"/>
                        </a:lnTo>
                        <a:lnTo>
                          <a:pt x="4703" y="20"/>
                        </a:lnTo>
                        <a:lnTo>
                          <a:pt x="4895" y="20"/>
                        </a:lnTo>
                        <a:lnTo>
                          <a:pt x="4895" y="194"/>
                        </a:lnTo>
                        <a:lnTo>
                          <a:pt x="5040" y="194"/>
                        </a:lnTo>
                        <a:lnTo>
                          <a:pt x="5040" y="87"/>
                        </a:lnTo>
                        <a:lnTo>
                          <a:pt x="4981" y="87"/>
                        </a:lnTo>
                        <a:lnTo>
                          <a:pt x="4981" y="107"/>
                        </a:lnTo>
                        <a:lnTo>
                          <a:pt x="5020" y="107"/>
                        </a:lnTo>
                        <a:lnTo>
                          <a:pt x="5020" y="174"/>
                        </a:lnTo>
                        <a:lnTo>
                          <a:pt x="4915" y="174"/>
                        </a:lnTo>
                        <a:lnTo>
                          <a:pt x="4915" y="20"/>
                        </a:lnTo>
                        <a:lnTo>
                          <a:pt x="5108" y="20"/>
                        </a:lnTo>
                        <a:lnTo>
                          <a:pt x="5108" y="194"/>
                        </a:lnTo>
                        <a:lnTo>
                          <a:pt x="5253" y="194"/>
                        </a:lnTo>
                        <a:lnTo>
                          <a:pt x="5253" y="87"/>
                        </a:lnTo>
                        <a:lnTo>
                          <a:pt x="5194" y="87"/>
                        </a:lnTo>
                        <a:lnTo>
                          <a:pt x="5194" y="107"/>
                        </a:lnTo>
                        <a:lnTo>
                          <a:pt x="5233" y="107"/>
                        </a:lnTo>
                        <a:lnTo>
                          <a:pt x="5233" y="174"/>
                        </a:lnTo>
                        <a:lnTo>
                          <a:pt x="5128" y="174"/>
                        </a:lnTo>
                        <a:lnTo>
                          <a:pt x="5128" y="20"/>
                        </a:lnTo>
                        <a:lnTo>
                          <a:pt x="5320" y="20"/>
                        </a:lnTo>
                        <a:lnTo>
                          <a:pt x="5320" y="194"/>
                        </a:lnTo>
                        <a:lnTo>
                          <a:pt x="5465" y="194"/>
                        </a:lnTo>
                        <a:lnTo>
                          <a:pt x="5465" y="87"/>
                        </a:lnTo>
                        <a:lnTo>
                          <a:pt x="5406" y="87"/>
                        </a:lnTo>
                        <a:lnTo>
                          <a:pt x="5406" y="107"/>
                        </a:lnTo>
                        <a:lnTo>
                          <a:pt x="5445" y="107"/>
                        </a:lnTo>
                        <a:lnTo>
                          <a:pt x="5445" y="174"/>
                        </a:lnTo>
                        <a:lnTo>
                          <a:pt x="5340" y="174"/>
                        </a:lnTo>
                        <a:lnTo>
                          <a:pt x="5340" y="20"/>
                        </a:lnTo>
                        <a:lnTo>
                          <a:pt x="5534" y="20"/>
                        </a:lnTo>
                        <a:lnTo>
                          <a:pt x="5534" y="194"/>
                        </a:lnTo>
                        <a:lnTo>
                          <a:pt x="5679" y="194"/>
                        </a:lnTo>
                        <a:lnTo>
                          <a:pt x="5679" y="87"/>
                        </a:lnTo>
                        <a:lnTo>
                          <a:pt x="5620" y="87"/>
                        </a:lnTo>
                        <a:lnTo>
                          <a:pt x="5620" y="107"/>
                        </a:lnTo>
                        <a:lnTo>
                          <a:pt x="5659" y="107"/>
                        </a:lnTo>
                        <a:lnTo>
                          <a:pt x="5659" y="174"/>
                        </a:lnTo>
                        <a:lnTo>
                          <a:pt x="5554" y="174"/>
                        </a:lnTo>
                        <a:lnTo>
                          <a:pt x="5554" y="20"/>
                        </a:lnTo>
                        <a:lnTo>
                          <a:pt x="5746" y="20"/>
                        </a:lnTo>
                        <a:lnTo>
                          <a:pt x="5746" y="194"/>
                        </a:lnTo>
                        <a:lnTo>
                          <a:pt x="5891" y="194"/>
                        </a:lnTo>
                        <a:lnTo>
                          <a:pt x="5891" y="87"/>
                        </a:lnTo>
                        <a:lnTo>
                          <a:pt x="5833" y="87"/>
                        </a:lnTo>
                        <a:lnTo>
                          <a:pt x="5833" y="107"/>
                        </a:lnTo>
                        <a:lnTo>
                          <a:pt x="5871" y="107"/>
                        </a:lnTo>
                        <a:lnTo>
                          <a:pt x="5871" y="174"/>
                        </a:lnTo>
                        <a:lnTo>
                          <a:pt x="5766" y="174"/>
                        </a:lnTo>
                        <a:lnTo>
                          <a:pt x="5766" y="20"/>
                        </a:lnTo>
                        <a:lnTo>
                          <a:pt x="5959" y="20"/>
                        </a:lnTo>
                        <a:lnTo>
                          <a:pt x="5959" y="194"/>
                        </a:lnTo>
                        <a:lnTo>
                          <a:pt x="6104" y="194"/>
                        </a:lnTo>
                        <a:lnTo>
                          <a:pt x="6104" y="87"/>
                        </a:lnTo>
                        <a:lnTo>
                          <a:pt x="6045" y="87"/>
                        </a:lnTo>
                        <a:lnTo>
                          <a:pt x="6045" y="107"/>
                        </a:lnTo>
                        <a:lnTo>
                          <a:pt x="6084" y="107"/>
                        </a:lnTo>
                        <a:lnTo>
                          <a:pt x="6084" y="174"/>
                        </a:lnTo>
                        <a:lnTo>
                          <a:pt x="5979" y="174"/>
                        </a:lnTo>
                        <a:lnTo>
                          <a:pt x="5979" y="20"/>
                        </a:lnTo>
                        <a:lnTo>
                          <a:pt x="6171" y="20"/>
                        </a:lnTo>
                        <a:lnTo>
                          <a:pt x="6171" y="194"/>
                        </a:lnTo>
                        <a:lnTo>
                          <a:pt x="6316" y="194"/>
                        </a:lnTo>
                        <a:lnTo>
                          <a:pt x="6316" y="87"/>
                        </a:lnTo>
                        <a:lnTo>
                          <a:pt x="6258" y="87"/>
                        </a:lnTo>
                        <a:lnTo>
                          <a:pt x="6258" y="107"/>
                        </a:lnTo>
                        <a:lnTo>
                          <a:pt x="6296" y="107"/>
                        </a:lnTo>
                        <a:lnTo>
                          <a:pt x="6296" y="174"/>
                        </a:lnTo>
                        <a:lnTo>
                          <a:pt x="6191" y="174"/>
                        </a:lnTo>
                        <a:lnTo>
                          <a:pt x="6191" y="20"/>
                        </a:lnTo>
                        <a:lnTo>
                          <a:pt x="6385" y="20"/>
                        </a:lnTo>
                        <a:lnTo>
                          <a:pt x="6385" y="194"/>
                        </a:lnTo>
                        <a:lnTo>
                          <a:pt x="6530" y="194"/>
                        </a:lnTo>
                        <a:lnTo>
                          <a:pt x="6530" y="87"/>
                        </a:lnTo>
                        <a:lnTo>
                          <a:pt x="6471" y="87"/>
                        </a:lnTo>
                        <a:lnTo>
                          <a:pt x="6471" y="107"/>
                        </a:lnTo>
                        <a:lnTo>
                          <a:pt x="6510" y="107"/>
                        </a:lnTo>
                        <a:lnTo>
                          <a:pt x="6510" y="174"/>
                        </a:lnTo>
                        <a:lnTo>
                          <a:pt x="6405" y="174"/>
                        </a:lnTo>
                        <a:lnTo>
                          <a:pt x="6405" y="20"/>
                        </a:lnTo>
                        <a:lnTo>
                          <a:pt x="6598" y="20"/>
                        </a:lnTo>
                        <a:lnTo>
                          <a:pt x="6598" y="194"/>
                        </a:lnTo>
                        <a:lnTo>
                          <a:pt x="6743" y="194"/>
                        </a:lnTo>
                        <a:lnTo>
                          <a:pt x="6743" y="87"/>
                        </a:lnTo>
                        <a:lnTo>
                          <a:pt x="6684" y="87"/>
                        </a:lnTo>
                        <a:lnTo>
                          <a:pt x="6684" y="107"/>
                        </a:lnTo>
                        <a:lnTo>
                          <a:pt x="6723" y="107"/>
                        </a:lnTo>
                        <a:lnTo>
                          <a:pt x="6723" y="174"/>
                        </a:lnTo>
                        <a:lnTo>
                          <a:pt x="6618" y="174"/>
                        </a:lnTo>
                        <a:lnTo>
                          <a:pt x="6618" y="20"/>
                        </a:lnTo>
                        <a:lnTo>
                          <a:pt x="6810" y="20"/>
                        </a:lnTo>
                        <a:lnTo>
                          <a:pt x="6810" y="194"/>
                        </a:lnTo>
                        <a:lnTo>
                          <a:pt x="6955" y="194"/>
                        </a:lnTo>
                        <a:lnTo>
                          <a:pt x="6955" y="87"/>
                        </a:lnTo>
                        <a:lnTo>
                          <a:pt x="6896" y="87"/>
                        </a:lnTo>
                        <a:lnTo>
                          <a:pt x="6896" y="107"/>
                        </a:lnTo>
                        <a:lnTo>
                          <a:pt x="6935" y="107"/>
                        </a:lnTo>
                        <a:lnTo>
                          <a:pt x="6935" y="174"/>
                        </a:lnTo>
                        <a:lnTo>
                          <a:pt x="6830" y="174"/>
                        </a:lnTo>
                        <a:lnTo>
                          <a:pt x="6830" y="20"/>
                        </a:lnTo>
                        <a:lnTo>
                          <a:pt x="7023" y="20"/>
                        </a:lnTo>
                        <a:lnTo>
                          <a:pt x="7023" y="194"/>
                        </a:lnTo>
                        <a:lnTo>
                          <a:pt x="7168" y="194"/>
                        </a:lnTo>
                        <a:lnTo>
                          <a:pt x="7168" y="87"/>
                        </a:lnTo>
                        <a:lnTo>
                          <a:pt x="7109" y="87"/>
                        </a:lnTo>
                        <a:lnTo>
                          <a:pt x="7109" y="107"/>
                        </a:lnTo>
                        <a:lnTo>
                          <a:pt x="7148" y="107"/>
                        </a:lnTo>
                        <a:lnTo>
                          <a:pt x="7148" y="174"/>
                        </a:lnTo>
                        <a:lnTo>
                          <a:pt x="7043" y="174"/>
                        </a:lnTo>
                        <a:lnTo>
                          <a:pt x="7043" y="20"/>
                        </a:lnTo>
                        <a:lnTo>
                          <a:pt x="7236" y="20"/>
                        </a:lnTo>
                        <a:lnTo>
                          <a:pt x="7236" y="194"/>
                        </a:lnTo>
                        <a:lnTo>
                          <a:pt x="7381" y="194"/>
                        </a:lnTo>
                        <a:lnTo>
                          <a:pt x="7381" y="87"/>
                        </a:lnTo>
                        <a:lnTo>
                          <a:pt x="7323" y="87"/>
                        </a:lnTo>
                        <a:lnTo>
                          <a:pt x="7323" y="107"/>
                        </a:lnTo>
                        <a:lnTo>
                          <a:pt x="7361" y="107"/>
                        </a:lnTo>
                        <a:lnTo>
                          <a:pt x="7361" y="174"/>
                        </a:lnTo>
                        <a:lnTo>
                          <a:pt x="7256" y="174"/>
                        </a:lnTo>
                        <a:lnTo>
                          <a:pt x="7256" y="20"/>
                        </a:lnTo>
                        <a:lnTo>
                          <a:pt x="7449" y="20"/>
                        </a:lnTo>
                        <a:lnTo>
                          <a:pt x="7449" y="194"/>
                        </a:lnTo>
                        <a:lnTo>
                          <a:pt x="7594" y="194"/>
                        </a:lnTo>
                        <a:lnTo>
                          <a:pt x="7594" y="87"/>
                        </a:lnTo>
                        <a:lnTo>
                          <a:pt x="7535" y="87"/>
                        </a:lnTo>
                        <a:lnTo>
                          <a:pt x="7535" y="107"/>
                        </a:lnTo>
                        <a:lnTo>
                          <a:pt x="7574" y="107"/>
                        </a:lnTo>
                        <a:lnTo>
                          <a:pt x="7574" y="174"/>
                        </a:lnTo>
                        <a:lnTo>
                          <a:pt x="7469" y="174"/>
                        </a:lnTo>
                        <a:lnTo>
                          <a:pt x="7469" y="20"/>
                        </a:lnTo>
                        <a:lnTo>
                          <a:pt x="7661" y="20"/>
                        </a:lnTo>
                        <a:lnTo>
                          <a:pt x="7661" y="0"/>
                        </a:lnTo>
                        <a:lnTo>
                          <a:pt x="7449" y="0"/>
                        </a:lnTo>
                        <a:close/>
                      </a:path>
                    </a:pathLst>
                  </a:custGeom>
                  <a:solidFill>
                    <a:srgbClr val="C27C2A"/>
                  </a:solidFill>
                  <a:ln>
                    <a:noFill/>
                  </a:ln>
                </p:spPr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sz="1350">
                      <a:latin typeface="+mn-lt"/>
                      <a:ea typeface="+mn-ea"/>
                    </a:endParaRPr>
                  </a:p>
                </p:txBody>
              </p:sp>
              <p:sp>
                <p:nvSpPr>
                  <p:cNvPr id="54" name="i$ļidê" descr="gg"/>
                  <p:cNvSpPr/>
                  <p:nvPr/>
                </p:nvSpPr>
                <p:spPr bwMode="auto">
                  <a:xfrm>
                    <a:off x="-3746" y="4477520"/>
                    <a:ext cx="9122926" cy="227397"/>
                  </a:xfrm>
                  <a:custGeom>
                    <a:avLst/>
                    <a:gdLst>
                      <a:gd name="T0" fmla="*/ 7641 w 7661"/>
                      <a:gd name="T1" fmla="*/ 174 h 194"/>
                      <a:gd name="T2" fmla="*/ 7322 w 7661"/>
                      <a:gd name="T3" fmla="*/ 87 h 194"/>
                      <a:gd name="T4" fmla="*/ 7090 w 7661"/>
                      <a:gd name="T5" fmla="*/ 107 h 194"/>
                      <a:gd name="T6" fmla="*/ 7022 w 7661"/>
                      <a:gd name="T7" fmla="*/ 174 h 194"/>
                      <a:gd name="T8" fmla="*/ 6897 w 7661"/>
                      <a:gd name="T9" fmla="*/ 20 h 194"/>
                      <a:gd name="T10" fmla="*/ 6724 w 7661"/>
                      <a:gd name="T11" fmla="*/ 107 h 194"/>
                      <a:gd name="T12" fmla="*/ 6596 w 7661"/>
                      <a:gd name="T13" fmla="*/ 0 h 194"/>
                      <a:gd name="T14" fmla="*/ 6576 w 7661"/>
                      <a:gd name="T15" fmla="*/ 20 h 194"/>
                      <a:gd name="T16" fmla="*/ 6297 w 7661"/>
                      <a:gd name="T17" fmla="*/ 87 h 194"/>
                      <a:gd name="T18" fmla="*/ 6026 w 7661"/>
                      <a:gd name="T19" fmla="*/ 0 h 194"/>
                      <a:gd name="T20" fmla="*/ 6151 w 7661"/>
                      <a:gd name="T21" fmla="*/ 174 h 194"/>
                      <a:gd name="T22" fmla="*/ 5834 w 7661"/>
                      <a:gd name="T23" fmla="*/ 87 h 194"/>
                      <a:gd name="T24" fmla="*/ 5600 w 7661"/>
                      <a:gd name="T25" fmla="*/ 107 h 194"/>
                      <a:gd name="T26" fmla="*/ 5532 w 7661"/>
                      <a:gd name="T27" fmla="*/ 174 h 194"/>
                      <a:gd name="T28" fmla="*/ 5407 w 7661"/>
                      <a:gd name="T29" fmla="*/ 20 h 194"/>
                      <a:gd name="T30" fmla="*/ 5234 w 7661"/>
                      <a:gd name="T31" fmla="*/ 107 h 194"/>
                      <a:gd name="T32" fmla="*/ 5107 w 7661"/>
                      <a:gd name="T33" fmla="*/ 0 h 194"/>
                      <a:gd name="T34" fmla="*/ 5087 w 7661"/>
                      <a:gd name="T35" fmla="*/ 20 h 194"/>
                      <a:gd name="T36" fmla="*/ 4807 w 7661"/>
                      <a:gd name="T37" fmla="*/ 87 h 194"/>
                      <a:gd name="T38" fmla="*/ 4536 w 7661"/>
                      <a:gd name="T39" fmla="*/ 0 h 194"/>
                      <a:gd name="T40" fmla="*/ 4661 w 7661"/>
                      <a:gd name="T41" fmla="*/ 174 h 194"/>
                      <a:gd name="T42" fmla="*/ 4344 w 7661"/>
                      <a:gd name="T43" fmla="*/ 87 h 194"/>
                      <a:gd name="T44" fmla="*/ 4111 w 7661"/>
                      <a:gd name="T45" fmla="*/ 107 h 194"/>
                      <a:gd name="T46" fmla="*/ 4042 w 7661"/>
                      <a:gd name="T47" fmla="*/ 174 h 194"/>
                      <a:gd name="T48" fmla="*/ 3917 w 7661"/>
                      <a:gd name="T49" fmla="*/ 20 h 194"/>
                      <a:gd name="T50" fmla="*/ 3744 w 7661"/>
                      <a:gd name="T51" fmla="*/ 107 h 194"/>
                      <a:gd name="T52" fmla="*/ 3617 w 7661"/>
                      <a:gd name="T53" fmla="*/ 0 h 194"/>
                      <a:gd name="T54" fmla="*/ 3597 w 7661"/>
                      <a:gd name="T55" fmla="*/ 20 h 194"/>
                      <a:gd name="T56" fmla="*/ 3319 w 7661"/>
                      <a:gd name="T57" fmla="*/ 87 h 194"/>
                      <a:gd name="T58" fmla="*/ 3046 w 7661"/>
                      <a:gd name="T59" fmla="*/ 0 h 194"/>
                      <a:gd name="T60" fmla="*/ 3171 w 7661"/>
                      <a:gd name="T61" fmla="*/ 174 h 194"/>
                      <a:gd name="T62" fmla="*/ 2854 w 7661"/>
                      <a:gd name="T63" fmla="*/ 87 h 194"/>
                      <a:gd name="T64" fmla="*/ 2621 w 7661"/>
                      <a:gd name="T65" fmla="*/ 107 h 194"/>
                      <a:gd name="T66" fmla="*/ 2554 w 7661"/>
                      <a:gd name="T67" fmla="*/ 174 h 194"/>
                      <a:gd name="T68" fmla="*/ 2429 w 7661"/>
                      <a:gd name="T69" fmla="*/ 20 h 194"/>
                      <a:gd name="T70" fmla="*/ 2254 w 7661"/>
                      <a:gd name="T71" fmla="*/ 107 h 194"/>
                      <a:gd name="T72" fmla="*/ 2127 w 7661"/>
                      <a:gd name="T73" fmla="*/ 0 h 194"/>
                      <a:gd name="T74" fmla="*/ 2107 w 7661"/>
                      <a:gd name="T75" fmla="*/ 20 h 194"/>
                      <a:gd name="T76" fmla="*/ 1829 w 7661"/>
                      <a:gd name="T77" fmla="*/ 87 h 194"/>
                      <a:gd name="T78" fmla="*/ 1557 w 7661"/>
                      <a:gd name="T79" fmla="*/ 0 h 194"/>
                      <a:gd name="T80" fmla="*/ 1682 w 7661"/>
                      <a:gd name="T81" fmla="*/ 174 h 194"/>
                      <a:gd name="T82" fmla="*/ 1364 w 7661"/>
                      <a:gd name="T83" fmla="*/ 87 h 194"/>
                      <a:gd name="T84" fmla="*/ 1131 w 7661"/>
                      <a:gd name="T85" fmla="*/ 107 h 194"/>
                      <a:gd name="T86" fmla="*/ 1064 w 7661"/>
                      <a:gd name="T87" fmla="*/ 174 h 194"/>
                      <a:gd name="T88" fmla="*/ 939 w 7661"/>
                      <a:gd name="T89" fmla="*/ 20 h 194"/>
                      <a:gd name="T90" fmla="*/ 765 w 7661"/>
                      <a:gd name="T91" fmla="*/ 107 h 194"/>
                      <a:gd name="T92" fmla="*/ 637 w 7661"/>
                      <a:gd name="T93" fmla="*/ 0 h 194"/>
                      <a:gd name="T94" fmla="*/ 617 w 7661"/>
                      <a:gd name="T95" fmla="*/ 20 h 194"/>
                      <a:gd name="T96" fmla="*/ 339 w 7661"/>
                      <a:gd name="T97" fmla="*/ 87 h 194"/>
                      <a:gd name="T98" fmla="*/ 67 w 7661"/>
                      <a:gd name="T99" fmla="*/ 0 h 194"/>
                      <a:gd name="T100" fmla="*/ 192 w 7661"/>
                      <a:gd name="T101" fmla="*/ 174 h 194"/>
                      <a:gd name="T102" fmla="*/ 1064 w 7661"/>
                      <a:gd name="T103" fmla="*/ 194 h 194"/>
                      <a:gd name="T104" fmla="*/ 2554 w 7661"/>
                      <a:gd name="T105" fmla="*/ 194 h 194"/>
                      <a:gd name="T106" fmla="*/ 4042 w 7661"/>
                      <a:gd name="T107" fmla="*/ 194 h 194"/>
                      <a:gd name="T108" fmla="*/ 5532 w 7661"/>
                      <a:gd name="T109" fmla="*/ 194 h 194"/>
                      <a:gd name="T110" fmla="*/ 7022 w 7661"/>
                      <a:gd name="T111" fmla="*/ 194 h 19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  <a:cxn ang="0">
                        <a:pos x="T110" y="T111"/>
                      </a:cxn>
                    </a:cxnLst>
                    <a:rect l="0" t="0" r="r" b="b"/>
                    <a:pathLst>
                      <a:path w="7661" h="194">
                        <a:moveTo>
                          <a:pt x="7516" y="107"/>
                        </a:moveTo>
                        <a:lnTo>
                          <a:pt x="7575" y="107"/>
                        </a:lnTo>
                        <a:lnTo>
                          <a:pt x="7575" y="87"/>
                        </a:lnTo>
                        <a:lnTo>
                          <a:pt x="7536" y="87"/>
                        </a:lnTo>
                        <a:lnTo>
                          <a:pt x="7536" y="20"/>
                        </a:lnTo>
                        <a:lnTo>
                          <a:pt x="7641" y="20"/>
                        </a:lnTo>
                        <a:lnTo>
                          <a:pt x="7641" y="174"/>
                        </a:lnTo>
                        <a:lnTo>
                          <a:pt x="7447" y="174"/>
                        </a:lnTo>
                        <a:lnTo>
                          <a:pt x="7447" y="0"/>
                        </a:lnTo>
                        <a:lnTo>
                          <a:pt x="7302" y="0"/>
                        </a:lnTo>
                        <a:lnTo>
                          <a:pt x="7302" y="107"/>
                        </a:lnTo>
                        <a:lnTo>
                          <a:pt x="7361" y="107"/>
                        </a:lnTo>
                        <a:lnTo>
                          <a:pt x="7361" y="87"/>
                        </a:lnTo>
                        <a:lnTo>
                          <a:pt x="7322" y="87"/>
                        </a:lnTo>
                        <a:lnTo>
                          <a:pt x="7322" y="20"/>
                        </a:lnTo>
                        <a:lnTo>
                          <a:pt x="7427" y="20"/>
                        </a:lnTo>
                        <a:lnTo>
                          <a:pt x="7427" y="174"/>
                        </a:lnTo>
                        <a:lnTo>
                          <a:pt x="7235" y="174"/>
                        </a:lnTo>
                        <a:lnTo>
                          <a:pt x="7235" y="0"/>
                        </a:lnTo>
                        <a:lnTo>
                          <a:pt x="7090" y="0"/>
                        </a:lnTo>
                        <a:lnTo>
                          <a:pt x="7090" y="107"/>
                        </a:lnTo>
                        <a:lnTo>
                          <a:pt x="7149" y="107"/>
                        </a:lnTo>
                        <a:lnTo>
                          <a:pt x="7149" y="87"/>
                        </a:lnTo>
                        <a:lnTo>
                          <a:pt x="7110" y="87"/>
                        </a:lnTo>
                        <a:lnTo>
                          <a:pt x="7110" y="20"/>
                        </a:lnTo>
                        <a:lnTo>
                          <a:pt x="7215" y="20"/>
                        </a:lnTo>
                        <a:lnTo>
                          <a:pt x="7215" y="174"/>
                        </a:lnTo>
                        <a:lnTo>
                          <a:pt x="7022" y="174"/>
                        </a:lnTo>
                        <a:lnTo>
                          <a:pt x="7022" y="0"/>
                        </a:lnTo>
                        <a:lnTo>
                          <a:pt x="6877" y="0"/>
                        </a:lnTo>
                        <a:lnTo>
                          <a:pt x="6877" y="107"/>
                        </a:lnTo>
                        <a:lnTo>
                          <a:pt x="6936" y="107"/>
                        </a:lnTo>
                        <a:lnTo>
                          <a:pt x="6936" y="87"/>
                        </a:lnTo>
                        <a:lnTo>
                          <a:pt x="6897" y="87"/>
                        </a:lnTo>
                        <a:lnTo>
                          <a:pt x="6897" y="20"/>
                        </a:lnTo>
                        <a:lnTo>
                          <a:pt x="7002" y="20"/>
                        </a:lnTo>
                        <a:lnTo>
                          <a:pt x="7002" y="174"/>
                        </a:lnTo>
                        <a:lnTo>
                          <a:pt x="6810" y="174"/>
                        </a:lnTo>
                        <a:lnTo>
                          <a:pt x="6810" y="0"/>
                        </a:lnTo>
                        <a:lnTo>
                          <a:pt x="6665" y="0"/>
                        </a:lnTo>
                        <a:lnTo>
                          <a:pt x="6665" y="107"/>
                        </a:lnTo>
                        <a:lnTo>
                          <a:pt x="6724" y="107"/>
                        </a:lnTo>
                        <a:lnTo>
                          <a:pt x="6724" y="87"/>
                        </a:lnTo>
                        <a:lnTo>
                          <a:pt x="6685" y="87"/>
                        </a:lnTo>
                        <a:lnTo>
                          <a:pt x="6685" y="20"/>
                        </a:lnTo>
                        <a:lnTo>
                          <a:pt x="6790" y="20"/>
                        </a:lnTo>
                        <a:lnTo>
                          <a:pt x="6790" y="174"/>
                        </a:lnTo>
                        <a:lnTo>
                          <a:pt x="6596" y="174"/>
                        </a:lnTo>
                        <a:lnTo>
                          <a:pt x="6596" y="0"/>
                        </a:lnTo>
                        <a:lnTo>
                          <a:pt x="6451" y="0"/>
                        </a:lnTo>
                        <a:lnTo>
                          <a:pt x="6451" y="107"/>
                        </a:lnTo>
                        <a:lnTo>
                          <a:pt x="6510" y="107"/>
                        </a:lnTo>
                        <a:lnTo>
                          <a:pt x="6510" y="87"/>
                        </a:lnTo>
                        <a:lnTo>
                          <a:pt x="6471" y="87"/>
                        </a:lnTo>
                        <a:lnTo>
                          <a:pt x="6471" y="20"/>
                        </a:lnTo>
                        <a:lnTo>
                          <a:pt x="6576" y="20"/>
                        </a:lnTo>
                        <a:lnTo>
                          <a:pt x="6576" y="174"/>
                        </a:lnTo>
                        <a:lnTo>
                          <a:pt x="6384" y="174"/>
                        </a:lnTo>
                        <a:lnTo>
                          <a:pt x="6384" y="0"/>
                        </a:lnTo>
                        <a:lnTo>
                          <a:pt x="6239" y="0"/>
                        </a:lnTo>
                        <a:lnTo>
                          <a:pt x="6239" y="107"/>
                        </a:lnTo>
                        <a:lnTo>
                          <a:pt x="6297" y="107"/>
                        </a:lnTo>
                        <a:lnTo>
                          <a:pt x="6297" y="87"/>
                        </a:lnTo>
                        <a:lnTo>
                          <a:pt x="6259" y="87"/>
                        </a:lnTo>
                        <a:lnTo>
                          <a:pt x="6259" y="20"/>
                        </a:lnTo>
                        <a:lnTo>
                          <a:pt x="6364" y="20"/>
                        </a:lnTo>
                        <a:lnTo>
                          <a:pt x="6364" y="174"/>
                        </a:lnTo>
                        <a:lnTo>
                          <a:pt x="6171" y="174"/>
                        </a:lnTo>
                        <a:lnTo>
                          <a:pt x="6171" y="0"/>
                        </a:lnTo>
                        <a:lnTo>
                          <a:pt x="6026" y="0"/>
                        </a:lnTo>
                        <a:lnTo>
                          <a:pt x="6026" y="107"/>
                        </a:lnTo>
                        <a:lnTo>
                          <a:pt x="6085" y="107"/>
                        </a:lnTo>
                        <a:lnTo>
                          <a:pt x="6085" y="87"/>
                        </a:lnTo>
                        <a:lnTo>
                          <a:pt x="6046" y="87"/>
                        </a:lnTo>
                        <a:lnTo>
                          <a:pt x="6046" y="20"/>
                        </a:lnTo>
                        <a:lnTo>
                          <a:pt x="6151" y="20"/>
                        </a:lnTo>
                        <a:lnTo>
                          <a:pt x="6151" y="174"/>
                        </a:lnTo>
                        <a:lnTo>
                          <a:pt x="5959" y="174"/>
                        </a:lnTo>
                        <a:lnTo>
                          <a:pt x="5959" y="0"/>
                        </a:lnTo>
                        <a:lnTo>
                          <a:pt x="5814" y="0"/>
                        </a:lnTo>
                        <a:lnTo>
                          <a:pt x="5814" y="107"/>
                        </a:lnTo>
                        <a:lnTo>
                          <a:pt x="5872" y="107"/>
                        </a:lnTo>
                        <a:lnTo>
                          <a:pt x="5872" y="87"/>
                        </a:lnTo>
                        <a:lnTo>
                          <a:pt x="5834" y="87"/>
                        </a:lnTo>
                        <a:lnTo>
                          <a:pt x="5834" y="20"/>
                        </a:lnTo>
                        <a:lnTo>
                          <a:pt x="5939" y="20"/>
                        </a:lnTo>
                        <a:lnTo>
                          <a:pt x="5939" y="174"/>
                        </a:lnTo>
                        <a:lnTo>
                          <a:pt x="5745" y="174"/>
                        </a:lnTo>
                        <a:lnTo>
                          <a:pt x="5745" y="0"/>
                        </a:lnTo>
                        <a:lnTo>
                          <a:pt x="5600" y="0"/>
                        </a:lnTo>
                        <a:lnTo>
                          <a:pt x="5600" y="107"/>
                        </a:lnTo>
                        <a:lnTo>
                          <a:pt x="5659" y="107"/>
                        </a:lnTo>
                        <a:lnTo>
                          <a:pt x="5659" y="87"/>
                        </a:lnTo>
                        <a:lnTo>
                          <a:pt x="5620" y="87"/>
                        </a:lnTo>
                        <a:lnTo>
                          <a:pt x="5620" y="20"/>
                        </a:lnTo>
                        <a:lnTo>
                          <a:pt x="5725" y="20"/>
                        </a:lnTo>
                        <a:lnTo>
                          <a:pt x="5725" y="174"/>
                        </a:lnTo>
                        <a:lnTo>
                          <a:pt x="5532" y="174"/>
                        </a:lnTo>
                        <a:lnTo>
                          <a:pt x="5532" y="0"/>
                        </a:lnTo>
                        <a:lnTo>
                          <a:pt x="5387" y="0"/>
                        </a:lnTo>
                        <a:lnTo>
                          <a:pt x="5387" y="107"/>
                        </a:lnTo>
                        <a:lnTo>
                          <a:pt x="5446" y="107"/>
                        </a:lnTo>
                        <a:lnTo>
                          <a:pt x="5446" y="87"/>
                        </a:lnTo>
                        <a:lnTo>
                          <a:pt x="5407" y="87"/>
                        </a:lnTo>
                        <a:lnTo>
                          <a:pt x="5407" y="20"/>
                        </a:lnTo>
                        <a:lnTo>
                          <a:pt x="5512" y="20"/>
                        </a:lnTo>
                        <a:lnTo>
                          <a:pt x="5512" y="174"/>
                        </a:lnTo>
                        <a:lnTo>
                          <a:pt x="5320" y="174"/>
                        </a:lnTo>
                        <a:lnTo>
                          <a:pt x="5320" y="0"/>
                        </a:lnTo>
                        <a:lnTo>
                          <a:pt x="5175" y="0"/>
                        </a:lnTo>
                        <a:lnTo>
                          <a:pt x="5175" y="107"/>
                        </a:lnTo>
                        <a:lnTo>
                          <a:pt x="5234" y="107"/>
                        </a:lnTo>
                        <a:lnTo>
                          <a:pt x="5234" y="87"/>
                        </a:lnTo>
                        <a:lnTo>
                          <a:pt x="5195" y="87"/>
                        </a:lnTo>
                        <a:lnTo>
                          <a:pt x="5195" y="20"/>
                        </a:lnTo>
                        <a:lnTo>
                          <a:pt x="5300" y="20"/>
                        </a:lnTo>
                        <a:lnTo>
                          <a:pt x="5300" y="174"/>
                        </a:lnTo>
                        <a:lnTo>
                          <a:pt x="5107" y="174"/>
                        </a:lnTo>
                        <a:lnTo>
                          <a:pt x="5107" y="0"/>
                        </a:lnTo>
                        <a:lnTo>
                          <a:pt x="4962" y="0"/>
                        </a:lnTo>
                        <a:lnTo>
                          <a:pt x="4962" y="107"/>
                        </a:lnTo>
                        <a:lnTo>
                          <a:pt x="5021" y="107"/>
                        </a:lnTo>
                        <a:lnTo>
                          <a:pt x="5021" y="87"/>
                        </a:lnTo>
                        <a:lnTo>
                          <a:pt x="4982" y="87"/>
                        </a:lnTo>
                        <a:lnTo>
                          <a:pt x="4982" y="20"/>
                        </a:lnTo>
                        <a:lnTo>
                          <a:pt x="5087" y="20"/>
                        </a:lnTo>
                        <a:lnTo>
                          <a:pt x="5087" y="174"/>
                        </a:lnTo>
                        <a:lnTo>
                          <a:pt x="4894" y="174"/>
                        </a:lnTo>
                        <a:lnTo>
                          <a:pt x="4894" y="0"/>
                        </a:lnTo>
                        <a:lnTo>
                          <a:pt x="4749" y="0"/>
                        </a:lnTo>
                        <a:lnTo>
                          <a:pt x="4749" y="107"/>
                        </a:lnTo>
                        <a:lnTo>
                          <a:pt x="4807" y="107"/>
                        </a:lnTo>
                        <a:lnTo>
                          <a:pt x="4807" y="87"/>
                        </a:lnTo>
                        <a:lnTo>
                          <a:pt x="4769" y="87"/>
                        </a:lnTo>
                        <a:lnTo>
                          <a:pt x="4769" y="20"/>
                        </a:lnTo>
                        <a:lnTo>
                          <a:pt x="4874" y="20"/>
                        </a:lnTo>
                        <a:lnTo>
                          <a:pt x="4874" y="174"/>
                        </a:lnTo>
                        <a:lnTo>
                          <a:pt x="4681" y="174"/>
                        </a:lnTo>
                        <a:lnTo>
                          <a:pt x="4681" y="0"/>
                        </a:lnTo>
                        <a:lnTo>
                          <a:pt x="4536" y="0"/>
                        </a:lnTo>
                        <a:lnTo>
                          <a:pt x="4536" y="107"/>
                        </a:lnTo>
                        <a:lnTo>
                          <a:pt x="4595" y="107"/>
                        </a:lnTo>
                        <a:lnTo>
                          <a:pt x="4595" y="87"/>
                        </a:lnTo>
                        <a:lnTo>
                          <a:pt x="4556" y="87"/>
                        </a:lnTo>
                        <a:lnTo>
                          <a:pt x="4556" y="20"/>
                        </a:lnTo>
                        <a:lnTo>
                          <a:pt x="4661" y="20"/>
                        </a:lnTo>
                        <a:lnTo>
                          <a:pt x="4661" y="174"/>
                        </a:lnTo>
                        <a:lnTo>
                          <a:pt x="4469" y="174"/>
                        </a:lnTo>
                        <a:lnTo>
                          <a:pt x="4469" y="0"/>
                        </a:lnTo>
                        <a:lnTo>
                          <a:pt x="4324" y="0"/>
                        </a:lnTo>
                        <a:lnTo>
                          <a:pt x="4324" y="107"/>
                        </a:lnTo>
                        <a:lnTo>
                          <a:pt x="4382" y="107"/>
                        </a:lnTo>
                        <a:lnTo>
                          <a:pt x="4382" y="87"/>
                        </a:lnTo>
                        <a:lnTo>
                          <a:pt x="4344" y="87"/>
                        </a:lnTo>
                        <a:lnTo>
                          <a:pt x="4344" y="20"/>
                        </a:lnTo>
                        <a:lnTo>
                          <a:pt x="4449" y="20"/>
                        </a:lnTo>
                        <a:lnTo>
                          <a:pt x="4449" y="174"/>
                        </a:lnTo>
                        <a:lnTo>
                          <a:pt x="4256" y="174"/>
                        </a:lnTo>
                        <a:lnTo>
                          <a:pt x="4256" y="0"/>
                        </a:lnTo>
                        <a:lnTo>
                          <a:pt x="4111" y="0"/>
                        </a:lnTo>
                        <a:lnTo>
                          <a:pt x="4111" y="107"/>
                        </a:lnTo>
                        <a:lnTo>
                          <a:pt x="4170" y="107"/>
                        </a:lnTo>
                        <a:lnTo>
                          <a:pt x="4170" y="87"/>
                        </a:lnTo>
                        <a:lnTo>
                          <a:pt x="4131" y="87"/>
                        </a:lnTo>
                        <a:lnTo>
                          <a:pt x="4131" y="20"/>
                        </a:lnTo>
                        <a:lnTo>
                          <a:pt x="4236" y="20"/>
                        </a:lnTo>
                        <a:lnTo>
                          <a:pt x="4236" y="174"/>
                        </a:lnTo>
                        <a:lnTo>
                          <a:pt x="4042" y="174"/>
                        </a:lnTo>
                        <a:lnTo>
                          <a:pt x="4042" y="0"/>
                        </a:lnTo>
                        <a:lnTo>
                          <a:pt x="3897" y="0"/>
                        </a:lnTo>
                        <a:lnTo>
                          <a:pt x="3897" y="107"/>
                        </a:lnTo>
                        <a:lnTo>
                          <a:pt x="3956" y="107"/>
                        </a:lnTo>
                        <a:lnTo>
                          <a:pt x="3956" y="87"/>
                        </a:lnTo>
                        <a:lnTo>
                          <a:pt x="3917" y="87"/>
                        </a:lnTo>
                        <a:lnTo>
                          <a:pt x="3917" y="20"/>
                        </a:lnTo>
                        <a:lnTo>
                          <a:pt x="4022" y="20"/>
                        </a:lnTo>
                        <a:lnTo>
                          <a:pt x="4022" y="174"/>
                        </a:lnTo>
                        <a:lnTo>
                          <a:pt x="3830" y="174"/>
                        </a:lnTo>
                        <a:lnTo>
                          <a:pt x="3830" y="0"/>
                        </a:lnTo>
                        <a:lnTo>
                          <a:pt x="3685" y="0"/>
                        </a:lnTo>
                        <a:lnTo>
                          <a:pt x="3685" y="107"/>
                        </a:lnTo>
                        <a:lnTo>
                          <a:pt x="3744" y="107"/>
                        </a:lnTo>
                        <a:lnTo>
                          <a:pt x="3744" y="87"/>
                        </a:lnTo>
                        <a:lnTo>
                          <a:pt x="3705" y="87"/>
                        </a:lnTo>
                        <a:lnTo>
                          <a:pt x="3705" y="20"/>
                        </a:lnTo>
                        <a:lnTo>
                          <a:pt x="3810" y="20"/>
                        </a:lnTo>
                        <a:lnTo>
                          <a:pt x="3810" y="174"/>
                        </a:lnTo>
                        <a:lnTo>
                          <a:pt x="3617" y="174"/>
                        </a:lnTo>
                        <a:lnTo>
                          <a:pt x="3617" y="0"/>
                        </a:lnTo>
                        <a:lnTo>
                          <a:pt x="3472" y="0"/>
                        </a:lnTo>
                        <a:lnTo>
                          <a:pt x="3472" y="107"/>
                        </a:lnTo>
                        <a:lnTo>
                          <a:pt x="3531" y="107"/>
                        </a:lnTo>
                        <a:lnTo>
                          <a:pt x="3531" y="87"/>
                        </a:lnTo>
                        <a:lnTo>
                          <a:pt x="3492" y="87"/>
                        </a:lnTo>
                        <a:lnTo>
                          <a:pt x="3492" y="20"/>
                        </a:lnTo>
                        <a:lnTo>
                          <a:pt x="3597" y="20"/>
                        </a:lnTo>
                        <a:lnTo>
                          <a:pt x="3597" y="174"/>
                        </a:lnTo>
                        <a:lnTo>
                          <a:pt x="3405" y="174"/>
                        </a:lnTo>
                        <a:lnTo>
                          <a:pt x="3405" y="0"/>
                        </a:lnTo>
                        <a:lnTo>
                          <a:pt x="3260" y="0"/>
                        </a:lnTo>
                        <a:lnTo>
                          <a:pt x="3260" y="107"/>
                        </a:lnTo>
                        <a:lnTo>
                          <a:pt x="3319" y="107"/>
                        </a:lnTo>
                        <a:lnTo>
                          <a:pt x="3319" y="87"/>
                        </a:lnTo>
                        <a:lnTo>
                          <a:pt x="3280" y="87"/>
                        </a:lnTo>
                        <a:lnTo>
                          <a:pt x="3280" y="20"/>
                        </a:lnTo>
                        <a:lnTo>
                          <a:pt x="3385" y="20"/>
                        </a:lnTo>
                        <a:lnTo>
                          <a:pt x="3385" y="174"/>
                        </a:lnTo>
                        <a:lnTo>
                          <a:pt x="3191" y="174"/>
                        </a:lnTo>
                        <a:lnTo>
                          <a:pt x="3191" y="0"/>
                        </a:lnTo>
                        <a:lnTo>
                          <a:pt x="3046" y="0"/>
                        </a:lnTo>
                        <a:lnTo>
                          <a:pt x="3046" y="107"/>
                        </a:lnTo>
                        <a:lnTo>
                          <a:pt x="3105" y="107"/>
                        </a:lnTo>
                        <a:lnTo>
                          <a:pt x="3105" y="87"/>
                        </a:lnTo>
                        <a:lnTo>
                          <a:pt x="3066" y="87"/>
                        </a:lnTo>
                        <a:lnTo>
                          <a:pt x="3066" y="20"/>
                        </a:lnTo>
                        <a:lnTo>
                          <a:pt x="3171" y="20"/>
                        </a:lnTo>
                        <a:lnTo>
                          <a:pt x="3171" y="174"/>
                        </a:lnTo>
                        <a:lnTo>
                          <a:pt x="2979" y="174"/>
                        </a:lnTo>
                        <a:lnTo>
                          <a:pt x="2979" y="0"/>
                        </a:lnTo>
                        <a:lnTo>
                          <a:pt x="2834" y="0"/>
                        </a:lnTo>
                        <a:lnTo>
                          <a:pt x="2834" y="107"/>
                        </a:lnTo>
                        <a:lnTo>
                          <a:pt x="2892" y="107"/>
                        </a:lnTo>
                        <a:lnTo>
                          <a:pt x="2892" y="87"/>
                        </a:lnTo>
                        <a:lnTo>
                          <a:pt x="2854" y="87"/>
                        </a:lnTo>
                        <a:lnTo>
                          <a:pt x="2854" y="20"/>
                        </a:lnTo>
                        <a:lnTo>
                          <a:pt x="2959" y="20"/>
                        </a:lnTo>
                        <a:lnTo>
                          <a:pt x="2959" y="174"/>
                        </a:lnTo>
                        <a:lnTo>
                          <a:pt x="2766" y="174"/>
                        </a:lnTo>
                        <a:lnTo>
                          <a:pt x="2766" y="0"/>
                        </a:lnTo>
                        <a:lnTo>
                          <a:pt x="2621" y="0"/>
                        </a:lnTo>
                        <a:lnTo>
                          <a:pt x="2621" y="107"/>
                        </a:lnTo>
                        <a:lnTo>
                          <a:pt x="2680" y="107"/>
                        </a:lnTo>
                        <a:lnTo>
                          <a:pt x="2680" y="87"/>
                        </a:lnTo>
                        <a:lnTo>
                          <a:pt x="2641" y="87"/>
                        </a:lnTo>
                        <a:lnTo>
                          <a:pt x="2641" y="20"/>
                        </a:lnTo>
                        <a:lnTo>
                          <a:pt x="2746" y="20"/>
                        </a:lnTo>
                        <a:lnTo>
                          <a:pt x="2746" y="174"/>
                        </a:lnTo>
                        <a:lnTo>
                          <a:pt x="2554" y="174"/>
                        </a:lnTo>
                        <a:lnTo>
                          <a:pt x="2554" y="0"/>
                        </a:lnTo>
                        <a:lnTo>
                          <a:pt x="2409" y="0"/>
                        </a:lnTo>
                        <a:lnTo>
                          <a:pt x="2409" y="107"/>
                        </a:lnTo>
                        <a:lnTo>
                          <a:pt x="2467" y="107"/>
                        </a:lnTo>
                        <a:lnTo>
                          <a:pt x="2467" y="87"/>
                        </a:lnTo>
                        <a:lnTo>
                          <a:pt x="2429" y="87"/>
                        </a:lnTo>
                        <a:lnTo>
                          <a:pt x="2429" y="20"/>
                        </a:lnTo>
                        <a:lnTo>
                          <a:pt x="2534" y="20"/>
                        </a:lnTo>
                        <a:lnTo>
                          <a:pt x="2534" y="174"/>
                        </a:lnTo>
                        <a:lnTo>
                          <a:pt x="2340" y="174"/>
                        </a:lnTo>
                        <a:lnTo>
                          <a:pt x="2340" y="0"/>
                        </a:lnTo>
                        <a:lnTo>
                          <a:pt x="2195" y="0"/>
                        </a:lnTo>
                        <a:lnTo>
                          <a:pt x="2195" y="107"/>
                        </a:lnTo>
                        <a:lnTo>
                          <a:pt x="2254" y="107"/>
                        </a:lnTo>
                        <a:lnTo>
                          <a:pt x="2254" y="87"/>
                        </a:lnTo>
                        <a:lnTo>
                          <a:pt x="2215" y="87"/>
                        </a:lnTo>
                        <a:lnTo>
                          <a:pt x="2215" y="20"/>
                        </a:lnTo>
                        <a:lnTo>
                          <a:pt x="2320" y="20"/>
                        </a:lnTo>
                        <a:lnTo>
                          <a:pt x="2320" y="174"/>
                        </a:lnTo>
                        <a:lnTo>
                          <a:pt x="2127" y="174"/>
                        </a:lnTo>
                        <a:lnTo>
                          <a:pt x="2127" y="0"/>
                        </a:lnTo>
                        <a:lnTo>
                          <a:pt x="1982" y="0"/>
                        </a:lnTo>
                        <a:lnTo>
                          <a:pt x="1982" y="107"/>
                        </a:lnTo>
                        <a:lnTo>
                          <a:pt x="2041" y="107"/>
                        </a:lnTo>
                        <a:lnTo>
                          <a:pt x="2041" y="87"/>
                        </a:lnTo>
                        <a:lnTo>
                          <a:pt x="2002" y="87"/>
                        </a:lnTo>
                        <a:lnTo>
                          <a:pt x="2002" y="20"/>
                        </a:lnTo>
                        <a:lnTo>
                          <a:pt x="2107" y="20"/>
                        </a:lnTo>
                        <a:lnTo>
                          <a:pt x="2107" y="174"/>
                        </a:lnTo>
                        <a:lnTo>
                          <a:pt x="1915" y="174"/>
                        </a:lnTo>
                        <a:lnTo>
                          <a:pt x="1915" y="0"/>
                        </a:lnTo>
                        <a:lnTo>
                          <a:pt x="1770" y="0"/>
                        </a:lnTo>
                        <a:lnTo>
                          <a:pt x="1770" y="107"/>
                        </a:lnTo>
                        <a:lnTo>
                          <a:pt x="1829" y="107"/>
                        </a:lnTo>
                        <a:lnTo>
                          <a:pt x="1829" y="87"/>
                        </a:lnTo>
                        <a:lnTo>
                          <a:pt x="1790" y="87"/>
                        </a:lnTo>
                        <a:lnTo>
                          <a:pt x="1790" y="20"/>
                        </a:lnTo>
                        <a:lnTo>
                          <a:pt x="1895" y="20"/>
                        </a:lnTo>
                        <a:lnTo>
                          <a:pt x="1895" y="174"/>
                        </a:lnTo>
                        <a:lnTo>
                          <a:pt x="1702" y="174"/>
                        </a:lnTo>
                        <a:lnTo>
                          <a:pt x="1702" y="0"/>
                        </a:lnTo>
                        <a:lnTo>
                          <a:pt x="1557" y="0"/>
                        </a:lnTo>
                        <a:lnTo>
                          <a:pt x="1557" y="107"/>
                        </a:lnTo>
                        <a:lnTo>
                          <a:pt x="1616" y="107"/>
                        </a:lnTo>
                        <a:lnTo>
                          <a:pt x="1616" y="87"/>
                        </a:lnTo>
                        <a:lnTo>
                          <a:pt x="1577" y="87"/>
                        </a:lnTo>
                        <a:lnTo>
                          <a:pt x="1577" y="20"/>
                        </a:lnTo>
                        <a:lnTo>
                          <a:pt x="1682" y="20"/>
                        </a:lnTo>
                        <a:lnTo>
                          <a:pt x="1682" y="174"/>
                        </a:lnTo>
                        <a:lnTo>
                          <a:pt x="1489" y="174"/>
                        </a:lnTo>
                        <a:lnTo>
                          <a:pt x="1489" y="0"/>
                        </a:lnTo>
                        <a:lnTo>
                          <a:pt x="1344" y="0"/>
                        </a:lnTo>
                        <a:lnTo>
                          <a:pt x="1344" y="107"/>
                        </a:lnTo>
                        <a:lnTo>
                          <a:pt x="1402" y="107"/>
                        </a:lnTo>
                        <a:lnTo>
                          <a:pt x="1402" y="87"/>
                        </a:lnTo>
                        <a:lnTo>
                          <a:pt x="1364" y="87"/>
                        </a:lnTo>
                        <a:lnTo>
                          <a:pt x="1364" y="20"/>
                        </a:lnTo>
                        <a:lnTo>
                          <a:pt x="1469" y="20"/>
                        </a:lnTo>
                        <a:lnTo>
                          <a:pt x="1469" y="174"/>
                        </a:lnTo>
                        <a:lnTo>
                          <a:pt x="1276" y="174"/>
                        </a:lnTo>
                        <a:lnTo>
                          <a:pt x="1276" y="0"/>
                        </a:lnTo>
                        <a:lnTo>
                          <a:pt x="1131" y="0"/>
                        </a:lnTo>
                        <a:lnTo>
                          <a:pt x="1131" y="107"/>
                        </a:lnTo>
                        <a:lnTo>
                          <a:pt x="1190" y="107"/>
                        </a:lnTo>
                        <a:lnTo>
                          <a:pt x="1190" y="87"/>
                        </a:lnTo>
                        <a:lnTo>
                          <a:pt x="1151" y="87"/>
                        </a:lnTo>
                        <a:lnTo>
                          <a:pt x="1151" y="20"/>
                        </a:lnTo>
                        <a:lnTo>
                          <a:pt x="1256" y="20"/>
                        </a:lnTo>
                        <a:lnTo>
                          <a:pt x="1256" y="174"/>
                        </a:lnTo>
                        <a:lnTo>
                          <a:pt x="1064" y="174"/>
                        </a:lnTo>
                        <a:lnTo>
                          <a:pt x="1064" y="0"/>
                        </a:lnTo>
                        <a:lnTo>
                          <a:pt x="919" y="0"/>
                        </a:lnTo>
                        <a:lnTo>
                          <a:pt x="919" y="107"/>
                        </a:lnTo>
                        <a:lnTo>
                          <a:pt x="977" y="107"/>
                        </a:lnTo>
                        <a:lnTo>
                          <a:pt x="977" y="87"/>
                        </a:lnTo>
                        <a:lnTo>
                          <a:pt x="939" y="87"/>
                        </a:lnTo>
                        <a:lnTo>
                          <a:pt x="939" y="20"/>
                        </a:lnTo>
                        <a:lnTo>
                          <a:pt x="1044" y="20"/>
                        </a:lnTo>
                        <a:lnTo>
                          <a:pt x="1044" y="174"/>
                        </a:lnTo>
                        <a:lnTo>
                          <a:pt x="851" y="174"/>
                        </a:lnTo>
                        <a:lnTo>
                          <a:pt x="851" y="0"/>
                        </a:lnTo>
                        <a:lnTo>
                          <a:pt x="706" y="0"/>
                        </a:lnTo>
                        <a:lnTo>
                          <a:pt x="706" y="107"/>
                        </a:lnTo>
                        <a:lnTo>
                          <a:pt x="765" y="107"/>
                        </a:lnTo>
                        <a:lnTo>
                          <a:pt x="765" y="87"/>
                        </a:lnTo>
                        <a:lnTo>
                          <a:pt x="726" y="87"/>
                        </a:lnTo>
                        <a:lnTo>
                          <a:pt x="726" y="20"/>
                        </a:lnTo>
                        <a:lnTo>
                          <a:pt x="831" y="20"/>
                        </a:lnTo>
                        <a:lnTo>
                          <a:pt x="831" y="174"/>
                        </a:lnTo>
                        <a:lnTo>
                          <a:pt x="637" y="174"/>
                        </a:lnTo>
                        <a:lnTo>
                          <a:pt x="637" y="0"/>
                        </a:lnTo>
                        <a:lnTo>
                          <a:pt x="492" y="0"/>
                        </a:lnTo>
                        <a:lnTo>
                          <a:pt x="492" y="107"/>
                        </a:lnTo>
                        <a:lnTo>
                          <a:pt x="551" y="107"/>
                        </a:lnTo>
                        <a:lnTo>
                          <a:pt x="551" y="87"/>
                        </a:lnTo>
                        <a:lnTo>
                          <a:pt x="512" y="87"/>
                        </a:lnTo>
                        <a:lnTo>
                          <a:pt x="512" y="20"/>
                        </a:lnTo>
                        <a:lnTo>
                          <a:pt x="617" y="20"/>
                        </a:lnTo>
                        <a:lnTo>
                          <a:pt x="617" y="174"/>
                        </a:lnTo>
                        <a:lnTo>
                          <a:pt x="425" y="174"/>
                        </a:lnTo>
                        <a:lnTo>
                          <a:pt x="425" y="0"/>
                        </a:lnTo>
                        <a:lnTo>
                          <a:pt x="280" y="0"/>
                        </a:lnTo>
                        <a:lnTo>
                          <a:pt x="280" y="107"/>
                        </a:lnTo>
                        <a:lnTo>
                          <a:pt x="339" y="107"/>
                        </a:lnTo>
                        <a:lnTo>
                          <a:pt x="339" y="87"/>
                        </a:lnTo>
                        <a:lnTo>
                          <a:pt x="300" y="87"/>
                        </a:lnTo>
                        <a:lnTo>
                          <a:pt x="300" y="20"/>
                        </a:lnTo>
                        <a:lnTo>
                          <a:pt x="405" y="20"/>
                        </a:lnTo>
                        <a:lnTo>
                          <a:pt x="405" y="174"/>
                        </a:lnTo>
                        <a:lnTo>
                          <a:pt x="212" y="174"/>
                        </a:lnTo>
                        <a:lnTo>
                          <a:pt x="212" y="0"/>
                        </a:lnTo>
                        <a:lnTo>
                          <a:pt x="67" y="0"/>
                        </a:lnTo>
                        <a:lnTo>
                          <a:pt x="67" y="107"/>
                        </a:lnTo>
                        <a:lnTo>
                          <a:pt x="126" y="107"/>
                        </a:lnTo>
                        <a:lnTo>
                          <a:pt x="126" y="87"/>
                        </a:lnTo>
                        <a:lnTo>
                          <a:pt x="87" y="87"/>
                        </a:lnTo>
                        <a:lnTo>
                          <a:pt x="87" y="20"/>
                        </a:lnTo>
                        <a:lnTo>
                          <a:pt x="192" y="20"/>
                        </a:lnTo>
                        <a:lnTo>
                          <a:pt x="192" y="174"/>
                        </a:lnTo>
                        <a:lnTo>
                          <a:pt x="0" y="174"/>
                        </a:lnTo>
                        <a:lnTo>
                          <a:pt x="0" y="194"/>
                        </a:lnTo>
                        <a:lnTo>
                          <a:pt x="212" y="194"/>
                        </a:lnTo>
                        <a:lnTo>
                          <a:pt x="425" y="194"/>
                        </a:lnTo>
                        <a:lnTo>
                          <a:pt x="637" y="194"/>
                        </a:lnTo>
                        <a:lnTo>
                          <a:pt x="851" y="194"/>
                        </a:lnTo>
                        <a:lnTo>
                          <a:pt x="1064" y="194"/>
                        </a:lnTo>
                        <a:lnTo>
                          <a:pt x="1276" y="194"/>
                        </a:lnTo>
                        <a:lnTo>
                          <a:pt x="1489" y="194"/>
                        </a:lnTo>
                        <a:lnTo>
                          <a:pt x="1702" y="194"/>
                        </a:lnTo>
                        <a:lnTo>
                          <a:pt x="1915" y="194"/>
                        </a:lnTo>
                        <a:lnTo>
                          <a:pt x="2127" y="194"/>
                        </a:lnTo>
                        <a:lnTo>
                          <a:pt x="2340" y="194"/>
                        </a:lnTo>
                        <a:lnTo>
                          <a:pt x="2554" y="194"/>
                        </a:lnTo>
                        <a:lnTo>
                          <a:pt x="2766" y="194"/>
                        </a:lnTo>
                        <a:lnTo>
                          <a:pt x="2979" y="194"/>
                        </a:lnTo>
                        <a:lnTo>
                          <a:pt x="3191" y="194"/>
                        </a:lnTo>
                        <a:lnTo>
                          <a:pt x="3405" y="194"/>
                        </a:lnTo>
                        <a:lnTo>
                          <a:pt x="3617" y="194"/>
                        </a:lnTo>
                        <a:lnTo>
                          <a:pt x="3830" y="194"/>
                        </a:lnTo>
                        <a:lnTo>
                          <a:pt x="4042" y="194"/>
                        </a:lnTo>
                        <a:lnTo>
                          <a:pt x="4256" y="194"/>
                        </a:lnTo>
                        <a:lnTo>
                          <a:pt x="4469" y="194"/>
                        </a:lnTo>
                        <a:lnTo>
                          <a:pt x="4681" y="194"/>
                        </a:lnTo>
                        <a:lnTo>
                          <a:pt x="4894" y="194"/>
                        </a:lnTo>
                        <a:lnTo>
                          <a:pt x="5107" y="194"/>
                        </a:lnTo>
                        <a:lnTo>
                          <a:pt x="5320" y="194"/>
                        </a:lnTo>
                        <a:lnTo>
                          <a:pt x="5532" y="194"/>
                        </a:lnTo>
                        <a:lnTo>
                          <a:pt x="5745" y="194"/>
                        </a:lnTo>
                        <a:lnTo>
                          <a:pt x="5959" y="194"/>
                        </a:lnTo>
                        <a:lnTo>
                          <a:pt x="6171" y="194"/>
                        </a:lnTo>
                        <a:lnTo>
                          <a:pt x="6384" y="194"/>
                        </a:lnTo>
                        <a:lnTo>
                          <a:pt x="6596" y="194"/>
                        </a:lnTo>
                        <a:lnTo>
                          <a:pt x="6810" y="194"/>
                        </a:lnTo>
                        <a:lnTo>
                          <a:pt x="7022" y="194"/>
                        </a:lnTo>
                        <a:lnTo>
                          <a:pt x="7235" y="194"/>
                        </a:lnTo>
                        <a:lnTo>
                          <a:pt x="7447" y="194"/>
                        </a:lnTo>
                        <a:lnTo>
                          <a:pt x="7661" y="194"/>
                        </a:lnTo>
                        <a:lnTo>
                          <a:pt x="7661" y="0"/>
                        </a:lnTo>
                        <a:lnTo>
                          <a:pt x="7516" y="0"/>
                        </a:lnTo>
                        <a:lnTo>
                          <a:pt x="7516" y="107"/>
                        </a:lnTo>
                        <a:close/>
                      </a:path>
                    </a:pathLst>
                  </a:custGeom>
                  <a:solidFill>
                    <a:srgbClr val="C27C2A"/>
                  </a:solidFill>
                  <a:ln>
                    <a:noFill/>
                  </a:ln>
                </p:spPr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sz="1350">
                      <a:latin typeface="+mn-lt"/>
                      <a:ea typeface="+mn-ea"/>
                    </a:endParaRPr>
                  </a:p>
                </p:txBody>
              </p:sp>
              <p:sp>
                <p:nvSpPr>
                  <p:cNvPr id="55" name="íṡḻídè" descr="gg"/>
                  <p:cNvSpPr/>
                  <p:nvPr/>
                </p:nvSpPr>
                <p:spPr bwMode="auto">
                  <a:xfrm>
                    <a:off x="23538" y="1012031"/>
                    <a:ext cx="9122932" cy="227392"/>
                  </a:xfrm>
                  <a:custGeom>
                    <a:avLst/>
                    <a:gdLst>
                      <a:gd name="T0" fmla="*/ 6171 w 7661"/>
                      <a:gd name="T1" fmla="*/ 0 h 194"/>
                      <a:gd name="T2" fmla="*/ 4683 w 7661"/>
                      <a:gd name="T3" fmla="*/ 0 h 194"/>
                      <a:gd name="T4" fmla="*/ 3193 w 7661"/>
                      <a:gd name="T5" fmla="*/ 0 h 194"/>
                      <a:gd name="T6" fmla="*/ 1703 w 7661"/>
                      <a:gd name="T7" fmla="*/ 0 h 194"/>
                      <a:gd name="T8" fmla="*/ 213 w 7661"/>
                      <a:gd name="T9" fmla="*/ 0 h 194"/>
                      <a:gd name="T10" fmla="*/ 125 w 7661"/>
                      <a:gd name="T11" fmla="*/ 108 h 194"/>
                      <a:gd name="T12" fmla="*/ 358 w 7661"/>
                      <a:gd name="T13" fmla="*/ 88 h 194"/>
                      <a:gd name="T14" fmla="*/ 426 w 7661"/>
                      <a:gd name="T15" fmla="*/ 20 h 194"/>
                      <a:gd name="T16" fmla="*/ 551 w 7661"/>
                      <a:gd name="T17" fmla="*/ 174 h 194"/>
                      <a:gd name="T18" fmla="*/ 725 w 7661"/>
                      <a:gd name="T19" fmla="*/ 88 h 194"/>
                      <a:gd name="T20" fmla="*/ 851 w 7661"/>
                      <a:gd name="T21" fmla="*/ 194 h 194"/>
                      <a:gd name="T22" fmla="*/ 871 w 7661"/>
                      <a:gd name="T23" fmla="*/ 174 h 194"/>
                      <a:gd name="T24" fmla="*/ 1150 w 7661"/>
                      <a:gd name="T25" fmla="*/ 108 h 194"/>
                      <a:gd name="T26" fmla="*/ 1423 w 7661"/>
                      <a:gd name="T27" fmla="*/ 194 h 194"/>
                      <a:gd name="T28" fmla="*/ 1298 w 7661"/>
                      <a:gd name="T29" fmla="*/ 20 h 194"/>
                      <a:gd name="T30" fmla="*/ 1615 w 7661"/>
                      <a:gd name="T31" fmla="*/ 108 h 194"/>
                      <a:gd name="T32" fmla="*/ 1848 w 7661"/>
                      <a:gd name="T33" fmla="*/ 88 h 194"/>
                      <a:gd name="T34" fmla="*/ 1915 w 7661"/>
                      <a:gd name="T35" fmla="*/ 20 h 194"/>
                      <a:gd name="T36" fmla="*/ 2040 w 7661"/>
                      <a:gd name="T37" fmla="*/ 174 h 194"/>
                      <a:gd name="T38" fmla="*/ 2215 w 7661"/>
                      <a:gd name="T39" fmla="*/ 88 h 194"/>
                      <a:gd name="T40" fmla="*/ 2341 w 7661"/>
                      <a:gd name="T41" fmla="*/ 194 h 194"/>
                      <a:gd name="T42" fmla="*/ 2361 w 7661"/>
                      <a:gd name="T43" fmla="*/ 174 h 194"/>
                      <a:gd name="T44" fmla="*/ 2640 w 7661"/>
                      <a:gd name="T45" fmla="*/ 108 h 194"/>
                      <a:gd name="T46" fmla="*/ 2911 w 7661"/>
                      <a:gd name="T47" fmla="*/ 194 h 194"/>
                      <a:gd name="T48" fmla="*/ 2786 w 7661"/>
                      <a:gd name="T49" fmla="*/ 20 h 194"/>
                      <a:gd name="T50" fmla="*/ 3105 w 7661"/>
                      <a:gd name="T51" fmla="*/ 108 h 194"/>
                      <a:gd name="T52" fmla="*/ 3338 w 7661"/>
                      <a:gd name="T53" fmla="*/ 88 h 194"/>
                      <a:gd name="T54" fmla="*/ 3405 w 7661"/>
                      <a:gd name="T55" fmla="*/ 20 h 194"/>
                      <a:gd name="T56" fmla="*/ 3530 w 7661"/>
                      <a:gd name="T57" fmla="*/ 174 h 194"/>
                      <a:gd name="T58" fmla="*/ 3704 w 7661"/>
                      <a:gd name="T59" fmla="*/ 88 h 194"/>
                      <a:gd name="T60" fmla="*/ 3831 w 7661"/>
                      <a:gd name="T61" fmla="*/ 194 h 194"/>
                      <a:gd name="T62" fmla="*/ 3851 w 7661"/>
                      <a:gd name="T63" fmla="*/ 174 h 194"/>
                      <a:gd name="T64" fmla="*/ 4130 w 7661"/>
                      <a:gd name="T65" fmla="*/ 108 h 194"/>
                      <a:gd name="T66" fmla="*/ 4401 w 7661"/>
                      <a:gd name="T67" fmla="*/ 194 h 194"/>
                      <a:gd name="T68" fmla="*/ 4276 w 7661"/>
                      <a:gd name="T69" fmla="*/ 20 h 194"/>
                      <a:gd name="T70" fmla="*/ 4594 w 7661"/>
                      <a:gd name="T71" fmla="*/ 108 h 194"/>
                      <a:gd name="T72" fmla="*/ 4828 w 7661"/>
                      <a:gd name="T73" fmla="*/ 88 h 194"/>
                      <a:gd name="T74" fmla="*/ 4895 w 7661"/>
                      <a:gd name="T75" fmla="*/ 20 h 194"/>
                      <a:gd name="T76" fmla="*/ 5020 w 7661"/>
                      <a:gd name="T77" fmla="*/ 174 h 194"/>
                      <a:gd name="T78" fmla="*/ 5194 w 7661"/>
                      <a:gd name="T79" fmla="*/ 88 h 194"/>
                      <a:gd name="T80" fmla="*/ 5320 w 7661"/>
                      <a:gd name="T81" fmla="*/ 194 h 194"/>
                      <a:gd name="T82" fmla="*/ 5340 w 7661"/>
                      <a:gd name="T83" fmla="*/ 174 h 194"/>
                      <a:gd name="T84" fmla="*/ 5620 w 7661"/>
                      <a:gd name="T85" fmla="*/ 108 h 194"/>
                      <a:gd name="T86" fmla="*/ 5891 w 7661"/>
                      <a:gd name="T87" fmla="*/ 194 h 194"/>
                      <a:gd name="T88" fmla="*/ 5766 w 7661"/>
                      <a:gd name="T89" fmla="*/ 20 h 194"/>
                      <a:gd name="T90" fmla="*/ 6084 w 7661"/>
                      <a:gd name="T91" fmla="*/ 108 h 194"/>
                      <a:gd name="T92" fmla="*/ 6316 w 7661"/>
                      <a:gd name="T93" fmla="*/ 88 h 194"/>
                      <a:gd name="T94" fmla="*/ 6385 w 7661"/>
                      <a:gd name="T95" fmla="*/ 20 h 194"/>
                      <a:gd name="T96" fmla="*/ 6510 w 7661"/>
                      <a:gd name="T97" fmla="*/ 174 h 194"/>
                      <a:gd name="T98" fmla="*/ 6684 w 7661"/>
                      <a:gd name="T99" fmla="*/ 88 h 194"/>
                      <a:gd name="T100" fmla="*/ 6810 w 7661"/>
                      <a:gd name="T101" fmla="*/ 194 h 194"/>
                      <a:gd name="T102" fmla="*/ 6830 w 7661"/>
                      <a:gd name="T103" fmla="*/ 174 h 194"/>
                      <a:gd name="T104" fmla="*/ 7109 w 7661"/>
                      <a:gd name="T105" fmla="*/ 108 h 194"/>
                      <a:gd name="T106" fmla="*/ 7381 w 7661"/>
                      <a:gd name="T107" fmla="*/ 194 h 194"/>
                      <a:gd name="T108" fmla="*/ 7256 w 7661"/>
                      <a:gd name="T109" fmla="*/ 20 h 194"/>
                      <a:gd name="T110" fmla="*/ 7574 w 7661"/>
                      <a:gd name="T111" fmla="*/ 108 h 19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  <a:cxn ang="0">
                        <a:pos x="T110" y="T111"/>
                      </a:cxn>
                    </a:cxnLst>
                    <a:rect l="0" t="0" r="r" b="b"/>
                    <a:pathLst>
                      <a:path w="7661" h="194">
                        <a:moveTo>
                          <a:pt x="7449" y="0"/>
                        </a:moveTo>
                        <a:lnTo>
                          <a:pt x="7236" y="0"/>
                        </a:lnTo>
                        <a:lnTo>
                          <a:pt x="7023" y="0"/>
                        </a:lnTo>
                        <a:lnTo>
                          <a:pt x="6810" y="0"/>
                        </a:lnTo>
                        <a:lnTo>
                          <a:pt x="6598" y="0"/>
                        </a:lnTo>
                        <a:lnTo>
                          <a:pt x="6385" y="0"/>
                        </a:lnTo>
                        <a:lnTo>
                          <a:pt x="6171" y="0"/>
                        </a:lnTo>
                        <a:lnTo>
                          <a:pt x="5959" y="0"/>
                        </a:lnTo>
                        <a:lnTo>
                          <a:pt x="5746" y="0"/>
                        </a:lnTo>
                        <a:lnTo>
                          <a:pt x="5534" y="0"/>
                        </a:lnTo>
                        <a:lnTo>
                          <a:pt x="5320" y="0"/>
                        </a:lnTo>
                        <a:lnTo>
                          <a:pt x="5108" y="0"/>
                        </a:lnTo>
                        <a:lnTo>
                          <a:pt x="4895" y="0"/>
                        </a:lnTo>
                        <a:lnTo>
                          <a:pt x="4683" y="0"/>
                        </a:lnTo>
                        <a:lnTo>
                          <a:pt x="4469" y="0"/>
                        </a:lnTo>
                        <a:lnTo>
                          <a:pt x="4256" y="0"/>
                        </a:lnTo>
                        <a:lnTo>
                          <a:pt x="4044" y="0"/>
                        </a:lnTo>
                        <a:lnTo>
                          <a:pt x="3831" y="0"/>
                        </a:lnTo>
                        <a:lnTo>
                          <a:pt x="3618" y="0"/>
                        </a:lnTo>
                        <a:lnTo>
                          <a:pt x="3405" y="0"/>
                        </a:lnTo>
                        <a:lnTo>
                          <a:pt x="3193" y="0"/>
                        </a:lnTo>
                        <a:lnTo>
                          <a:pt x="2980" y="0"/>
                        </a:lnTo>
                        <a:lnTo>
                          <a:pt x="2766" y="0"/>
                        </a:lnTo>
                        <a:lnTo>
                          <a:pt x="2554" y="0"/>
                        </a:lnTo>
                        <a:lnTo>
                          <a:pt x="2341" y="0"/>
                        </a:lnTo>
                        <a:lnTo>
                          <a:pt x="2129" y="0"/>
                        </a:lnTo>
                        <a:lnTo>
                          <a:pt x="1915" y="0"/>
                        </a:lnTo>
                        <a:lnTo>
                          <a:pt x="1703" y="0"/>
                        </a:lnTo>
                        <a:lnTo>
                          <a:pt x="1490" y="0"/>
                        </a:lnTo>
                        <a:lnTo>
                          <a:pt x="1278" y="0"/>
                        </a:lnTo>
                        <a:lnTo>
                          <a:pt x="1064" y="0"/>
                        </a:lnTo>
                        <a:lnTo>
                          <a:pt x="851" y="0"/>
                        </a:lnTo>
                        <a:lnTo>
                          <a:pt x="639" y="0"/>
                        </a:lnTo>
                        <a:lnTo>
                          <a:pt x="426" y="0"/>
                        </a:lnTo>
                        <a:lnTo>
                          <a:pt x="213" y="0"/>
                        </a:lnTo>
                        <a:lnTo>
                          <a:pt x="0" y="0"/>
                        </a:lnTo>
                        <a:lnTo>
                          <a:pt x="0" y="194"/>
                        </a:lnTo>
                        <a:lnTo>
                          <a:pt x="145" y="194"/>
                        </a:lnTo>
                        <a:lnTo>
                          <a:pt x="145" y="88"/>
                        </a:lnTo>
                        <a:lnTo>
                          <a:pt x="86" y="88"/>
                        </a:lnTo>
                        <a:lnTo>
                          <a:pt x="86" y="108"/>
                        </a:lnTo>
                        <a:lnTo>
                          <a:pt x="125" y="108"/>
                        </a:lnTo>
                        <a:lnTo>
                          <a:pt x="125" y="174"/>
                        </a:lnTo>
                        <a:lnTo>
                          <a:pt x="20" y="174"/>
                        </a:lnTo>
                        <a:lnTo>
                          <a:pt x="20" y="20"/>
                        </a:lnTo>
                        <a:lnTo>
                          <a:pt x="213" y="20"/>
                        </a:lnTo>
                        <a:lnTo>
                          <a:pt x="213" y="194"/>
                        </a:lnTo>
                        <a:lnTo>
                          <a:pt x="358" y="194"/>
                        </a:lnTo>
                        <a:lnTo>
                          <a:pt x="358" y="88"/>
                        </a:lnTo>
                        <a:lnTo>
                          <a:pt x="299" y="88"/>
                        </a:lnTo>
                        <a:lnTo>
                          <a:pt x="299" y="108"/>
                        </a:lnTo>
                        <a:lnTo>
                          <a:pt x="338" y="108"/>
                        </a:lnTo>
                        <a:lnTo>
                          <a:pt x="338" y="174"/>
                        </a:lnTo>
                        <a:lnTo>
                          <a:pt x="233" y="174"/>
                        </a:lnTo>
                        <a:lnTo>
                          <a:pt x="233" y="20"/>
                        </a:lnTo>
                        <a:lnTo>
                          <a:pt x="426" y="20"/>
                        </a:lnTo>
                        <a:lnTo>
                          <a:pt x="426" y="194"/>
                        </a:lnTo>
                        <a:lnTo>
                          <a:pt x="571" y="194"/>
                        </a:lnTo>
                        <a:lnTo>
                          <a:pt x="571" y="88"/>
                        </a:lnTo>
                        <a:lnTo>
                          <a:pt x="513" y="88"/>
                        </a:lnTo>
                        <a:lnTo>
                          <a:pt x="513" y="108"/>
                        </a:lnTo>
                        <a:lnTo>
                          <a:pt x="551" y="108"/>
                        </a:lnTo>
                        <a:lnTo>
                          <a:pt x="551" y="174"/>
                        </a:lnTo>
                        <a:lnTo>
                          <a:pt x="446" y="174"/>
                        </a:lnTo>
                        <a:lnTo>
                          <a:pt x="446" y="20"/>
                        </a:lnTo>
                        <a:lnTo>
                          <a:pt x="639" y="20"/>
                        </a:lnTo>
                        <a:lnTo>
                          <a:pt x="639" y="194"/>
                        </a:lnTo>
                        <a:lnTo>
                          <a:pt x="784" y="194"/>
                        </a:lnTo>
                        <a:lnTo>
                          <a:pt x="784" y="88"/>
                        </a:lnTo>
                        <a:lnTo>
                          <a:pt x="725" y="88"/>
                        </a:lnTo>
                        <a:lnTo>
                          <a:pt x="725" y="108"/>
                        </a:lnTo>
                        <a:lnTo>
                          <a:pt x="764" y="108"/>
                        </a:lnTo>
                        <a:lnTo>
                          <a:pt x="764" y="174"/>
                        </a:lnTo>
                        <a:lnTo>
                          <a:pt x="659" y="174"/>
                        </a:lnTo>
                        <a:lnTo>
                          <a:pt x="659" y="20"/>
                        </a:lnTo>
                        <a:lnTo>
                          <a:pt x="851" y="20"/>
                        </a:lnTo>
                        <a:lnTo>
                          <a:pt x="851" y="194"/>
                        </a:lnTo>
                        <a:lnTo>
                          <a:pt x="996" y="194"/>
                        </a:lnTo>
                        <a:lnTo>
                          <a:pt x="996" y="88"/>
                        </a:lnTo>
                        <a:lnTo>
                          <a:pt x="938" y="88"/>
                        </a:lnTo>
                        <a:lnTo>
                          <a:pt x="938" y="108"/>
                        </a:lnTo>
                        <a:lnTo>
                          <a:pt x="976" y="108"/>
                        </a:lnTo>
                        <a:lnTo>
                          <a:pt x="976" y="174"/>
                        </a:lnTo>
                        <a:lnTo>
                          <a:pt x="871" y="174"/>
                        </a:lnTo>
                        <a:lnTo>
                          <a:pt x="871" y="20"/>
                        </a:lnTo>
                        <a:lnTo>
                          <a:pt x="1064" y="20"/>
                        </a:lnTo>
                        <a:lnTo>
                          <a:pt x="1064" y="194"/>
                        </a:lnTo>
                        <a:lnTo>
                          <a:pt x="1209" y="194"/>
                        </a:lnTo>
                        <a:lnTo>
                          <a:pt x="1209" y="88"/>
                        </a:lnTo>
                        <a:lnTo>
                          <a:pt x="1150" y="88"/>
                        </a:lnTo>
                        <a:lnTo>
                          <a:pt x="1150" y="108"/>
                        </a:lnTo>
                        <a:lnTo>
                          <a:pt x="1189" y="108"/>
                        </a:lnTo>
                        <a:lnTo>
                          <a:pt x="1189" y="174"/>
                        </a:lnTo>
                        <a:lnTo>
                          <a:pt x="1084" y="174"/>
                        </a:lnTo>
                        <a:lnTo>
                          <a:pt x="1084" y="20"/>
                        </a:lnTo>
                        <a:lnTo>
                          <a:pt x="1278" y="20"/>
                        </a:lnTo>
                        <a:lnTo>
                          <a:pt x="1278" y="194"/>
                        </a:lnTo>
                        <a:lnTo>
                          <a:pt x="1423" y="194"/>
                        </a:lnTo>
                        <a:lnTo>
                          <a:pt x="1423" y="88"/>
                        </a:lnTo>
                        <a:lnTo>
                          <a:pt x="1364" y="88"/>
                        </a:lnTo>
                        <a:lnTo>
                          <a:pt x="1364" y="108"/>
                        </a:lnTo>
                        <a:lnTo>
                          <a:pt x="1403" y="108"/>
                        </a:lnTo>
                        <a:lnTo>
                          <a:pt x="1403" y="174"/>
                        </a:lnTo>
                        <a:lnTo>
                          <a:pt x="1298" y="174"/>
                        </a:lnTo>
                        <a:lnTo>
                          <a:pt x="1298" y="20"/>
                        </a:lnTo>
                        <a:lnTo>
                          <a:pt x="1490" y="20"/>
                        </a:lnTo>
                        <a:lnTo>
                          <a:pt x="1490" y="194"/>
                        </a:lnTo>
                        <a:lnTo>
                          <a:pt x="1635" y="194"/>
                        </a:lnTo>
                        <a:lnTo>
                          <a:pt x="1635" y="88"/>
                        </a:lnTo>
                        <a:lnTo>
                          <a:pt x="1576" y="88"/>
                        </a:lnTo>
                        <a:lnTo>
                          <a:pt x="1576" y="108"/>
                        </a:lnTo>
                        <a:lnTo>
                          <a:pt x="1615" y="108"/>
                        </a:lnTo>
                        <a:lnTo>
                          <a:pt x="1615" y="174"/>
                        </a:lnTo>
                        <a:lnTo>
                          <a:pt x="1510" y="174"/>
                        </a:lnTo>
                        <a:lnTo>
                          <a:pt x="1510" y="20"/>
                        </a:lnTo>
                        <a:lnTo>
                          <a:pt x="1703" y="20"/>
                        </a:lnTo>
                        <a:lnTo>
                          <a:pt x="1703" y="194"/>
                        </a:lnTo>
                        <a:lnTo>
                          <a:pt x="1848" y="194"/>
                        </a:lnTo>
                        <a:lnTo>
                          <a:pt x="1848" y="88"/>
                        </a:lnTo>
                        <a:lnTo>
                          <a:pt x="1789" y="88"/>
                        </a:lnTo>
                        <a:lnTo>
                          <a:pt x="1789" y="108"/>
                        </a:lnTo>
                        <a:lnTo>
                          <a:pt x="1828" y="108"/>
                        </a:lnTo>
                        <a:lnTo>
                          <a:pt x="1828" y="174"/>
                        </a:lnTo>
                        <a:lnTo>
                          <a:pt x="1723" y="174"/>
                        </a:lnTo>
                        <a:lnTo>
                          <a:pt x="1723" y="20"/>
                        </a:lnTo>
                        <a:lnTo>
                          <a:pt x="1915" y="20"/>
                        </a:lnTo>
                        <a:lnTo>
                          <a:pt x="1915" y="194"/>
                        </a:lnTo>
                        <a:lnTo>
                          <a:pt x="2060" y="194"/>
                        </a:lnTo>
                        <a:lnTo>
                          <a:pt x="2060" y="88"/>
                        </a:lnTo>
                        <a:lnTo>
                          <a:pt x="2001" y="88"/>
                        </a:lnTo>
                        <a:lnTo>
                          <a:pt x="2001" y="108"/>
                        </a:lnTo>
                        <a:lnTo>
                          <a:pt x="2040" y="108"/>
                        </a:lnTo>
                        <a:lnTo>
                          <a:pt x="2040" y="174"/>
                        </a:lnTo>
                        <a:lnTo>
                          <a:pt x="1935" y="174"/>
                        </a:lnTo>
                        <a:lnTo>
                          <a:pt x="1935" y="20"/>
                        </a:lnTo>
                        <a:lnTo>
                          <a:pt x="2129" y="20"/>
                        </a:lnTo>
                        <a:lnTo>
                          <a:pt x="2129" y="194"/>
                        </a:lnTo>
                        <a:lnTo>
                          <a:pt x="2274" y="194"/>
                        </a:lnTo>
                        <a:lnTo>
                          <a:pt x="2274" y="88"/>
                        </a:lnTo>
                        <a:lnTo>
                          <a:pt x="2215" y="88"/>
                        </a:lnTo>
                        <a:lnTo>
                          <a:pt x="2215" y="108"/>
                        </a:lnTo>
                        <a:lnTo>
                          <a:pt x="2254" y="108"/>
                        </a:lnTo>
                        <a:lnTo>
                          <a:pt x="2254" y="174"/>
                        </a:lnTo>
                        <a:lnTo>
                          <a:pt x="2149" y="174"/>
                        </a:lnTo>
                        <a:lnTo>
                          <a:pt x="2149" y="20"/>
                        </a:lnTo>
                        <a:lnTo>
                          <a:pt x="2341" y="20"/>
                        </a:lnTo>
                        <a:lnTo>
                          <a:pt x="2341" y="194"/>
                        </a:lnTo>
                        <a:lnTo>
                          <a:pt x="2486" y="194"/>
                        </a:lnTo>
                        <a:lnTo>
                          <a:pt x="2486" y="88"/>
                        </a:lnTo>
                        <a:lnTo>
                          <a:pt x="2428" y="88"/>
                        </a:lnTo>
                        <a:lnTo>
                          <a:pt x="2428" y="108"/>
                        </a:lnTo>
                        <a:lnTo>
                          <a:pt x="2466" y="108"/>
                        </a:lnTo>
                        <a:lnTo>
                          <a:pt x="2466" y="174"/>
                        </a:lnTo>
                        <a:lnTo>
                          <a:pt x="2361" y="174"/>
                        </a:lnTo>
                        <a:lnTo>
                          <a:pt x="2361" y="20"/>
                        </a:lnTo>
                        <a:lnTo>
                          <a:pt x="2554" y="20"/>
                        </a:lnTo>
                        <a:lnTo>
                          <a:pt x="2554" y="194"/>
                        </a:lnTo>
                        <a:lnTo>
                          <a:pt x="2699" y="194"/>
                        </a:lnTo>
                        <a:lnTo>
                          <a:pt x="2699" y="88"/>
                        </a:lnTo>
                        <a:lnTo>
                          <a:pt x="2640" y="88"/>
                        </a:lnTo>
                        <a:lnTo>
                          <a:pt x="2640" y="108"/>
                        </a:lnTo>
                        <a:lnTo>
                          <a:pt x="2679" y="108"/>
                        </a:lnTo>
                        <a:lnTo>
                          <a:pt x="2679" y="174"/>
                        </a:lnTo>
                        <a:lnTo>
                          <a:pt x="2574" y="174"/>
                        </a:lnTo>
                        <a:lnTo>
                          <a:pt x="2574" y="20"/>
                        </a:lnTo>
                        <a:lnTo>
                          <a:pt x="2766" y="20"/>
                        </a:lnTo>
                        <a:lnTo>
                          <a:pt x="2766" y="194"/>
                        </a:lnTo>
                        <a:lnTo>
                          <a:pt x="2911" y="194"/>
                        </a:lnTo>
                        <a:lnTo>
                          <a:pt x="2911" y="88"/>
                        </a:lnTo>
                        <a:lnTo>
                          <a:pt x="2853" y="88"/>
                        </a:lnTo>
                        <a:lnTo>
                          <a:pt x="2853" y="108"/>
                        </a:lnTo>
                        <a:lnTo>
                          <a:pt x="2891" y="108"/>
                        </a:lnTo>
                        <a:lnTo>
                          <a:pt x="2891" y="174"/>
                        </a:lnTo>
                        <a:lnTo>
                          <a:pt x="2786" y="174"/>
                        </a:lnTo>
                        <a:lnTo>
                          <a:pt x="2786" y="20"/>
                        </a:lnTo>
                        <a:lnTo>
                          <a:pt x="2980" y="20"/>
                        </a:lnTo>
                        <a:lnTo>
                          <a:pt x="2980" y="194"/>
                        </a:lnTo>
                        <a:lnTo>
                          <a:pt x="3125" y="194"/>
                        </a:lnTo>
                        <a:lnTo>
                          <a:pt x="3125" y="88"/>
                        </a:lnTo>
                        <a:lnTo>
                          <a:pt x="3066" y="88"/>
                        </a:lnTo>
                        <a:lnTo>
                          <a:pt x="3066" y="108"/>
                        </a:lnTo>
                        <a:lnTo>
                          <a:pt x="3105" y="108"/>
                        </a:lnTo>
                        <a:lnTo>
                          <a:pt x="3105" y="174"/>
                        </a:lnTo>
                        <a:lnTo>
                          <a:pt x="3000" y="174"/>
                        </a:lnTo>
                        <a:lnTo>
                          <a:pt x="3000" y="20"/>
                        </a:lnTo>
                        <a:lnTo>
                          <a:pt x="3193" y="20"/>
                        </a:lnTo>
                        <a:lnTo>
                          <a:pt x="3193" y="194"/>
                        </a:lnTo>
                        <a:lnTo>
                          <a:pt x="3338" y="194"/>
                        </a:lnTo>
                        <a:lnTo>
                          <a:pt x="3338" y="88"/>
                        </a:lnTo>
                        <a:lnTo>
                          <a:pt x="3279" y="88"/>
                        </a:lnTo>
                        <a:lnTo>
                          <a:pt x="3279" y="108"/>
                        </a:lnTo>
                        <a:lnTo>
                          <a:pt x="3318" y="108"/>
                        </a:lnTo>
                        <a:lnTo>
                          <a:pt x="3318" y="174"/>
                        </a:lnTo>
                        <a:lnTo>
                          <a:pt x="3213" y="174"/>
                        </a:lnTo>
                        <a:lnTo>
                          <a:pt x="3213" y="20"/>
                        </a:lnTo>
                        <a:lnTo>
                          <a:pt x="3405" y="20"/>
                        </a:lnTo>
                        <a:lnTo>
                          <a:pt x="3405" y="194"/>
                        </a:lnTo>
                        <a:lnTo>
                          <a:pt x="3550" y="194"/>
                        </a:lnTo>
                        <a:lnTo>
                          <a:pt x="3550" y="88"/>
                        </a:lnTo>
                        <a:lnTo>
                          <a:pt x="3491" y="88"/>
                        </a:lnTo>
                        <a:lnTo>
                          <a:pt x="3491" y="108"/>
                        </a:lnTo>
                        <a:lnTo>
                          <a:pt x="3530" y="108"/>
                        </a:lnTo>
                        <a:lnTo>
                          <a:pt x="3530" y="174"/>
                        </a:lnTo>
                        <a:lnTo>
                          <a:pt x="3425" y="174"/>
                        </a:lnTo>
                        <a:lnTo>
                          <a:pt x="3425" y="20"/>
                        </a:lnTo>
                        <a:lnTo>
                          <a:pt x="3618" y="20"/>
                        </a:lnTo>
                        <a:lnTo>
                          <a:pt x="3618" y="194"/>
                        </a:lnTo>
                        <a:lnTo>
                          <a:pt x="3763" y="194"/>
                        </a:lnTo>
                        <a:lnTo>
                          <a:pt x="3763" y="88"/>
                        </a:lnTo>
                        <a:lnTo>
                          <a:pt x="3704" y="88"/>
                        </a:lnTo>
                        <a:lnTo>
                          <a:pt x="3704" y="108"/>
                        </a:lnTo>
                        <a:lnTo>
                          <a:pt x="3743" y="108"/>
                        </a:lnTo>
                        <a:lnTo>
                          <a:pt x="3743" y="174"/>
                        </a:lnTo>
                        <a:lnTo>
                          <a:pt x="3638" y="174"/>
                        </a:lnTo>
                        <a:lnTo>
                          <a:pt x="3638" y="20"/>
                        </a:lnTo>
                        <a:lnTo>
                          <a:pt x="3831" y="20"/>
                        </a:lnTo>
                        <a:lnTo>
                          <a:pt x="3831" y="194"/>
                        </a:lnTo>
                        <a:lnTo>
                          <a:pt x="3976" y="194"/>
                        </a:lnTo>
                        <a:lnTo>
                          <a:pt x="3976" y="88"/>
                        </a:lnTo>
                        <a:lnTo>
                          <a:pt x="3918" y="88"/>
                        </a:lnTo>
                        <a:lnTo>
                          <a:pt x="3918" y="108"/>
                        </a:lnTo>
                        <a:lnTo>
                          <a:pt x="3956" y="108"/>
                        </a:lnTo>
                        <a:lnTo>
                          <a:pt x="3956" y="174"/>
                        </a:lnTo>
                        <a:lnTo>
                          <a:pt x="3851" y="174"/>
                        </a:lnTo>
                        <a:lnTo>
                          <a:pt x="3851" y="20"/>
                        </a:lnTo>
                        <a:lnTo>
                          <a:pt x="4044" y="20"/>
                        </a:lnTo>
                        <a:lnTo>
                          <a:pt x="4044" y="194"/>
                        </a:lnTo>
                        <a:lnTo>
                          <a:pt x="4189" y="194"/>
                        </a:lnTo>
                        <a:lnTo>
                          <a:pt x="4189" y="88"/>
                        </a:lnTo>
                        <a:lnTo>
                          <a:pt x="4130" y="88"/>
                        </a:lnTo>
                        <a:lnTo>
                          <a:pt x="4130" y="108"/>
                        </a:lnTo>
                        <a:lnTo>
                          <a:pt x="4169" y="108"/>
                        </a:lnTo>
                        <a:lnTo>
                          <a:pt x="4169" y="174"/>
                        </a:lnTo>
                        <a:lnTo>
                          <a:pt x="4064" y="174"/>
                        </a:lnTo>
                        <a:lnTo>
                          <a:pt x="4064" y="20"/>
                        </a:lnTo>
                        <a:lnTo>
                          <a:pt x="4256" y="20"/>
                        </a:lnTo>
                        <a:lnTo>
                          <a:pt x="4256" y="194"/>
                        </a:lnTo>
                        <a:lnTo>
                          <a:pt x="4401" y="194"/>
                        </a:lnTo>
                        <a:lnTo>
                          <a:pt x="4401" y="88"/>
                        </a:lnTo>
                        <a:lnTo>
                          <a:pt x="4343" y="88"/>
                        </a:lnTo>
                        <a:lnTo>
                          <a:pt x="4343" y="108"/>
                        </a:lnTo>
                        <a:lnTo>
                          <a:pt x="4381" y="108"/>
                        </a:lnTo>
                        <a:lnTo>
                          <a:pt x="4381" y="174"/>
                        </a:lnTo>
                        <a:lnTo>
                          <a:pt x="4276" y="174"/>
                        </a:lnTo>
                        <a:lnTo>
                          <a:pt x="4276" y="20"/>
                        </a:lnTo>
                        <a:lnTo>
                          <a:pt x="4469" y="20"/>
                        </a:lnTo>
                        <a:lnTo>
                          <a:pt x="4469" y="194"/>
                        </a:lnTo>
                        <a:lnTo>
                          <a:pt x="4614" y="194"/>
                        </a:lnTo>
                        <a:lnTo>
                          <a:pt x="4614" y="88"/>
                        </a:lnTo>
                        <a:lnTo>
                          <a:pt x="4555" y="88"/>
                        </a:lnTo>
                        <a:lnTo>
                          <a:pt x="4555" y="108"/>
                        </a:lnTo>
                        <a:lnTo>
                          <a:pt x="4594" y="108"/>
                        </a:lnTo>
                        <a:lnTo>
                          <a:pt x="4594" y="174"/>
                        </a:lnTo>
                        <a:lnTo>
                          <a:pt x="4489" y="174"/>
                        </a:lnTo>
                        <a:lnTo>
                          <a:pt x="4489" y="20"/>
                        </a:lnTo>
                        <a:lnTo>
                          <a:pt x="4683" y="20"/>
                        </a:lnTo>
                        <a:lnTo>
                          <a:pt x="4683" y="194"/>
                        </a:lnTo>
                        <a:lnTo>
                          <a:pt x="4828" y="194"/>
                        </a:lnTo>
                        <a:lnTo>
                          <a:pt x="4828" y="88"/>
                        </a:lnTo>
                        <a:lnTo>
                          <a:pt x="4769" y="88"/>
                        </a:lnTo>
                        <a:lnTo>
                          <a:pt x="4769" y="108"/>
                        </a:lnTo>
                        <a:lnTo>
                          <a:pt x="4808" y="108"/>
                        </a:lnTo>
                        <a:lnTo>
                          <a:pt x="4808" y="174"/>
                        </a:lnTo>
                        <a:lnTo>
                          <a:pt x="4703" y="174"/>
                        </a:lnTo>
                        <a:lnTo>
                          <a:pt x="4703" y="20"/>
                        </a:lnTo>
                        <a:lnTo>
                          <a:pt x="4895" y="20"/>
                        </a:lnTo>
                        <a:lnTo>
                          <a:pt x="4895" y="194"/>
                        </a:lnTo>
                        <a:lnTo>
                          <a:pt x="5040" y="194"/>
                        </a:lnTo>
                        <a:lnTo>
                          <a:pt x="5040" y="88"/>
                        </a:lnTo>
                        <a:lnTo>
                          <a:pt x="4981" y="88"/>
                        </a:lnTo>
                        <a:lnTo>
                          <a:pt x="4981" y="108"/>
                        </a:lnTo>
                        <a:lnTo>
                          <a:pt x="5020" y="108"/>
                        </a:lnTo>
                        <a:lnTo>
                          <a:pt x="5020" y="174"/>
                        </a:lnTo>
                        <a:lnTo>
                          <a:pt x="4915" y="174"/>
                        </a:lnTo>
                        <a:lnTo>
                          <a:pt x="4915" y="20"/>
                        </a:lnTo>
                        <a:lnTo>
                          <a:pt x="5108" y="20"/>
                        </a:lnTo>
                        <a:lnTo>
                          <a:pt x="5108" y="194"/>
                        </a:lnTo>
                        <a:lnTo>
                          <a:pt x="5253" y="194"/>
                        </a:lnTo>
                        <a:lnTo>
                          <a:pt x="5253" y="88"/>
                        </a:lnTo>
                        <a:lnTo>
                          <a:pt x="5194" y="88"/>
                        </a:lnTo>
                        <a:lnTo>
                          <a:pt x="5194" y="108"/>
                        </a:lnTo>
                        <a:lnTo>
                          <a:pt x="5233" y="108"/>
                        </a:lnTo>
                        <a:lnTo>
                          <a:pt x="5233" y="174"/>
                        </a:lnTo>
                        <a:lnTo>
                          <a:pt x="5128" y="174"/>
                        </a:lnTo>
                        <a:lnTo>
                          <a:pt x="5128" y="20"/>
                        </a:lnTo>
                        <a:lnTo>
                          <a:pt x="5320" y="20"/>
                        </a:lnTo>
                        <a:lnTo>
                          <a:pt x="5320" y="194"/>
                        </a:lnTo>
                        <a:lnTo>
                          <a:pt x="5465" y="194"/>
                        </a:lnTo>
                        <a:lnTo>
                          <a:pt x="5465" y="88"/>
                        </a:lnTo>
                        <a:lnTo>
                          <a:pt x="5406" y="88"/>
                        </a:lnTo>
                        <a:lnTo>
                          <a:pt x="5406" y="108"/>
                        </a:lnTo>
                        <a:lnTo>
                          <a:pt x="5445" y="108"/>
                        </a:lnTo>
                        <a:lnTo>
                          <a:pt x="5445" y="174"/>
                        </a:lnTo>
                        <a:lnTo>
                          <a:pt x="5340" y="174"/>
                        </a:lnTo>
                        <a:lnTo>
                          <a:pt x="5340" y="20"/>
                        </a:lnTo>
                        <a:lnTo>
                          <a:pt x="5534" y="20"/>
                        </a:lnTo>
                        <a:lnTo>
                          <a:pt x="5534" y="194"/>
                        </a:lnTo>
                        <a:lnTo>
                          <a:pt x="5679" y="194"/>
                        </a:lnTo>
                        <a:lnTo>
                          <a:pt x="5679" y="88"/>
                        </a:lnTo>
                        <a:lnTo>
                          <a:pt x="5620" y="88"/>
                        </a:lnTo>
                        <a:lnTo>
                          <a:pt x="5620" y="108"/>
                        </a:lnTo>
                        <a:lnTo>
                          <a:pt x="5659" y="108"/>
                        </a:lnTo>
                        <a:lnTo>
                          <a:pt x="5659" y="174"/>
                        </a:lnTo>
                        <a:lnTo>
                          <a:pt x="5554" y="174"/>
                        </a:lnTo>
                        <a:lnTo>
                          <a:pt x="5554" y="20"/>
                        </a:lnTo>
                        <a:lnTo>
                          <a:pt x="5746" y="20"/>
                        </a:lnTo>
                        <a:lnTo>
                          <a:pt x="5746" y="194"/>
                        </a:lnTo>
                        <a:lnTo>
                          <a:pt x="5891" y="194"/>
                        </a:lnTo>
                        <a:lnTo>
                          <a:pt x="5891" y="88"/>
                        </a:lnTo>
                        <a:lnTo>
                          <a:pt x="5833" y="88"/>
                        </a:lnTo>
                        <a:lnTo>
                          <a:pt x="5833" y="108"/>
                        </a:lnTo>
                        <a:lnTo>
                          <a:pt x="5871" y="108"/>
                        </a:lnTo>
                        <a:lnTo>
                          <a:pt x="5871" y="174"/>
                        </a:lnTo>
                        <a:lnTo>
                          <a:pt x="5766" y="174"/>
                        </a:lnTo>
                        <a:lnTo>
                          <a:pt x="5766" y="20"/>
                        </a:lnTo>
                        <a:lnTo>
                          <a:pt x="5959" y="20"/>
                        </a:lnTo>
                        <a:lnTo>
                          <a:pt x="5959" y="194"/>
                        </a:lnTo>
                        <a:lnTo>
                          <a:pt x="6104" y="194"/>
                        </a:lnTo>
                        <a:lnTo>
                          <a:pt x="6104" y="88"/>
                        </a:lnTo>
                        <a:lnTo>
                          <a:pt x="6045" y="88"/>
                        </a:lnTo>
                        <a:lnTo>
                          <a:pt x="6045" y="108"/>
                        </a:lnTo>
                        <a:lnTo>
                          <a:pt x="6084" y="108"/>
                        </a:lnTo>
                        <a:lnTo>
                          <a:pt x="6084" y="174"/>
                        </a:lnTo>
                        <a:lnTo>
                          <a:pt x="5979" y="174"/>
                        </a:lnTo>
                        <a:lnTo>
                          <a:pt x="5979" y="20"/>
                        </a:lnTo>
                        <a:lnTo>
                          <a:pt x="6171" y="20"/>
                        </a:lnTo>
                        <a:lnTo>
                          <a:pt x="6171" y="194"/>
                        </a:lnTo>
                        <a:lnTo>
                          <a:pt x="6316" y="194"/>
                        </a:lnTo>
                        <a:lnTo>
                          <a:pt x="6316" y="88"/>
                        </a:lnTo>
                        <a:lnTo>
                          <a:pt x="6258" y="88"/>
                        </a:lnTo>
                        <a:lnTo>
                          <a:pt x="6258" y="108"/>
                        </a:lnTo>
                        <a:lnTo>
                          <a:pt x="6296" y="108"/>
                        </a:lnTo>
                        <a:lnTo>
                          <a:pt x="6296" y="174"/>
                        </a:lnTo>
                        <a:lnTo>
                          <a:pt x="6191" y="174"/>
                        </a:lnTo>
                        <a:lnTo>
                          <a:pt x="6191" y="20"/>
                        </a:lnTo>
                        <a:lnTo>
                          <a:pt x="6385" y="20"/>
                        </a:lnTo>
                        <a:lnTo>
                          <a:pt x="6385" y="194"/>
                        </a:lnTo>
                        <a:lnTo>
                          <a:pt x="6530" y="194"/>
                        </a:lnTo>
                        <a:lnTo>
                          <a:pt x="6530" y="88"/>
                        </a:lnTo>
                        <a:lnTo>
                          <a:pt x="6471" y="88"/>
                        </a:lnTo>
                        <a:lnTo>
                          <a:pt x="6471" y="108"/>
                        </a:lnTo>
                        <a:lnTo>
                          <a:pt x="6510" y="108"/>
                        </a:lnTo>
                        <a:lnTo>
                          <a:pt x="6510" y="174"/>
                        </a:lnTo>
                        <a:lnTo>
                          <a:pt x="6405" y="174"/>
                        </a:lnTo>
                        <a:lnTo>
                          <a:pt x="6405" y="20"/>
                        </a:lnTo>
                        <a:lnTo>
                          <a:pt x="6598" y="20"/>
                        </a:lnTo>
                        <a:lnTo>
                          <a:pt x="6598" y="194"/>
                        </a:lnTo>
                        <a:lnTo>
                          <a:pt x="6743" y="194"/>
                        </a:lnTo>
                        <a:lnTo>
                          <a:pt x="6743" y="88"/>
                        </a:lnTo>
                        <a:lnTo>
                          <a:pt x="6684" y="88"/>
                        </a:lnTo>
                        <a:lnTo>
                          <a:pt x="6684" y="108"/>
                        </a:lnTo>
                        <a:lnTo>
                          <a:pt x="6723" y="108"/>
                        </a:lnTo>
                        <a:lnTo>
                          <a:pt x="6723" y="174"/>
                        </a:lnTo>
                        <a:lnTo>
                          <a:pt x="6618" y="174"/>
                        </a:lnTo>
                        <a:lnTo>
                          <a:pt x="6618" y="20"/>
                        </a:lnTo>
                        <a:lnTo>
                          <a:pt x="6810" y="20"/>
                        </a:lnTo>
                        <a:lnTo>
                          <a:pt x="6810" y="194"/>
                        </a:lnTo>
                        <a:lnTo>
                          <a:pt x="6955" y="194"/>
                        </a:lnTo>
                        <a:lnTo>
                          <a:pt x="6955" y="88"/>
                        </a:lnTo>
                        <a:lnTo>
                          <a:pt x="6896" y="88"/>
                        </a:lnTo>
                        <a:lnTo>
                          <a:pt x="6896" y="108"/>
                        </a:lnTo>
                        <a:lnTo>
                          <a:pt x="6935" y="108"/>
                        </a:lnTo>
                        <a:lnTo>
                          <a:pt x="6935" y="174"/>
                        </a:lnTo>
                        <a:lnTo>
                          <a:pt x="6830" y="174"/>
                        </a:lnTo>
                        <a:lnTo>
                          <a:pt x="6830" y="20"/>
                        </a:lnTo>
                        <a:lnTo>
                          <a:pt x="7023" y="20"/>
                        </a:lnTo>
                        <a:lnTo>
                          <a:pt x="7023" y="194"/>
                        </a:lnTo>
                        <a:lnTo>
                          <a:pt x="7168" y="194"/>
                        </a:lnTo>
                        <a:lnTo>
                          <a:pt x="7168" y="88"/>
                        </a:lnTo>
                        <a:lnTo>
                          <a:pt x="7109" y="88"/>
                        </a:lnTo>
                        <a:lnTo>
                          <a:pt x="7109" y="108"/>
                        </a:lnTo>
                        <a:lnTo>
                          <a:pt x="7148" y="108"/>
                        </a:lnTo>
                        <a:lnTo>
                          <a:pt x="7148" y="174"/>
                        </a:lnTo>
                        <a:lnTo>
                          <a:pt x="7043" y="174"/>
                        </a:lnTo>
                        <a:lnTo>
                          <a:pt x="7043" y="20"/>
                        </a:lnTo>
                        <a:lnTo>
                          <a:pt x="7236" y="20"/>
                        </a:lnTo>
                        <a:lnTo>
                          <a:pt x="7236" y="194"/>
                        </a:lnTo>
                        <a:lnTo>
                          <a:pt x="7381" y="194"/>
                        </a:lnTo>
                        <a:lnTo>
                          <a:pt x="7381" y="88"/>
                        </a:lnTo>
                        <a:lnTo>
                          <a:pt x="7323" y="88"/>
                        </a:lnTo>
                        <a:lnTo>
                          <a:pt x="7323" y="108"/>
                        </a:lnTo>
                        <a:lnTo>
                          <a:pt x="7361" y="108"/>
                        </a:lnTo>
                        <a:lnTo>
                          <a:pt x="7361" y="174"/>
                        </a:lnTo>
                        <a:lnTo>
                          <a:pt x="7256" y="174"/>
                        </a:lnTo>
                        <a:lnTo>
                          <a:pt x="7256" y="20"/>
                        </a:lnTo>
                        <a:lnTo>
                          <a:pt x="7449" y="20"/>
                        </a:lnTo>
                        <a:lnTo>
                          <a:pt x="7449" y="194"/>
                        </a:lnTo>
                        <a:lnTo>
                          <a:pt x="7594" y="194"/>
                        </a:lnTo>
                        <a:lnTo>
                          <a:pt x="7594" y="88"/>
                        </a:lnTo>
                        <a:lnTo>
                          <a:pt x="7535" y="88"/>
                        </a:lnTo>
                        <a:lnTo>
                          <a:pt x="7535" y="108"/>
                        </a:lnTo>
                        <a:lnTo>
                          <a:pt x="7574" y="108"/>
                        </a:lnTo>
                        <a:lnTo>
                          <a:pt x="7574" y="174"/>
                        </a:lnTo>
                        <a:lnTo>
                          <a:pt x="7469" y="174"/>
                        </a:lnTo>
                        <a:lnTo>
                          <a:pt x="7469" y="20"/>
                        </a:lnTo>
                        <a:lnTo>
                          <a:pt x="7661" y="20"/>
                        </a:lnTo>
                        <a:lnTo>
                          <a:pt x="7661" y="0"/>
                        </a:lnTo>
                        <a:lnTo>
                          <a:pt x="7449" y="0"/>
                        </a:lnTo>
                        <a:close/>
                      </a:path>
                    </a:pathLst>
                  </a:custGeom>
                  <a:solidFill>
                    <a:srgbClr val="C27C2A"/>
                  </a:solidFill>
                  <a:ln>
                    <a:noFill/>
                  </a:ln>
                </p:spPr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sz="1350">
                      <a:latin typeface="+mn-lt"/>
                      <a:ea typeface="+mn-ea"/>
                    </a:endParaRPr>
                  </a:p>
                </p:txBody>
              </p:sp>
              <p:sp>
                <p:nvSpPr>
                  <p:cNvPr id="56" name="íṧļîḋê" descr="gg"/>
                  <p:cNvSpPr/>
                  <p:nvPr/>
                </p:nvSpPr>
                <p:spPr bwMode="auto">
                  <a:xfrm>
                    <a:off x="-3746" y="1066606"/>
                    <a:ext cx="9122926" cy="227392"/>
                  </a:xfrm>
                  <a:custGeom>
                    <a:avLst/>
                    <a:gdLst>
                      <a:gd name="T0" fmla="*/ 7641 w 7661"/>
                      <a:gd name="T1" fmla="*/ 174 h 194"/>
                      <a:gd name="T2" fmla="*/ 7322 w 7661"/>
                      <a:gd name="T3" fmla="*/ 86 h 194"/>
                      <a:gd name="T4" fmla="*/ 7090 w 7661"/>
                      <a:gd name="T5" fmla="*/ 106 h 194"/>
                      <a:gd name="T6" fmla="*/ 7022 w 7661"/>
                      <a:gd name="T7" fmla="*/ 174 h 194"/>
                      <a:gd name="T8" fmla="*/ 6897 w 7661"/>
                      <a:gd name="T9" fmla="*/ 20 h 194"/>
                      <a:gd name="T10" fmla="*/ 6724 w 7661"/>
                      <a:gd name="T11" fmla="*/ 106 h 194"/>
                      <a:gd name="T12" fmla="*/ 6596 w 7661"/>
                      <a:gd name="T13" fmla="*/ 0 h 194"/>
                      <a:gd name="T14" fmla="*/ 6576 w 7661"/>
                      <a:gd name="T15" fmla="*/ 20 h 194"/>
                      <a:gd name="T16" fmla="*/ 6297 w 7661"/>
                      <a:gd name="T17" fmla="*/ 86 h 194"/>
                      <a:gd name="T18" fmla="*/ 6026 w 7661"/>
                      <a:gd name="T19" fmla="*/ 0 h 194"/>
                      <a:gd name="T20" fmla="*/ 6151 w 7661"/>
                      <a:gd name="T21" fmla="*/ 174 h 194"/>
                      <a:gd name="T22" fmla="*/ 5834 w 7661"/>
                      <a:gd name="T23" fmla="*/ 86 h 194"/>
                      <a:gd name="T24" fmla="*/ 5600 w 7661"/>
                      <a:gd name="T25" fmla="*/ 106 h 194"/>
                      <a:gd name="T26" fmla="*/ 5532 w 7661"/>
                      <a:gd name="T27" fmla="*/ 174 h 194"/>
                      <a:gd name="T28" fmla="*/ 5407 w 7661"/>
                      <a:gd name="T29" fmla="*/ 20 h 194"/>
                      <a:gd name="T30" fmla="*/ 5234 w 7661"/>
                      <a:gd name="T31" fmla="*/ 106 h 194"/>
                      <a:gd name="T32" fmla="*/ 5107 w 7661"/>
                      <a:gd name="T33" fmla="*/ 0 h 194"/>
                      <a:gd name="T34" fmla="*/ 5087 w 7661"/>
                      <a:gd name="T35" fmla="*/ 20 h 194"/>
                      <a:gd name="T36" fmla="*/ 4807 w 7661"/>
                      <a:gd name="T37" fmla="*/ 86 h 194"/>
                      <a:gd name="T38" fmla="*/ 4536 w 7661"/>
                      <a:gd name="T39" fmla="*/ 0 h 194"/>
                      <a:gd name="T40" fmla="*/ 4661 w 7661"/>
                      <a:gd name="T41" fmla="*/ 174 h 194"/>
                      <a:gd name="T42" fmla="*/ 4344 w 7661"/>
                      <a:gd name="T43" fmla="*/ 86 h 194"/>
                      <a:gd name="T44" fmla="*/ 4111 w 7661"/>
                      <a:gd name="T45" fmla="*/ 106 h 194"/>
                      <a:gd name="T46" fmla="*/ 4042 w 7661"/>
                      <a:gd name="T47" fmla="*/ 174 h 194"/>
                      <a:gd name="T48" fmla="*/ 3917 w 7661"/>
                      <a:gd name="T49" fmla="*/ 20 h 194"/>
                      <a:gd name="T50" fmla="*/ 3744 w 7661"/>
                      <a:gd name="T51" fmla="*/ 106 h 194"/>
                      <a:gd name="T52" fmla="*/ 3617 w 7661"/>
                      <a:gd name="T53" fmla="*/ 0 h 194"/>
                      <a:gd name="T54" fmla="*/ 3597 w 7661"/>
                      <a:gd name="T55" fmla="*/ 20 h 194"/>
                      <a:gd name="T56" fmla="*/ 3319 w 7661"/>
                      <a:gd name="T57" fmla="*/ 86 h 194"/>
                      <a:gd name="T58" fmla="*/ 3046 w 7661"/>
                      <a:gd name="T59" fmla="*/ 0 h 194"/>
                      <a:gd name="T60" fmla="*/ 3171 w 7661"/>
                      <a:gd name="T61" fmla="*/ 174 h 194"/>
                      <a:gd name="T62" fmla="*/ 2854 w 7661"/>
                      <a:gd name="T63" fmla="*/ 86 h 194"/>
                      <a:gd name="T64" fmla="*/ 2621 w 7661"/>
                      <a:gd name="T65" fmla="*/ 106 h 194"/>
                      <a:gd name="T66" fmla="*/ 2554 w 7661"/>
                      <a:gd name="T67" fmla="*/ 174 h 194"/>
                      <a:gd name="T68" fmla="*/ 2429 w 7661"/>
                      <a:gd name="T69" fmla="*/ 20 h 194"/>
                      <a:gd name="T70" fmla="*/ 2254 w 7661"/>
                      <a:gd name="T71" fmla="*/ 106 h 194"/>
                      <a:gd name="T72" fmla="*/ 2127 w 7661"/>
                      <a:gd name="T73" fmla="*/ 0 h 194"/>
                      <a:gd name="T74" fmla="*/ 2107 w 7661"/>
                      <a:gd name="T75" fmla="*/ 20 h 194"/>
                      <a:gd name="T76" fmla="*/ 1829 w 7661"/>
                      <a:gd name="T77" fmla="*/ 86 h 194"/>
                      <a:gd name="T78" fmla="*/ 1557 w 7661"/>
                      <a:gd name="T79" fmla="*/ 0 h 194"/>
                      <a:gd name="T80" fmla="*/ 1682 w 7661"/>
                      <a:gd name="T81" fmla="*/ 174 h 194"/>
                      <a:gd name="T82" fmla="*/ 1364 w 7661"/>
                      <a:gd name="T83" fmla="*/ 86 h 194"/>
                      <a:gd name="T84" fmla="*/ 1131 w 7661"/>
                      <a:gd name="T85" fmla="*/ 106 h 194"/>
                      <a:gd name="T86" fmla="*/ 1064 w 7661"/>
                      <a:gd name="T87" fmla="*/ 174 h 194"/>
                      <a:gd name="T88" fmla="*/ 939 w 7661"/>
                      <a:gd name="T89" fmla="*/ 20 h 194"/>
                      <a:gd name="T90" fmla="*/ 765 w 7661"/>
                      <a:gd name="T91" fmla="*/ 106 h 194"/>
                      <a:gd name="T92" fmla="*/ 637 w 7661"/>
                      <a:gd name="T93" fmla="*/ 0 h 194"/>
                      <a:gd name="T94" fmla="*/ 617 w 7661"/>
                      <a:gd name="T95" fmla="*/ 20 h 194"/>
                      <a:gd name="T96" fmla="*/ 339 w 7661"/>
                      <a:gd name="T97" fmla="*/ 86 h 194"/>
                      <a:gd name="T98" fmla="*/ 67 w 7661"/>
                      <a:gd name="T99" fmla="*/ 0 h 194"/>
                      <a:gd name="T100" fmla="*/ 192 w 7661"/>
                      <a:gd name="T101" fmla="*/ 174 h 194"/>
                      <a:gd name="T102" fmla="*/ 1064 w 7661"/>
                      <a:gd name="T103" fmla="*/ 194 h 194"/>
                      <a:gd name="T104" fmla="*/ 2554 w 7661"/>
                      <a:gd name="T105" fmla="*/ 194 h 194"/>
                      <a:gd name="T106" fmla="*/ 4042 w 7661"/>
                      <a:gd name="T107" fmla="*/ 194 h 194"/>
                      <a:gd name="T108" fmla="*/ 5532 w 7661"/>
                      <a:gd name="T109" fmla="*/ 194 h 194"/>
                      <a:gd name="T110" fmla="*/ 7022 w 7661"/>
                      <a:gd name="T111" fmla="*/ 194 h 19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  <a:cxn ang="0">
                        <a:pos x="T110" y="T111"/>
                      </a:cxn>
                    </a:cxnLst>
                    <a:rect l="0" t="0" r="r" b="b"/>
                    <a:pathLst>
                      <a:path w="7661" h="194">
                        <a:moveTo>
                          <a:pt x="7516" y="106"/>
                        </a:moveTo>
                        <a:lnTo>
                          <a:pt x="7575" y="106"/>
                        </a:lnTo>
                        <a:lnTo>
                          <a:pt x="7575" y="86"/>
                        </a:lnTo>
                        <a:lnTo>
                          <a:pt x="7536" y="86"/>
                        </a:lnTo>
                        <a:lnTo>
                          <a:pt x="7536" y="20"/>
                        </a:lnTo>
                        <a:lnTo>
                          <a:pt x="7641" y="20"/>
                        </a:lnTo>
                        <a:lnTo>
                          <a:pt x="7641" y="174"/>
                        </a:lnTo>
                        <a:lnTo>
                          <a:pt x="7447" y="174"/>
                        </a:lnTo>
                        <a:lnTo>
                          <a:pt x="7447" y="0"/>
                        </a:lnTo>
                        <a:lnTo>
                          <a:pt x="7302" y="0"/>
                        </a:lnTo>
                        <a:lnTo>
                          <a:pt x="7302" y="106"/>
                        </a:lnTo>
                        <a:lnTo>
                          <a:pt x="7361" y="106"/>
                        </a:lnTo>
                        <a:lnTo>
                          <a:pt x="7361" y="86"/>
                        </a:lnTo>
                        <a:lnTo>
                          <a:pt x="7322" y="86"/>
                        </a:lnTo>
                        <a:lnTo>
                          <a:pt x="7322" y="20"/>
                        </a:lnTo>
                        <a:lnTo>
                          <a:pt x="7427" y="20"/>
                        </a:lnTo>
                        <a:lnTo>
                          <a:pt x="7427" y="174"/>
                        </a:lnTo>
                        <a:lnTo>
                          <a:pt x="7235" y="174"/>
                        </a:lnTo>
                        <a:lnTo>
                          <a:pt x="7235" y="0"/>
                        </a:lnTo>
                        <a:lnTo>
                          <a:pt x="7090" y="0"/>
                        </a:lnTo>
                        <a:lnTo>
                          <a:pt x="7090" y="106"/>
                        </a:lnTo>
                        <a:lnTo>
                          <a:pt x="7149" y="106"/>
                        </a:lnTo>
                        <a:lnTo>
                          <a:pt x="7149" y="86"/>
                        </a:lnTo>
                        <a:lnTo>
                          <a:pt x="7110" y="86"/>
                        </a:lnTo>
                        <a:lnTo>
                          <a:pt x="7110" y="20"/>
                        </a:lnTo>
                        <a:lnTo>
                          <a:pt x="7215" y="20"/>
                        </a:lnTo>
                        <a:lnTo>
                          <a:pt x="7215" y="174"/>
                        </a:lnTo>
                        <a:lnTo>
                          <a:pt x="7022" y="174"/>
                        </a:lnTo>
                        <a:lnTo>
                          <a:pt x="7022" y="0"/>
                        </a:lnTo>
                        <a:lnTo>
                          <a:pt x="6877" y="0"/>
                        </a:lnTo>
                        <a:lnTo>
                          <a:pt x="6877" y="106"/>
                        </a:lnTo>
                        <a:lnTo>
                          <a:pt x="6936" y="106"/>
                        </a:lnTo>
                        <a:lnTo>
                          <a:pt x="6936" y="86"/>
                        </a:lnTo>
                        <a:lnTo>
                          <a:pt x="6897" y="86"/>
                        </a:lnTo>
                        <a:lnTo>
                          <a:pt x="6897" y="20"/>
                        </a:lnTo>
                        <a:lnTo>
                          <a:pt x="7002" y="20"/>
                        </a:lnTo>
                        <a:lnTo>
                          <a:pt x="7002" y="174"/>
                        </a:lnTo>
                        <a:lnTo>
                          <a:pt x="6810" y="174"/>
                        </a:lnTo>
                        <a:lnTo>
                          <a:pt x="6810" y="0"/>
                        </a:lnTo>
                        <a:lnTo>
                          <a:pt x="6665" y="0"/>
                        </a:lnTo>
                        <a:lnTo>
                          <a:pt x="6665" y="106"/>
                        </a:lnTo>
                        <a:lnTo>
                          <a:pt x="6724" y="106"/>
                        </a:lnTo>
                        <a:lnTo>
                          <a:pt x="6724" y="86"/>
                        </a:lnTo>
                        <a:lnTo>
                          <a:pt x="6685" y="86"/>
                        </a:lnTo>
                        <a:lnTo>
                          <a:pt x="6685" y="20"/>
                        </a:lnTo>
                        <a:lnTo>
                          <a:pt x="6790" y="20"/>
                        </a:lnTo>
                        <a:lnTo>
                          <a:pt x="6790" y="174"/>
                        </a:lnTo>
                        <a:lnTo>
                          <a:pt x="6596" y="174"/>
                        </a:lnTo>
                        <a:lnTo>
                          <a:pt x="6596" y="0"/>
                        </a:lnTo>
                        <a:lnTo>
                          <a:pt x="6451" y="0"/>
                        </a:lnTo>
                        <a:lnTo>
                          <a:pt x="6451" y="106"/>
                        </a:lnTo>
                        <a:lnTo>
                          <a:pt x="6510" y="106"/>
                        </a:lnTo>
                        <a:lnTo>
                          <a:pt x="6510" y="86"/>
                        </a:lnTo>
                        <a:lnTo>
                          <a:pt x="6471" y="86"/>
                        </a:lnTo>
                        <a:lnTo>
                          <a:pt x="6471" y="20"/>
                        </a:lnTo>
                        <a:lnTo>
                          <a:pt x="6576" y="20"/>
                        </a:lnTo>
                        <a:lnTo>
                          <a:pt x="6576" y="174"/>
                        </a:lnTo>
                        <a:lnTo>
                          <a:pt x="6384" y="174"/>
                        </a:lnTo>
                        <a:lnTo>
                          <a:pt x="6384" y="0"/>
                        </a:lnTo>
                        <a:lnTo>
                          <a:pt x="6239" y="0"/>
                        </a:lnTo>
                        <a:lnTo>
                          <a:pt x="6239" y="106"/>
                        </a:lnTo>
                        <a:lnTo>
                          <a:pt x="6297" y="106"/>
                        </a:lnTo>
                        <a:lnTo>
                          <a:pt x="6297" y="86"/>
                        </a:lnTo>
                        <a:lnTo>
                          <a:pt x="6259" y="86"/>
                        </a:lnTo>
                        <a:lnTo>
                          <a:pt x="6259" y="20"/>
                        </a:lnTo>
                        <a:lnTo>
                          <a:pt x="6364" y="20"/>
                        </a:lnTo>
                        <a:lnTo>
                          <a:pt x="6364" y="174"/>
                        </a:lnTo>
                        <a:lnTo>
                          <a:pt x="6171" y="174"/>
                        </a:lnTo>
                        <a:lnTo>
                          <a:pt x="6171" y="0"/>
                        </a:lnTo>
                        <a:lnTo>
                          <a:pt x="6026" y="0"/>
                        </a:lnTo>
                        <a:lnTo>
                          <a:pt x="6026" y="106"/>
                        </a:lnTo>
                        <a:lnTo>
                          <a:pt x="6085" y="106"/>
                        </a:lnTo>
                        <a:lnTo>
                          <a:pt x="6085" y="86"/>
                        </a:lnTo>
                        <a:lnTo>
                          <a:pt x="6046" y="86"/>
                        </a:lnTo>
                        <a:lnTo>
                          <a:pt x="6046" y="20"/>
                        </a:lnTo>
                        <a:lnTo>
                          <a:pt x="6151" y="20"/>
                        </a:lnTo>
                        <a:lnTo>
                          <a:pt x="6151" y="174"/>
                        </a:lnTo>
                        <a:lnTo>
                          <a:pt x="5959" y="174"/>
                        </a:lnTo>
                        <a:lnTo>
                          <a:pt x="5959" y="0"/>
                        </a:lnTo>
                        <a:lnTo>
                          <a:pt x="5814" y="0"/>
                        </a:lnTo>
                        <a:lnTo>
                          <a:pt x="5814" y="106"/>
                        </a:lnTo>
                        <a:lnTo>
                          <a:pt x="5872" y="106"/>
                        </a:lnTo>
                        <a:lnTo>
                          <a:pt x="5872" y="86"/>
                        </a:lnTo>
                        <a:lnTo>
                          <a:pt x="5834" y="86"/>
                        </a:lnTo>
                        <a:lnTo>
                          <a:pt x="5834" y="20"/>
                        </a:lnTo>
                        <a:lnTo>
                          <a:pt x="5939" y="20"/>
                        </a:lnTo>
                        <a:lnTo>
                          <a:pt x="5939" y="174"/>
                        </a:lnTo>
                        <a:lnTo>
                          <a:pt x="5745" y="174"/>
                        </a:lnTo>
                        <a:lnTo>
                          <a:pt x="5745" y="0"/>
                        </a:lnTo>
                        <a:lnTo>
                          <a:pt x="5600" y="0"/>
                        </a:lnTo>
                        <a:lnTo>
                          <a:pt x="5600" y="106"/>
                        </a:lnTo>
                        <a:lnTo>
                          <a:pt x="5659" y="106"/>
                        </a:lnTo>
                        <a:lnTo>
                          <a:pt x="5659" y="86"/>
                        </a:lnTo>
                        <a:lnTo>
                          <a:pt x="5620" y="86"/>
                        </a:lnTo>
                        <a:lnTo>
                          <a:pt x="5620" y="20"/>
                        </a:lnTo>
                        <a:lnTo>
                          <a:pt x="5725" y="20"/>
                        </a:lnTo>
                        <a:lnTo>
                          <a:pt x="5725" y="174"/>
                        </a:lnTo>
                        <a:lnTo>
                          <a:pt x="5532" y="174"/>
                        </a:lnTo>
                        <a:lnTo>
                          <a:pt x="5532" y="0"/>
                        </a:lnTo>
                        <a:lnTo>
                          <a:pt x="5387" y="0"/>
                        </a:lnTo>
                        <a:lnTo>
                          <a:pt x="5387" y="106"/>
                        </a:lnTo>
                        <a:lnTo>
                          <a:pt x="5446" y="106"/>
                        </a:lnTo>
                        <a:lnTo>
                          <a:pt x="5446" y="86"/>
                        </a:lnTo>
                        <a:lnTo>
                          <a:pt x="5407" y="86"/>
                        </a:lnTo>
                        <a:lnTo>
                          <a:pt x="5407" y="20"/>
                        </a:lnTo>
                        <a:lnTo>
                          <a:pt x="5512" y="20"/>
                        </a:lnTo>
                        <a:lnTo>
                          <a:pt x="5512" y="174"/>
                        </a:lnTo>
                        <a:lnTo>
                          <a:pt x="5320" y="174"/>
                        </a:lnTo>
                        <a:lnTo>
                          <a:pt x="5320" y="0"/>
                        </a:lnTo>
                        <a:lnTo>
                          <a:pt x="5175" y="0"/>
                        </a:lnTo>
                        <a:lnTo>
                          <a:pt x="5175" y="106"/>
                        </a:lnTo>
                        <a:lnTo>
                          <a:pt x="5234" y="106"/>
                        </a:lnTo>
                        <a:lnTo>
                          <a:pt x="5234" y="86"/>
                        </a:lnTo>
                        <a:lnTo>
                          <a:pt x="5195" y="86"/>
                        </a:lnTo>
                        <a:lnTo>
                          <a:pt x="5195" y="20"/>
                        </a:lnTo>
                        <a:lnTo>
                          <a:pt x="5300" y="20"/>
                        </a:lnTo>
                        <a:lnTo>
                          <a:pt x="5300" y="174"/>
                        </a:lnTo>
                        <a:lnTo>
                          <a:pt x="5107" y="174"/>
                        </a:lnTo>
                        <a:lnTo>
                          <a:pt x="5107" y="0"/>
                        </a:lnTo>
                        <a:lnTo>
                          <a:pt x="4962" y="0"/>
                        </a:lnTo>
                        <a:lnTo>
                          <a:pt x="4962" y="106"/>
                        </a:lnTo>
                        <a:lnTo>
                          <a:pt x="5021" y="106"/>
                        </a:lnTo>
                        <a:lnTo>
                          <a:pt x="5021" y="86"/>
                        </a:lnTo>
                        <a:lnTo>
                          <a:pt x="4982" y="86"/>
                        </a:lnTo>
                        <a:lnTo>
                          <a:pt x="4982" y="20"/>
                        </a:lnTo>
                        <a:lnTo>
                          <a:pt x="5087" y="20"/>
                        </a:lnTo>
                        <a:lnTo>
                          <a:pt x="5087" y="174"/>
                        </a:lnTo>
                        <a:lnTo>
                          <a:pt x="4894" y="174"/>
                        </a:lnTo>
                        <a:lnTo>
                          <a:pt x="4894" y="0"/>
                        </a:lnTo>
                        <a:lnTo>
                          <a:pt x="4749" y="0"/>
                        </a:lnTo>
                        <a:lnTo>
                          <a:pt x="4749" y="106"/>
                        </a:lnTo>
                        <a:lnTo>
                          <a:pt x="4807" y="106"/>
                        </a:lnTo>
                        <a:lnTo>
                          <a:pt x="4807" y="86"/>
                        </a:lnTo>
                        <a:lnTo>
                          <a:pt x="4769" y="86"/>
                        </a:lnTo>
                        <a:lnTo>
                          <a:pt x="4769" y="20"/>
                        </a:lnTo>
                        <a:lnTo>
                          <a:pt x="4874" y="20"/>
                        </a:lnTo>
                        <a:lnTo>
                          <a:pt x="4874" y="174"/>
                        </a:lnTo>
                        <a:lnTo>
                          <a:pt x="4681" y="174"/>
                        </a:lnTo>
                        <a:lnTo>
                          <a:pt x="4681" y="0"/>
                        </a:lnTo>
                        <a:lnTo>
                          <a:pt x="4536" y="0"/>
                        </a:lnTo>
                        <a:lnTo>
                          <a:pt x="4536" y="106"/>
                        </a:lnTo>
                        <a:lnTo>
                          <a:pt x="4595" y="106"/>
                        </a:lnTo>
                        <a:lnTo>
                          <a:pt x="4595" y="86"/>
                        </a:lnTo>
                        <a:lnTo>
                          <a:pt x="4556" y="86"/>
                        </a:lnTo>
                        <a:lnTo>
                          <a:pt x="4556" y="20"/>
                        </a:lnTo>
                        <a:lnTo>
                          <a:pt x="4661" y="20"/>
                        </a:lnTo>
                        <a:lnTo>
                          <a:pt x="4661" y="174"/>
                        </a:lnTo>
                        <a:lnTo>
                          <a:pt x="4469" y="174"/>
                        </a:lnTo>
                        <a:lnTo>
                          <a:pt x="4469" y="0"/>
                        </a:lnTo>
                        <a:lnTo>
                          <a:pt x="4324" y="0"/>
                        </a:lnTo>
                        <a:lnTo>
                          <a:pt x="4324" y="106"/>
                        </a:lnTo>
                        <a:lnTo>
                          <a:pt x="4382" y="106"/>
                        </a:lnTo>
                        <a:lnTo>
                          <a:pt x="4382" y="86"/>
                        </a:lnTo>
                        <a:lnTo>
                          <a:pt x="4344" y="86"/>
                        </a:lnTo>
                        <a:lnTo>
                          <a:pt x="4344" y="20"/>
                        </a:lnTo>
                        <a:lnTo>
                          <a:pt x="4449" y="20"/>
                        </a:lnTo>
                        <a:lnTo>
                          <a:pt x="4449" y="174"/>
                        </a:lnTo>
                        <a:lnTo>
                          <a:pt x="4256" y="174"/>
                        </a:lnTo>
                        <a:lnTo>
                          <a:pt x="4256" y="0"/>
                        </a:lnTo>
                        <a:lnTo>
                          <a:pt x="4111" y="0"/>
                        </a:lnTo>
                        <a:lnTo>
                          <a:pt x="4111" y="106"/>
                        </a:lnTo>
                        <a:lnTo>
                          <a:pt x="4170" y="106"/>
                        </a:lnTo>
                        <a:lnTo>
                          <a:pt x="4170" y="86"/>
                        </a:lnTo>
                        <a:lnTo>
                          <a:pt x="4131" y="86"/>
                        </a:lnTo>
                        <a:lnTo>
                          <a:pt x="4131" y="20"/>
                        </a:lnTo>
                        <a:lnTo>
                          <a:pt x="4236" y="20"/>
                        </a:lnTo>
                        <a:lnTo>
                          <a:pt x="4236" y="174"/>
                        </a:lnTo>
                        <a:lnTo>
                          <a:pt x="4042" y="174"/>
                        </a:lnTo>
                        <a:lnTo>
                          <a:pt x="4042" y="0"/>
                        </a:lnTo>
                        <a:lnTo>
                          <a:pt x="3897" y="0"/>
                        </a:lnTo>
                        <a:lnTo>
                          <a:pt x="3897" y="106"/>
                        </a:lnTo>
                        <a:lnTo>
                          <a:pt x="3956" y="106"/>
                        </a:lnTo>
                        <a:lnTo>
                          <a:pt x="3956" y="86"/>
                        </a:lnTo>
                        <a:lnTo>
                          <a:pt x="3917" y="86"/>
                        </a:lnTo>
                        <a:lnTo>
                          <a:pt x="3917" y="20"/>
                        </a:lnTo>
                        <a:lnTo>
                          <a:pt x="4022" y="20"/>
                        </a:lnTo>
                        <a:lnTo>
                          <a:pt x="4022" y="174"/>
                        </a:lnTo>
                        <a:lnTo>
                          <a:pt x="3830" y="174"/>
                        </a:lnTo>
                        <a:lnTo>
                          <a:pt x="3830" y="0"/>
                        </a:lnTo>
                        <a:lnTo>
                          <a:pt x="3685" y="0"/>
                        </a:lnTo>
                        <a:lnTo>
                          <a:pt x="3685" y="106"/>
                        </a:lnTo>
                        <a:lnTo>
                          <a:pt x="3744" y="106"/>
                        </a:lnTo>
                        <a:lnTo>
                          <a:pt x="3744" y="86"/>
                        </a:lnTo>
                        <a:lnTo>
                          <a:pt x="3705" y="86"/>
                        </a:lnTo>
                        <a:lnTo>
                          <a:pt x="3705" y="20"/>
                        </a:lnTo>
                        <a:lnTo>
                          <a:pt x="3810" y="20"/>
                        </a:lnTo>
                        <a:lnTo>
                          <a:pt x="3810" y="174"/>
                        </a:lnTo>
                        <a:lnTo>
                          <a:pt x="3617" y="174"/>
                        </a:lnTo>
                        <a:lnTo>
                          <a:pt x="3617" y="0"/>
                        </a:lnTo>
                        <a:lnTo>
                          <a:pt x="3472" y="0"/>
                        </a:lnTo>
                        <a:lnTo>
                          <a:pt x="3472" y="106"/>
                        </a:lnTo>
                        <a:lnTo>
                          <a:pt x="3531" y="106"/>
                        </a:lnTo>
                        <a:lnTo>
                          <a:pt x="3531" y="86"/>
                        </a:lnTo>
                        <a:lnTo>
                          <a:pt x="3492" y="86"/>
                        </a:lnTo>
                        <a:lnTo>
                          <a:pt x="3492" y="20"/>
                        </a:lnTo>
                        <a:lnTo>
                          <a:pt x="3597" y="20"/>
                        </a:lnTo>
                        <a:lnTo>
                          <a:pt x="3597" y="174"/>
                        </a:lnTo>
                        <a:lnTo>
                          <a:pt x="3405" y="174"/>
                        </a:lnTo>
                        <a:lnTo>
                          <a:pt x="3405" y="0"/>
                        </a:lnTo>
                        <a:lnTo>
                          <a:pt x="3260" y="0"/>
                        </a:lnTo>
                        <a:lnTo>
                          <a:pt x="3260" y="106"/>
                        </a:lnTo>
                        <a:lnTo>
                          <a:pt x="3319" y="106"/>
                        </a:lnTo>
                        <a:lnTo>
                          <a:pt x="3319" y="86"/>
                        </a:lnTo>
                        <a:lnTo>
                          <a:pt x="3280" y="86"/>
                        </a:lnTo>
                        <a:lnTo>
                          <a:pt x="3280" y="20"/>
                        </a:lnTo>
                        <a:lnTo>
                          <a:pt x="3385" y="20"/>
                        </a:lnTo>
                        <a:lnTo>
                          <a:pt x="3385" y="174"/>
                        </a:lnTo>
                        <a:lnTo>
                          <a:pt x="3191" y="174"/>
                        </a:lnTo>
                        <a:lnTo>
                          <a:pt x="3191" y="0"/>
                        </a:lnTo>
                        <a:lnTo>
                          <a:pt x="3046" y="0"/>
                        </a:lnTo>
                        <a:lnTo>
                          <a:pt x="3046" y="106"/>
                        </a:lnTo>
                        <a:lnTo>
                          <a:pt x="3105" y="106"/>
                        </a:lnTo>
                        <a:lnTo>
                          <a:pt x="3105" y="86"/>
                        </a:lnTo>
                        <a:lnTo>
                          <a:pt x="3066" y="86"/>
                        </a:lnTo>
                        <a:lnTo>
                          <a:pt x="3066" y="20"/>
                        </a:lnTo>
                        <a:lnTo>
                          <a:pt x="3171" y="20"/>
                        </a:lnTo>
                        <a:lnTo>
                          <a:pt x="3171" y="174"/>
                        </a:lnTo>
                        <a:lnTo>
                          <a:pt x="2979" y="174"/>
                        </a:lnTo>
                        <a:lnTo>
                          <a:pt x="2979" y="0"/>
                        </a:lnTo>
                        <a:lnTo>
                          <a:pt x="2834" y="0"/>
                        </a:lnTo>
                        <a:lnTo>
                          <a:pt x="2834" y="106"/>
                        </a:lnTo>
                        <a:lnTo>
                          <a:pt x="2892" y="106"/>
                        </a:lnTo>
                        <a:lnTo>
                          <a:pt x="2892" y="86"/>
                        </a:lnTo>
                        <a:lnTo>
                          <a:pt x="2854" y="86"/>
                        </a:lnTo>
                        <a:lnTo>
                          <a:pt x="2854" y="20"/>
                        </a:lnTo>
                        <a:lnTo>
                          <a:pt x="2959" y="20"/>
                        </a:lnTo>
                        <a:lnTo>
                          <a:pt x="2959" y="174"/>
                        </a:lnTo>
                        <a:lnTo>
                          <a:pt x="2766" y="174"/>
                        </a:lnTo>
                        <a:lnTo>
                          <a:pt x="2766" y="0"/>
                        </a:lnTo>
                        <a:lnTo>
                          <a:pt x="2621" y="0"/>
                        </a:lnTo>
                        <a:lnTo>
                          <a:pt x="2621" y="106"/>
                        </a:lnTo>
                        <a:lnTo>
                          <a:pt x="2680" y="106"/>
                        </a:lnTo>
                        <a:lnTo>
                          <a:pt x="2680" y="86"/>
                        </a:lnTo>
                        <a:lnTo>
                          <a:pt x="2641" y="86"/>
                        </a:lnTo>
                        <a:lnTo>
                          <a:pt x="2641" y="20"/>
                        </a:lnTo>
                        <a:lnTo>
                          <a:pt x="2746" y="20"/>
                        </a:lnTo>
                        <a:lnTo>
                          <a:pt x="2746" y="174"/>
                        </a:lnTo>
                        <a:lnTo>
                          <a:pt x="2554" y="174"/>
                        </a:lnTo>
                        <a:lnTo>
                          <a:pt x="2554" y="0"/>
                        </a:lnTo>
                        <a:lnTo>
                          <a:pt x="2409" y="0"/>
                        </a:lnTo>
                        <a:lnTo>
                          <a:pt x="2409" y="106"/>
                        </a:lnTo>
                        <a:lnTo>
                          <a:pt x="2467" y="106"/>
                        </a:lnTo>
                        <a:lnTo>
                          <a:pt x="2467" y="86"/>
                        </a:lnTo>
                        <a:lnTo>
                          <a:pt x="2429" y="86"/>
                        </a:lnTo>
                        <a:lnTo>
                          <a:pt x="2429" y="20"/>
                        </a:lnTo>
                        <a:lnTo>
                          <a:pt x="2534" y="20"/>
                        </a:lnTo>
                        <a:lnTo>
                          <a:pt x="2534" y="174"/>
                        </a:lnTo>
                        <a:lnTo>
                          <a:pt x="2340" y="174"/>
                        </a:lnTo>
                        <a:lnTo>
                          <a:pt x="2340" y="0"/>
                        </a:lnTo>
                        <a:lnTo>
                          <a:pt x="2195" y="0"/>
                        </a:lnTo>
                        <a:lnTo>
                          <a:pt x="2195" y="106"/>
                        </a:lnTo>
                        <a:lnTo>
                          <a:pt x="2254" y="106"/>
                        </a:lnTo>
                        <a:lnTo>
                          <a:pt x="2254" y="86"/>
                        </a:lnTo>
                        <a:lnTo>
                          <a:pt x="2215" y="86"/>
                        </a:lnTo>
                        <a:lnTo>
                          <a:pt x="2215" y="20"/>
                        </a:lnTo>
                        <a:lnTo>
                          <a:pt x="2320" y="20"/>
                        </a:lnTo>
                        <a:lnTo>
                          <a:pt x="2320" y="174"/>
                        </a:lnTo>
                        <a:lnTo>
                          <a:pt x="2127" y="174"/>
                        </a:lnTo>
                        <a:lnTo>
                          <a:pt x="2127" y="0"/>
                        </a:lnTo>
                        <a:lnTo>
                          <a:pt x="1982" y="0"/>
                        </a:lnTo>
                        <a:lnTo>
                          <a:pt x="1982" y="106"/>
                        </a:lnTo>
                        <a:lnTo>
                          <a:pt x="2041" y="106"/>
                        </a:lnTo>
                        <a:lnTo>
                          <a:pt x="2041" y="86"/>
                        </a:lnTo>
                        <a:lnTo>
                          <a:pt x="2002" y="86"/>
                        </a:lnTo>
                        <a:lnTo>
                          <a:pt x="2002" y="20"/>
                        </a:lnTo>
                        <a:lnTo>
                          <a:pt x="2107" y="20"/>
                        </a:lnTo>
                        <a:lnTo>
                          <a:pt x="2107" y="174"/>
                        </a:lnTo>
                        <a:lnTo>
                          <a:pt x="1915" y="174"/>
                        </a:lnTo>
                        <a:lnTo>
                          <a:pt x="1915" y="0"/>
                        </a:lnTo>
                        <a:lnTo>
                          <a:pt x="1770" y="0"/>
                        </a:lnTo>
                        <a:lnTo>
                          <a:pt x="1770" y="106"/>
                        </a:lnTo>
                        <a:lnTo>
                          <a:pt x="1829" y="106"/>
                        </a:lnTo>
                        <a:lnTo>
                          <a:pt x="1829" y="86"/>
                        </a:lnTo>
                        <a:lnTo>
                          <a:pt x="1790" y="86"/>
                        </a:lnTo>
                        <a:lnTo>
                          <a:pt x="1790" y="20"/>
                        </a:lnTo>
                        <a:lnTo>
                          <a:pt x="1895" y="20"/>
                        </a:lnTo>
                        <a:lnTo>
                          <a:pt x="1895" y="174"/>
                        </a:lnTo>
                        <a:lnTo>
                          <a:pt x="1702" y="174"/>
                        </a:lnTo>
                        <a:lnTo>
                          <a:pt x="1702" y="0"/>
                        </a:lnTo>
                        <a:lnTo>
                          <a:pt x="1557" y="0"/>
                        </a:lnTo>
                        <a:lnTo>
                          <a:pt x="1557" y="106"/>
                        </a:lnTo>
                        <a:lnTo>
                          <a:pt x="1616" y="106"/>
                        </a:lnTo>
                        <a:lnTo>
                          <a:pt x="1616" y="86"/>
                        </a:lnTo>
                        <a:lnTo>
                          <a:pt x="1577" y="86"/>
                        </a:lnTo>
                        <a:lnTo>
                          <a:pt x="1577" y="20"/>
                        </a:lnTo>
                        <a:lnTo>
                          <a:pt x="1682" y="20"/>
                        </a:lnTo>
                        <a:lnTo>
                          <a:pt x="1682" y="174"/>
                        </a:lnTo>
                        <a:lnTo>
                          <a:pt x="1489" y="174"/>
                        </a:lnTo>
                        <a:lnTo>
                          <a:pt x="1489" y="0"/>
                        </a:lnTo>
                        <a:lnTo>
                          <a:pt x="1344" y="0"/>
                        </a:lnTo>
                        <a:lnTo>
                          <a:pt x="1344" y="106"/>
                        </a:lnTo>
                        <a:lnTo>
                          <a:pt x="1402" y="106"/>
                        </a:lnTo>
                        <a:lnTo>
                          <a:pt x="1402" y="86"/>
                        </a:lnTo>
                        <a:lnTo>
                          <a:pt x="1364" y="86"/>
                        </a:lnTo>
                        <a:lnTo>
                          <a:pt x="1364" y="20"/>
                        </a:lnTo>
                        <a:lnTo>
                          <a:pt x="1469" y="20"/>
                        </a:lnTo>
                        <a:lnTo>
                          <a:pt x="1469" y="174"/>
                        </a:lnTo>
                        <a:lnTo>
                          <a:pt x="1276" y="174"/>
                        </a:lnTo>
                        <a:lnTo>
                          <a:pt x="1276" y="0"/>
                        </a:lnTo>
                        <a:lnTo>
                          <a:pt x="1131" y="0"/>
                        </a:lnTo>
                        <a:lnTo>
                          <a:pt x="1131" y="106"/>
                        </a:lnTo>
                        <a:lnTo>
                          <a:pt x="1190" y="106"/>
                        </a:lnTo>
                        <a:lnTo>
                          <a:pt x="1190" y="86"/>
                        </a:lnTo>
                        <a:lnTo>
                          <a:pt x="1151" y="86"/>
                        </a:lnTo>
                        <a:lnTo>
                          <a:pt x="1151" y="20"/>
                        </a:lnTo>
                        <a:lnTo>
                          <a:pt x="1256" y="20"/>
                        </a:lnTo>
                        <a:lnTo>
                          <a:pt x="1256" y="174"/>
                        </a:lnTo>
                        <a:lnTo>
                          <a:pt x="1064" y="174"/>
                        </a:lnTo>
                        <a:lnTo>
                          <a:pt x="1064" y="0"/>
                        </a:lnTo>
                        <a:lnTo>
                          <a:pt x="919" y="0"/>
                        </a:lnTo>
                        <a:lnTo>
                          <a:pt x="919" y="106"/>
                        </a:lnTo>
                        <a:lnTo>
                          <a:pt x="977" y="106"/>
                        </a:lnTo>
                        <a:lnTo>
                          <a:pt x="977" y="86"/>
                        </a:lnTo>
                        <a:lnTo>
                          <a:pt x="939" y="86"/>
                        </a:lnTo>
                        <a:lnTo>
                          <a:pt x="939" y="20"/>
                        </a:lnTo>
                        <a:lnTo>
                          <a:pt x="1044" y="20"/>
                        </a:lnTo>
                        <a:lnTo>
                          <a:pt x="1044" y="174"/>
                        </a:lnTo>
                        <a:lnTo>
                          <a:pt x="851" y="174"/>
                        </a:lnTo>
                        <a:lnTo>
                          <a:pt x="851" y="0"/>
                        </a:lnTo>
                        <a:lnTo>
                          <a:pt x="706" y="0"/>
                        </a:lnTo>
                        <a:lnTo>
                          <a:pt x="706" y="106"/>
                        </a:lnTo>
                        <a:lnTo>
                          <a:pt x="765" y="106"/>
                        </a:lnTo>
                        <a:lnTo>
                          <a:pt x="765" y="86"/>
                        </a:lnTo>
                        <a:lnTo>
                          <a:pt x="726" y="86"/>
                        </a:lnTo>
                        <a:lnTo>
                          <a:pt x="726" y="20"/>
                        </a:lnTo>
                        <a:lnTo>
                          <a:pt x="831" y="20"/>
                        </a:lnTo>
                        <a:lnTo>
                          <a:pt x="831" y="174"/>
                        </a:lnTo>
                        <a:lnTo>
                          <a:pt x="637" y="174"/>
                        </a:lnTo>
                        <a:lnTo>
                          <a:pt x="637" y="0"/>
                        </a:lnTo>
                        <a:lnTo>
                          <a:pt x="492" y="0"/>
                        </a:lnTo>
                        <a:lnTo>
                          <a:pt x="492" y="106"/>
                        </a:lnTo>
                        <a:lnTo>
                          <a:pt x="551" y="106"/>
                        </a:lnTo>
                        <a:lnTo>
                          <a:pt x="551" y="86"/>
                        </a:lnTo>
                        <a:lnTo>
                          <a:pt x="512" y="86"/>
                        </a:lnTo>
                        <a:lnTo>
                          <a:pt x="512" y="20"/>
                        </a:lnTo>
                        <a:lnTo>
                          <a:pt x="617" y="20"/>
                        </a:lnTo>
                        <a:lnTo>
                          <a:pt x="617" y="174"/>
                        </a:lnTo>
                        <a:lnTo>
                          <a:pt x="425" y="174"/>
                        </a:lnTo>
                        <a:lnTo>
                          <a:pt x="425" y="0"/>
                        </a:lnTo>
                        <a:lnTo>
                          <a:pt x="280" y="0"/>
                        </a:lnTo>
                        <a:lnTo>
                          <a:pt x="280" y="106"/>
                        </a:lnTo>
                        <a:lnTo>
                          <a:pt x="339" y="106"/>
                        </a:lnTo>
                        <a:lnTo>
                          <a:pt x="339" y="86"/>
                        </a:lnTo>
                        <a:lnTo>
                          <a:pt x="300" y="86"/>
                        </a:lnTo>
                        <a:lnTo>
                          <a:pt x="300" y="20"/>
                        </a:lnTo>
                        <a:lnTo>
                          <a:pt x="405" y="20"/>
                        </a:lnTo>
                        <a:lnTo>
                          <a:pt x="405" y="174"/>
                        </a:lnTo>
                        <a:lnTo>
                          <a:pt x="212" y="174"/>
                        </a:lnTo>
                        <a:lnTo>
                          <a:pt x="212" y="0"/>
                        </a:lnTo>
                        <a:lnTo>
                          <a:pt x="67" y="0"/>
                        </a:lnTo>
                        <a:lnTo>
                          <a:pt x="67" y="106"/>
                        </a:lnTo>
                        <a:lnTo>
                          <a:pt x="126" y="106"/>
                        </a:lnTo>
                        <a:lnTo>
                          <a:pt x="126" y="86"/>
                        </a:lnTo>
                        <a:lnTo>
                          <a:pt x="87" y="86"/>
                        </a:lnTo>
                        <a:lnTo>
                          <a:pt x="87" y="20"/>
                        </a:lnTo>
                        <a:lnTo>
                          <a:pt x="192" y="20"/>
                        </a:lnTo>
                        <a:lnTo>
                          <a:pt x="192" y="174"/>
                        </a:lnTo>
                        <a:lnTo>
                          <a:pt x="0" y="174"/>
                        </a:lnTo>
                        <a:lnTo>
                          <a:pt x="0" y="194"/>
                        </a:lnTo>
                        <a:lnTo>
                          <a:pt x="212" y="194"/>
                        </a:lnTo>
                        <a:lnTo>
                          <a:pt x="425" y="194"/>
                        </a:lnTo>
                        <a:lnTo>
                          <a:pt x="637" y="194"/>
                        </a:lnTo>
                        <a:lnTo>
                          <a:pt x="851" y="194"/>
                        </a:lnTo>
                        <a:lnTo>
                          <a:pt x="1064" y="194"/>
                        </a:lnTo>
                        <a:lnTo>
                          <a:pt x="1276" y="194"/>
                        </a:lnTo>
                        <a:lnTo>
                          <a:pt x="1489" y="194"/>
                        </a:lnTo>
                        <a:lnTo>
                          <a:pt x="1702" y="194"/>
                        </a:lnTo>
                        <a:lnTo>
                          <a:pt x="1915" y="194"/>
                        </a:lnTo>
                        <a:lnTo>
                          <a:pt x="2127" y="194"/>
                        </a:lnTo>
                        <a:lnTo>
                          <a:pt x="2340" y="194"/>
                        </a:lnTo>
                        <a:lnTo>
                          <a:pt x="2554" y="194"/>
                        </a:lnTo>
                        <a:lnTo>
                          <a:pt x="2766" y="194"/>
                        </a:lnTo>
                        <a:lnTo>
                          <a:pt x="2979" y="194"/>
                        </a:lnTo>
                        <a:lnTo>
                          <a:pt x="3191" y="194"/>
                        </a:lnTo>
                        <a:lnTo>
                          <a:pt x="3405" y="194"/>
                        </a:lnTo>
                        <a:lnTo>
                          <a:pt x="3617" y="194"/>
                        </a:lnTo>
                        <a:lnTo>
                          <a:pt x="3830" y="194"/>
                        </a:lnTo>
                        <a:lnTo>
                          <a:pt x="4042" y="194"/>
                        </a:lnTo>
                        <a:lnTo>
                          <a:pt x="4256" y="194"/>
                        </a:lnTo>
                        <a:lnTo>
                          <a:pt x="4469" y="194"/>
                        </a:lnTo>
                        <a:lnTo>
                          <a:pt x="4681" y="194"/>
                        </a:lnTo>
                        <a:lnTo>
                          <a:pt x="4894" y="194"/>
                        </a:lnTo>
                        <a:lnTo>
                          <a:pt x="5107" y="194"/>
                        </a:lnTo>
                        <a:lnTo>
                          <a:pt x="5320" y="194"/>
                        </a:lnTo>
                        <a:lnTo>
                          <a:pt x="5532" y="194"/>
                        </a:lnTo>
                        <a:lnTo>
                          <a:pt x="5745" y="194"/>
                        </a:lnTo>
                        <a:lnTo>
                          <a:pt x="5959" y="194"/>
                        </a:lnTo>
                        <a:lnTo>
                          <a:pt x="6171" y="194"/>
                        </a:lnTo>
                        <a:lnTo>
                          <a:pt x="6384" y="194"/>
                        </a:lnTo>
                        <a:lnTo>
                          <a:pt x="6596" y="194"/>
                        </a:lnTo>
                        <a:lnTo>
                          <a:pt x="6810" y="194"/>
                        </a:lnTo>
                        <a:lnTo>
                          <a:pt x="7022" y="194"/>
                        </a:lnTo>
                        <a:lnTo>
                          <a:pt x="7235" y="194"/>
                        </a:lnTo>
                        <a:lnTo>
                          <a:pt x="7447" y="194"/>
                        </a:lnTo>
                        <a:lnTo>
                          <a:pt x="7661" y="194"/>
                        </a:lnTo>
                        <a:lnTo>
                          <a:pt x="7661" y="0"/>
                        </a:lnTo>
                        <a:lnTo>
                          <a:pt x="7516" y="0"/>
                        </a:lnTo>
                        <a:lnTo>
                          <a:pt x="7516" y="106"/>
                        </a:lnTo>
                        <a:close/>
                      </a:path>
                    </a:pathLst>
                  </a:custGeom>
                  <a:solidFill>
                    <a:srgbClr val="C27C2A"/>
                  </a:solidFill>
                  <a:ln>
                    <a:noFill/>
                  </a:ln>
                </p:spPr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sz="1350">
                      <a:latin typeface="+mn-lt"/>
                      <a:ea typeface="+mn-ea"/>
                    </a:endParaRPr>
                  </a:p>
                </p:txBody>
              </p:sp>
              <p:sp>
                <p:nvSpPr>
                  <p:cNvPr id="57" name="îṥliḓè" descr="gg"/>
                  <p:cNvSpPr/>
                  <p:nvPr/>
                </p:nvSpPr>
                <p:spPr bwMode="auto">
                  <a:xfrm>
                    <a:off x="196358" y="1330380"/>
                    <a:ext cx="254678" cy="209206"/>
                  </a:xfrm>
                  <a:custGeom>
                    <a:avLst/>
                    <a:gdLst>
                      <a:gd name="T0" fmla="*/ 96 w 171"/>
                      <a:gd name="T1" fmla="*/ 133 h 139"/>
                      <a:gd name="T2" fmla="*/ 127 w 171"/>
                      <a:gd name="T3" fmla="*/ 132 h 139"/>
                      <a:gd name="T4" fmla="*/ 127 w 171"/>
                      <a:gd name="T5" fmla="*/ 102 h 139"/>
                      <a:gd name="T6" fmla="*/ 128 w 171"/>
                      <a:gd name="T7" fmla="*/ 79 h 139"/>
                      <a:gd name="T8" fmla="*/ 147 w 171"/>
                      <a:gd name="T9" fmla="*/ 93 h 139"/>
                      <a:gd name="T10" fmla="*/ 167 w 171"/>
                      <a:gd name="T11" fmla="*/ 78 h 139"/>
                      <a:gd name="T12" fmla="*/ 167 w 171"/>
                      <a:gd name="T13" fmla="*/ 60 h 139"/>
                      <a:gd name="T14" fmla="*/ 147 w 171"/>
                      <a:gd name="T15" fmla="*/ 46 h 139"/>
                      <a:gd name="T16" fmla="*/ 128 w 171"/>
                      <a:gd name="T17" fmla="*/ 60 h 139"/>
                      <a:gd name="T18" fmla="*/ 127 w 171"/>
                      <a:gd name="T19" fmla="*/ 37 h 139"/>
                      <a:gd name="T20" fmla="*/ 127 w 171"/>
                      <a:gd name="T21" fmla="*/ 6 h 139"/>
                      <a:gd name="T22" fmla="*/ 96 w 171"/>
                      <a:gd name="T23" fmla="*/ 6 h 139"/>
                      <a:gd name="T24" fmla="*/ 74 w 171"/>
                      <a:gd name="T25" fmla="*/ 6 h 139"/>
                      <a:gd name="T26" fmla="*/ 43 w 171"/>
                      <a:gd name="T27" fmla="*/ 6 h 139"/>
                      <a:gd name="T28" fmla="*/ 43 w 171"/>
                      <a:gd name="T29" fmla="*/ 37 h 139"/>
                      <a:gd name="T30" fmla="*/ 43 w 171"/>
                      <a:gd name="T31" fmla="*/ 60 h 139"/>
                      <a:gd name="T32" fmla="*/ 23 w 171"/>
                      <a:gd name="T33" fmla="*/ 46 h 139"/>
                      <a:gd name="T34" fmla="*/ 3 w 171"/>
                      <a:gd name="T35" fmla="*/ 60 h 139"/>
                      <a:gd name="T36" fmla="*/ 3 w 171"/>
                      <a:gd name="T37" fmla="*/ 78 h 139"/>
                      <a:gd name="T38" fmla="*/ 23 w 171"/>
                      <a:gd name="T39" fmla="*/ 93 h 139"/>
                      <a:gd name="T40" fmla="*/ 43 w 171"/>
                      <a:gd name="T41" fmla="*/ 79 h 139"/>
                      <a:gd name="T42" fmla="*/ 43 w 171"/>
                      <a:gd name="T43" fmla="*/ 102 h 139"/>
                      <a:gd name="T44" fmla="*/ 43 w 171"/>
                      <a:gd name="T45" fmla="*/ 133 h 139"/>
                      <a:gd name="T46" fmla="*/ 74 w 171"/>
                      <a:gd name="T47" fmla="*/ 133 h 139"/>
                      <a:gd name="T48" fmla="*/ 53 w 171"/>
                      <a:gd name="T49" fmla="*/ 123 h 139"/>
                      <a:gd name="T50" fmla="*/ 53 w 171"/>
                      <a:gd name="T51" fmla="*/ 111 h 139"/>
                      <a:gd name="T52" fmla="*/ 75 w 171"/>
                      <a:gd name="T53" fmla="*/ 112 h 139"/>
                      <a:gd name="T54" fmla="*/ 59 w 171"/>
                      <a:gd name="T55" fmla="*/ 125 h 139"/>
                      <a:gd name="T56" fmla="*/ 106 w 171"/>
                      <a:gd name="T57" fmla="*/ 100 h 139"/>
                      <a:gd name="T58" fmla="*/ 120 w 171"/>
                      <a:gd name="T59" fmla="*/ 117 h 139"/>
                      <a:gd name="T60" fmla="*/ 112 w 171"/>
                      <a:gd name="T61" fmla="*/ 125 h 139"/>
                      <a:gd name="T62" fmla="*/ 95 w 171"/>
                      <a:gd name="T63" fmla="*/ 112 h 139"/>
                      <a:gd name="T64" fmla="*/ 23 w 171"/>
                      <a:gd name="T65" fmla="*/ 79 h 139"/>
                      <a:gd name="T66" fmla="*/ 23 w 171"/>
                      <a:gd name="T67" fmla="*/ 60 h 139"/>
                      <a:gd name="T68" fmla="*/ 23 w 171"/>
                      <a:gd name="T69" fmla="*/ 79 h 139"/>
                      <a:gd name="T70" fmla="*/ 85 w 171"/>
                      <a:gd name="T71" fmla="*/ 37 h 139"/>
                      <a:gd name="T72" fmla="*/ 85 w 171"/>
                      <a:gd name="T73" fmla="*/ 60 h 139"/>
                      <a:gd name="T74" fmla="*/ 52 w 171"/>
                      <a:gd name="T75" fmla="*/ 69 h 139"/>
                      <a:gd name="T76" fmla="*/ 75 w 171"/>
                      <a:gd name="T77" fmla="*/ 69 h 139"/>
                      <a:gd name="T78" fmla="*/ 52 w 171"/>
                      <a:gd name="T79" fmla="*/ 69 h 139"/>
                      <a:gd name="T80" fmla="*/ 147 w 171"/>
                      <a:gd name="T81" fmla="*/ 60 h 139"/>
                      <a:gd name="T82" fmla="*/ 147 w 171"/>
                      <a:gd name="T83" fmla="*/ 79 h 139"/>
                      <a:gd name="T84" fmla="*/ 118 w 171"/>
                      <a:gd name="T85" fmla="*/ 69 h 139"/>
                      <a:gd name="T86" fmla="*/ 95 w 171"/>
                      <a:gd name="T87" fmla="*/ 69 h 139"/>
                      <a:gd name="T88" fmla="*/ 118 w 171"/>
                      <a:gd name="T89" fmla="*/ 69 h 139"/>
                      <a:gd name="T90" fmla="*/ 85 w 171"/>
                      <a:gd name="T91" fmla="*/ 102 h 139"/>
                      <a:gd name="T92" fmla="*/ 85 w 171"/>
                      <a:gd name="T93" fmla="*/ 79 h 139"/>
                      <a:gd name="T94" fmla="*/ 51 w 171"/>
                      <a:gd name="T95" fmla="*/ 22 h 139"/>
                      <a:gd name="T96" fmla="*/ 59 w 171"/>
                      <a:gd name="T97" fmla="*/ 13 h 139"/>
                      <a:gd name="T98" fmla="*/ 75 w 171"/>
                      <a:gd name="T99" fmla="*/ 27 h 139"/>
                      <a:gd name="T100" fmla="*/ 53 w 171"/>
                      <a:gd name="T101" fmla="*/ 27 h 139"/>
                      <a:gd name="T102" fmla="*/ 117 w 171"/>
                      <a:gd name="T103" fmla="*/ 16 h 139"/>
                      <a:gd name="T104" fmla="*/ 117 w 171"/>
                      <a:gd name="T105" fmla="*/ 27 h 139"/>
                      <a:gd name="T106" fmla="*/ 95 w 171"/>
                      <a:gd name="T107" fmla="*/ 27 h 139"/>
                      <a:gd name="T108" fmla="*/ 112 w 171"/>
                      <a:gd name="T109" fmla="*/ 13 h 13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</a:cxnLst>
                    <a:rect l="0" t="0" r="r" b="b"/>
                    <a:pathLst>
                      <a:path w="171" h="139">
                        <a:moveTo>
                          <a:pt x="85" y="121"/>
                        </a:moveTo>
                        <a:cubicBezTo>
                          <a:pt x="96" y="133"/>
                          <a:pt x="96" y="133"/>
                          <a:pt x="96" y="133"/>
                        </a:cubicBezTo>
                        <a:cubicBezTo>
                          <a:pt x="100" y="137"/>
                          <a:pt x="106" y="139"/>
                          <a:pt x="112" y="139"/>
                        </a:cubicBezTo>
                        <a:cubicBezTo>
                          <a:pt x="117" y="139"/>
                          <a:pt x="123" y="137"/>
                          <a:pt x="127" y="132"/>
                        </a:cubicBezTo>
                        <a:cubicBezTo>
                          <a:pt x="131" y="128"/>
                          <a:pt x="134" y="123"/>
                          <a:pt x="134" y="117"/>
                        </a:cubicBezTo>
                        <a:cubicBezTo>
                          <a:pt x="134" y="111"/>
                          <a:pt x="131" y="106"/>
                          <a:pt x="127" y="102"/>
                        </a:cubicBezTo>
                        <a:cubicBezTo>
                          <a:pt x="116" y="91"/>
                          <a:pt x="116" y="91"/>
                          <a:pt x="116" y="91"/>
                        </a:cubicBezTo>
                        <a:cubicBezTo>
                          <a:pt x="128" y="79"/>
                          <a:pt x="128" y="79"/>
                          <a:pt x="128" y="79"/>
                        </a:cubicBezTo>
                        <a:cubicBezTo>
                          <a:pt x="138" y="89"/>
                          <a:pt x="138" y="89"/>
                          <a:pt x="138" y="89"/>
                        </a:cubicBezTo>
                        <a:cubicBezTo>
                          <a:pt x="140" y="92"/>
                          <a:pt x="144" y="93"/>
                          <a:pt x="147" y="93"/>
                        </a:cubicBezTo>
                        <a:cubicBezTo>
                          <a:pt x="150" y="93"/>
                          <a:pt x="153" y="92"/>
                          <a:pt x="156" y="89"/>
                        </a:cubicBezTo>
                        <a:cubicBezTo>
                          <a:pt x="167" y="78"/>
                          <a:pt x="167" y="78"/>
                          <a:pt x="167" y="78"/>
                        </a:cubicBezTo>
                        <a:cubicBezTo>
                          <a:pt x="169" y="76"/>
                          <a:pt x="171" y="73"/>
                          <a:pt x="171" y="69"/>
                        </a:cubicBezTo>
                        <a:cubicBezTo>
                          <a:pt x="171" y="66"/>
                          <a:pt x="169" y="63"/>
                          <a:pt x="167" y="60"/>
                        </a:cubicBezTo>
                        <a:cubicBezTo>
                          <a:pt x="156" y="49"/>
                          <a:pt x="156" y="49"/>
                          <a:pt x="156" y="49"/>
                        </a:cubicBezTo>
                        <a:cubicBezTo>
                          <a:pt x="153" y="47"/>
                          <a:pt x="150" y="46"/>
                          <a:pt x="147" y="46"/>
                        </a:cubicBezTo>
                        <a:cubicBezTo>
                          <a:pt x="144" y="46"/>
                          <a:pt x="140" y="47"/>
                          <a:pt x="138" y="49"/>
                        </a:cubicBezTo>
                        <a:cubicBezTo>
                          <a:pt x="128" y="60"/>
                          <a:pt x="128" y="60"/>
                          <a:pt x="128" y="60"/>
                        </a:cubicBezTo>
                        <a:cubicBezTo>
                          <a:pt x="116" y="48"/>
                          <a:pt x="116" y="48"/>
                          <a:pt x="116" y="48"/>
                        </a:cubicBezTo>
                        <a:cubicBezTo>
                          <a:pt x="127" y="37"/>
                          <a:pt x="127" y="37"/>
                          <a:pt x="127" y="37"/>
                        </a:cubicBezTo>
                        <a:cubicBezTo>
                          <a:pt x="131" y="33"/>
                          <a:pt x="134" y="27"/>
                          <a:pt x="134" y="22"/>
                        </a:cubicBezTo>
                        <a:cubicBezTo>
                          <a:pt x="134" y="16"/>
                          <a:pt x="131" y="10"/>
                          <a:pt x="127" y="6"/>
                        </a:cubicBezTo>
                        <a:cubicBezTo>
                          <a:pt x="123" y="2"/>
                          <a:pt x="117" y="0"/>
                          <a:pt x="112" y="0"/>
                        </a:cubicBezTo>
                        <a:cubicBezTo>
                          <a:pt x="106" y="0"/>
                          <a:pt x="100" y="2"/>
                          <a:pt x="96" y="6"/>
                        </a:cubicBezTo>
                        <a:cubicBezTo>
                          <a:pt x="85" y="17"/>
                          <a:pt x="85" y="17"/>
                          <a:pt x="85" y="17"/>
                        </a:cubicBezTo>
                        <a:cubicBezTo>
                          <a:pt x="74" y="6"/>
                          <a:pt x="74" y="6"/>
                          <a:pt x="74" y="6"/>
                        </a:cubicBezTo>
                        <a:cubicBezTo>
                          <a:pt x="70" y="2"/>
                          <a:pt x="64" y="0"/>
                          <a:pt x="59" y="0"/>
                        </a:cubicBezTo>
                        <a:cubicBezTo>
                          <a:pt x="53" y="0"/>
                          <a:pt x="47" y="2"/>
                          <a:pt x="43" y="6"/>
                        </a:cubicBezTo>
                        <a:cubicBezTo>
                          <a:pt x="39" y="10"/>
                          <a:pt x="37" y="16"/>
                          <a:pt x="37" y="22"/>
                        </a:cubicBezTo>
                        <a:cubicBezTo>
                          <a:pt x="37" y="27"/>
                          <a:pt x="39" y="33"/>
                          <a:pt x="43" y="37"/>
                        </a:cubicBezTo>
                        <a:cubicBezTo>
                          <a:pt x="54" y="48"/>
                          <a:pt x="54" y="48"/>
                          <a:pt x="54" y="48"/>
                        </a:cubicBezTo>
                        <a:cubicBezTo>
                          <a:pt x="43" y="60"/>
                          <a:pt x="43" y="60"/>
                          <a:pt x="43" y="60"/>
                        </a:cubicBezTo>
                        <a:cubicBezTo>
                          <a:pt x="32" y="49"/>
                          <a:pt x="32" y="49"/>
                          <a:pt x="32" y="49"/>
                        </a:cubicBezTo>
                        <a:cubicBezTo>
                          <a:pt x="30" y="47"/>
                          <a:pt x="27" y="46"/>
                          <a:pt x="23" y="46"/>
                        </a:cubicBezTo>
                        <a:cubicBezTo>
                          <a:pt x="20" y="46"/>
                          <a:pt x="17" y="47"/>
                          <a:pt x="14" y="49"/>
                        </a:cubicBezTo>
                        <a:cubicBezTo>
                          <a:pt x="3" y="60"/>
                          <a:pt x="3" y="60"/>
                          <a:pt x="3" y="60"/>
                        </a:cubicBezTo>
                        <a:cubicBezTo>
                          <a:pt x="1" y="63"/>
                          <a:pt x="0" y="66"/>
                          <a:pt x="0" y="69"/>
                        </a:cubicBezTo>
                        <a:cubicBezTo>
                          <a:pt x="0" y="73"/>
                          <a:pt x="1" y="76"/>
                          <a:pt x="3" y="78"/>
                        </a:cubicBezTo>
                        <a:cubicBezTo>
                          <a:pt x="14" y="89"/>
                          <a:pt x="14" y="89"/>
                          <a:pt x="14" y="89"/>
                        </a:cubicBezTo>
                        <a:cubicBezTo>
                          <a:pt x="17" y="92"/>
                          <a:pt x="20" y="93"/>
                          <a:pt x="23" y="93"/>
                        </a:cubicBezTo>
                        <a:cubicBezTo>
                          <a:pt x="27" y="93"/>
                          <a:pt x="30" y="92"/>
                          <a:pt x="32" y="89"/>
                        </a:cubicBezTo>
                        <a:cubicBezTo>
                          <a:pt x="43" y="79"/>
                          <a:pt x="43" y="79"/>
                          <a:pt x="43" y="79"/>
                        </a:cubicBezTo>
                        <a:cubicBezTo>
                          <a:pt x="54" y="91"/>
                          <a:pt x="54" y="91"/>
                          <a:pt x="54" y="91"/>
                        </a:cubicBezTo>
                        <a:cubicBezTo>
                          <a:pt x="43" y="102"/>
                          <a:pt x="43" y="102"/>
                          <a:pt x="43" y="102"/>
                        </a:cubicBezTo>
                        <a:cubicBezTo>
                          <a:pt x="39" y="106"/>
                          <a:pt x="37" y="111"/>
                          <a:pt x="37" y="117"/>
                        </a:cubicBezTo>
                        <a:cubicBezTo>
                          <a:pt x="37" y="123"/>
                          <a:pt x="39" y="128"/>
                          <a:pt x="43" y="133"/>
                        </a:cubicBezTo>
                        <a:cubicBezTo>
                          <a:pt x="47" y="137"/>
                          <a:pt x="53" y="139"/>
                          <a:pt x="59" y="139"/>
                        </a:cubicBezTo>
                        <a:cubicBezTo>
                          <a:pt x="65" y="139"/>
                          <a:pt x="70" y="137"/>
                          <a:pt x="74" y="133"/>
                        </a:cubicBezTo>
                        <a:lnTo>
                          <a:pt x="85" y="121"/>
                        </a:lnTo>
                        <a:close/>
                        <a:moveTo>
                          <a:pt x="53" y="123"/>
                        </a:moveTo>
                        <a:cubicBezTo>
                          <a:pt x="51" y="121"/>
                          <a:pt x="50" y="119"/>
                          <a:pt x="50" y="117"/>
                        </a:cubicBezTo>
                        <a:cubicBezTo>
                          <a:pt x="50" y="115"/>
                          <a:pt x="51" y="113"/>
                          <a:pt x="53" y="111"/>
                        </a:cubicBezTo>
                        <a:cubicBezTo>
                          <a:pt x="64" y="100"/>
                          <a:pt x="64" y="100"/>
                          <a:pt x="64" y="100"/>
                        </a:cubicBezTo>
                        <a:cubicBezTo>
                          <a:pt x="75" y="112"/>
                          <a:pt x="75" y="112"/>
                          <a:pt x="75" y="112"/>
                        </a:cubicBezTo>
                        <a:cubicBezTo>
                          <a:pt x="64" y="123"/>
                          <a:pt x="64" y="123"/>
                          <a:pt x="64" y="123"/>
                        </a:cubicBezTo>
                        <a:cubicBezTo>
                          <a:pt x="63" y="124"/>
                          <a:pt x="61" y="125"/>
                          <a:pt x="59" y="125"/>
                        </a:cubicBezTo>
                        <a:cubicBezTo>
                          <a:pt x="57" y="125"/>
                          <a:pt x="54" y="124"/>
                          <a:pt x="53" y="123"/>
                        </a:cubicBezTo>
                        <a:close/>
                        <a:moveTo>
                          <a:pt x="106" y="100"/>
                        </a:moveTo>
                        <a:cubicBezTo>
                          <a:pt x="117" y="111"/>
                          <a:pt x="117" y="111"/>
                          <a:pt x="117" y="111"/>
                        </a:cubicBezTo>
                        <a:cubicBezTo>
                          <a:pt x="119" y="113"/>
                          <a:pt x="120" y="115"/>
                          <a:pt x="120" y="117"/>
                        </a:cubicBezTo>
                        <a:cubicBezTo>
                          <a:pt x="120" y="119"/>
                          <a:pt x="119" y="121"/>
                          <a:pt x="117" y="123"/>
                        </a:cubicBezTo>
                        <a:cubicBezTo>
                          <a:pt x="116" y="124"/>
                          <a:pt x="114" y="125"/>
                          <a:pt x="112" y="125"/>
                        </a:cubicBezTo>
                        <a:cubicBezTo>
                          <a:pt x="109" y="125"/>
                          <a:pt x="107" y="124"/>
                          <a:pt x="106" y="123"/>
                        </a:cubicBezTo>
                        <a:cubicBezTo>
                          <a:pt x="95" y="112"/>
                          <a:pt x="95" y="112"/>
                          <a:pt x="95" y="112"/>
                        </a:cubicBezTo>
                        <a:lnTo>
                          <a:pt x="106" y="100"/>
                        </a:lnTo>
                        <a:close/>
                        <a:moveTo>
                          <a:pt x="23" y="79"/>
                        </a:moveTo>
                        <a:cubicBezTo>
                          <a:pt x="14" y="69"/>
                          <a:pt x="14" y="69"/>
                          <a:pt x="14" y="69"/>
                        </a:cubicBezTo>
                        <a:cubicBezTo>
                          <a:pt x="23" y="60"/>
                          <a:pt x="23" y="60"/>
                          <a:pt x="23" y="60"/>
                        </a:cubicBezTo>
                        <a:cubicBezTo>
                          <a:pt x="33" y="69"/>
                          <a:pt x="33" y="69"/>
                          <a:pt x="33" y="69"/>
                        </a:cubicBezTo>
                        <a:lnTo>
                          <a:pt x="23" y="79"/>
                        </a:lnTo>
                        <a:close/>
                        <a:moveTo>
                          <a:pt x="74" y="48"/>
                        </a:moveTo>
                        <a:cubicBezTo>
                          <a:pt x="85" y="37"/>
                          <a:pt x="85" y="37"/>
                          <a:pt x="85" y="37"/>
                        </a:cubicBezTo>
                        <a:cubicBezTo>
                          <a:pt x="97" y="48"/>
                          <a:pt x="97" y="48"/>
                          <a:pt x="97" y="48"/>
                        </a:cubicBezTo>
                        <a:cubicBezTo>
                          <a:pt x="85" y="60"/>
                          <a:pt x="85" y="60"/>
                          <a:pt x="85" y="60"/>
                        </a:cubicBezTo>
                        <a:lnTo>
                          <a:pt x="74" y="48"/>
                        </a:lnTo>
                        <a:close/>
                        <a:moveTo>
                          <a:pt x="52" y="69"/>
                        </a:moveTo>
                        <a:cubicBezTo>
                          <a:pt x="64" y="58"/>
                          <a:pt x="64" y="58"/>
                          <a:pt x="64" y="58"/>
                        </a:cubicBezTo>
                        <a:cubicBezTo>
                          <a:pt x="75" y="69"/>
                          <a:pt x="75" y="69"/>
                          <a:pt x="75" y="69"/>
                        </a:cubicBezTo>
                        <a:cubicBezTo>
                          <a:pt x="64" y="81"/>
                          <a:pt x="64" y="81"/>
                          <a:pt x="64" y="81"/>
                        </a:cubicBezTo>
                        <a:lnTo>
                          <a:pt x="52" y="69"/>
                        </a:lnTo>
                        <a:close/>
                        <a:moveTo>
                          <a:pt x="137" y="69"/>
                        </a:moveTo>
                        <a:cubicBezTo>
                          <a:pt x="147" y="60"/>
                          <a:pt x="147" y="60"/>
                          <a:pt x="147" y="60"/>
                        </a:cubicBezTo>
                        <a:cubicBezTo>
                          <a:pt x="157" y="69"/>
                          <a:pt x="157" y="69"/>
                          <a:pt x="157" y="69"/>
                        </a:cubicBezTo>
                        <a:cubicBezTo>
                          <a:pt x="147" y="79"/>
                          <a:pt x="147" y="79"/>
                          <a:pt x="147" y="79"/>
                        </a:cubicBezTo>
                        <a:lnTo>
                          <a:pt x="137" y="69"/>
                        </a:lnTo>
                        <a:close/>
                        <a:moveTo>
                          <a:pt x="118" y="69"/>
                        </a:moveTo>
                        <a:cubicBezTo>
                          <a:pt x="106" y="81"/>
                          <a:pt x="106" y="81"/>
                          <a:pt x="106" y="81"/>
                        </a:cubicBezTo>
                        <a:cubicBezTo>
                          <a:pt x="95" y="69"/>
                          <a:pt x="95" y="69"/>
                          <a:pt x="95" y="69"/>
                        </a:cubicBezTo>
                        <a:cubicBezTo>
                          <a:pt x="106" y="58"/>
                          <a:pt x="106" y="58"/>
                          <a:pt x="106" y="58"/>
                        </a:cubicBezTo>
                        <a:lnTo>
                          <a:pt x="118" y="69"/>
                        </a:lnTo>
                        <a:close/>
                        <a:moveTo>
                          <a:pt x="97" y="91"/>
                        </a:moveTo>
                        <a:cubicBezTo>
                          <a:pt x="85" y="102"/>
                          <a:pt x="85" y="102"/>
                          <a:pt x="85" y="102"/>
                        </a:cubicBezTo>
                        <a:cubicBezTo>
                          <a:pt x="74" y="91"/>
                          <a:pt x="74" y="91"/>
                          <a:pt x="74" y="91"/>
                        </a:cubicBezTo>
                        <a:cubicBezTo>
                          <a:pt x="85" y="79"/>
                          <a:pt x="85" y="79"/>
                          <a:pt x="85" y="79"/>
                        </a:cubicBezTo>
                        <a:lnTo>
                          <a:pt x="97" y="91"/>
                        </a:lnTo>
                        <a:close/>
                        <a:moveTo>
                          <a:pt x="51" y="22"/>
                        </a:moveTo>
                        <a:cubicBezTo>
                          <a:pt x="51" y="20"/>
                          <a:pt x="51" y="17"/>
                          <a:pt x="53" y="16"/>
                        </a:cubicBezTo>
                        <a:cubicBezTo>
                          <a:pt x="55" y="14"/>
                          <a:pt x="57" y="13"/>
                          <a:pt x="59" y="13"/>
                        </a:cubicBezTo>
                        <a:cubicBezTo>
                          <a:pt x="61" y="13"/>
                          <a:pt x="63" y="14"/>
                          <a:pt x="64" y="16"/>
                        </a:cubicBezTo>
                        <a:cubicBezTo>
                          <a:pt x="75" y="27"/>
                          <a:pt x="75" y="27"/>
                          <a:pt x="75" y="27"/>
                        </a:cubicBezTo>
                        <a:cubicBezTo>
                          <a:pt x="64" y="38"/>
                          <a:pt x="64" y="38"/>
                          <a:pt x="64" y="38"/>
                        </a:cubicBezTo>
                        <a:cubicBezTo>
                          <a:pt x="53" y="27"/>
                          <a:pt x="53" y="27"/>
                          <a:pt x="53" y="27"/>
                        </a:cubicBezTo>
                        <a:cubicBezTo>
                          <a:pt x="51" y="26"/>
                          <a:pt x="51" y="24"/>
                          <a:pt x="51" y="22"/>
                        </a:cubicBezTo>
                        <a:close/>
                        <a:moveTo>
                          <a:pt x="117" y="16"/>
                        </a:moveTo>
                        <a:cubicBezTo>
                          <a:pt x="119" y="18"/>
                          <a:pt x="120" y="20"/>
                          <a:pt x="120" y="22"/>
                        </a:cubicBezTo>
                        <a:cubicBezTo>
                          <a:pt x="120" y="24"/>
                          <a:pt x="119" y="26"/>
                          <a:pt x="117" y="27"/>
                        </a:cubicBezTo>
                        <a:cubicBezTo>
                          <a:pt x="106" y="38"/>
                          <a:pt x="106" y="38"/>
                          <a:pt x="106" y="38"/>
                        </a:cubicBezTo>
                        <a:cubicBezTo>
                          <a:pt x="95" y="27"/>
                          <a:pt x="95" y="27"/>
                          <a:pt x="95" y="27"/>
                        </a:cubicBezTo>
                        <a:cubicBezTo>
                          <a:pt x="106" y="16"/>
                          <a:pt x="106" y="16"/>
                          <a:pt x="106" y="16"/>
                        </a:cubicBezTo>
                        <a:cubicBezTo>
                          <a:pt x="107" y="14"/>
                          <a:pt x="109" y="13"/>
                          <a:pt x="112" y="13"/>
                        </a:cubicBezTo>
                        <a:cubicBezTo>
                          <a:pt x="114" y="13"/>
                          <a:pt x="116" y="14"/>
                          <a:pt x="117" y="16"/>
                        </a:cubicBezTo>
                        <a:close/>
                      </a:path>
                    </a:pathLst>
                  </a:custGeom>
                  <a:solidFill>
                    <a:srgbClr val="CCA349"/>
                  </a:solidFill>
                  <a:ln>
                    <a:noFill/>
                  </a:ln>
                </p:spPr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sz="1350">
                      <a:latin typeface="+mn-lt"/>
                      <a:ea typeface="+mn-ea"/>
                    </a:endParaRPr>
                  </a:p>
                </p:txBody>
              </p:sp>
              <p:sp>
                <p:nvSpPr>
                  <p:cNvPr id="58" name="ïṩļîďé" descr="gg"/>
                  <p:cNvSpPr/>
                  <p:nvPr/>
                </p:nvSpPr>
                <p:spPr bwMode="auto">
                  <a:xfrm>
                    <a:off x="8418818" y="1485011"/>
                    <a:ext cx="254678" cy="209200"/>
                  </a:xfrm>
                  <a:custGeom>
                    <a:avLst/>
                    <a:gdLst>
                      <a:gd name="T0" fmla="*/ 97 w 171"/>
                      <a:gd name="T1" fmla="*/ 133 h 139"/>
                      <a:gd name="T2" fmla="*/ 128 w 171"/>
                      <a:gd name="T3" fmla="*/ 132 h 139"/>
                      <a:gd name="T4" fmla="*/ 128 w 171"/>
                      <a:gd name="T5" fmla="*/ 102 h 139"/>
                      <a:gd name="T6" fmla="*/ 128 w 171"/>
                      <a:gd name="T7" fmla="*/ 79 h 139"/>
                      <a:gd name="T8" fmla="*/ 148 w 171"/>
                      <a:gd name="T9" fmla="*/ 93 h 139"/>
                      <a:gd name="T10" fmla="*/ 168 w 171"/>
                      <a:gd name="T11" fmla="*/ 78 h 139"/>
                      <a:gd name="T12" fmla="*/ 168 w 171"/>
                      <a:gd name="T13" fmla="*/ 60 h 139"/>
                      <a:gd name="T14" fmla="*/ 148 w 171"/>
                      <a:gd name="T15" fmla="*/ 46 h 139"/>
                      <a:gd name="T16" fmla="*/ 128 w 171"/>
                      <a:gd name="T17" fmla="*/ 60 h 139"/>
                      <a:gd name="T18" fmla="*/ 128 w 171"/>
                      <a:gd name="T19" fmla="*/ 37 h 139"/>
                      <a:gd name="T20" fmla="*/ 128 w 171"/>
                      <a:gd name="T21" fmla="*/ 6 h 139"/>
                      <a:gd name="T22" fmla="*/ 97 w 171"/>
                      <a:gd name="T23" fmla="*/ 6 h 139"/>
                      <a:gd name="T24" fmla="*/ 75 w 171"/>
                      <a:gd name="T25" fmla="*/ 6 h 139"/>
                      <a:gd name="T26" fmla="*/ 44 w 171"/>
                      <a:gd name="T27" fmla="*/ 6 h 139"/>
                      <a:gd name="T28" fmla="*/ 44 w 171"/>
                      <a:gd name="T29" fmla="*/ 37 h 139"/>
                      <a:gd name="T30" fmla="*/ 44 w 171"/>
                      <a:gd name="T31" fmla="*/ 60 h 139"/>
                      <a:gd name="T32" fmla="*/ 24 w 171"/>
                      <a:gd name="T33" fmla="*/ 46 h 139"/>
                      <a:gd name="T34" fmla="*/ 4 w 171"/>
                      <a:gd name="T35" fmla="*/ 60 h 139"/>
                      <a:gd name="T36" fmla="*/ 4 w 171"/>
                      <a:gd name="T37" fmla="*/ 78 h 139"/>
                      <a:gd name="T38" fmla="*/ 24 w 171"/>
                      <a:gd name="T39" fmla="*/ 93 h 139"/>
                      <a:gd name="T40" fmla="*/ 44 w 171"/>
                      <a:gd name="T41" fmla="*/ 79 h 139"/>
                      <a:gd name="T42" fmla="*/ 44 w 171"/>
                      <a:gd name="T43" fmla="*/ 102 h 139"/>
                      <a:gd name="T44" fmla="*/ 44 w 171"/>
                      <a:gd name="T45" fmla="*/ 133 h 139"/>
                      <a:gd name="T46" fmla="*/ 75 w 171"/>
                      <a:gd name="T47" fmla="*/ 133 h 139"/>
                      <a:gd name="T48" fmla="*/ 54 w 171"/>
                      <a:gd name="T49" fmla="*/ 123 h 139"/>
                      <a:gd name="T50" fmla="*/ 54 w 171"/>
                      <a:gd name="T51" fmla="*/ 111 h 139"/>
                      <a:gd name="T52" fmla="*/ 76 w 171"/>
                      <a:gd name="T53" fmla="*/ 112 h 139"/>
                      <a:gd name="T54" fmla="*/ 60 w 171"/>
                      <a:gd name="T55" fmla="*/ 125 h 139"/>
                      <a:gd name="T56" fmla="*/ 107 w 171"/>
                      <a:gd name="T57" fmla="*/ 100 h 139"/>
                      <a:gd name="T58" fmla="*/ 121 w 171"/>
                      <a:gd name="T59" fmla="*/ 117 h 139"/>
                      <a:gd name="T60" fmla="*/ 112 w 171"/>
                      <a:gd name="T61" fmla="*/ 125 h 139"/>
                      <a:gd name="T62" fmla="*/ 96 w 171"/>
                      <a:gd name="T63" fmla="*/ 112 h 139"/>
                      <a:gd name="T64" fmla="*/ 24 w 171"/>
                      <a:gd name="T65" fmla="*/ 79 h 139"/>
                      <a:gd name="T66" fmla="*/ 24 w 171"/>
                      <a:gd name="T67" fmla="*/ 60 h 139"/>
                      <a:gd name="T68" fmla="*/ 24 w 171"/>
                      <a:gd name="T69" fmla="*/ 79 h 139"/>
                      <a:gd name="T70" fmla="*/ 86 w 171"/>
                      <a:gd name="T71" fmla="*/ 37 h 139"/>
                      <a:gd name="T72" fmla="*/ 86 w 171"/>
                      <a:gd name="T73" fmla="*/ 60 h 139"/>
                      <a:gd name="T74" fmla="*/ 53 w 171"/>
                      <a:gd name="T75" fmla="*/ 69 h 139"/>
                      <a:gd name="T76" fmla="*/ 76 w 171"/>
                      <a:gd name="T77" fmla="*/ 69 h 139"/>
                      <a:gd name="T78" fmla="*/ 53 w 171"/>
                      <a:gd name="T79" fmla="*/ 69 h 139"/>
                      <a:gd name="T80" fmla="*/ 148 w 171"/>
                      <a:gd name="T81" fmla="*/ 60 h 139"/>
                      <a:gd name="T82" fmla="*/ 148 w 171"/>
                      <a:gd name="T83" fmla="*/ 79 h 139"/>
                      <a:gd name="T84" fmla="*/ 119 w 171"/>
                      <a:gd name="T85" fmla="*/ 69 h 139"/>
                      <a:gd name="T86" fmla="*/ 96 w 171"/>
                      <a:gd name="T87" fmla="*/ 69 h 139"/>
                      <a:gd name="T88" fmla="*/ 119 w 171"/>
                      <a:gd name="T89" fmla="*/ 69 h 139"/>
                      <a:gd name="T90" fmla="*/ 86 w 171"/>
                      <a:gd name="T91" fmla="*/ 102 h 139"/>
                      <a:gd name="T92" fmla="*/ 86 w 171"/>
                      <a:gd name="T93" fmla="*/ 79 h 139"/>
                      <a:gd name="T94" fmla="*/ 51 w 171"/>
                      <a:gd name="T95" fmla="*/ 22 h 139"/>
                      <a:gd name="T96" fmla="*/ 60 w 171"/>
                      <a:gd name="T97" fmla="*/ 13 h 139"/>
                      <a:gd name="T98" fmla="*/ 76 w 171"/>
                      <a:gd name="T99" fmla="*/ 27 h 139"/>
                      <a:gd name="T100" fmla="*/ 54 w 171"/>
                      <a:gd name="T101" fmla="*/ 27 h 139"/>
                      <a:gd name="T102" fmla="*/ 118 w 171"/>
                      <a:gd name="T103" fmla="*/ 16 h 139"/>
                      <a:gd name="T104" fmla="*/ 118 w 171"/>
                      <a:gd name="T105" fmla="*/ 27 h 139"/>
                      <a:gd name="T106" fmla="*/ 96 w 171"/>
                      <a:gd name="T107" fmla="*/ 27 h 139"/>
                      <a:gd name="T108" fmla="*/ 112 w 171"/>
                      <a:gd name="T109" fmla="*/ 13 h 13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</a:cxnLst>
                    <a:rect l="0" t="0" r="r" b="b"/>
                    <a:pathLst>
                      <a:path w="171" h="139">
                        <a:moveTo>
                          <a:pt x="86" y="121"/>
                        </a:moveTo>
                        <a:cubicBezTo>
                          <a:pt x="97" y="133"/>
                          <a:pt x="97" y="133"/>
                          <a:pt x="97" y="133"/>
                        </a:cubicBezTo>
                        <a:cubicBezTo>
                          <a:pt x="101" y="137"/>
                          <a:pt x="107" y="139"/>
                          <a:pt x="112" y="139"/>
                        </a:cubicBezTo>
                        <a:cubicBezTo>
                          <a:pt x="118" y="139"/>
                          <a:pt x="124" y="137"/>
                          <a:pt x="128" y="132"/>
                        </a:cubicBezTo>
                        <a:cubicBezTo>
                          <a:pt x="132" y="128"/>
                          <a:pt x="134" y="123"/>
                          <a:pt x="134" y="117"/>
                        </a:cubicBezTo>
                        <a:cubicBezTo>
                          <a:pt x="134" y="111"/>
                          <a:pt x="132" y="106"/>
                          <a:pt x="128" y="102"/>
                        </a:cubicBezTo>
                        <a:cubicBezTo>
                          <a:pt x="117" y="91"/>
                          <a:pt x="117" y="91"/>
                          <a:pt x="117" y="91"/>
                        </a:cubicBezTo>
                        <a:cubicBezTo>
                          <a:pt x="128" y="79"/>
                          <a:pt x="128" y="79"/>
                          <a:pt x="128" y="79"/>
                        </a:cubicBezTo>
                        <a:cubicBezTo>
                          <a:pt x="139" y="89"/>
                          <a:pt x="139" y="89"/>
                          <a:pt x="139" y="89"/>
                        </a:cubicBezTo>
                        <a:cubicBezTo>
                          <a:pt x="141" y="92"/>
                          <a:pt x="144" y="93"/>
                          <a:pt x="148" y="93"/>
                        </a:cubicBezTo>
                        <a:cubicBezTo>
                          <a:pt x="151" y="93"/>
                          <a:pt x="154" y="92"/>
                          <a:pt x="157" y="89"/>
                        </a:cubicBezTo>
                        <a:cubicBezTo>
                          <a:pt x="168" y="78"/>
                          <a:pt x="168" y="78"/>
                          <a:pt x="168" y="78"/>
                        </a:cubicBezTo>
                        <a:cubicBezTo>
                          <a:pt x="170" y="76"/>
                          <a:pt x="171" y="73"/>
                          <a:pt x="171" y="69"/>
                        </a:cubicBezTo>
                        <a:cubicBezTo>
                          <a:pt x="171" y="66"/>
                          <a:pt x="170" y="63"/>
                          <a:pt x="168" y="60"/>
                        </a:cubicBezTo>
                        <a:cubicBezTo>
                          <a:pt x="157" y="49"/>
                          <a:pt x="157" y="49"/>
                          <a:pt x="157" y="49"/>
                        </a:cubicBezTo>
                        <a:cubicBezTo>
                          <a:pt x="154" y="47"/>
                          <a:pt x="151" y="46"/>
                          <a:pt x="148" y="46"/>
                        </a:cubicBezTo>
                        <a:cubicBezTo>
                          <a:pt x="144" y="46"/>
                          <a:pt x="141" y="47"/>
                          <a:pt x="139" y="49"/>
                        </a:cubicBezTo>
                        <a:cubicBezTo>
                          <a:pt x="128" y="60"/>
                          <a:pt x="128" y="60"/>
                          <a:pt x="128" y="60"/>
                        </a:cubicBezTo>
                        <a:cubicBezTo>
                          <a:pt x="117" y="48"/>
                          <a:pt x="117" y="48"/>
                          <a:pt x="117" y="48"/>
                        </a:cubicBezTo>
                        <a:cubicBezTo>
                          <a:pt x="128" y="37"/>
                          <a:pt x="128" y="37"/>
                          <a:pt x="128" y="37"/>
                        </a:cubicBezTo>
                        <a:cubicBezTo>
                          <a:pt x="132" y="33"/>
                          <a:pt x="134" y="27"/>
                          <a:pt x="134" y="22"/>
                        </a:cubicBezTo>
                        <a:cubicBezTo>
                          <a:pt x="134" y="16"/>
                          <a:pt x="132" y="10"/>
                          <a:pt x="128" y="6"/>
                        </a:cubicBezTo>
                        <a:cubicBezTo>
                          <a:pt x="124" y="2"/>
                          <a:pt x="118" y="0"/>
                          <a:pt x="112" y="0"/>
                        </a:cubicBezTo>
                        <a:cubicBezTo>
                          <a:pt x="107" y="0"/>
                          <a:pt x="101" y="2"/>
                          <a:pt x="97" y="6"/>
                        </a:cubicBezTo>
                        <a:cubicBezTo>
                          <a:pt x="86" y="17"/>
                          <a:pt x="86" y="17"/>
                          <a:pt x="86" y="17"/>
                        </a:cubicBezTo>
                        <a:cubicBezTo>
                          <a:pt x="75" y="6"/>
                          <a:pt x="75" y="6"/>
                          <a:pt x="75" y="6"/>
                        </a:cubicBezTo>
                        <a:cubicBezTo>
                          <a:pt x="71" y="2"/>
                          <a:pt x="65" y="0"/>
                          <a:pt x="60" y="0"/>
                        </a:cubicBezTo>
                        <a:cubicBezTo>
                          <a:pt x="54" y="0"/>
                          <a:pt x="48" y="2"/>
                          <a:pt x="44" y="6"/>
                        </a:cubicBezTo>
                        <a:cubicBezTo>
                          <a:pt x="40" y="10"/>
                          <a:pt x="38" y="16"/>
                          <a:pt x="38" y="22"/>
                        </a:cubicBezTo>
                        <a:cubicBezTo>
                          <a:pt x="38" y="27"/>
                          <a:pt x="40" y="33"/>
                          <a:pt x="44" y="37"/>
                        </a:cubicBezTo>
                        <a:cubicBezTo>
                          <a:pt x="55" y="48"/>
                          <a:pt x="55" y="48"/>
                          <a:pt x="55" y="48"/>
                        </a:cubicBezTo>
                        <a:cubicBezTo>
                          <a:pt x="44" y="60"/>
                          <a:pt x="44" y="60"/>
                          <a:pt x="44" y="60"/>
                        </a:cubicBezTo>
                        <a:cubicBezTo>
                          <a:pt x="33" y="49"/>
                          <a:pt x="33" y="49"/>
                          <a:pt x="33" y="49"/>
                        </a:cubicBezTo>
                        <a:cubicBezTo>
                          <a:pt x="31" y="47"/>
                          <a:pt x="28" y="46"/>
                          <a:pt x="24" y="46"/>
                        </a:cubicBezTo>
                        <a:cubicBezTo>
                          <a:pt x="21" y="46"/>
                          <a:pt x="18" y="47"/>
                          <a:pt x="15" y="49"/>
                        </a:cubicBezTo>
                        <a:cubicBezTo>
                          <a:pt x="4" y="60"/>
                          <a:pt x="4" y="60"/>
                          <a:pt x="4" y="60"/>
                        </a:cubicBezTo>
                        <a:cubicBezTo>
                          <a:pt x="2" y="63"/>
                          <a:pt x="0" y="66"/>
                          <a:pt x="0" y="69"/>
                        </a:cubicBezTo>
                        <a:cubicBezTo>
                          <a:pt x="0" y="73"/>
                          <a:pt x="2" y="76"/>
                          <a:pt x="4" y="78"/>
                        </a:cubicBezTo>
                        <a:cubicBezTo>
                          <a:pt x="15" y="89"/>
                          <a:pt x="15" y="89"/>
                          <a:pt x="15" y="89"/>
                        </a:cubicBezTo>
                        <a:cubicBezTo>
                          <a:pt x="18" y="92"/>
                          <a:pt x="21" y="93"/>
                          <a:pt x="24" y="93"/>
                        </a:cubicBezTo>
                        <a:cubicBezTo>
                          <a:pt x="28" y="93"/>
                          <a:pt x="31" y="92"/>
                          <a:pt x="33" y="89"/>
                        </a:cubicBezTo>
                        <a:cubicBezTo>
                          <a:pt x="44" y="79"/>
                          <a:pt x="44" y="79"/>
                          <a:pt x="44" y="79"/>
                        </a:cubicBezTo>
                        <a:cubicBezTo>
                          <a:pt x="55" y="91"/>
                          <a:pt x="55" y="91"/>
                          <a:pt x="55" y="91"/>
                        </a:cubicBezTo>
                        <a:cubicBezTo>
                          <a:pt x="44" y="102"/>
                          <a:pt x="44" y="102"/>
                          <a:pt x="44" y="102"/>
                        </a:cubicBezTo>
                        <a:cubicBezTo>
                          <a:pt x="40" y="106"/>
                          <a:pt x="38" y="111"/>
                          <a:pt x="38" y="117"/>
                        </a:cubicBezTo>
                        <a:cubicBezTo>
                          <a:pt x="38" y="123"/>
                          <a:pt x="40" y="128"/>
                          <a:pt x="44" y="133"/>
                        </a:cubicBezTo>
                        <a:cubicBezTo>
                          <a:pt x="48" y="137"/>
                          <a:pt x="54" y="139"/>
                          <a:pt x="60" y="139"/>
                        </a:cubicBezTo>
                        <a:cubicBezTo>
                          <a:pt x="65" y="139"/>
                          <a:pt x="71" y="137"/>
                          <a:pt x="75" y="133"/>
                        </a:cubicBezTo>
                        <a:lnTo>
                          <a:pt x="86" y="121"/>
                        </a:lnTo>
                        <a:close/>
                        <a:moveTo>
                          <a:pt x="54" y="123"/>
                        </a:moveTo>
                        <a:cubicBezTo>
                          <a:pt x="52" y="121"/>
                          <a:pt x="51" y="119"/>
                          <a:pt x="51" y="117"/>
                        </a:cubicBezTo>
                        <a:cubicBezTo>
                          <a:pt x="51" y="115"/>
                          <a:pt x="52" y="113"/>
                          <a:pt x="54" y="111"/>
                        </a:cubicBezTo>
                        <a:cubicBezTo>
                          <a:pt x="65" y="100"/>
                          <a:pt x="65" y="100"/>
                          <a:pt x="65" y="100"/>
                        </a:cubicBezTo>
                        <a:cubicBezTo>
                          <a:pt x="76" y="112"/>
                          <a:pt x="76" y="112"/>
                          <a:pt x="76" y="112"/>
                        </a:cubicBezTo>
                        <a:cubicBezTo>
                          <a:pt x="65" y="123"/>
                          <a:pt x="65" y="123"/>
                          <a:pt x="65" y="123"/>
                        </a:cubicBezTo>
                        <a:cubicBezTo>
                          <a:pt x="64" y="124"/>
                          <a:pt x="62" y="125"/>
                          <a:pt x="60" y="125"/>
                        </a:cubicBezTo>
                        <a:cubicBezTo>
                          <a:pt x="57" y="125"/>
                          <a:pt x="55" y="124"/>
                          <a:pt x="54" y="123"/>
                        </a:cubicBezTo>
                        <a:close/>
                        <a:moveTo>
                          <a:pt x="107" y="100"/>
                        </a:moveTo>
                        <a:cubicBezTo>
                          <a:pt x="118" y="111"/>
                          <a:pt x="118" y="111"/>
                          <a:pt x="118" y="111"/>
                        </a:cubicBezTo>
                        <a:cubicBezTo>
                          <a:pt x="120" y="113"/>
                          <a:pt x="121" y="115"/>
                          <a:pt x="121" y="117"/>
                        </a:cubicBezTo>
                        <a:cubicBezTo>
                          <a:pt x="121" y="119"/>
                          <a:pt x="120" y="121"/>
                          <a:pt x="118" y="123"/>
                        </a:cubicBezTo>
                        <a:cubicBezTo>
                          <a:pt x="117" y="124"/>
                          <a:pt x="115" y="125"/>
                          <a:pt x="112" y="125"/>
                        </a:cubicBezTo>
                        <a:cubicBezTo>
                          <a:pt x="110" y="125"/>
                          <a:pt x="108" y="124"/>
                          <a:pt x="107" y="123"/>
                        </a:cubicBezTo>
                        <a:cubicBezTo>
                          <a:pt x="96" y="112"/>
                          <a:pt x="96" y="112"/>
                          <a:pt x="96" y="112"/>
                        </a:cubicBezTo>
                        <a:lnTo>
                          <a:pt x="107" y="100"/>
                        </a:lnTo>
                        <a:close/>
                        <a:moveTo>
                          <a:pt x="24" y="79"/>
                        </a:moveTo>
                        <a:cubicBezTo>
                          <a:pt x="15" y="69"/>
                          <a:pt x="15" y="69"/>
                          <a:pt x="15" y="69"/>
                        </a:cubicBezTo>
                        <a:cubicBezTo>
                          <a:pt x="24" y="60"/>
                          <a:pt x="24" y="60"/>
                          <a:pt x="24" y="60"/>
                        </a:cubicBezTo>
                        <a:cubicBezTo>
                          <a:pt x="34" y="69"/>
                          <a:pt x="34" y="69"/>
                          <a:pt x="34" y="69"/>
                        </a:cubicBezTo>
                        <a:lnTo>
                          <a:pt x="24" y="79"/>
                        </a:lnTo>
                        <a:close/>
                        <a:moveTo>
                          <a:pt x="74" y="48"/>
                        </a:moveTo>
                        <a:cubicBezTo>
                          <a:pt x="86" y="37"/>
                          <a:pt x="86" y="37"/>
                          <a:pt x="86" y="37"/>
                        </a:cubicBezTo>
                        <a:cubicBezTo>
                          <a:pt x="97" y="48"/>
                          <a:pt x="97" y="48"/>
                          <a:pt x="97" y="48"/>
                        </a:cubicBezTo>
                        <a:cubicBezTo>
                          <a:pt x="86" y="60"/>
                          <a:pt x="86" y="60"/>
                          <a:pt x="86" y="60"/>
                        </a:cubicBezTo>
                        <a:lnTo>
                          <a:pt x="74" y="48"/>
                        </a:lnTo>
                        <a:close/>
                        <a:moveTo>
                          <a:pt x="53" y="69"/>
                        </a:moveTo>
                        <a:cubicBezTo>
                          <a:pt x="65" y="58"/>
                          <a:pt x="65" y="58"/>
                          <a:pt x="65" y="58"/>
                        </a:cubicBezTo>
                        <a:cubicBezTo>
                          <a:pt x="76" y="69"/>
                          <a:pt x="76" y="69"/>
                          <a:pt x="76" y="69"/>
                        </a:cubicBezTo>
                        <a:cubicBezTo>
                          <a:pt x="65" y="81"/>
                          <a:pt x="65" y="81"/>
                          <a:pt x="65" y="81"/>
                        </a:cubicBezTo>
                        <a:lnTo>
                          <a:pt x="53" y="69"/>
                        </a:lnTo>
                        <a:close/>
                        <a:moveTo>
                          <a:pt x="138" y="69"/>
                        </a:moveTo>
                        <a:cubicBezTo>
                          <a:pt x="148" y="60"/>
                          <a:pt x="148" y="60"/>
                          <a:pt x="148" y="60"/>
                        </a:cubicBezTo>
                        <a:cubicBezTo>
                          <a:pt x="157" y="69"/>
                          <a:pt x="157" y="69"/>
                          <a:pt x="157" y="69"/>
                        </a:cubicBezTo>
                        <a:cubicBezTo>
                          <a:pt x="148" y="79"/>
                          <a:pt x="148" y="79"/>
                          <a:pt x="148" y="79"/>
                        </a:cubicBezTo>
                        <a:lnTo>
                          <a:pt x="138" y="69"/>
                        </a:lnTo>
                        <a:close/>
                        <a:moveTo>
                          <a:pt x="119" y="69"/>
                        </a:moveTo>
                        <a:cubicBezTo>
                          <a:pt x="107" y="81"/>
                          <a:pt x="107" y="81"/>
                          <a:pt x="107" y="81"/>
                        </a:cubicBezTo>
                        <a:cubicBezTo>
                          <a:pt x="96" y="69"/>
                          <a:pt x="96" y="69"/>
                          <a:pt x="96" y="69"/>
                        </a:cubicBezTo>
                        <a:cubicBezTo>
                          <a:pt x="107" y="58"/>
                          <a:pt x="107" y="58"/>
                          <a:pt x="107" y="58"/>
                        </a:cubicBezTo>
                        <a:lnTo>
                          <a:pt x="119" y="69"/>
                        </a:lnTo>
                        <a:close/>
                        <a:moveTo>
                          <a:pt x="97" y="91"/>
                        </a:moveTo>
                        <a:cubicBezTo>
                          <a:pt x="86" y="102"/>
                          <a:pt x="86" y="102"/>
                          <a:pt x="86" y="102"/>
                        </a:cubicBezTo>
                        <a:cubicBezTo>
                          <a:pt x="74" y="91"/>
                          <a:pt x="74" y="91"/>
                          <a:pt x="74" y="91"/>
                        </a:cubicBezTo>
                        <a:cubicBezTo>
                          <a:pt x="86" y="79"/>
                          <a:pt x="86" y="79"/>
                          <a:pt x="86" y="79"/>
                        </a:cubicBezTo>
                        <a:lnTo>
                          <a:pt x="97" y="91"/>
                        </a:lnTo>
                        <a:close/>
                        <a:moveTo>
                          <a:pt x="51" y="22"/>
                        </a:moveTo>
                        <a:cubicBezTo>
                          <a:pt x="51" y="20"/>
                          <a:pt x="52" y="17"/>
                          <a:pt x="54" y="16"/>
                        </a:cubicBezTo>
                        <a:cubicBezTo>
                          <a:pt x="55" y="14"/>
                          <a:pt x="57" y="13"/>
                          <a:pt x="60" y="13"/>
                        </a:cubicBezTo>
                        <a:cubicBezTo>
                          <a:pt x="62" y="13"/>
                          <a:pt x="64" y="14"/>
                          <a:pt x="65" y="16"/>
                        </a:cubicBezTo>
                        <a:cubicBezTo>
                          <a:pt x="76" y="27"/>
                          <a:pt x="76" y="27"/>
                          <a:pt x="76" y="27"/>
                        </a:cubicBezTo>
                        <a:cubicBezTo>
                          <a:pt x="65" y="38"/>
                          <a:pt x="65" y="38"/>
                          <a:pt x="65" y="38"/>
                        </a:cubicBezTo>
                        <a:cubicBezTo>
                          <a:pt x="54" y="27"/>
                          <a:pt x="54" y="27"/>
                          <a:pt x="54" y="27"/>
                        </a:cubicBezTo>
                        <a:cubicBezTo>
                          <a:pt x="52" y="26"/>
                          <a:pt x="51" y="24"/>
                          <a:pt x="51" y="22"/>
                        </a:cubicBezTo>
                        <a:close/>
                        <a:moveTo>
                          <a:pt x="118" y="16"/>
                        </a:moveTo>
                        <a:cubicBezTo>
                          <a:pt x="120" y="18"/>
                          <a:pt x="121" y="20"/>
                          <a:pt x="121" y="22"/>
                        </a:cubicBezTo>
                        <a:cubicBezTo>
                          <a:pt x="121" y="24"/>
                          <a:pt x="120" y="26"/>
                          <a:pt x="118" y="27"/>
                        </a:cubicBezTo>
                        <a:cubicBezTo>
                          <a:pt x="107" y="38"/>
                          <a:pt x="107" y="38"/>
                          <a:pt x="107" y="38"/>
                        </a:cubicBezTo>
                        <a:cubicBezTo>
                          <a:pt x="96" y="27"/>
                          <a:pt x="96" y="27"/>
                          <a:pt x="96" y="27"/>
                        </a:cubicBezTo>
                        <a:cubicBezTo>
                          <a:pt x="107" y="16"/>
                          <a:pt x="107" y="16"/>
                          <a:pt x="107" y="16"/>
                        </a:cubicBezTo>
                        <a:cubicBezTo>
                          <a:pt x="108" y="14"/>
                          <a:pt x="110" y="13"/>
                          <a:pt x="112" y="13"/>
                        </a:cubicBezTo>
                        <a:cubicBezTo>
                          <a:pt x="115" y="13"/>
                          <a:pt x="117" y="14"/>
                          <a:pt x="118" y="16"/>
                        </a:cubicBezTo>
                        <a:close/>
                      </a:path>
                    </a:pathLst>
                  </a:custGeom>
                  <a:solidFill>
                    <a:srgbClr val="CCA349"/>
                  </a:solidFill>
                  <a:ln>
                    <a:noFill/>
                  </a:ln>
                </p:spPr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sz="1350">
                      <a:latin typeface="+mn-lt"/>
                      <a:ea typeface="+mn-ea"/>
                    </a:endParaRPr>
                  </a:p>
                </p:txBody>
              </p:sp>
            </p:grpSp>
          </p:grpSp>
          <p:grpSp>
            <p:nvGrpSpPr>
              <p:cNvPr id="31759" name="组合 15"/>
              <p:cNvGrpSpPr/>
              <p:nvPr/>
            </p:nvGrpSpPr>
            <p:grpSpPr bwMode="auto">
              <a:xfrm>
                <a:off x="2049413" y="393114"/>
                <a:ext cx="276780" cy="656320"/>
                <a:chOff x="1160860" y="771525"/>
                <a:chExt cx="1035844" cy="2456260"/>
              </a:xfrm>
            </p:grpSpPr>
            <p:sp>
              <p:nvSpPr>
                <p:cNvPr id="41" name="íṧḷîďê"/>
                <p:cNvSpPr/>
                <p:nvPr/>
              </p:nvSpPr>
              <p:spPr bwMode="auto">
                <a:xfrm>
                  <a:off x="1294844" y="772291"/>
                  <a:ext cx="901860" cy="2453935"/>
                </a:xfrm>
                <a:custGeom>
                  <a:avLst/>
                  <a:gdLst>
                    <a:gd name="T0" fmla="*/ 412 w 609"/>
                    <a:gd name="T1" fmla="*/ 1005 h 1652"/>
                    <a:gd name="T2" fmla="*/ 412 w 609"/>
                    <a:gd name="T3" fmla="*/ 992 h 1652"/>
                    <a:gd name="T4" fmla="*/ 406 w 609"/>
                    <a:gd name="T5" fmla="*/ 940 h 1652"/>
                    <a:gd name="T6" fmla="*/ 310 w 609"/>
                    <a:gd name="T7" fmla="*/ 0 h 1652"/>
                    <a:gd name="T8" fmla="*/ 299 w 609"/>
                    <a:gd name="T9" fmla="*/ 940 h 1652"/>
                    <a:gd name="T10" fmla="*/ 203 w 609"/>
                    <a:gd name="T11" fmla="*/ 940 h 1652"/>
                    <a:gd name="T12" fmla="*/ 197 w 609"/>
                    <a:gd name="T13" fmla="*/ 1005 h 1652"/>
                    <a:gd name="T14" fmla="*/ 4 w 609"/>
                    <a:gd name="T15" fmla="*/ 1222 h 1652"/>
                    <a:gd name="T16" fmla="*/ 4 w 609"/>
                    <a:gd name="T17" fmla="*/ 1223 h 1652"/>
                    <a:gd name="T18" fmla="*/ 2 w 609"/>
                    <a:gd name="T19" fmla="*/ 1235 h 1652"/>
                    <a:gd name="T20" fmla="*/ 1 w 609"/>
                    <a:gd name="T21" fmla="*/ 1249 h 1652"/>
                    <a:gd name="T22" fmla="*/ 0 w 609"/>
                    <a:gd name="T23" fmla="*/ 1266 h 1652"/>
                    <a:gd name="T24" fmla="*/ 197 w 609"/>
                    <a:gd name="T25" fmla="*/ 1527 h 1652"/>
                    <a:gd name="T26" fmla="*/ 203 w 609"/>
                    <a:gd name="T27" fmla="*/ 1591 h 1652"/>
                    <a:gd name="T28" fmla="*/ 204 w 609"/>
                    <a:gd name="T29" fmla="*/ 1634 h 1652"/>
                    <a:gd name="T30" fmla="*/ 221 w 609"/>
                    <a:gd name="T31" fmla="*/ 1606 h 1652"/>
                    <a:gd name="T32" fmla="*/ 218 w 609"/>
                    <a:gd name="T33" fmla="*/ 1642 h 1652"/>
                    <a:gd name="T34" fmla="*/ 223 w 609"/>
                    <a:gd name="T35" fmla="*/ 1643 h 1652"/>
                    <a:gd name="T36" fmla="*/ 242 w 609"/>
                    <a:gd name="T37" fmla="*/ 1606 h 1652"/>
                    <a:gd name="T38" fmla="*/ 243 w 609"/>
                    <a:gd name="T39" fmla="*/ 1648 h 1652"/>
                    <a:gd name="T40" fmla="*/ 250 w 609"/>
                    <a:gd name="T41" fmla="*/ 1649 h 1652"/>
                    <a:gd name="T42" fmla="*/ 259 w 609"/>
                    <a:gd name="T43" fmla="*/ 1616 h 1652"/>
                    <a:gd name="T44" fmla="*/ 271 w 609"/>
                    <a:gd name="T45" fmla="*/ 1651 h 1652"/>
                    <a:gd name="T46" fmla="*/ 278 w 609"/>
                    <a:gd name="T47" fmla="*/ 1652 h 1652"/>
                    <a:gd name="T48" fmla="*/ 292 w 609"/>
                    <a:gd name="T49" fmla="*/ 1606 h 1652"/>
                    <a:gd name="T50" fmla="*/ 302 w 609"/>
                    <a:gd name="T51" fmla="*/ 1652 h 1652"/>
                    <a:gd name="T52" fmla="*/ 314 w 609"/>
                    <a:gd name="T53" fmla="*/ 1652 h 1652"/>
                    <a:gd name="T54" fmla="*/ 325 w 609"/>
                    <a:gd name="T55" fmla="*/ 1603 h 1652"/>
                    <a:gd name="T56" fmla="*/ 338 w 609"/>
                    <a:gd name="T57" fmla="*/ 1651 h 1652"/>
                    <a:gd name="T58" fmla="*/ 346 w 609"/>
                    <a:gd name="T59" fmla="*/ 1651 h 1652"/>
                    <a:gd name="T60" fmla="*/ 353 w 609"/>
                    <a:gd name="T61" fmla="*/ 1603 h 1652"/>
                    <a:gd name="T62" fmla="*/ 362 w 609"/>
                    <a:gd name="T63" fmla="*/ 1649 h 1652"/>
                    <a:gd name="T64" fmla="*/ 360 w 609"/>
                    <a:gd name="T65" fmla="*/ 1591 h 1652"/>
                    <a:gd name="T66" fmla="*/ 378 w 609"/>
                    <a:gd name="T67" fmla="*/ 1646 h 1652"/>
                    <a:gd name="T68" fmla="*/ 390 w 609"/>
                    <a:gd name="T69" fmla="*/ 1642 h 1652"/>
                    <a:gd name="T70" fmla="*/ 392 w 609"/>
                    <a:gd name="T71" fmla="*/ 1596 h 1652"/>
                    <a:gd name="T72" fmla="*/ 405 w 609"/>
                    <a:gd name="T73" fmla="*/ 1634 h 1652"/>
                    <a:gd name="T74" fmla="*/ 406 w 609"/>
                    <a:gd name="T75" fmla="*/ 1591 h 1652"/>
                    <a:gd name="T76" fmla="*/ 407 w 609"/>
                    <a:gd name="T77" fmla="*/ 1591 h 1652"/>
                    <a:gd name="T78" fmla="*/ 412 w 609"/>
                    <a:gd name="T79" fmla="*/ 1585 h 1652"/>
                    <a:gd name="T80" fmla="*/ 412 w 609"/>
                    <a:gd name="T81" fmla="*/ 1573 h 1652"/>
                    <a:gd name="T82" fmla="*/ 409 w 609"/>
                    <a:gd name="T83" fmla="*/ 1522 h 1652"/>
                    <a:gd name="T84" fmla="*/ 422 w 609"/>
                    <a:gd name="T85" fmla="*/ 1517 h 1652"/>
                    <a:gd name="T86" fmla="*/ 436 w 609"/>
                    <a:gd name="T87" fmla="*/ 1512 h 1652"/>
                    <a:gd name="T88" fmla="*/ 449 w 609"/>
                    <a:gd name="T89" fmla="*/ 1506 h 1652"/>
                    <a:gd name="T90" fmla="*/ 461 w 609"/>
                    <a:gd name="T91" fmla="*/ 1500 h 1652"/>
                    <a:gd name="T92" fmla="*/ 474 w 609"/>
                    <a:gd name="T93" fmla="*/ 1492 h 1652"/>
                    <a:gd name="T94" fmla="*/ 486 w 609"/>
                    <a:gd name="T95" fmla="*/ 1485 h 1652"/>
                    <a:gd name="T96" fmla="*/ 497 w 609"/>
                    <a:gd name="T97" fmla="*/ 1477 h 1652"/>
                    <a:gd name="T98" fmla="*/ 508 w 609"/>
                    <a:gd name="T99" fmla="*/ 1468 h 1652"/>
                    <a:gd name="T100" fmla="*/ 519 w 609"/>
                    <a:gd name="T101" fmla="*/ 1459 h 1652"/>
                    <a:gd name="T102" fmla="*/ 529 w 609"/>
                    <a:gd name="T103" fmla="*/ 1450 h 1652"/>
                    <a:gd name="T104" fmla="*/ 538 w 609"/>
                    <a:gd name="T105" fmla="*/ 1440 h 1652"/>
                    <a:gd name="T106" fmla="*/ 548 w 609"/>
                    <a:gd name="T107" fmla="*/ 1430 h 1652"/>
                    <a:gd name="T108" fmla="*/ 609 w 609"/>
                    <a:gd name="T109" fmla="*/ 1266 h 16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</a:cxnLst>
                  <a:rect l="0" t="0" r="r" b="b"/>
                  <a:pathLst>
                    <a:path w="609" h="1652">
                      <a:moveTo>
                        <a:pt x="409" y="1010"/>
                      </a:moveTo>
                      <a:cubicBezTo>
                        <a:pt x="411" y="1009"/>
                        <a:pt x="412" y="1007"/>
                        <a:pt x="412" y="1005"/>
                      </a:cubicBezTo>
                      <a:cubicBezTo>
                        <a:pt x="412" y="992"/>
                        <a:pt x="412" y="992"/>
                        <a:pt x="412" y="992"/>
                      </a:cubicBezTo>
                      <a:cubicBezTo>
                        <a:pt x="412" y="992"/>
                        <a:pt x="412" y="992"/>
                        <a:pt x="412" y="992"/>
                      </a:cubicBezTo>
                      <a:cubicBezTo>
                        <a:pt x="412" y="946"/>
                        <a:pt x="412" y="946"/>
                        <a:pt x="412" y="946"/>
                      </a:cubicBezTo>
                      <a:cubicBezTo>
                        <a:pt x="412" y="943"/>
                        <a:pt x="409" y="940"/>
                        <a:pt x="406" y="940"/>
                      </a:cubicBezTo>
                      <a:cubicBezTo>
                        <a:pt x="310" y="940"/>
                        <a:pt x="310" y="940"/>
                        <a:pt x="310" y="940"/>
                      </a:cubicBezTo>
                      <a:cubicBezTo>
                        <a:pt x="310" y="0"/>
                        <a:pt x="310" y="0"/>
                        <a:pt x="310" y="0"/>
                      </a:cubicBezTo>
                      <a:cubicBezTo>
                        <a:pt x="299" y="0"/>
                        <a:pt x="299" y="0"/>
                        <a:pt x="299" y="0"/>
                      </a:cubicBezTo>
                      <a:cubicBezTo>
                        <a:pt x="299" y="940"/>
                        <a:pt x="299" y="940"/>
                        <a:pt x="299" y="940"/>
                      </a:cubicBezTo>
                      <a:cubicBezTo>
                        <a:pt x="217" y="940"/>
                        <a:pt x="217" y="940"/>
                        <a:pt x="217" y="940"/>
                      </a:cubicBezTo>
                      <a:cubicBezTo>
                        <a:pt x="203" y="940"/>
                        <a:pt x="203" y="940"/>
                        <a:pt x="203" y="940"/>
                      </a:cubicBezTo>
                      <a:cubicBezTo>
                        <a:pt x="200" y="940"/>
                        <a:pt x="197" y="943"/>
                        <a:pt x="197" y="946"/>
                      </a:cubicBezTo>
                      <a:cubicBezTo>
                        <a:pt x="197" y="1005"/>
                        <a:pt x="197" y="1005"/>
                        <a:pt x="197" y="1005"/>
                      </a:cubicBezTo>
                      <a:cubicBezTo>
                        <a:pt x="197" y="1007"/>
                        <a:pt x="198" y="1009"/>
                        <a:pt x="200" y="1010"/>
                      </a:cubicBezTo>
                      <a:cubicBezTo>
                        <a:pt x="98" y="1043"/>
                        <a:pt x="22" y="1124"/>
                        <a:pt x="4" y="1222"/>
                      </a:cubicBezTo>
                      <a:cubicBezTo>
                        <a:pt x="4" y="1222"/>
                        <a:pt x="4" y="1222"/>
                        <a:pt x="4" y="1222"/>
                      </a:cubicBezTo>
                      <a:cubicBezTo>
                        <a:pt x="4" y="1222"/>
                        <a:pt x="4" y="1223"/>
                        <a:pt x="4" y="1223"/>
                      </a:cubicBezTo>
                      <a:cubicBezTo>
                        <a:pt x="4" y="1225"/>
                        <a:pt x="3" y="1226"/>
                        <a:pt x="3" y="1228"/>
                      </a:cubicBezTo>
                      <a:cubicBezTo>
                        <a:pt x="3" y="1231"/>
                        <a:pt x="2" y="1233"/>
                        <a:pt x="2" y="1235"/>
                      </a:cubicBezTo>
                      <a:cubicBezTo>
                        <a:pt x="2" y="1237"/>
                        <a:pt x="2" y="1239"/>
                        <a:pt x="1" y="1241"/>
                      </a:cubicBezTo>
                      <a:cubicBezTo>
                        <a:pt x="1" y="1243"/>
                        <a:pt x="1" y="1246"/>
                        <a:pt x="1" y="1249"/>
                      </a:cubicBezTo>
                      <a:cubicBezTo>
                        <a:pt x="1" y="1250"/>
                        <a:pt x="0" y="1252"/>
                        <a:pt x="0" y="1253"/>
                      </a:cubicBezTo>
                      <a:cubicBezTo>
                        <a:pt x="0" y="1257"/>
                        <a:pt x="0" y="1262"/>
                        <a:pt x="0" y="1266"/>
                      </a:cubicBezTo>
                      <a:cubicBezTo>
                        <a:pt x="0" y="1384"/>
                        <a:pt x="83" y="1484"/>
                        <a:pt x="200" y="1522"/>
                      </a:cubicBezTo>
                      <a:cubicBezTo>
                        <a:pt x="198" y="1523"/>
                        <a:pt x="197" y="1525"/>
                        <a:pt x="197" y="1527"/>
                      </a:cubicBezTo>
                      <a:cubicBezTo>
                        <a:pt x="197" y="1585"/>
                        <a:pt x="197" y="1585"/>
                        <a:pt x="197" y="1585"/>
                      </a:cubicBezTo>
                      <a:cubicBezTo>
                        <a:pt x="197" y="1589"/>
                        <a:pt x="200" y="1591"/>
                        <a:pt x="203" y="1591"/>
                      </a:cubicBezTo>
                      <a:cubicBezTo>
                        <a:pt x="214" y="1591"/>
                        <a:pt x="214" y="1591"/>
                        <a:pt x="214" y="1591"/>
                      </a:cubicBezTo>
                      <a:cubicBezTo>
                        <a:pt x="204" y="1634"/>
                        <a:pt x="204" y="1634"/>
                        <a:pt x="204" y="1634"/>
                      </a:cubicBezTo>
                      <a:cubicBezTo>
                        <a:pt x="204" y="1634"/>
                        <a:pt x="205" y="1635"/>
                        <a:pt x="208" y="1637"/>
                      </a:cubicBezTo>
                      <a:cubicBezTo>
                        <a:pt x="212" y="1629"/>
                        <a:pt x="217" y="1614"/>
                        <a:pt x="221" y="1606"/>
                      </a:cubicBezTo>
                      <a:cubicBezTo>
                        <a:pt x="219" y="1615"/>
                        <a:pt x="214" y="1630"/>
                        <a:pt x="212" y="1639"/>
                      </a:cubicBezTo>
                      <a:cubicBezTo>
                        <a:pt x="214" y="1640"/>
                        <a:pt x="216" y="1641"/>
                        <a:pt x="218" y="1642"/>
                      </a:cubicBezTo>
                      <a:cubicBezTo>
                        <a:pt x="221" y="1634"/>
                        <a:pt x="232" y="1610"/>
                        <a:pt x="232" y="1606"/>
                      </a:cubicBezTo>
                      <a:cubicBezTo>
                        <a:pt x="233" y="1611"/>
                        <a:pt x="225" y="1636"/>
                        <a:pt x="223" y="1643"/>
                      </a:cubicBezTo>
                      <a:cubicBezTo>
                        <a:pt x="225" y="1644"/>
                        <a:pt x="226" y="1644"/>
                        <a:pt x="228" y="1644"/>
                      </a:cubicBezTo>
                      <a:cubicBezTo>
                        <a:pt x="232" y="1639"/>
                        <a:pt x="242" y="1607"/>
                        <a:pt x="242" y="1606"/>
                      </a:cubicBezTo>
                      <a:cubicBezTo>
                        <a:pt x="242" y="1617"/>
                        <a:pt x="236" y="1641"/>
                        <a:pt x="234" y="1646"/>
                      </a:cubicBezTo>
                      <a:cubicBezTo>
                        <a:pt x="238" y="1647"/>
                        <a:pt x="238" y="1647"/>
                        <a:pt x="243" y="1648"/>
                      </a:cubicBezTo>
                      <a:cubicBezTo>
                        <a:pt x="245" y="1636"/>
                        <a:pt x="246" y="1616"/>
                        <a:pt x="253" y="1607"/>
                      </a:cubicBezTo>
                      <a:cubicBezTo>
                        <a:pt x="253" y="1619"/>
                        <a:pt x="250" y="1637"/>
                        <a:pt x="250" y="1649"/>
                      </a:cubicBezTo>
                      <a:cubicBezTo>
                        <a:pt x="252" y="1649"/>
                        <a:pt x="253" y="1649"/>
                        <a:pt x="254" y="1650"/>
                      </a:cubicBezTo>
                      <a:cubicBezTo>
                        <a:pt x="256" y="1643"/>
                        <a:pt x="259" y="1617"/>
                        <a:pt x="259" y="1616"/>
                      </a:cubicBezTo>
                      <a:cubicBezTo>
                        <a:pt x="259" y="1617"/>
                        <a:pt x="261" y="1645"/>
                        <a:pt x="260" y="1650"/>
                      </a:cubicBezTo>
                      <a:cubicBezTo>
                        <a:pt x="264" y="1651"/>
                        <a:pt x="267" y="1651"/>
                        <a:pt x="271" y="1651"/>
                      </a:cubicBezTo>
                      <a:cubicBezTo>
                        <a:pt x="273" y="1634"/>
                        <a:pt x="272" y="1617"/>
                        <a:pt x="275" y="1600"/>
                      </a:cubicBezTo>
                      <a:cubicBezTo>
                        <a:pt x="279" y="1617"/>
                        <a:pt x="276" y="1638"/>
                        <a:pt x="278" y="1652"/>
                      </a:cubicBezTo>
                      <a:cubicBezTo>
                        <a:pt x="281" y="1652"/>
                        <a:pt x="283" y="1652"/>
                        <a:pt x="285" y="1652"/>
                      </a:cubicBezTo>
                      <a:cubicBezTo>
                        <a:pt x="290" y="1641"/>
                        <a:pt x="287" y="1621"/>
                        <a:pt x="292" y="1606"/>
                      </a:cubicBezTo>
                      <a:cubicBezTo>
                        <a:pt x="292" y="1620"/>
                        <a:pt x="292" y="1639"/>
                        <a:pt x="292" y="1652"/>
                      </a:cubicBezTo>
                      <a:cubicBezTo>
                        <a:pt x="295" y="1652"/>
                        <a:pt x="299" y="1652"/>
                        <a:pt x="302" y="1652"/>
                      </a:cubicBezTo>
                      <a:cubicBezTo>
                        <a:pt x="305" y="1639"/>
                        <a:pt x="304" y="1618"/>
                        <a:pt x="302" y="1606"/>
                      </a:cubicBezTo>
                      <a:cubicBezTo>
                        <a:pt x="310" y="1617"/>
                        <a:pt x="310" y="1639"/>
                        <a:pt x="314" y="1652"/>
                      </a:cubicBezTo>
                      <a:cubicBezTo>
                        <a:pt x="318" y="1652"/>
                        <a:pt x="318" y="1652"/>
                        <a:pt x="322" y="1652"/>
                      </a:cubicBezTo>
                      <a:cubicBezTo>
                        <a:pt x="324" y="1636"/>
                        <a:pt x="320" y="1619"/>
                        <a:pt x="325" y="1603"/>
                      </a:cubicBezTo>
                      <a:cubicBezTo>
                        <a:pt x="325" y="1617"/>
                        <a:pt x="328" y="1637"/>
                        <a:pt x="329" y="1652"/>
                      </a:cubicBezTo>
                      <a:cubicBezTo>
                        <a:pt x="332" y="1652"/>
                        <a:pt x="335" y="1651"/>
                        <a:pt x="338" y="1651"/>
                      </a:cubicBezTo>
                      <a:cubicBezTo>
                        <a:pt x="338" y="1641"/>
                        <a:pt x="333" y="1615"/>
                        <a:pt x="336" y="1603"/>
                      </a:cubicBezTo>
                      <a:cubicBezTo>
                        <a:pt x="345" y="1615"/>
                        <a:pt x="343" y="1640"/>
                        <a:pt x="346" y="1651"/>
                      </a:cubicBezTo>
                      <a:cubicBezTo>
                        <a:pt x="348" y="1650"/>
                        <a:pt x="349" y="1650"/>
                        <a:pt x="351" y="1650"/>
                      </a:cubicBezTo>
                      <a:cubicBezTo>
                        <a:pt x="347" y="1634"/>
                        <a:pt x="348" y="1618"/>
                        <a:pt x="353" y="1603"/>
                      </a:cubicBezTo>
                      <a:cubicBezTo>
                        <a:pt x="353" y="1617"/>
                        <a:pt x="356" y="1634"/>
                        <a:pt x="359" y="1649"/>
                      </a:cubicBezTo>
                      <a:cubicBezTo>
                        <a:pt x="360" y="1649"/>
                        <a:pt x="361" y="1649"/>
                        <a:pt x="362" y="1649"/>
                      </a:cubicBezTo>
                      <a:cubicBezTo>
                        <a:pt x="365" y="1633"/>
                        <a:pt x="360" y="1611"/>
                        <a:pt x="360" y="1591"/>
                      </a:cubicBezTo>
                      <a:cubicBezTo>
                        <a:pt x="360" y="1591"/>
                        <a:pt x="360" y="1591"/>
                        <a:pt x="360" y="1591"/>
                      </a:cubicBezTo>
                      <a:cubicBezTo>
                        <a:pt x="366" y="1611"/>
                        <a:pt x="369" y="1635"/>
                        <a:pt x="371" y="1647"/>
                      </a:cubicBezTo>
                      <a:cubicBezTo>
                        <a:pt x="373" y="1647"/>
                        <a:pt x="375" y="1646"/>
                        <a:pt x="378" y="1646"/>
                      </a:cubicBezTo>
                      <a:cubicBezTo>
                        <a:pt x="380" y="1634"/>
                        <a:pt x="374" y="1621"/>
                        <a:pt x="376" y="1607"/>
                      </a:cubicBezTo>
                      <a:cubicBezTo>
                        <a:pt x="381" y="1621"/>
                        <a:pt x="387" y="1630"/>
                        <a:pt x="390" y="1642"/>
                      </a:cubicBezTo>
                      <a:cubicBezTo>
                        <a:pt x="391" y="1642"/>
                        <a:pt x="391" y="1641"/>
                        <a:pt x="392" y="1641"/>
                      </a:cubicBezTo>
                      <a:cubicBezTo>
                        <a:pt x="393" y="1629"/>
                        <a:pt x="392" y="1610"/>
                        <a:pt x="392" y="1596"/>
                      </a:cubicBezTo>
                      <a:cubicBezTo>
                        <a:pt x="395" y="1611"/>
                        <a:pt x="398" y="1623"/>
                        <a:pt x="400" y="1637"/>
                      </a:cubicBezTo>
                      <a:cubicBezTo>
                        <a:pt x="404" y="1635"/>
                        <a:pt x="405" y="1634"/>
                        <a:pt x="405" y="1634"/>
                      </a:cubicBezTo>
                      <a:cubicBezTo>
                        <a:pt x="396" y="1591"/>
                        <a:pt x="396" y="1591"/>
                        <a:pt x="396" y="1591"/>
                      </a:cubicBezTo>
                      <a:cubicBezTo>
                        <a:pt x="406" y="1591"/>
                        <a:pt x="406" y="1591"/>
                        <a:pt x="406" y="1591"/>
                      </a:cubicBezTo>
                      <a:cubicBezTo>
                        <a:pt x="406" y="1591"/>
                        <a:pt x="406" y="1591"/>
                        <a:pt x="406" y="1591"/>
                      </a:cubicBezTo>
                      <a:cubicBezTo>
                        <a:pt x="406" y="1591"/>
                        <a:pt x="407" y="1591"/>
                        <a:pt x="407" y="1591"/>
                      </a:cubicBezTo>
                      <a:cubicBezTo>
                        <a:pt x="408" y="1591"/>
                        <a:pt x="408" y="1591"/>
                        <a:pt x="408" y="1591"/>
                      </a:cubicBezTo>
                      <a:cubicBezTo>
                        <a:pt x="410" y="1590"/>
                        <a:pt x="412" y="1588"/>
                        <a:pt x="412" y="1585"/>
                      </a:cubicBezTo>
                      <a:cubicBezTo>
                        <a:pt x="412" y="1573"/>
                        <a:pt x="412" y="1573"/>
                        <a:pt x="412" y="1573"/>
                      </a:cubicBezTo>
                      <a:cubicBezTo>
                        <a:pt x="412" y="1573"/>
                        <a:pt x="412" y="1573"/>
                        <a:pt x="412" y="1573"/>
                      </a:cubicBezTo>
                      <a:cubicBezTo>
                        <a:pt x="412" y="1527"/>
                        <a:pt x="412" y="1527"/>
                        <a:pt x="412" y="1527"/>
                      </a:cubicBezTo>
                      <a:cubicBezTo>
                        <a:pt x="412" y="1525"/>
                        <a:pt x="411" y="1523"/>
                        <a:pt x="409" y="1522"/>
                      </a:cubicBezTo>
                      <a:cubicBezTo>
                        <a:pt x="409" y="1522"/>
                        <a:pt x="409" y="1522"/>
                        <a:pt x="410" y="1522"/>
                      </a:cubicBezTo>
                      <a:cubicBezTo>
                        <a:pt x="414" y="1520"/>
                        <a:pt x="418" y="1519"/>
                        <a:pt x="422" y="1517"/>
                      </a:cubicBezTo>
                      <a:cubicBezTo>
                        <a:pt x="423" y="1517"/>
                        <a:pt x="423" y="1517"/>
                        <a:pt x="424" y="1516"/>
                      </a:cubicBezTo>
                      <a:cubicBezTo>
                        <a:pt x="428" y="1515"/>
                        <a:pt x="432" y="1513"/>
                        <a:pt x="436" y="1512"/>
                      </a:cubicBezTo>
                      <a:cubicBezTo>
                        <a:pt x="437" y="1512"/>
                        <a:pt x="437" y="1511"/>
                        <a:pt x="438" y="1511"/>
                      </a:cubicBezTo>
                      <a:cubicBezTo>
                        <a:pt x="441" y="1509"/>
                        <a:pt x="445" y="1508"/>
                        <a:pt x="449" y="1506"/>
                      </a:cubicBezTo>
                      <a:cubicBezTo>
                        <a:pt x="449" y="1506"/>
                        <a:pt x="450" y="1506"/>
                        <a:pt x="450" y="1505"/>
                      </a:cubicBezTo>
                      <a:cubicBezTo>
                        <a:pt x="454" y="1504"/>
                        <a:pt x="457" y="1502"/>
                        <a:pt x="461" y="1500"/>
                      </a:cubicBezTo>
                      <a:cubicBezTo>
                        <a:pt x="462" y="1499"/>
                        <a:pt x="463" y="1499"/>
                        <a:pt x="464" y="1498"/>
                      </a:cubicBezTo>
                      <a:cubicBezTo>
                        <a:pt x="467" y="1496"/>
                        <a:pt x="470" y="1494"/>
                        <a:pt x="474" y="1492"/>
                      </a:cubicBezTo>
                      <a:cubicBezTo>
                        <a:pt x="475" y="1492"/>
                        <a:pt x="475" y="1491"/>
                        <a:pt x="476" y="1491"/>
                      </a:cubicBezTo>
                      <a:cubicBezTo>
                        <a:pt x="479" y="1489"/>
                        <a:pt x="483" y="1487"/>
                        <a:pt x="486" y="1485"/>
                      </a:cubicBezTo>
                      <a:cubicBezTo>
                        <a:pt x="486" y="1485"/>
                        <a:pt x="487" y="1484"/>
                        <a:pt x="487" y="1484"/>
                      </a:cubicBezTo>
                      <a:cubicBezTo>
                        <a:pt x="490" y="1482"/>
                        <a:pt x="494" y="1480"/>
                        <a:pt x="497" y="1477"/>
                      </a:cubicBezTo>
                      <a:cubicBezTo>
                        <a:pt x="498" y="1477"/>
                        <a:pt x="498" y="1476"/>
                        <a:pt x="499" y="1475"/>
                      </a:cubicBezTo>
                      <a:cubicBezTo>
                        <a:pt x="502" y="1473"/>
                        <a:pt x="505" y="1471"/>
                        <a:pt x="508" y="1468"/>
                      </a:cubicBezTo>
                      <a:cubicBezTo>
                        <a:pt x="509" y="1468"/>
                        <a:pt x="510" y="1467"/>
                        <a:pt x="511" y="1466"/>
                      </a:cubicBezTo>
                      <a:cubicBezTo>
                        <a:pt x="514" y="1464"/>
                        <a:pt x="517" y="1461"/>
                        <a:pt x="519" y="1459"/>
                      </a:cubicBezTo>
                      <a:cubicBezTo>
                        <a:pt x="520" y="1459"/>
                        <a:pt x="520" y="1458"/>
                        <a:pt x="521" y="1458"/>
                      </a:cubicBezTo>
                      <a:cubicBezTo>
                        <a:pt x="523" y="1455"/>
                        <a:pt x="526" y="1453"/>
                        <a:pt x="529" y="1450"/>
                      </a:cubicBezTo>
                      <a:cubicBezTo>
                        <a:pt x="529" y="1450"/>
                        <a:pt x="530" y="1449"/>
                        <a:pt x="531" y="1448"/>
                      </a:cubicBezTo>
                      <a:cubicBezTo>
                        <a:pt x="533" y="1446"/>
                        <a:pt x="536" y="1443"/>
                        <a:pt x="538" y="1440"/>
                      </a:cubicBezTo>
                      <a:cubicBezTo>
                        <a:pt x="539" y="1439"/>
                        <a:pt x="540" y="1439"/>
                        <a:pt x="541" y="1438"/>
                      </a:cubicBezTo>
                      <a:cubicBezTo>
                        <a:pt x="543" y="1435"/>
                        <a:pt x="546" y="1432"/>
                        <a:pt x="548" y="1430"/>
                      </a:cubicBezTo>
                      <a:cubicBezTo>
                        <a:pt x="548" y="1430"/>
                        <a:pt x="548" y="1430"/>
                        <a:pt x="548" y="1430"/>
                      </a:cubicBezTo>
                      <a:cubicBezTo>
                        <a:pt x="586" y="1384"/>
                        <a:pt x="609" y="1327"/>
                        <a:pt x="609" y="1266"/>
                      </a:cubicBezTo>
                      <a:cubicBezTo>
                        <a:pt x="609" y="1148"/>
                        <a:pt x="526" y="1048"/>
                        <a:pt x="409" y="1010"/>
                      </a:cubicBezTo>
                      <a:close/>
                    </a:path>
                  </a:pathLst>
                </a:custGeom>
                <a:solidFill>
                  <a:srgbClr val="E7E0D5"/>
                </a:solidFill>
                <a:ln>
                  <a:noFill/>
                </a:ln>
              </p:spPr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sz="1350">
                    <a:latin typeface="+mn-lt"/>
                    <a:ea typeface="+mn-ea"/>
                  </a:endParaRPr>
                </a:p>
              </p:txBody>
            </p:sp>
            <p:sp>
              <p:nvSpPr>
                <p:cNvPr id="42" name="ïŝlîḓe"/>
                <p:cNvSpPr/>
                <p:nvPr/>
              </p:nvSpPr>
              <p:spPr bwMode="auto">
                <a:xfrm>
                  <a:off x="1455639" y="2820732"/>
                  <a:ext cx="286641" cy="118854"/>
                </a:xfrm>
                <a:custGeom>
                  <a:avLst/>
                  <a:gdLst>
                    <a:gd name="T0" fmla="*/ 180 w 192"/>
                    <a:gd name="T1" fmla="*/ 0 h 76"/>
                    <a:gd name="T2" fmla="*/ 96 w 192"/>
                    <a:gd name="T3" fmla="*/ 0 h 76"/>
                    <a:gd name="T4" fmla="*/ 12 w 192"/>
                    <a:gd name="T5" fmla="*/ 0 h 76"/>
                    <a:gd name="T6" fmla="*/ 0 w 192"/>
                    <a:gd name="T7" fmla="*/ 59 h 76"/>
                    <a:gd name="T8" fmla="*/ 3 w 192"/>
                    <a:gd name="T9" fmla="*/ 61 h 76"/>
                    <a:gd name="T10" fmla="*/ 16 w 192"/>
                    <a:gd name="T11" fmla="*/ 32 h 76"/>
                    <a:gd name="T12" fmla="*/ 7 w 192"/>
                    <a:gd name="T13" fmla="*/ 63 h 76"/>
                    <a:gd name="T14" fmla="*/ 13 w 192"/>
                    <a:gd name="T15" fmla="*/ 66 h 76"/>
                    <a:gd name="T16" fmla="*/ 26 w 192"/>
                    <a:gd name="T17" fmla="*/ 31 h 76"/>
                    <a:gd name="T18" fmla="*/ 18 w 192"/>
                    <a:gd name="T19" fmla="*/ 68 h 76"/>
                    <a:gd name="T20" fmla="*/ 23 w 192"/>
                    <a:gd name="T21" fmla="*/ 69 h 76"/>
                    <a:gd name="T22" fmla="*/ 35 w 192"/>
                    <a:gd name="T23" fmla="*/ 32 h 76"/>
                    <a:gd name="T24" fmla="*/ 29 w 192"/>
                    <a:gd name="T25" fmla="*/ 70 h 76"/>
                    <a:gd name="T26" fmla="*/ 36 w 192"/>
                    <a:gd name="T27" fmla="*/ 72 h 76"/>
                    <a:gd name="T28" fmla="*/ 46 w 192"/>
                    <a:gd name="T29" fmla="*/ 32 h 76"/>
                    <a:gd name="T30" fmla="*/ 44 w 192"/>
                    <a:gd name="T31" fmla="*/ 73 h 76"/>
                    <a:gd name="T32" fmla="*/ 47 w 192"/>
                    <a:gd name="T33" fmla="*/ 74 h 76"/>
                    <a:gd name="T34" fmla="*/ 52 w 192"/>
                    <a:gd name="T35" fmla="*/ 41 h 76"/>
                    <a:gd name="T36" fmla="*/ 53 w 192"/>
                    <a:gd name="T37" fmla="*/ 74 h 76"/>
                    <a:gd name="T38" fmla="*/ 64 w 192"/>
                    <a:gd name="T39" fmla="*/ 75 h 76"/>
                    <a:gd name="T40" fmla="*/ 67 w 192"/>
                    <a:gd name="T41" fmla="*/ 26 h 76"/>
                    <a:gd name="T42" fmla="*/ 71 w 192"/>
                    <a:gd name="T43" fmla="*/ 76 h 76"/>
                    <a:gd name="T44" fmla="*/ 77 w 192"/>
                    <a:gd name="T45" fmla="*/ 76 h 76"/>
                    <a:gd name="T46" fmla="*/ 84 w 192"/>
                    <a:gd name="T47" fmla="*/ 32 h 76"/>
                    <a:gd name="T48" fmla="*/ 84 w 192"/>
                    <a:gd name="T49" fmla="*/ 76 h 76"/>
                    <a:gd name="T50" fmla="*/ 94 w 192"/>
                    <a:gd name="T51" fmla="*/ 76 h 76"/>
                    <a:gd name="T52" fmla="*/ 94 w 192"/>
                    <a:gd name="T53" fmla="*/ 31 h 76"/>
                    <a:gd name="T54" fmla="*/ 105 w 192"/>
                    <a:gd name="T55" fmla="*/ 76 h 76"/>
                    <a:gd name="T56" fmla="*/ 113 w 192"/>
                    <a:gd name="T57" fmla="*/ 76 h 76"/>
                    <a:gd name="T58" fmla="*/ 115 w 192"/>
                    <a:gd name="T59" fmla="*/ 28 h 76"/>
                    <a:gd name="T60" fmla="*/ 119 w 192"/>
                    <a:gd name="T61" fmla="*/ 76 h 76"/>
                    <a:gd name="T62" fmla="*/ 128 w 192"/>
                    <a:gd name="T63" fmla="*/ 75 h 76"/>
                    <a:gd name="T64" fmla="*/ 126 w 192"/>
                    <a:gd name="T65" fmla="*/ 29 h 76"/>
                    <a:gd name="T66" fmla="*/ 136 w 192"/>
                    <a:gd name="T67" fmla="*/ 75 h 76"/>
                    <a:gd name="T68" fmla="*/ 140 w 192"/>
                    <a:gd name="T69" fmla="*/ 74 h 76"/>
                    <a:gd name="T70" fmla="*/ 143 w 192"/>
                    <a:gd name="T71" fmla="*/ 28 h 76"/>
                    <a:gd name="T72" fmla="*/ 148 w 192"/>
                    <a:gd name="T73" fmla="*/ 73 h 76"/>
                    <a:gd name="T74" fmla="*/ 151 w 192"/>
                    <a:gd name="T75" fmla="*/ 73 h 76"/>
                    <a:gd name="T76" fmla="*/ 149 w 192"/>
                    <a:gd name="T77" fmla="*/ 16 h 76"/>
                    <a:gd name="T78" fmla="*/ 160 w 192"/>
                    <a:gd name="T79" fmla="*/ 71 h 76"/>
                    <a:gd name="T80" fmla="*/ 166 w 192"/>
                    <a:gd name="T81" fmla="*/ 70 h 76"/>
                    <a:gd name="T82" fmla="*/ 164 w 192"/>
                    <a:gd name="T83" fmla="*/ 32 h 76"/>
                    <a:gd name="T84" fmla="*/ 178 w 192"/>
                    <a:gd name="T85" fmla="*/ 66 h 76"/>
                    <a:gd name="T86" fmla="*/ 180 w 192"/>
                    <a:gd name="T87" fmla="*/ 66 h 76"/>
                    <a:gd name="T88" fmla="*/ 180 w 192"/>
                    <a:gd name="T89" fmla="*/ 22 h 76"/>
                    <a:gd name="T90" fmla="*/ 188 w 192"/>
                    <a:gd name="T91" fmla="*/ 62 h 76"/>
                    <a:gd name="T92" fmla="*/ 192 w 192"/>
                    <a:gd name="T93" fmla="*/ 59 h 76"/>
                    <a:gd name="T94" fmla="*/ 180 w 192"/>
                    <a:gd name="T95" fmla="*/ 0 h 7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</a:cxnLst>
                  <a:rect l="0" t="0" r="r" b="b"/>
                  <a:pathLst>
                    <a:path w="192" h="76">
                      <a:moveTo>
                        <a:pt x="180" y="0"/>
                      </a:moveTo>
                      <a:cubicBezTo>
                        <a:pt x="96" y="0"/>
                        <a:pt x="96" y="0"/>
                        <a:pt x="96" y="0"/>
                      </a:cubicBezTo>
                      <a:cubicBezTo>
                        <a:pt x="12" y="0"/>
                        <a:pt x="12" y="0"/>
                        <a:pt x="12" y="0"/>
                      </a:cubicBezTo>
                      <a:cubicBezTo>
                        <a:pt x="0" y="59"/>
                        <a:pt x="0" y="59"/>
                        <a:pt x="0" y="59"/>
                      </a:cubicBezTo>
                      <a:cubicBezTo>
                        <a:pt x="0" y="59"/>
                        <a:pt x="0" y="59"/>
                        <a:pt x="3" y="61"/>
                      </a:cubicBezTo>
                      <a:cubicBezTo>
                        <a:pt x="7" y="54"/>
                        <a:pt x="11" y="39"/>
                        <a:pt x="16" y="32"/>
                      </a:cubicBezTo>
                      <a:cubicBezTo>
                        <a:pt x="14" y="40"/>
                        <a:pt x="9" y="55"/>
                        <a:pt x="7" y="63"/>
                      </a:cubicBezTo>
                      <a:cubicBezTo>
                        <a:pt x="9" y="64"/>
                        <a:pt x="11" y="65"/>
                        <a:pt x="13" y="66"/>
                      </a:cubicBezTo>
                      <a:cubicBezTo>
                        <a:pt x="16" y="59"/>
                        <a:pt x="26" y="36"/>
                        <a:pt x="26" y="31"/>
                      </a:cubicBezTo>
                      <a:cubicBezTo>
                        <a:pt x="27" y="36"/>
                        <a:pt x="19" y="61"/>
                        <a:pt x="18" y="68"/>
                      </a:cubicBezTo>
                      <a:cubicBezTo>
                        <a:pt x="20" y="68"/>
                        <a:pt x="21" y="68"/>
                        <a:pt x="23" y="69"/>
                      </a:cubicBezTo>
                      <a:cubicBezTo>
                        <a:pt x="26" y="63"/>
                        <a:pt x="35" y="32"/>
                        <a:pt x="35" y="32"/>
                      </a:cubicBezTo>
                      <a:cubicBezTo>
                        <a:pt x="35" y="43"/>
                        <a:pt x="30" y="65"/>
                        <a:pt x="29" y="70"/>
                      </a:cubicBezTo>
                      <a:cubicBezTo>
                        <a:pt x="32" y="71"/>
                        <a:pt x="32" y="71"/>
                        <a:pt x="36" y="72"/>
                      </a:cubicBezTo>
                      <a:cubicBezTo>
                        <a:pt x="39" y="61"/>
                        <a:pt x="40" y="41"/>
                        <a:pt x="46" y="32"/>
                      </a:cubicBezTo>
                      <a:cubicBezTo>
                        <a:pt x="46" y="45"/>
                        <a:pt x="44" y="62"/>
                        <a:pt x="44" y="73"/>
                      </a:cubicBezTo>
                      <a:cubicBezTo>
                        <a:pt x="45" y="73"/>
                        <a:pt x="46" y="73"/>
                        <a:pt x="47" y="74"/>
                      </a:cubicBezTo>
                      <a:cubicBezTo>
                        <a:pt x="49" y="68"/>
                        <a:pt x="52" y="42"/>
                        <a:pt x="52" y="41"/>
                      </a:cubicBezTo>
                      <a:cubicBezTo>
                        <a:pt x="52" y="42"/>
                        <a:pt x="54" y="69"/>
                        <a:pt x="53" y="74"/>
                      </a:cubicBezTo>
                      <a:cubicBezTo>
                        <a:pt x="57" y="75"/>
                        <a:pt x="60" y="75"/>
                        <a:pt x="64" y="75"/>
                      </a:cubicBezTo>
                      <a:cubicBezTo>
                        <a:pt x="66" y="59"/>
                        <a:pt x="65" y="42"/>
                        <a:pt x="67" y="26"/>
                      </a:cubicBezTo>
                      <a:cubicBezTo>
                        <a:pt x="72" y="42"/>
                        <a:pt x="69" y="62"/>
                        <a:pt x="71" y="76"/>
                      </a:cubicBezTo>
                      <a:cubicBezTo>
                        <a:pt x="73" y="76"/>
                        <a:pt x="75" y="76"/>
                        <a:pt x="77" y="76"/>
                      </a:cubicBezTo>
                      <a:cubicBezTo>
                        <a:pt x="82" y="65"/>
                        <a:pt x="79" y="46"/>
                        <a:pt x="84" y="32"/>
                      </a:cubicBezTo>
                      <a:cubicBezTo>
                        <a:pt x="84" y="46"/>
                        <a:pt x="84" y="64"/>
                        <a:pt x="84" y="76"/>
                      </a:cubicBezTo>
                      <a:cubicBezTo>
                        <a:pt x="87" y="76"/>
                        <a:pt x="90" y="76"/>
                        <a:pt x="94" y="76"/>
                      </a:cubicBezTo>
                      <a:cubicBezTo>
                        <a:pt x="96" y="63"/>
                        <a:pt x="96" y="43"/>
                        <a:pt x="94" y="31"/>
                      </a:cubicBezTo>
                      <a:cubicBezTo>
                        <a:pt x="101" y="42"/>
                        <a:pt x="101" y="63"/>
                        <a:pt x="105" y="76"/>
                      </a:cubicBezTo>
                      <a:cubicBezTo>
                        <a:pt x="109" y="76"/>
                        <a:pt x="109" y="76"/>
                        <a:pt x="113" y="76"/>
                      </a:cubicBezTo>
                      <a:cubicBezTo>
                        <a:pt x="114" y="61"/>
                        <a:pt x="111" y="45"/>
                        <a:pt x="115" y="28"/>
                      </a:cubicBezTo>
                      <a:cubicBezTo>
                        <a:pt x="115" y="42"/>
                        <a:pt x="119" y="62"/>
                        <a:pt x="119" y="76"/>
                      </a:cubicBezTo>
                      <a:cubicBezTo>
                        <a:pt x="122" y="76"/>
                        <a:pt x="125" y="75"/>
                        <a:pt x="128" y="75"/>
                      </a:cubicBezTo>
                      <a:cubicBezTo>
                        <a:pt x="128" y="65"/>
                        <a:pt x="124" y="40"/>
                        <a:pt x="126" y="29"/>
                      </a:cubicBezTo>
                      <a:cubicBezTo>
                        <a:pt x="135" y="40"/>
                        <a:pt x="133" y="64"/>
                        <a:pt x="136" y="75"/>
                      </a:cubicBezTo>
                      <a:cubicBezTo>
                        <a:pt x="138" y="74"/>
                        <a:pt x="139" y="74"/>
                        <a:pt x="140" y="74"/>
                      </a:cubicBezTo>
                      <a:cubicBezTo>
                        <a:pt x="137" y="59"/>
                        <a:pt x="138" y="44"/>
                        <a:pt x="143" y="28"/>
                      </a:cubicBezTo>
                      <a:cubicBezTo>
                        <a:pt x="143" y="42"/>
                        <a:pt x="145" y="59"/>
                        <a:pt x="148" y="73"/>
                      </a:cubicBezTo>
                      <a:cubicBezTo>
                        <a:pt x="149" y="73"/>
                        <a:pt x="150" y="73"/>
                        <a:pt x="151" y="73"/>
                      </a:cubicBezTo>
                      <a:cubicBezTo>
                        <a:pt x="154" y="58"/>
                        <a:pt x="149" y="35"/>
                        <a:pt x="149" y="16"/>
                      </a:cubicBezTo>
                      <a:cubicBezTo>
                        <a:pt x="154" y="35"/>
                        <a:pt x="158" y="59"/>
                        <a:pt x="160" y="71"/>
                      </a:cubicBezTo>
                      <a:cubicBezTo>
                        <a:pt x="162" y="71"/>
                        <a:pt x="164" y="70"/>
                        <a:pt x="166" y="70"/>
                      </a:cubicBezTo>
                      <a:cubicBezTo>
                        <a:pt x="168" y="59"/>
                        <a:pt x="163" y="46"/>
                        <a:pt x="164" y="32"/>
                      </a:cubicBezTo>
                      <a:cubicBezTo>
                        <a:pt x="170" y="46"/>
                        <a:pt x="175" y="55"/>
                        <a:pt x="178" y="66"/>
                      </a:cubicBezTo>
                      <a:cubicBezTo>
                        <a:pt x="179" y="66"/>
                        <a:pt x="179" y="66"/>
                        <a:pt x="180" y="66"/>
                      </a:cubicBezTo>
                      <a:cubicBezTo>
                        <a:pt x="181" y="54"/>
                        <a:pt x="180" y="35"/>
                        <a:pt x="180" y="22"/>
                      </a:cubicBezTo>
                      <a:cubicBezTo>
                        <a:pt x="182" y="36"/>
                        <a:pt x="185" y="48"/>
                        <a:pt x="188" y="62"/>
                      </a:cubicBezTo>
                      <a:cubicBezTo>
                        <a:pt x="191" y="60"/>
                        <a:pt x="192" y="59"/>
                        <a:pt x="192" y="59"/>
                      </a:cubicBezTo>
                      <a:lnTo>
                        <a:pt x="180" y="0"/>
                      </a:lnTo>
                      <a:close/>
                    </a:path>
                  </a:pathLst>
                </a:custGeom>
                <a:solidFill>
                  <a:srgbClr val="CCA349"/>
                </a:solidFill>
                <a:ln>
                  <a:noFill/>
                </a:ln>
              </p:spPr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sz="1350">
                    <a:latin typeface="+mn-lt"/>
                    <a:ea typeface="+mn-ea"/>
                  </a:endParaRPr>
                </a:p>
              </p:txBody>
            </p:sp>
            <p:sp>
              <p:nvSpPr>
                <p:cNvPr id="43" name="îṥľíďê"/>
                <p:cNvSpPr/>
                <p:nvPr/>
              </p:nvSpPr>
              <p:spPr bwMode="auto">
                <a:xfrm>
                  <a:off x="1162009" y="1995762"/>
                  <a:ext cx="873900" cy="783023"/>
                </a:xfrm>
                <a:prstGeom prst="ellipse">
                  <a:avLst/>
                </a:prstGeom>
                <a:solidFill>
                  <a:srgbClr val="E02D27"/>
                </a:solidFill>
                <a:ln>
                  <a:noFill/>
                </a:ln>
              </p:spPr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sz="1350">
                    <a:latin typeface="+mn-lt"/>
                    <a:ea typeface="+mn-ea"/>
                  </a:endParaRPr>
                </a:p>
              </p:txBody>
            </p:sp>
            <p:sp>
              <p:nvSpPr>
                <p:cNvPr id="44" name="ïSlîďé"/>
                <p:cNvSpPr/>
                <p:nvPr/>
              </p:nvSpPr>
              <p:spPr bwMode="auto">
                <a:xfrm>
                  <a:off x="1162009" y="2324354"/>
                  <a:ext cx="783012" cy="454431"/>
                </a:xfrm>
                <a:custGeom>
                  <a:avLst/>
                  <a:gdLst>
                    <a:gd name="T0" fmla="*/ 527 w 527"/>
                    <a:gd name="T1" fmla="*/ 199 h 304"/>
                    <a:gd name="T2" fmla="*/ 4 w 527"/>
                    <a:gd name="T3" fmla="*/ 0 h 304"/>
                    <a:gd name="T4" fmla="*/ 0 w 527"/>
                    <a:gd name="T5" fmla="*/ 42 h 304"/>
                    <a:gd name="T6" fmla="*/ 293 w 527"/>
                    <a:gd name="T7" fmla="*/ 304 h 304"/>
                    <a:gd name="T8" fmla="*/ 527 w 527"/>
                    <a:gd name="T9" fmla="*/ 199 h 3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27" h="304">
                      <a:moveTo>
                        <a:pt x="527" y="199"/>
                      </a:moveTo>
                      <a:cubicBezTo>
                        <a:pt x="208" y="232"/>
                        <a:pt x="65" y="99"/>
                        <a:pt x="4" y="0"/>
                      </a:cubicBezTo>
                      <a:cubicBezTo>
                        <a:pt x="2" y="13"/>
                        <a:pt x="0" y="27"/>
                        <a:pt x="0" y="42"/>
                      </a:cubicBezTo>
                      <a:cubicBezTo>
                        <a:pt x="0" y="186"/>
                        <a:pt x="131" y="304"/>
                        <a:pt x="293" y="304"/>
                      </a:cubicBezTo>
                      <a:cubicBezTo>
                        <a:pt x="389" y="304"/>
                        <a:pt x="473" y="263"/>
                        <a:pt x="527" y="199"/>
                      </a:cubicBezTo>
                      <a:close/>
                    </a:path>
                  </a:pathLst>
                </a:custGeom>
                <a:solidFill>
                  <a:srgbClr val="C22727"/>
                </a:solidFill>
                <a:ln>
                  <a:noFill/>
                </a:ln>
              </p:spPr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sz="1350">
                    <a:latin typeface="+mn-lt"/>
                    <a:ea typeface="+mn-ea"/>
                  </a:endParaRPr>
                </a:p>
              </p:txBody>
            </p:sp>
            <p:sp>
              <p:nvSpPr>
                <p:cNvPr id="45" name="iṥ1îḍé"/>
                <p:cNvSpPr/>
                <p:nvPr/>
              </p:nvSpPr>
              <p:spPr bwMode="auto">
                <a:xfrm>
                  <a:off x="1294844" y="1988773"/>
                  <a:ext cx="608230" cy="790012"/>
                </a:xfrm>
                <a:custGeom>
                  <a:avLst/>
                  <a:gdLst>
                    <a:gd name="T0" fmla="*/ 206 w 412"/>
                    <a:gd name="T1" fmla="*/ 0 h 530"/>
                    <a:gd name="T2" fmla="*/ 0 w 412"/>
                    <a:gd name="T3" fmla="*/ 265 h 530"/>
                    <a:gd name="T4" fmla="*/ 206 w 412"/>
                    <a:gd name="T5" fmla="*/ 530 h 530"/>
                    <a:gd name="T6" fmla="*/ 412 w 412"/>
                    <a:gd name="T7" fmla="*/ 265 h 530"/>
                    <a:gd name="T8" fmla="*/ 206 w 412"/>
                    <a:gd name="T9" fmla="*/ 0 h 530"/>
                    <a:gd name="T10" fmla="*/ 6 w 412"/>
                    <a:gd name="T11" fmla="*/ 265 h 530"/>
                    <a:gd name="T12" fmla="*/ 185 w 412"/>
                    <a:gd name="T13" fmla="*/ 7 h 530"/>
                    <a:gd name="T14" fmla="*/ 120 w 412"/>
                    <a:gd name="T15" fmla="*/ 265 h 530"/>
                    <a:gd name="T16" fmla="*/ 185 w 412"/>
                    <a:gd name="T17" fmla="*/ 522 h 530"/>
                    <a:gd name="T18" fmla="*/ 6 w 412"/>
                    <a:gd name="T19" fmla="*/ 265 h 530"/>
                    <a:gd name="T20" fmla="*/ 206 w 412"/>
                    <a:gd name="T21" fmla="*/ 6 h 530"/>
                    <a:gd name="T22" fmla="*/ 286 w 412"/>
                    <a:gd name="T23" fmla="*/ 265 h 530"/>
                    <a:gd name="T24" fmla="*/ 206 w 412"/>
                    <a:gd name="T25" fmla="*/ 524 h 530"/>
                    <a:gd name="T26" fmla="*/ 126 w 412"/>
                    <a:gd name="T27" fmla="*/ 265 h 530"/>
                    <a:gd name="T28" fmla="*/ 206 w 412"/>
                    <a:gd name="T29" fmla="*/ 6 h 530"/>
                    <a:gd name="T30" fmla="*/ 227 w 412"/>
                    <a:gd name="T31" fmla="*/ 522 h 530"/>
                    <a:gd name="T32" fmla="*/ 292 w 412"/>
                    <a:gd name="T33" fmla="*/ 265 h 530"/>
                    <a:gd name="T34" fmla="*/ 227 w 412"/>
                    <a:gd name="T35" fmla="*/ 7 h 530"/>
                    <a:gd name="T36" fmla="*/ 406 w 412"/>
                    <a:gd name="T37" fmla="*/ 265 h 530"/>
                    <a:gd name="T38" fmla="*/ 227 w 412"/>
                    <a:gd name="T39" fmla="*/ 522 h 5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412" h="530">
                      <a:moveTo>
                        <a:pt x="206" y="0"/>
                      </a:moveTo>
                      <a:cubicBezTo>
                        <a:pt x="92" y="0"/>
                        <a:pt x="0" y="119"/>
                        <a:pt x="0" y="265"/>
                      </a:cubicBezTo>
                      <a:cubicBezTo>
                        <a:pt x="0" y="411"/>
                        <a:pt x="92" y="530"/>
                        <a:pt x="206" y="530"/>
                      </a:cubicBezTo>
                      <a:cubicBezTo>
                        <a:pt x="319" y="530"/>
                        <a:pt x="412" y="411"/>
                        <a:pt x="412" y="265"/>
                      </a:cubicBezTo>
                      <a:cubicBezTo>
                        <a:pt x="412" y="119"/>
                        <a:pt x="319" y="0"/>
                        <a:pt x="206" y="0"/>
                      </a:cubicBezTo>
                      <a:close/>
                      <a:moveTo>
                        <a:pt x="6" y="265"/>
                      </a:moveTo>
                      <a:cubicBezTo>
                        <a:pt x="6" y="131"/>
                        <a:pt x="85" y="21"/>
                        <a:pt x="185" y="7"/>
                      </a:cubicBezTo>
                      <a:cubicBezTo>
                        <a:pt x="147" y="35"/>
                        <a:pt x="120" y="138"/>
                        <a:pt x="120" y="265"/>
                      </a:cubicBezTo>
                      <a:cubicBezTo>
                        <a:pt x="120" y="391"/>
                        <a:pt x="147" y="494"/>
                        <a:pt x="185" y="522"/>
                      </a:cubicBezTo>
                      <a:cubicBezTo>
                        <a:pt x="85" y="509"/>
                        <a:pt x="6" y="398"/>
                        <a:pt x="6" y="265"/>
                      </a:cubicBezTo>
                      <a:close/>
                      <a:moveTo>
                        <a:pt x="206" y="6"/>
                      </a:moveTo>
                      <a:cubicBezTo>
                        <a:pt x="249" y="6"/>
                        <a:pt x="286" y="124"/>
                        <a:pt x="286" y="265"/>
                      </a:cubicBezTo>
                      <a:cubicBezTo>
                        <a:pt x="286" y="405"/>
                        <a:pt x="249" y="524"/>
                        <a:pt x="206" y="524"/>
                      </a:cubicBezTo>
                      <a:cubicBezTo>
                        <a:pt x="163" y="524"/>
                        <a:pt x="126" y="405"/>
                        <a:pt x="126" y="265"/>
                      </a:cubicBezTo>
                      <a:cubicBezTo>
                        <a:pt x="126" y="124"/>
                        <a:pt x="163" y="6"/>
                        <a:pt x="206" y="6"/>
                      </a:cubicBezTo>
                      <a:close/>
                      <a:moveTo>
                        <a:pt x="227" y="522"/>
                      </a:moveTo>
                      <a:cubicBezTo>
                        <a:pt x="264" y="494"/>
                        <a:pt x="292" y="391"/>
                        <a:pt x="292" y="265"/>
                      </a:cubicBezTo>
                      <a:cubicBezTo>
                        <a:pt x="292" y="138"/>
                        <a:pt x="264" y="35"/>
                        <a:pt x="227" y="7"/>
                      </a:cubicBezTo>
                      <a:cubicBezTo>
                        <a:pt x="327" y="21"/>
                        <a:pt x="406" y="131"/>
                        <a:pt x="406" y="265"/>
                      </a:cubicBezTo>
                      <a:cubicBezTo>
                        <a:pt x="406" y="398"/>
                        <a:pt x="327" y="509"/>
                        <a:pt x="227" y="522"/>
                      </a:cubicBezTo>
                      <a:close/>
                    </a:path>
                  </a:pathLst>
                </a:custGeom>
                <a:solidFill>
                  <a:srgbClr val="CCA349"/>
                </a:solidFill>
                <a:ln>
                  <a:noFill/>
                </a:ln>
              </p:spPr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sz="1350">
                    <a:latin typeface="+mn-lt"/>
                    <a:ea typeface="+mn-ea"/>
                  </a:endParaRPr>
                </a:p>
              </p:txBody>
            </p:sp>
            <p:sp>
              <p:nvSpPr>
                <p:cNvPr id="46" name="iṡlïdé"/>
                <p:cNvSpPr/>
                <p:nvPr/>
              </p:nvSpPr>
              <p:spPr bwMode="auto">
                <a:xfrm>
                  <a:off x="1441657" y="2750819"/>
                  <a:ext cx="307612" cy="97878"/>
                </a:xfrm>
                <a:custGeom>
                  <a:avLst/>
                  <a:gdLst>
                    <a:gd name="T0" fmla="*/ 201 w 206"/>
                    <a:gd name="T1" fmla="*/ 68 h 68"/>
                    <a:gd name="T2" fmla="*/ 5 w 206"/>
                    <a:gd name="T3" fmla="*/ 68 h 68"/>
                    <a:gd name="T4" fmla="*/ 0 w 206"/>
                    <a:gd name="T5" fmla="*/ 62 h 68"/>
                    <a:gd name="T6" fmla="*/ 0 w 206"/>
                    <a:gd name="T7" fmla="*/ 6 h 68"/>
                    <a:gd name="T8" fmla="*/ 5 w 206"/>
                    <a:gd name="T9" fmla="*/ 0 h 68"/>
                    <a:gd name="T10" fmla="*/ 201 w 206"/>
                    <a:gd name="T11" fmla="*/ 0 h 68"/>
                    <a:gd name="T12" fmla="*/ 206 w 206"/>
                    <a:gd name="T13" fmla="*/ 6 h 68"/>
                    <a:gd name="T14" fmla="*/ 206 w 206"/>
                    <a:gd name="T15" fmla="*/ 62 h 68"/>
                    <a:gd name="T16" fmla="*/ 201 w 206"/>
                    <a:gd name="T17" fmla="*/ 68 h 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06" h="68">
                      <a:moveTo>
                        <a:pt x="201" y="68"/>
                      </a:moveTo>
                      <a:cubicBezTo>
                        <a:pt x="5" y="68"/>
                        <a:pt x="5" y="68"/>
                        <a:pt x="5" y="68"/>
                      </a:cubicBezTo>
                      <a:cubicBezTo>
                        <a:pt x="2" y="68"/>
                        <a:pt x="0" y="65"/>
                        <a:pt x="0" y="62"/>
                      </a:cubicBezTo>
                      <a:cubicBezTo>
                        <a:pt x="0" y="6"/>
                        <a:pt x="0" y="6"/>
                        <a:pt x="0" y="6"/>
                      </a:cubicBezTo>
                      <a:cubicBezTo>
                        <a:pt x="0" y="3"/>
                        <a:pt x="2" y="0"/>
                        <a:pt x="5" y="0"/>
                      </a:cubicBezTo>
                      <a:cubicBezTo>
                        <a:pt x="201" y="0"/>
                        <a:pt x="201" y="0"/>
                        <a:pt x="201" y="0"/>
                      </a:cubicBezTo>
                      <a:cubicBezTo>
                        <a:pt x="204" y="0"/>
                        <a:pt x="206" y="3"/>
                        <a:pt x="206" y="6"/>
                      </a:cubicBezTo>
                      <a:cubicBezTo>
                        <a:pt x="206" y="62"/>
                        <a:pt x="206" y="62"/>
                        <a:pt x="206" y="62"/>
                      </a:cubicBezTo>
                      <a:cubicBezTo>
                        <a:pt x="206" y="65"/>
                        <a:pt x="204" y="68"/>
                        <a:pt x="201" y="68"/>
                      </a:cubicBezTo>
                      <a:close/>
                    </a:path>
                  </a:pathLst>
                </a:custGeom>
                <a:solidFill>
                  <a:srgbClr val="212123"/>
                </a:solidFill>
                <a:ln>
                  <a:noFill/>
                </a:ln>
              </p:spPr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sz="1350">
                    <a:latin typeface="+mn-lt"/>
                    <a:ea typeface="+mn-ea"/>
                  </a:endParaRPr>
                </a:p>
              </p:txBody>
            </p:sp>
            <p:sp>
              <p:nvSpPr>
                <p:cNvPr id="47" name="ïśḷïḓe"/>
                <p:cNvSpPr/>
                <p:nvPr/>
              </p:nvSpPr>
              <p:spPr bwMode="auto">
                <a:xfrm>
                  <a:off x="1441657" y="1918860"/>
                  <a:ext cx="307612" cy="97878"/>
                </a:xfrm>
                <a:custGeom>
                  <a:avLst/>
                  <a:gdLst>
                    <a:gd name="T0" fmla="*/ 201 w 206"/>
                    <a:gd name="T1" fmla="*/ 67 h 67"/>
                    <a:gd name="T2" fmla="*/ 5 w 206"/>
                    <a:gd name="T3" fmla="*/ 67 h 67"/>
                    <a:gd name="T4" fmla="*/ 0 w 206"/>
                    <a:gd name="T5" fmla="*/ 62 h 67"/>
                    <a:gd name="T6" fmla="*/ 0 w 206"/>
                    <a:gd name="T7" fmla="*/ 6 h 67"/>
                    <a:gd name="T8" fmla="*/ 5 w 206"/>
                    <a:gd name="T9" fmla="*/ 0 h 67"/>
                    <a:gd name="T10" fmla="*/ 201 w 206"/>
                    <a:gd name="T11" fmla="*/ 0 h 67"/>
                    <a:gd name="T12" fmla="*/ 206 w 206"/>
                    <a:gd name="T13" fmla="*/ 6 h 67"/>
                    <a:gd name="T14" fmla="*/ 206 w 206"/>
                    <a:gd name="T15" fmla="*/ 62 h 67"/>
                    <a:gd name="T16" fmla="*/ 201 w 206"/>
                    <a:gd name="T17" fmla="*/ 67 h 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06" h="67">
                      <a:moveTo>
                        <a:pt x="201" y="67"/>
                      </a:moveTo>
                      <a:cubicBezTo>
                        <a:pt x="5" y="67"/>
                        <a:pt x="5" y="67"/>
                        <a:pt x="5" y="67"/>
                      </a:cubicBezTo>
                      <a:cubicBezTo>
                        <a:pt x="2" y="67"/>
                        <a:pt x="0" y="65"/>
                        <a:pt x="0" y="62"/>
                      </a:cubicBezTo>
                      <a:cubicBezTo>
                        <a:pt x="0" y="6"/>
                        <a:pt x="0" y="6"/>
                        <a:pt x="0" y="6"/>
                      </a:cubicBezTo>
                      <a:cubicBezTo>
                        <a:pt x="0" y="2"/>
                        <a:pt x="2" y="0"/>
                        <a:pt x="5" y="0"/>
                      </a:cubicBezTo>
                      <a:cubicBezTo>
                        <a:pt x="201" y="0"/>
                        <a:pt x="201" y="0"/>
                        <a:pt x="201" y="0"/>
                      </a:cubicBezTo>
                      <a:cubicBezTo>
                        <a:pt x="204" y="0"/>
                        <a:pt x="206" y="2"/>
                        <a:pt x="206" y="6"/>
                      </a:cubicBezTo>
                      <a:cubicBezTo>
                        <a:pt x="206" y="62"/>
                        <a:pt x="206" y="62"/>
                        <a:pt x="206" y="62"/>
                      </a:cubicBezTo>
                      <a:cubicBezTo>
                        <a:pt x="206" y="65"/>
                        <a:pt x="204" y="67"/>
                        <a:pt x="201" y="67"/>
                      </a:cubicBezTo>
                      <a:close/>
                    </a:path>
                  </a:pathLst>
                </a:custGeom>
                <a:solidFill>
                  <a:srgbClr val="212123"/>
                </a:solidFill>
                <a:ln>
                  <a:noFill/>
                </a:ln>
              </p:spPr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sz="1350">
                    <a:latin typeface="+mn-lt"/>
                    <a:ea typeface="+mn-ea"/>
                  </a:endParaRPr>
                </a:p>
              </p:txBody>
            </p:sp>
            <p:sp>
              <p:nvSpPr>
                <p:cNvPr id="48" name="í$ļîḑê"/>
                <p:cNvSpPr/>
                <p:nvPr/>
              </p:nvSpPr>
              <p:spPr bwMode="auto">
                <a:xfrm>
                  <a:off x="1441657" y="2750819"/>
                  <a:ext cx="307612" cy="97878"/>
                </a:xfrm>
                <a:custGeom>
                  <a:avLst/>
                  <a:gdLst>
                    <a:gd name="T0" fmla="*/ 19 w 206"/>
                    <a:gd name="T1" fmla="*/ 0 h 68"/>
                    <a:gd name="T2" fmla="*/ 5 w 206"/>
                    <a:gd name="T3" fmla="*/ 0 h 68"/>
                    <a:gd name="T4" fmla="*/ 0 w 206"/>
                    <a:gd name="T5" fmla="*/ 6 h 68"/>
                    <a:gd name="T6" fmla="*/ 0 w 206"/>
                    <a:gd name="T7" fmla="*/ 62 h 68"/>
                    <a:gd name="T8" fmla="*/ 5 w 206"/>
                    <a:gd name="T9" fmla="*/ 68 h 68"/>
                    <a:gd name="T10" fmla="*/ 201 w 206"/>
                    <a:gd name="T11" fmla="*/ 68 h 68"/>
                    <a:gd name="T12" fmla="*/ 206 w 206"/>
                    <a:gd name="T13" fmla="*/ 62 h 68"/>
                    <a:gd name="T14" fmla="*/ 206 w 206"/>
                    <a:gd name="T15" fmla="*/ 50 h 68"/>
                    <a:gd name="T16" fmla="*/ 19 w 206"/>
                    <a:gd name="T17" fmla="*/ 0 h 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06" h="68">
                      <a:moveTo>
                        <a:pt x="19" y="0"/>
                      </a:moveTo>
                      <a:cubicBezTo>
                        <a:pt x="5" y="0"/>
                        <a:pt x="5" y="0"/>
                        <a:pt x="5" y="0"/>
                      </a:cubicBezTo>
                      <a:cubicBezTo>
                        <a:pt x="2" y="0"/>
                        <a:pt x="0" y="3"/>
                        <a:pt x="0" y="6"/>
                      </a:cubicBezTo>
                      <a:cubicBezTo>
                        <a:pt x="0" y="62"/>
                        <a:pt x="0" y="62"/>
                        <a:pt x="0" y="62"/>
                      </a:cubicBezTo>
                      <a:cubicBezTo>
                        <a:pt x="0" y="65"/>
                        <a:pt x="2" y="68"/>
                        <a:pt x="5" y="68"/>
                      </a:cubicBezTo>
                      <a:cubicBezTo>
                        <a:pt x="201" y="68"/>
                        <a:pt x="201" y="68"/>
                        <a:pt x="201" y="68"/>
                      </a:cubicBezTo>
                      <a:cubicBezTo>
                        <a:pt x="204" y="68"/>
                        <a:pt x="206" y="65"/>
                        <a:pt x="206" y="62"/>
                      </a:cubicBezTo>
                      <a:cubicBezTo>
                        <a:pt x="206" y="50"/>
                        <a:pt x="206" y="50"/>
                        <a:pt x="206" y="50"/>
                      </a:cubicBezTo>
                      <a:lnTo>
                        <a:pt x="19" y="0"/>
                      </a:lnTo>
                      <a:close/>
                    </a:path>
                  </a:pathLst>
                </a:custGeom>
                <a:solidFill>
                  <a:srgbClr val="1C1C1E"/>
                </a:solidFill>
                <a:ln>
                  <a:noFill/>
                </a:ln>
              </p:spPr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sz="1350">
                    <a:latin typeface="+mn-lt"/>
                    <a:ea typeface="+mn-ea"/>
                  </a:endParaRPr>
                </a:p>
              </p:txBody>
            </p:sp>
            <p:sp>
              <p:nvSpPr>
                <p:cNvPr id="49" name="ï$ļïḑè"/>
                <p:cNvSpPr/>
                <p:nvPr/>
              </p:nvSpPr>
              <p:spPr bwMode="auto">
                <a:xfrm>
                  <a:off x="1441657" y="1918860"/>
                  <a:ext cx="307612" cy="97878"/>
                </a:xfrm>
                <a:custGeom>
                  <a:avLst/>
                  <a:gdLst>
                    <a:gd name="T0" fmla="*/ 19 w 206"/>
                    <a:gd name="T1" fmla="*/ 0 h 67"/>
                    <a:gd name="T2" fmla="*/ 5 w 206"/>
                    <a:gd name="T3" fmla="*/ 0 h 67"/>
                    <a:gd name="T4" fmla="*/ 0 w 206"/>
                    <a:gd name="T5" fmla="*/ 6 h 67"/>
                    <a:gd name="T6" fmla="*/ 0 w 206"/>
                    <a:gd name="T7" fmla="*/ 62 h 67"/>
                    <a:gd name="T8" fmla="*/ 5 w 206"/>
                    <a:gd name="T9" fmla="*/ 67 h 67"/>
                    <a:gd name="T10" fmla="*/ 201 w 206"/>
                    <a:gd name="T11" fmla="*/ 67 h 67"/>
                    <a:gd name="T12" fmla="*/ 206 w 206"/>
                    <a:gd name="T13" fmla="*/ 62 h 67"/>
                    <a:gd name="T14" fmla="*/ 206 w 206"/>
                    <a:gd name="T15" fmla="*/ 49 h 67"/>
                    <a:gd name="T16" fmla="*/ 19 w 206"/>
                    <a:gd name="T17" fmla="*/ 0 h 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06" h="67">
                      <a:moveTo>
                        <a:pt x="19" y="0"/>
                      </a:moveTo>
                      <a:cubicBezTo>
                        <a:pt x="5" y="0"/>
                        <a:pt x="5" y="0"/>
                        <a:pt x="5" y="0"/>
                      </a:cubicBezTo>
                      <a:cubicBezTo>
                        <a:pt x="2" y="0"/>
                        <a:pt x="0" y="2"/>
                        <a:pt x="0" y="6"/>
                      </a:cubicBezTo>
                      <a:cubicBezTo>
                        <a:pt x="0" y="62"/>
                        <a:pt x="0" y="62"/>
                        <a:pt x="0" y="62"/>
                      </a:cubicBezTo>
                      <a:cubicBezTo>
                        <a:pt x="0" y="65"/>
                        <a:pt x="2" y="67"/>
                        <a:pt x="5" y="67"/>
                      </a:cubicBezTo>
                      <a:cubicBezTo>
                        <a:pt x="201" y="67"/>
                        <a:pt x="201" y="67"/>
                        <a:pt x="201" y="67"/>
                      </a:cubicBezTo>
                      <a:cubicBezTo>
                        <a:pt x="204" y="67"/>
                        <a:pt x="206" y="65"/>
                        <a:pt x="206" y="62"/>
                      </a:cubicBezTo>
                      <a:cubicBezTo>
                        <a:pt x="206" y="49"/>
                        <a:pt x="206" y="49"/>
                        <a:pt x="206" y="49"/>
                      </a:cubicBezTo>
                      <a:lnTo>
                        <a:pt x="19" y="0"/>
                      </a:lnTo>
                      <a:close/>
                    </a:path>
                  </a:pathLst>
                </a:custGeom>
                <a:solidFill>
                  <a:srgbClr val="1C1C1E"/>
                </a:solidFill>
                <a:ln>
                  <a:noFill/>
                </a:ln>
              </p:spPr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sz="1350">
                    <a:latin typeface="+mn-lt"/>
                    <a:ea typeface="+mn-ea"/>
                  </a:endParaRPr>
                </a:p>
              </p:txBody>
            </p:sp>
            <p:sp>
              <p:nvSpPr>
                <p:cNvPr id="50" name="išľídè"/>
                <p:cNvSpPr/>
                <p:nvPr/>
              </p:nvSpPr>
              <p:spPr bwMode="auto">
                <a:xfrm>
                  <a:off x="1588474" y="772291"/>
                  <a:ext cx="20971" cy="1160551"/>
                </a:xfrm>
                <a:prstGeom prst="rect">
                  <a:avLst/>
                </a:prstGeom>
                <a:solidFill>
                  <a:srgbClr val="212123"/>
                </a:solidFill>
                <a:ln>
                  <a:noFill/>
                </a:ln>
              </p:spPr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sz="1350">
                    <a:latin typeface="+mn-lt"/>
                    <a:ea typeface="+mn-ea"/>
                  </a:endParaRPr>
                </a:p>
              </p:txBody>
            </p:sp>
          </p:grpSp>
          <p:grpSp>
            <p:nvGrpSpPr>
              <p:cNvPr id="31770" name="组合 16"/>
              <p:cNvGrpSpPr/>
              <p:nvPr/>
            </p:nvGrpSpPr>
            <p:grpSpPr bwMode="auto">
              <a:xfrm>
                <a:off x="235834" y="382110"/>
                <a:ext cx="197797" cy="792070"/>
                <a:chOff x="2313385" y="771525"/>
                <a:chExt cx="801290" cy="3208735"/>
              </a:xfrm>
            </p:grpSpPr>
            <p:sp>
              <p:nvSpPr>
                <p:cNvPr id="19" name="ísḷîḋé"/>
                <p:cNvSpPr/>
                <p:nvPr/>
              </p:nvSpPr>
              <p:spPr bwMode="auto">
                <a:xfrm>
                  <a:off x="2487439" y="771525"/>
                  <a:ext cx="628118" cy="3208735"/>
                </a:xfrm>
                <a:custGeom>
                  <a:avLst/>
                  <a:gdLst>
                    <a:gd name="T0" fmla="*/ 305 w 421"/>
                    <a:gd name="T1" fmla="*/ 1126 h 2158"/>
                    <a:gd name="T2" fmla="*/ 203 w 421"/>
                    <a:gd name="T3" fmla="*/ 0 h 2158"/>
                    <a:gd name="T4" fmla="*/ 117 w 421"/>
                    <a:gd name="T5" fmla="*/ 1098 h 2158"/>
                    <a:gd name="T6" fmla="*/ 41 w 421"/>
                    <a:gd name="T7" fmla="*/ 1187 h 2158"/>
                    <a:gd name="T8" fmla="*/ 30 w 421"/>
                    <a:gd name="T9" fmla="*/ 1200 h 2158"/>
                    <a:gd name="T10" fmla="*/ 20 w 421"/>
                    <a:gd name="T11" fmla="*/ 1215 h 2158"/>
                    <a:gd name="T12" fmla="*/ 13 w 421"/>
                    <a:gd name="T13" fmla="*/ 1231 h 2158"/>
                    <a:gd name="T14" fmla="*/ 6 w 421"/>
                    <a:gd name="T15" fmla="*/ 1251 h 2158"/>
                    <a:gd name="T16" fmla="*/ 2 w 421"/>
                    <a:gd name="T17" fmla="*/ 1269 h 2158"/>
                    <a:gd name="T18" fmla="*/ 0 w 421"/>
                    <a:gd name="T19" fmla="*/ 1291 h 2158"/>
                    <a:gd name="T20" fmla="*/ 2 w 421"/>
                    <a:gd name="T21" fmla="*/ 1664 h 2158"/>
                    <a:gd name="T22" fmla="*/ 6 w 421"/>
                    <a:gd name="T23" fmla="*/ 1685 h 2158"/>
                    <a:gd name="T24" fmla="*/ 15 w 421"/>
                    <a:gd name="T25" fmla="*/ 1711 h 2158"/>
                    <a:gd name="T26" fmla="*/ 25 w 421"/>
                    <a:gd name="T27" fmla="*/ 1730 h 2158"/>
                    <a:gd name="T28" fmla="*/ 36 w 421"/>
                    <a:gd name="T29" fmla="*/ 1745 h 2158"/>
                    <a:gd name="T30" fmla="*/ 45 w 421"/>
                    <a:gd name="T31" fmla="*/ 1755 h 2158"/>
                    <a:gd name="T32" fmla="*/ 62 w 421"/>
                    <a:gd name="T33" fmla="*/ 1770 h 2158"/>
                    <a:gd name="T34" fmla="*/ 97 w 421"/>
                    <a:gd name="T35" fmla="*/ 1790 h 2158"/>
                    <a:gd name="T36" fmla="*/ 115 w 421"/>
                    <a:gd name="T37" fmla="*/ 1796 h 2158"/>
                    <a:gd name="T38" fmla="*/ 125 w 421"/>
                    <a:gd name="T39" fmla="*/ 1903 h 2158"/>
                    <a:gd name="T40" fmla="*/ 139 w 421"/>
                    <a:gd name="T41" fmla="*/ 1911 h 2158"/>
                    <a:gd name="T42" fmla="*/ 165 w 421"/>
                    <a:gd name="T43" fmla="*/ 1866 h 2158"/>
                    <a:gd name="T44" fmla="*/ 181 w 421"/>
                    <a:gd name="T45" fmla="*/ 1920 h 2158"/>
                    <a:gd name="T46" fmla="*/ 200 w 421"/>
                    <a:gd name="T47" fmla="*/ 1921 h 2158"/>
                    <a:gd name="T48" fmla="*/ 192 w 421"/>
                    <a:gd name="T49" fmla="*/ 2014 h 2158"/>
                    <a:gd name="T50" fmla="*/ 206 w 421"/>
                    <a:gd name="T51" fmla="*/ 2051 h 2158"/>
                    <a:gd name="T52" fmla="*/ 195 w 421"/>
                    <a:gd name="T53" fmla="*/ 2097 h 2158"/>
                    <a:gd name="T54" fmla="*/ 206 w 421"/>
                    <a:gd name="T55" fmla="*/ 2070 h 2158"/>
                    <a:gd name="T56" fmla="*/ 198 w 421"/>
                    <a:gd name="T57" fmla="*/ 2140 h 2158"/>
                    <a:gd name="T58" fmla="*/ 203 w 421"/>
                    <a:gd name="T59" fmla="*/ 2146 h 2158"/>
                    <a:gd name="T60" fmla="*/ 218 w 421"/>
                    <a:gd name="T61" fmla="*/ 2154 h 2158"/>
                    <a:gd name="T62" fmla="*/ 226 w 421"/>
                    <a:gd name="T63" fmla="*/ 2135 h 2158"/>
                    <a:gd name="T64" fmla="*/ 227 w 421"/>
                    <a:gd name="T65" fmla="*/ 2108 h 2158"/>
                    <a:gd name="T66" fmla="*/ 225 w 421"/>
                    <a:gd name="T67" fmla="*/ 2093 h 2158"/>
                    <a:gd name="T68" fmla="*/ 215 w 421"/>
                    <a:gd name="T69" fmla="*/ 2041 h 2158"/>
                    <a:gd name="T70" fmla="*/ 224 w 421"/>
                    <a:gd name="T71" fmla="*/ 2037 h 2158"/>
                    <a:gd name="T72" fmla="*/ 231 w 421"/>
                    <a:gd name="T73" fmla="*/ 2023 h 2158"/>
                    <a:gd name="T74" fmla="*/ 219 w 421"/>
                    <a:gd name="T75" fmla="*/ 1922 h 2158"/>
                    <a:gd name="T76" fmla="*/ 239 w 421"/>
                    <a:gd name="T77" fmla="*/ 1862 h 2158"/>
                    <a:gd name="T78" fmla="*/ 262 w 421"/>
                    <a:gd name="T79" fmla="*/ 1917 h 2158"/>
                    <a:gd name="T80" fmla="*/ 274 w 421"/>
                    <a:gd name="T81" fmla="*/ 1867 h 2158"/>
                    <a:gd name="T82" fmla="*/ 296 w 421"/>
                    <a:gd name="T83" fmla="*/ 1903 h 2158"/>
                    <a:gd name="T84" fmla="*/ 296 w 421"/>
                    <a:gd name="T85" fmla="*/ 1853 h 2158"/>
                    <a:gd name="T86" fmla="*/ 301 w 421"/>
                    <a:gd name="T87" fmla="*/ 1848 h 2158"/>
                    <a:gd name="T88" fmla="*/ 304 w 421"/>
                    <a:gd name="T89" fmla="*/ 1842 h 2158"/>
                    <a:gd name="T90" fmla="*/ 305 w 421"/>
                    <a:gd name="T91" fmla="*/ 1797 h 2158"/>
                    <a:gd name="T92" fmla="*/ 319 w 421"/>
                    <a:gd name="T93" fmla="*/ 1792 h 2158"/>
                    <a:gd name="T94" fmla="*/ 338 w 421"/>
                    <a:gd name="T95" fmla="*/ 1784 h 2158"/>
                    <a:gd name="T96" fmla="*/ 356 w 421"/>
                    <a:gd name="T97" fmla="*/ 1773 h 2158"/>
                    <a:gd name="T98" fmla="*/ 368 w 421"/>
                    <a:gd name="T99" fmla="*/ 1763 h 2158"/>
                    <a:gd name="T100" fmla="*/ 384 w 421"/>
                    <a:gd name="T101" fmla="*/ 1747 h 2158"/>
                    <a:gd name="T102" fmla="*/ 401 w 421"/>
                    <a:gd name="T103" fmla="*/ 1722 h 2158"/>
                    <a:gd name="T104" fmla="*/ 421 w 421"/>
                    <a:gd name="T105" fmla="*/ 1642 h 2158"/>
                    <a:gd name="T106" fmla="*/ 421 w 421"/>
                    <a:gd name="T107" fmla="*/ 1520 h 2158"/>
                    <a:gd name="T108" fmla="*/ 421 w 421"/>
                    <a:gd name="T109" fmla="*/ 1407 h 2158"/>
                    <a:gd name="T110" fmla="*/ 421 w 421"/>
                    <a:gd name="T111" fmla="*/ 1291 h 21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421" h="2158">
                      <a:moveTo>
                        <a:pt x="421" y="1291"/>
                      </a:moveTo>
                      <a:cubicBezTo>
                        <a:pt x="421" y="1253"/>
                        <a:pt x="407" y="1218"/>
                        <a:pt x="385" y="1191"/>
                      </a:cubicBezTo>
                      <a:cubicBezTo>
                        <a:pt x="384" y="1190"/>
                        <a:pt x="382" y="1188"/>
                        <a:pt x="381" y="1187"/>
                      </a:cubicBezTo>
                      <a:cubicBezTo>
                        <a:pt x="361" y="1164"/>
                        <a:pt x="335" y="1148"/>
                        <a:pt x="305" y="1140"/>
                      </a:cubicBezTo>
                      <a:cubicBezTo>
                        <a:pt x="305" y="1126"/>
                        <a:pt x="305" y="1126"/>
                        <a:pt x="305" y="1126"/>
                      </a:cubicBezTo>
                      <a:cubicBezTo>
                        <a:pt x="305" y="1098"/>
                        <a:pt x="305" y="1098"/>
                        <a:pt x="305" y="1098"/>
                      </a:cubicBezTo>
                      <a:cubicBezTo>
                        <a:pt x="305" y="1089"/>
                        <a:pt x="298" y="1083"/>
                        <a:pt x="290" y="1083"/>
                      </a:cubicBezTo>
                      <a:cubicBezTo>
                        <a:pt x="219" y="1083"/>
                        <a:pt x="219" y="1083"/>
                        <a:pt x="219" y="1083"/>
                      </a:cubicBezTo>
                      <a:cubicBezTo>
                        <a:pt x="219" y="0"/>
                        <a:pt x="219" y="0"/>
                        <a:pt x="219" y="0"/>
                      </a:cubicBezTo>
                      <a:cubicBezTo>
                        <a:pt x="203" y="0"/>
                        <a:pt x="203" y="0"/>
                        <a:pt x="203" y="0"/>
                      </a:cubicBezTo>
                      <a:cubicBezTo>
                        <a:pt x="203" y="1083"/>
                        <a:pt x="203" y="1083"/>
                        <a:pt x="203" y="1083"/>
                      </a:cubicBezTo>
                      <a:cubicBezTo>
                        <a:pt x="137" y="1083"/>
                        <a:pt x="137" y="1083"/>
                        <a:pt x="137" y="1083"/>
                      </a:cubicBezTo>
                      <a:cubicBezTo>
                        <a:pt x="132" y="1083"/>
                        <a:pt x="132" y="1083"/>
                        <a:pt x="132" y="1083"/>
                      </a:cubicBezTo>
                      <a:cubicBezTo>
                        <a:pt x="126" y="1083"/>
                        <a:pt x="122" y="1085"/>
                        <a:pt x="119" y="1089"/>
                      </a:cubicBezTo>
                      <a:cubicBezTo>
                        <a:pt x="118" y="1092"/>
                        <a:pt x="117" y="1095"/>
                        <a:pt x="117" y="1098"/>
                      </a:cubicBezTo>
                      <a:cubicBezTo>
                        <a:pt x="117" y="1140"/>
                        <a:pt x="117" y="1140"/>
                        <a:pt x="117" y="1140"/>
                      </a:cubicBezTo>
                      <a:cubicBezTo>
                        <a:pt x="89" y="1147"/>
                        <a:pt x="64" y="1162"/>
                        <a:pt x="45" y="1182"/>
                      </a:cubicBezTo>
                      <a:cubicBezTo>
                        <a:pt x="45" y="1182"/>
                        <a:pt x="45" y="1182"/>
                        <a:pt x="45" y="1182"/>
                      </a:cubicBezTo>
                      <a:cubicBezTo>
                        <a:pt x="45" y="1182"/>
                        <a:pt x="45" y="1182"/>
                        <a:pt x="45" y="1182"/>
                      </a:cubicBezTo>
                      <a:cubicBezTo>
                        <a:pt x="44" y="1184"/>
                        <a:pt x="42" y="1185"/>
                        <a:pt x="41" y="1187"/>
                      </a:cubicBezTo>
                      <a:cubicBezTo>
                        <a:pt x="39" y="1188"/>
                        <a:pt x="38" y="1190"/>
                        <a:pt x="36" y="1192"/>
                      </a:cubicBezTo>
                      <a:cubicBezTo>
                        <a:pt x="36" y="1192"/>
                        <a:pt x="36" y="1192"/>
                        <a:pt x="36" y="1192"/>
                      </a:cubicBezTo>
                      <a:cubicBezTo>
                        <a:pt x="35" y="1193"/>
                        <a:pt x="35" y="1194"/>
                        <a:pt x="34" y="1194"/>
                      </a:cubicBezTo>
                      <a:cubicBezTo>
                        <a:pt x="33" y="1195"/>
                        <a:pt x="33" y="1196"/>
                        <a:pt x="32" y="1197"/>
                      </a:cubicBezTo>
                      <a:cubicBezTo>
                        <a:pt x="31" y="1198"/>
                        <a:pt x="31" y="1199"/>
                        <a:pt x="30" y="1200"/>
                      </a:cubicBezTo>
                      <a:cubicBezTo>
                        <a:pt x="29" y="1201"/>
                        <a:pt x="29" y="1202"/>
                        <a:pt x="28" y="1203"/>
                      </a:cubicBezTo>
                      <a:cubicBezTo>
                        <a:pt x="27" y="1204"/>
                        <a:pt x="27" y="1205"/>
                        <a:pt x="26" y="1206"/>
                      </a:cubicBezTo>
                      <a:cubicBezTo>
                        <a:pt x="25" y="1207"/>
                        <a:pt x="25" y="1208"/>
                        <a:pt x="24" y="1209"/>
                      </a:cubicBezTo>
                      <a:cubicBezTo>
                        <a:pt x="23" y="1210"/>
                        <a:pt x="23" y="1211"/>
                        <a:pt x="22" y="1212"/>
                      </a:cubicBezTo>
                      <a:cubicBezTo>
                        <a:pt x="22" y="1213"/>
                        <a:pt x="21" y="1214"/>
                        <a:pt x="20" y="1215"/>
                      </a:cubicBezTo>
                      <a:cubicBezTo>
                        <a:pt x="20" y="1216"/>
                        <a:pt x="19" y="1217"/>
                        <a:pt x="19" y="1218"/>
                      </a:cubicBezTo>
                      <a:cubicBezTo>
                        <a:pt x="18" y="1219"/>
                        <a:pt x="18" y="1220"/>
                        <a:pt x="17" y="1221"/>
                      </a:cubicBezTo>
                      <a:cubicBezTo>
                        <a:pt x="16" y="1222"/>
                        <a:pt x="16" y="1223"/>
                        <a:pt x="15" y="1224"/>
                      </a:cubicBezTo>
                      <a:cubicBezTo>
                        <a:pt x="15" y="1226"/>
                        <a:pt x="14" y="1227"/>
                        <a:pt x="14" y="1228"/>
                      </a:cubicBezTo>
                      <a:cubicBezTo>
                        <a:pt x="13" y="1229"/>
                        <a:pt x="13" y="1230"/>
                        <a:pt x="13" y="1231"/>
                      </a:cubicBezTo>
                      <a:cubicBezTo>
                        <a:pt x="12" y="1233"/>
                        <a:pt x="11" y="1235"/>
                        <a:pt x="10" y="1237"/>
                      </a:cubicBezTo>
                      <a:cubicBezTo>
                        <a:pt x="10" y="1238"/>
                        <a:pt x="10" y="1239"/>
                        <a:pt x="9" y="1239"/>
                      </a:cubicBezTo>
                      <a:cubicBezTo>
                        <a:pt x="9" y="1241"/>
                        <a:pt x="8" y="1243"/>
                        <a:pt x="8" y="1244"/>
                      </a:cubicBezTo>
                      <a:cubicBezTo>
                        <a:pt x="7" y="1245"/>
                        <a:pt x="7" y="1246"/>
                        <a:pt x="7" y="1247"/>
                      </a:cubicBezTo>
                      <a:cubicBezTo>
                        <a:pt x="6" y="1248"/>
                        <a:pt x="6" y="1250"/>
                        <a:pt x="6" y="1251"/>
                      </a:cubicBezTo>
                      <a:cubicBezTo>
                        <a:pt x="5" y="1252"/>
                        <a:pt x="5" y="1253"/>
                        <a:pt x="5" y="1254"/>
                      </a:cubicBezTo>
                      <a:cubicBezTo>
                        <a:pt x="5" y="1256"/>
                        <a:pt x="4" y="1257"/>
                        <a:pt x="4" y="1258"/>
                      </a:cubicBezTo>
                      <a:cubicBezTo>
                        <a:pt x="4" y="1259"/>
                        <a:pt x="4" y="1260"/>
                        <a:pt x="3" y="1261"/>
                      </a:cubicBezTo>
                      <a:cubicBezTo>
                        <a:pt x="3" y="1263"/>
                        <a:pt x="3" y="1264"/>
                        <a:pt x="3" y="1266"/>
                      </a:cubicBezTo>
                      <a:cubicBezTo>
                        <a:pt x="2" y="1267"/>
                        <a:pt x="2" y="1268"/>
                        <a:pt x="2" y="1269"/>
                      </a:cubicBezTo>
                      <a:cubicBezTo>
                        <a:pt x="2" y="1270"/>
                        <a:pt x="2" y="1272"/>
                        <a:pt x="2" y="1273"/>
                      </a:cubicBezTo>
                      <a:cubicBezTo>
                        <a:pt x="1" y="1274"/>
                        <a:pt x="1" y="1275"/>
                        <a:pt x="1" y="1276"/>
                      </a:cubicBezTo>
                      <a:cubicBezTo>
                        <a:pt x="1" y="1278"/>
                        <a:pt x="1" y="1279"/>
                        <a:pt x="1" y="1281"/>
                      </a:cubicBezTo>
                      <a:cubicBezTo>
                        <a:pt x="1" y="1282"/>
                        <a:pt x="1" y="1283"/>
                        <a:pt x="1" y="1284"/>
                      </a:cubicBezTo>
                      <a:cubicBezTo>
                        <a:pt x="1" y="1286"/>
                        <a:pt x="0" y="1289"/>
                        <a:pt x="0" y="1291"/>
                      </a:cubicBezTo>
                      <a:cubicBezTo>
                        <a:pt x="0" y="1291"/>
                        <a:pt x="0" y="1291"/>
                        <a:pt x="0" y="1291"/>
                      </a:cubicBezTo>
                      <a:cubicBezTo>
                        <a:pt x="0" y="1646"/>
                        <a:pt x="0" y="1646"/>
                        <a:pt x="0" y="1646"/>
                      </a:cubicBezTo>
                      <a:cubicBezTo>
                        <a:pt x="0" y="1649"/>
                        <a:pt x="1" y="1652"/>
                        <a:pt x="1" y="1655"/>
                      </a:cubicBezTo>
                      <a:cubicBezTo>
                        <a:pt x="1" y="1656"/>
                        <a:pt x="1" y="1657"/>
                        <a:pt x="1" y="1658"/>
                      </a:cubicBezTo>
                      <a:cubicBezTo>
                        <a:pt x="1" y="1660"/>
                        <a:pt x="1" y="1662"/>
                        <a:pt x="2" y="1664"/>
                      </a:cubicBezTo>
                      <a:cubicBezTo>
                        <a:pt x="2" y="1665"/>
                        <a:pt x="2" y="1666"/>
                        <a:pt x="2" y="1667"/>
                      </a:cubicBezTo>
                      <a:cubicBezTo>
                        <a:pt x="2" y="1669"/>
                        <a:pt x="3" y="1671"/>
                        <a:pt x="3" y="1674"/>
                      </a:cubicBezTo>
                      <a:cubicBezTo>
                        <a:pt x="3" y="1674"/>
                        <a:pt x="3" y="1675"/>
                        <a:pt x="3" y="1676"/>
                      </a:cubicBezTo>
                      <a:cubicBezTo>
                        <a:pt x="4" y="1679"/>
                        <a:pt x="5" y="1682"/>
                        <a:pt x="5" y="1685"/>
                      </a:cubicBezTo>
                      <a:cubicBezTo>
                        <a:pt x="5" y="1685"/>
                        <a:pt x="6" y="1685"/>
                        <a:pt x="6" y="1685"/>
                      </a:cubicBezTo>
                      <a:cubicBezTo>
                        <a:pt x="6" y="1688"/>
                        <a:pt x="7" y="1691"/>
                        <a:pt x="8" y="1693"/>
                      </a:cubicBezTo>
                      <a:cubicBezTo>
                        <a:pt x="8" y="1694"/>
                        <a:pt x="8" y="1695"/>
                        <a:pt x="9" y="1696"/>
                      </a:cubicBezTo>
                      <a:cubicBezTo>
                        <a:pt x="9" y="1698"/>
                        <a:pt x="10" y="1700"/>
                        <a:pt x="11" y="1702"/>
                      </a:cubicBezTo>
                      <a:cubicBezTo>
                        <a:pt x="11" y="1703"/>
                        <a:pt x="12" y="1704"/>
                        <a:pt x="12" y="1704"/>
                      </a:cubicBezTo>
                      <a:cubicBezTo>
                        <a:pt x="13" y="1706"/>
                        <a:pt x="14" y="1709"/>
                        <a:pt x="15" y="1711"/>
                      </a:cubicBezTo>
                      <a:cubicBezTo>
                        <a:pt x="15" y="1711"/>
                        <a:pt x="15" y="1712"/>
                        <a:pt x="15" y="1712"/>
                      </a:cubicBezTo>
                      <a:cubicBezTo>
                        <a:pt x="17" y="1715"/>
                        <a:pt x="18" y="1718"/>
                        <a:pt x="20" y="1720"/>
                      </a:cubicBezTo>
                      <a:cubicBezTo>
                        <a:pt x="20" y="1720"/>
                        <a:pt x="20" y="1721"/>
                        <a:pt x="20" y="1721"/>
                      </a:cubicBezTo>
                      <a:cubicBezTo>
                        <a:pt x="21" y="1723"/>
                        <a:pt x="22" y="1726"/>
                        <a:pt x="24" y="1728"/>
                      </a:cubicBezTo>
                      <a:cubicBezTo>
                        <a:pt x="24" y="1729"/>
                        <a:pt x="25" y="1729"/>
                        <a:pt x="25" y="1730"/>
                      </a:cubicBezTo>
                      <a:cubicBezTo>
                        <a:pt x="26" y="1732"/>
                        <a:pt x="28" y="1734"/>
                        <a:pt x="29" y="1736"/>
                      </a:cubicBezTo>
                      <a:cubicBezTo>
                        <a:pt x="29" y="1736"/>
                        <a:pt x="30" y="1737"/>
                        <a:pt x="30" y="1737"/>
                      </a:cubicBezTo>
                      <a:cubicBezTo>
                        <a:pt x="32" y="1739"/>
                        <a:pt x="33" y="1741"/>
                        <a:pt x="35" y="1743"/>
                      </a:cubicBezTo>
                      <a:cubicBezTo>
                        <a:pt x="35" y="1744"/>
                        <a:pt x="35" y="1744"/>
                        <a:pt x="35" y="1744"/>
                      </a:cubicBezTo>
                      <a:cubicBezTo>
                        <a:pt x="36" y="1744"/>
                        <a:pt x="36" y="1745"/>
                        <a:pt x="36" y="1745"/>
                      </a:cubicBezTo>
                      <a:cubicBezTo>
                        <a:pt x="36" y="1745"/>
                        <a:pt x="36" y="1745"/>
                        <a:pt x="36" y="1745"/>
                      </a:cubicBezTo>
                      <a:cubicBezTo>
                        <a:pt x="38" y="1747"/>
                        <a:pt x="39" y="1748"/>
                        <a:pt x="41" y="1750"/>
                      </a:cubicBezTo>
                      <a:cubicBezTo>
                        <a:pt x="42" y="1752"/>
                        <a:pt x="44" y="1753"/>
                        <a:pt x="45" y="1755"/>
                      </a:cubicBezTo>
                      <a:cubicBezTo>
                        <a:pt x="45" y="1755"/>
                        <a:pt x="45" y="1755"/>
                        <a:pt x="45" y="1755"/>
                      </a:cubicBezTo>
                      <a:cubicBezTo>
                        <a:pt x="45" y="1755"/>
                        <a:pt x="45" y="1755"/>
                        <a:pt x="45" y="1755"/>
                      </a:cubicBezTo>
                      <a:cubicBezTo>
                        <a:pt x="46" y="1756"/>
                        <a:pt x="47" y="1757"/>
                        <a:pt x="48" y="1757"/>
                      </a:cubicBezTo>
                      <a:cubicBezTo>
                        <a:pt x="48" y="1758"/>
                        <a:pt x="48" y="1758"/>
                        <a:pt x="49" y="1759"/>
                      </a:cubicBezTo>
                      <a:cubicBezTo>
                        <a:pt x="51" y="1760"/>
                        <a:pt x="52" y="1762"/>
                        <a:pt x="54" y="1764"/>
                      </a:cubicBezTo>
                      <a:cubicBezTo>
                        <a:pt x="55" y="1764"/>
                        <a:pt x="55" y="1764"/>
                        <a:pt x="56" y="1765"/>
                      </a:cubicBezTo>
                      <a:cubicBezTo>
                        <a:pt x="58" y="1766"/>
                        <a:pt x="60" y="1768"/>
                        <a:pt x="62" y="1770"/>
                      </a:cubicBezTo>
                      <a:cubicBezTo>
                        <a:pt x="62" y="1770"/>
                        <a:pt x="62" y="1770"/>
                        <a:pt x="62" y="1770"/>
                      </a:cubicBezTo>
                      <a:cubicBezTo>
                        <a:pt x="71" y="1777"/>
                        <a:pt x="80" y="1782"/>
                        <a:pt x="90" y="1787"/>
                      </a:cubicBezTo>
                      <a:cubicBezTo>
                        <a:pt x="90" y="1787"/>
                        <a:pt x="90" y="1787"/>
                        <a:pt x="90" y="1787"/>
                      </a:cubicBezTo>
                      <a:cubicBezTo>
                        <a:pt x="90" y="1787"/>
                        <a:pt x="90" y="1787"/>
                        <a:pt x="90" y="1787"/>
                      </a:cubicBezTo>
                      <a:cubicBezTo>
                        <a:pt x="92" y="1788"/>
                        <a:pt x="95" y="1789"/>
                        <a:pt x="97" y="1790"/>
                      </a:cubicBezTo>
                      <a:cubicBezTo>
                        <a:pt x="98" y="1790"/>
                        <a:pt x="98" y="1790"/>
                        <a:pt x="98" y="1791"/>
                      </a:cubicBezTo>
                      <a:cubicBezTo>
                        <a:pt x="101" y="1791"/>
                        <a:pt x="103" y="1792"/>
                        <a:pt x="105" y="1793"/>
                      </a:cubicBezTo>
                      <a:cubicBezTo>
                        <a:pt x="105" y="1793"/>
                        <a:pt x="106" y="1793"/>
                        <a:pt x="107" y="1794"/>
                      </a:cubicBezTo>
                      <a:cubicBezTo>
                        <a:pt x="109" y="1794"/>
                        <a:pt x="111" y="1795"/>
                        <a:pt x="113" y="1795"/>
                      </a:cubicBezTo>
                      <a:cubicBezTo>
                        <a:pt x="113" y="1796"/>
                        <a:pt x="114" y="1796"/>
                        <a:pt x="115" y="1796"/>
                      </a:cubicBezTo>
                      <a:cubicBezTo>
                        <a:pt x="115" y="1796"/>
                        <a:pt x="116" y="1796"/>
                        <a:pt x="117" y="1797"/>
                      </a:cubicBezTo>
                      <a:cubicBezTo>
                        <a:pt x="117" y="1839"/>
                        <a:pt x="117" y="1839"/>
                        <a:pt x="117" y="1839"/>
                      </a:cubicBezTo>
                      <a:cubicBezTo>
                        <a:pt x="117" y="1846"/>
                        <a:pt x="122" y="1852"/>
                        <a:pt x="129" y="1854"/>
                      </a:cubicBezTo>
                      <a:cubicBezTo>
                        <a:pt x="122" y="1899"/>
                        <a:pt x="122" y="1899"/>
                        <a:pt x="122" y="1899"/>
                      </a:cubicBezTo>
                      <a:cubicBezTo>
                        <a:pt x="122" y="1899"/>
                        <a:pt x="122" y="1900"/>
                        <a:pt x="125" y="1903"/>
                      </a:cubicBezTo>
                      <a:cubicBezTo>
                        <a:pt x="128" y="1893"/>
                        <a:pt x="133" y="1875"/>
                        <a:pt x="137" y="1866"/>
                      </a:cubicBezTo>
                      <a:cubicBezTo>
                        <a:pt x="135" y="1876"/>
                        <a:pt x="131" y="1895"/>
                        <a:pt x="129" y="1905"/>
                      </a:cubicBezTo>
                      <a:cubicBezTo>
                        <a:pt x="130" y="1906"/>
                        <a:pt x="132" y="1907"/>
                        <a:pt x="134" y="1909"/>
                      </a:cubicBezTo>
                      <a:cubicBezTo>
                        <a:pt x="137" y="1899"/>
                        <a:pt x="147" y="1871"/>
                        <a:pt x="147" y="1865"/>
                      </a:cubicBezTo>
                      <a:cubicBezTo>
                        <a:pt x="147" y="1871"/>
                        <a:pt x="140" y="1902"/>
                        <a:pt x="139" y="1911"/>
                      </a:cubicBezTo>
                      <a:cubicBezTo>
                        <a:pt x="140" y="1911"/>
                        <a:pt x="141" y="1911"/>
                        <a:pt x="143" y="1912"/>
                      </a:cubicBezTo>
                      <a:cubicBezTo>
                        <a:pt x="146" y="1905"/>
                        <a:pt x="155" y="1866"/>
                        <a:pt x="155" y="1866"/>
                      </a:cubicBezTo>
                      <a:cubicBezTo>
                        <a:pt x="155" y="1879"/>
                        <a:pt x="150" y="1907"/>
                        <a:pt x="148" y="1914"/>
                      </a:cubicBezTo>
                      <a:cubicBezTo>
                        <a:pt x="152" y="1915"/>
                        <a:pt x="152" y="1915"/>
                        <a:pt x="156" y="1916"/>
                      </a:cubicBezTo>
                      <a:cubicBezTo>
                        <a:pt x="158" y="1902"/>
                        <a:pt x="159" y="1878"/>
                        <a:pt x="165" y="1866"/>
                      </a:cubicBezTo>
                      <a:cubicBezTo>
                        <a:pt x="165" y="1882"/>
                        <a:pt x="163" y="1904"/>
                        <a:pt x="163" y="1918"/>
                      </a:cubicBezTo>
                      <a:cubicBezTo>
                        <a:pt x="164" y="1918"/>
                        <a:pt x="165" y="1918"/>
                        <a:pt x="166" y="1918"/>
                      </a:cubicBezTo>
                      <a:cubicBezTo>
                        <a:pt x="167" y="1911"/>
                        <a:pt x="170" y="1879"/>
                        <a:pt x="170" y="1878"/>
                      </a:cubicBezTo>
                      <a:cubicBezTo>
                        <a:pt x="170" y="1879"/>
                        <a:pt x="172" y="1912"/>
                        <a:pt x="171" y="1919"/>
                      </a:cubicBezTo>
                      <a:cubicBezTo>
                        <a:pt x="174" y="1920"/>
                        <a:pt x="178" y="1920"/>
                        <a:pt x="181" y="1920"/>
                      </a:cubicBezTo>
                      <a:cubicBezTo>
                        <a:pt x="183" y="1899"/>
                        <a:pt x="182" y="1879"/>
                        <a:pt x="184" y="1858"/>
                      </a:cubicBezTo>
                      <a:cubicBezTo>
                        <a:pt x="189" y="1879"/>
                        <a:pt x="186" y="1904"/>
                        <a:pt x="188" y="1921"/>
                      </a:cubicBezTo>
                      <a:cubicBezTo>
                        <a:pt x="190" y="1921"/>
                        <a:pt x="192" y="1921"/>
                        <a:pt x="194" y="1921"/>
                      </a:cubicBezTo>
                      <a:cubicBezTo>
                        <a:pt x="198" y="1908"/>
                        <a:pt x="195" y="1884"/>
                        <a:pt x="200" y="1866"/>
                      </a:cubicBezTo>
                      <a:cubicBezTo>
                        <a:pt x="200" y="1883"/>
                        <a:pt x="199" y="1906"/>
                        <a:pt x="200" y="1921"/>
                      </a:cubicBezTo>
                      <a:cubicBezTo>
                        <a:pt x="202" y="1922"/>
                        <a:pt x="204" y="1922"/>
                        <a:pt x="206" y="1922"/>
                      </a:cubicBezTo>
                      <a:cubicBezTo>
                        <a:pt x="206" y="2001"/>
                        <a:pt x="206" y="2001"/>
                        <a:pt x="206" y="2001"/>
                      </a:cubicBezTo>
                      <a:cubicBezTo>
                        <a:pt x="201" y="2002"/>
                        <a:pt x="196" y="2006"/>
                        <a:pt x="193" y="2011"/>
                      </a:cubicBezTo>
                      <a:cubicBezTo>
                        <a:pt x="193" y="2011"/>
                        <a:pt x="193" y="2011"/>
                        <a:pt x="193" y="2011"/>
                      </a:cubicBezTo>
                      <a:cubicBezTo>
                        <a:pt x="192" y="2012"/>
                        <a:pt x="192" y="2013"/>
                        <a:pt x="192" y="2014"/>
                      </a:cubicBezTo>
                      <a:cubicBezTo>
                        <a:pt x="191" y="2014"/>
                        <a:pt x="191" y="2015"/>
                        <a:pt x="191" y="2015"/>
                      </a:cubicBezTo>
                      <a:cubicBezTo>
                        <a:pt x="191" y="2016"/>
                        <a:pt x="191" y="2016"/>
                        <a:pt x="191" y="2017"/>
                      </a:cubicBezTo>
                      <a:cubicBezTo>
                        <a:pt x="190" y="2018"/>
                        <a:pt x="190" y="2020"/>
                        <a:pt x="190" y="2021"/>
                      </a:cubicBezTo>
                      <a:cubicBezTo>
                        <a:pt x="190" y="2031"/>
                        <a:pt x="197" y="2039"/>
                        <a:pt x="206" y="2041"/>
                      </a:cubicBezTo>
                      <a:cubicBezTo>
                        <a:pt x="206" y="2051"/>
                        <a:pt x="206" y="2051"/>
                        <a:pt x="206" y="2051"/>
                      </a:cubicBezTo>
                      <a:cubicBezTo>
                        <a:pt x="205" y="2051"/>
                        <a:pt x="203" y="2052"/>
                        <a:pt x="203" y="2054"/>
                      </a:cubicBezTo>
                      <a:cubicBezTo>
                        <a:pt x="203" y="2066"/>
                        <a:pt x="203" y="2066"/>
                        <a:pt x="203" y="2066"/>
                      </a:cubicBezTo>
                      <a:cubicBezTo>
                        <a:pt x="203" y="2067"/>
                        <a:pt x="204" y="2067"/>
                        <a:pt x="204" y="2068"/>
                      </a:cubicBezTo>
                      <a:cubicBezTo>
                        <a:pt x="196" y="2093"/>
                        <a:pt x="196" y="2093"/>
                        <a:pt x="196" y="2093"/>
                      </a:cubicBezTo>
                      <a:cubicBezTo>
                        <a:pt x="196" y="2093"/>
                        <a:pt x="196" y="2094"/>
                        <a:pt x="195" y="2097"/>
                      </a:cubicBezTo>
                      <a:cubicBezTo>
                        <a:pt x="199" y="2086"/>
                        <a:pt x="203" y="2074"/>
                        <a:pt x="204" y="2070"/>
                      </a:cubicBezTo>
                      <a:cubicBezTo>
                        <a:pt x="203" y="2074"/>
                        <a:pt x="199" y="2087"/>
                        <a:pt x="195" y="2100"/>
                      </a:cubicBezTo>
                      <a:cubicBezTo>
                        <a:pt x="195" y="2101"/>
                        <a:pt x="195" y="2102"/>
                        <a:pt x="195" y="2103"/>
                      </a:cubicBezTo>
                      <a:cubicBezTo>
                        <a:pt x="195" y="2106"/>
                        <a:pt x="194" y="2114"/>
                        <a:pt x="194" y="2115"/>
                      </a:cubicBezTo>
                      <a:cubicBezTo>
                        <a:pt x="198" y="2101"/>
                        <a:pt x="206" y="2070"/>
                        <a:pt x="206" y="2070"/>
                      </a:cubicBezTo>
                      <a:cubicBezTo>
                        <a:pt x="205" y="2076"/>
                        <a:pt x="199" y="2103"/>
                        <a:pt x="195" y="2121"/>
                      </a:cubicBezTo>
                      <a:cubicBezTo>
                        <a:pt x="194" y="2122"/>
                        <a:pt x="194" y="2123"/>
                        <a:pt x="194" y="2124"/>
                      </a:cubicBezTo>
                      <a:cubicBezTo>
                        <a:pt x="195" y="2129"/>
                        <a:pt x="196" y="2137"/>
                        <a:pt x="196" y="2138"/>
                      </a:cubicBezTo>
                      <a:cubicBezTo>
                        <a:pt x="201" y="2113"/>
                        <a:pt x="206" y="2076"/>
                        <a:pt x="207" y="2075"/>
                      </a:cubicBezTo>
                      <a:cubicBezTo>
                        <a:pt x="206" y="2076"/>
                        <a:pt x="202" y="2114"/>
                        <a:pt x="198" y="2140"/>
                      </a:cubicBezTo>
                      <a:cubicBezTo>
                        <a:pt x="198" y="2142"/>
                        <a:pt x="198" y="2144"/>
                        <a:pt x="199" y="2146"/>
                      </a:cubicBezTo>
                      <a:cubicBezTo>
                        <a:pt x="199" y="2147"/>
                        <a:pt x="200" y="2148"/>
                        <a:pt x="200" y="2149"/>
                      </a:cubicBezTo>
                      <a:cubicBezTo>
                        <a:pt x="206" y="2095"/>
                        <a:pt x="208" y="2078"/>
                        <a:pt x="209" y="2069"/>
                      </a:cubicBezTo>
                      <a:cubicBezTo>
                        <a:pt x="209" y="2069"/>
                        <a:pt x="209" y="2069"/>
                        <a:pt x="209" y="2069"/>
                      </a:cubicBezTo>
                      <a:cubicBezTo>
                        <a:pt x="208" y="2078"/>
                        <a:pt x="206" y="2099"/>
                        <a:pt x="203" y="2146"/>
                      </a:cubicBezTo>
                      <a:cubicBezTo>
                        <a:pt x="202" y="2150"/>
                        <a:pt x="205" y="2155"/>
                        <a:pt x="209" y="2157"/>
                      </a:cubicBezTo>
                      <a:cubicBezTo>
                        <a:pt x="209" y="2157"/>
                        <a:pt x="210" y="2158"/>
                        <a:pt x="210" y="2158"/>
                      </a:cubicBezTo>
                      <a:cubicBezTo>
                        <a:pt x="211" y="2101"/>
                        <a:pt x="211" y="2077"/>
                        <a:pt x="211" y="2070"/>
                      </a:cubicBezTo>
                      <a:cubicBezTo>
                        <a:pt x="211" y="2076"/>
                        <a:pt x="212" y="2101"/>
                        <a:pt x="214" y="2157"/>
                      </a:cubicBezTo>
                      <a:cubicBezTo>
                        <a:pt x="215" y="2157"/>
                        <a:pt x="216" y="2155"/>
                        <a:pt x="218" y="2154"/>
                      </a:cubicBezTo>
                      <a:cubicBezTo>
                        <a:pt x="220" y="2151"/>
                        <a:pt x="221" y="2148"/>
                        <a:pt x="221" y="2144"/>
                      </a:cubicBezTo>
                      <a:cubicBezTo>
                        <a:pt x="217" y="2103"/>
                        <a:pt x="213" y="2075"/>
                        <a:pt x="213" y="2069"/>
                      </a:cubicBezTo>
                      <a:cubicBezTo>
                        <a:pt x="213" y="2069"/>
                        <a:pt x="213" y="2069"/>
                        <a:pt x="213" y="2069"/>
                      </a:cubicBezTo>
                      <a:cubicBezTo>
                        <a:pt x="214" y="2075"/>
                        <a:pt x="218" y="2104"/>
                        <a:pt x="223" y="2144"/>
                      </a:cubicBezTo>
                      <a:cubicBezTo>
                        <a:pt x="224" y="2144"/>
                        <a:pt x="225" y="2138"/>
                        <a:pt x="226" y="2135"/>
                      </a:cubicBezTo>
                      <a:cubicBezTo>
                        <a:pt x="226" y="2134"/>
                        <a:pt x="226" y="2132"/>
                        <a:pt x="226" y="2130"/>
                      </a:cubicBezTo>
                      <a:cubicBezTo>
                        <a:pt x="220" y="2097"/>
                        <a:pt x="217" y="2078"/>
                        <a:pt x="215" y="2069"/>
                      </a:cubicBezTo>
                      <a:cubicBezTo>
                        <a:pt x="215" y="2069"/>
                        <a:pt x="215" y="2069"/>
                        <a:pt x="215" y="2069"/>
                      </a:cubicBezTo>
                      <a:cubicBezTo>
                        <a:pt x="217" y="2079"/>
                        <a:pt x="221" y="2099"/>
                        <a:pt x="227" y="2126"/>
                      </a:cubicBezTo>
                      <a:cubicBezTo>
                        <a:pt x="227" y="2124"/>
                        <a:pt x="227" y="2112"/>
                        <a:pt x="227" y="2108"/>
                      </a:cubicBezTo>
                      <a:cubicBezTo>
                        <a:pt x="227" y="2107"/>
                        <a:pt x="227" y="2106"/>
                        <a:pt x="227" y="2105"/>
                      </a:cubicBezTo>
                      <a:cubicBezTo>
                        <a:pt x="222" y="2087"/>
                        <a:pt x="219" y="2074"/>
                        <a:pt x="217" y="2068"/>
                      </a:cubicBezTo>
                      <a:cubicBezTo>
                        <a:pt x="217" y="2068"/>
                        <a:pt x="217" y="2068"/>
                        <a:pt x="217" y="2068"/>
                      </a:cubicBezTo>
                      <a:cubicBezTo>
                        <a:pt x="219" y="2074"/>
                        <a:pt x="221" y="2082"/>
                        <a:pt x="226" y="2098"/>
                      </a:cubicBezTo>
                      <a:cubicBezTo>
                        <a:pt x="226" y="2095"/>
                        <a:pt x="225" y="2093"/>
                        <a:pt x="225" y="2093"/>
                      </a:cubicBezTo>
                      <a:cubicBezTo>
                        <a:pt x="217" y="2068"/>
                        <a:pt x="217" y="2068"/>
                        <a:pt x="217" y="2068"/>
                      </a:cubicBezTo>
                      <a:cubicBezTo>
                        <a:pt x="218" y="2067"/>
                        <a:pt x="218" y="2067"/>
                        <a:pt x="218" y="2066"/>
                      </a:cubicBezTo>
                      <a:cubicBezTo>
                        <a:pt x="218" y="2054"/>
                        <a:pt x="218" y="2054"/>
                        <a:pt x="218" y="2054"/>
                      </a:cubicBezTo>
                      <a:cubicBezTo>
                        <a:pt x="218" y="2052"/>
                        <a:pt x="217" y="2051"/>
                        <a:pt x="215" y="2051"/>
                      </a:cubicBezTo>
                      <a:cubicBezTo>
                        <a:pt x="215" y="2041"/>
                        <a:pt x="215" y="2041"/>
                        <a:pt x="215" y="2041"/>
                      </a:cubicBezTo>
                      <a:cubicBezTo>
                        <a:pt x="216" y="2041"/>
                        <a:pt x="216" y="2041"/>
                        <a:pt x="216" y="2041"/>
                      </a:cubicBezTo>
                      <a:cubicBezTo>
                        <a:pt x="217" y="2040"/>
                        <a:pt x="218" y="2040"/>
                        <a:pt x="219" y="2040"/>
                      </a:cubicBezTo>
                      <a:cubicBezTo>
                        <a:pt x="219" y="2040"/>
                        <a:pt x="220" y="2039"/>
                        <a:pt x="221" y="2039"/>
                      </a:cubicBezTo>
                      <a:cubicBezTo>
                        <a:pt x="221" y="2039"/>
                        <a:pt x="221" y="2039"/>
                        <a:pt x="222" y="2038"/>
                      </a:cubicBezTo>
                      <a:cubicBezTo>
                        <a:pt x="223" y="2038"/>
                        <a:pt x="223" y="2037"/>
                        <a:pt x="224" y="2037"/>
                      </a:cubicBezTo>
                      <a:cubicBezTo>
                        <a:pt x="224" y="2036"/>
                        <a:pt x="225" y="2036"/>
                        <a:pt x="225" y="2036"/>
                      </a:cubicBezTo>
                      <a:cubicBezTo>
                        <a:pt x="226" y="2035"/>
                        <a:pt x="226" y="2034"/>
                        <a:pt x="227" y="2034"/>
                      </a:cubicBezTo>
                      <a:cubicBezTo>
                        <a:pt x="227" y="2033"/>
                        <a:pt x="227" y="2033"/>
                        <a:pt x="227" y="2033"/>
                      </a:cubicBezTo>
                      <a:cubicBezTo>
                        <a:pt x="229" y="2030"/>
                        <a:pt x="231" y="2027"/>
                        <a:pt x="231" y="2023"/>
                      </a:cubicBezTo>
                      <a:cubicBezTo>
                        <a:pt x="231" y="2023"/>
                        <a:pt x="231" y="2023"/>
                        <a:pt x="231" y="2023"/>
                      </a:cubicBezTo>
                      <a:cubicBezTo>
                        <a:pt x="231" y="2023"/>
                        <a:pt x="231" y="2023"/>
                        <a:pt x="231" y="2023"/>
                      </a:cubicBezTo>
                      <a:cubicBezTo>
                        <a:pt x="231" y="2022"/>
                        <a:pt x="231" y="2022"/>
                        <a:pt x="231" y="2021"/>
                      </a:cubicBezTo>
                      <a:cubicBezTo>
                        <a:pt x="231" y="2011"/>
                        <a:pt x="225" y="2003"/>
                        <a:pt x="215" y="2001"/>
                      </a:cubicBezTo>
                      <a:cubicBezTo>
                        <a:pt x="215" y="1896"/>
                        <a:pt x="215" y="1896"/>
                        <a:pt x="215" y="1896"/>
                      </a:cubicBezTo>
                      <a:cubicBezTo>
                        <a:pt x="216" y="1905"/>
                        <a:pt x="217" y="1914"/>
                        <a:pt x="219" y="1922"/>
                      </a:cubicBezTo>
                      <a:cubicBezTo>
                        <a:pt x="223" y="1921"/>
                        <a:pt x="223" y="1921"/>
                        <a:pt x="227" y="1921"/>
                      </a:cubicBezTo>
                      <a:cubicBezTo>
                        <a:pt x="228" y="1902"/>
                        <a:pt x="224" y="1882"/>
                        <a:pt x="229" y="1861"/>
                      </a:cubicBezTo>
                      <a:cubicBezTo>
                        <a:pt x="229" y="1879"/>
                        <a:pt x="232" y="1903"/>
                        <a:pt x="232" y="1921"/>
                      </a:cubicBezTo>
                      <a:cubicBezTo>
                        <a:pt x="235" y="1921"/>
                        <a:pt x="238" y="1921"/>
                        <a:pt x="240" y="1920"/>
                      </a:cubicBezTo>
                      <a:cubicBezTo>
                        <a:pt x="241" y="1907"/>
                        <a:pt x="236" y="1876"/>
                        <a:pt x="239" y="1862"/>
                      </a:cubicBezTo>
                      <a:cubicBezTo>
                        <a:pt x="247" y="1876"/>
                        <a:pt x="245" y="1907"/>
                        <a:pt x="248" y="1919"/>
                      </a:cubicBezTo>
                      <a:cubicBezTo>
                        <a:pt x="249" y="1919"/>
                        <a:pt x="251" y="1919"/>
                        <a:pt x="252" y="1919"/>
                      </a:cubicBezTo>
                      <a:cubicBezTo>
                        <a:pt x="249" y="1900"/>
                        <a:pt x="250" y="1881"/>
                        <a:pt x="254" y="1861"/>
                      </a:cubicBezTo>
                      <a:cubicBezTo>
                        <a:pt x="254" y="1879"/>
                        <a:pt x="257" y="1900"/>
                        <a:pt x="259" y="1918"/>
                      </a:cubicBezTo>
                      <a:cubicBezTo>
                        <a:pt x="260" y="1917"/>
                        <a:pt x="261" y="1917"/>
                        <a:pt x="262" y="1917"/>
                      </a:cubicBezTo>
                      <a:cubicBezTo>
                        <a:pt x="265" y="1900"/>
                        <a:pt x="261" y="1876"/>
                        <a:pt x="260" y="1854"/>
                      </a:cubicBezTo>
                      <a:cubicBezTo>
                        <a:pt x="261" y="1854"/>
                        <a:pt x="261" y="1854"/>
                        <a:pt x="261" y="1854"/>
                      </a:cubicBezTo>
                      <a:cubicBezTo>
                        <a:pt x="265" y="1876"/>
                        <a:pt x="268" y="1902"/>
                        <a:pt x="270" y="1915"/>
                      </a:cubicBezTo>
                      <a:cubicBezTo>
                        <a:pt x="272" y="1915"/>
                        <a:pt x="274" y="1914"/>
                        <a:pt x="276" y="1913"/>
                      </a:cubicBezTo>
                      <a:cubicBezTo>
                        <a:pt x="277" y="1899"/>
                        <a:pt x="273" y="1884"/>
                        <a:pt x="274" y="1867"/>
                      </a:cubicBezTo>
                      <a:cubicBezTo>
                        <a:pt x="279" y="1884"/>
                        <a:pt x="284" y="1895"/>
                        <a:pt x="287" y="1909"/>
                      </a:cubicBezTo>
                      <a:cubicBezTo>
                        <a:pt x="287" y="1909"/>
                        <a:pt x="288" y="1908"/>
                        <a:pt x="288" y="1908"/>
                      </a:cubicBezTo>
                      <a:cubicBezTo>
                        <a:pt x="290" y="1893"/>
                        <a:pt x="288" y="1870"/>
                        <a:pt x="288" y="1854"/>
                      </a:cubicBezTo>
                      <a:cubicBezTo>
                        <a:pt x="288" y="1854"/>
                        <a:pt x="288" y="1854"/>
                        <a:pt x="288" y="1854"/>
                      </a:cubicBezTo>
                      <a:cubicBezTo>
                        <a:pt x="291" y="1872"/>
                        <a:pt x="293" y="1886"/>
                        <a:pt x="296" y="1903"/>
                      </a:cubicBezTo>
                      <a:cubicBezTo>
                        <a:pt x="299" y="1901"/>
                        <a:pt x="300" y="1899"/>
                        <a:pt x="300" y="1899"/>
                      </a:cubicBezTo>
                      <a:cubicBezTo>
                        <a:pt x="293" y="1854"/>
                        <a:pt x="293" y="1854"/>
                        <a:pt x="293" y="1854"/>
                      </a:cubicBezTo>
                      <a:cubicBezTo>
                        <a:pt x="293" y="1854"/>
                        <a:pt x="293" y="1854"/>
                        <a:pt x="293" y="1854"/>
                      </a:cubicBezTo>
                      <a:cubicBezTo>
                        <a:pt x="293" y="1854"/>
                        <a:pt x="293" y="1854"/>
                        <a:pt x="293" y="1854"/>
                      </a:cubicBezTo>
                      <a:cubicBezTo>
                        <a:pt x="294" y="1853"/>
                        <a:pt x="295" y="1853"/>
                        <a:pt x="296" y="1853"/>
                      </a:cubicBezTo>
                      <a:cubicBezTo>
                        <a:pt x="296" y="1853"/>
                        <a:pt x="296" y="1853"/>
                        <a:pt x="296" y="1852"/>
                      </a:cubicBezTo>
                      <a:cubicBezTo>
                        <a:pt x="297" y="1852"/>
                        <a:pt x="298" y="1852"/>
                        <a:pt x="298" y="1851"/>
                      </a:cubicBezTo>
                      <a:cubicBezTo>
                        <a:pt x="299" y="1851"/>
                        <a:pt x="299" y="1851"/>
                        <a:pt x="299" y="1851"/>
                      </a:cubicBezTo>
                      <a:cubicBezTo>
                        <a:pt x="300" y="1850"/>
                        <a:pt x="300" y="1850"/>
                        <a:pt x="300" y="1850"/>
                      </a:cubicBezTo>
                      <a:cubicBezTo>
                        <a:pt x="301" y="1849"/>
                        <a:pt x="301" y="1849"/>
                        <a:pt x="301" y="1848"/>
                      </a:cubicBezTo>
                      <a:cubicBezTo>
                        <a:pt x="302" y="1848"/>
                        <a:pt x="302" y="1848"/>
                        <a:pt x="302" y="1847"/>
                      </a:cubicBezTo>
                      <a:cubicBezTo>
                        <a:pt x="303" y="1847"/>
                        <a:pt x="303" y="1846"/>
                        <a:pt x="303" y="1846"/>
                      </a:cubicBezTo>
                      <a:cubicBezTo>
                        <a:pt x="303" y="1845"/>
                        <a:pt x="303" y="1845"/>
                        <a:pt x="304" y="1845"/>
                      </a:cubicBezTo>
                      <a:cubicBezTo>
                        <a:pt x="304" y="1844"/>
                        <a:pt x="304" y="1844"/>
                        <a:pt x="304" y="1843"/>
                      </a:cubicBezTo>
                      <a:cubicBezTo>
                        <a:pt x="304" y="1843"/>
                        <a:pt x="304" y="1842"/>
                        <a:pt x="304" y="1842"/>
                      </a:cubicBezTo>
                      <a:cubicBezTo>
                        <a:pt x="305" y="1842"/>
                        <a:pt x="305" y="1841"/>
                        <a:pt x="305" y="1840"/>
                      </a:cubicBezTo>
                      <a:cubicBezTo>
                        <a:pt x="305" y="1840"/>
                        <a:pt x="305" y="1840"/>
                        <a:pt x="305" y="1839"/>
                      </a:cubicBezTo>
                      <a:cubicBezTo>
                        <a:pt x="305" y="1839"/>
                        <a:pt x="305" y="1839"/>
                        <a:pt x="305" y="1839"/>
                      </a:cubicBezTo>
                      <a:cubicBezTo>
                        <a:pt x="305" y="1839"/>
                        <a:pt x="305" y="1839"/>
                        <a:pt x="305" y="1839"/>
                      </a:cubicBezTo>
                      <a:cubicBezTo>
                        <a:pt x="305" y="1797"/>
                        <a:pt x="305" y="1797"/>
                        <a:pt x="305" y="1797"/>
                      </a:cubicBezTo>
                      <a:cubicBezTo>
                        <a:pt x="305" y="1797"/>
                        <a:pt x="305" y="1796"/>
                        <a:pt x="306" y="1796"/>
                      </a:cubicBezTo>
                      <a:cubicBezTo>
                        <a:pt x="307" y="1796"/>
                        <a:pt x="309" y="1796"/>
                        <a:pt x="310" y="1795"/>
                      </a:cubicBezTo>
                      <a:cubicBezTo>
                        <a:pt x="311" y="1795"/>
                        <a:pt x="312" y="1795"/>
                        <a:pt x="313" y="1794"/>
                      </a:cubicBezTo>
                      <a:cubicBezTo>
                        <a:pt x="314" y="1794"/>
                        <a:pt x="316" y="1793"/>
                        <a:pt x="317" y="1793"/>
                      </a:cubicBezTo>
                      <a:cubicBezTo>
                        <a:pt x="318" y="1793"/>
                        <a:pt x="319" y="1792"/>
                        <a:pt x="319" y="1792"/>
                      </a:cubicBezTo>
                      <a:cubicBezTo>
                        <a:pt x="321" y="1791"/>
                        <a:pt x="323" y="1791"/>
                        <a:pt x="324" y="1790"/>
                      </a:cubicBezTo>
                      <a:cubicBezTo>
                        <a:pt x="325" y="1790"/>
                        <a:pt x="326" y="1789"/>
                        <a:pt x="327" y="1789"/>
                      </a:cubicBezTo>
                      <a:cubicBezTo>
                        <a:pt x="329" y="1788"/>
                        <a:pt x="330" y="1787"/>
                        <a:pt x="332" y="1787"/>
                      </a:cubicBezTo>
                      <a:cubicBezTo>
                        <a:pt x="333" y="1786"/>
                        <a:pt x="334" y="1786"/>
                        <a:pt x="335" y="1785"/>
                      </a:cubicBezTo>
                      <a:cubicBezTo>
                        <a:pt x="336" y="1785"/>
                        <a:pt x="337" y="1784"/>
                        <a:pt x="338" y="1784"/>
                      </a:cubicBezTo>
                      <a:cubicBezTo>
                        <a:pt x="339" y="1783"/>
                        <a:pt x="340" y="1783"/>
                        <a:pt x="341" y="1782"/>
                      </a:cubicBezTo>
                      <a:cubicBezTo>
                        <a:pt x="342" y="1781"/>
                        <a:pt x="343" y="1781"/>
                        <a:pt x="344" y="1780"/>
                      </a:cubicBezTo>
                      <a:cubicBezTo>
                        <a:pt x="345" y="1780"/>
                        <a:pt x="346" y="1779"/>
                        <a:pt x="347" y="1779"/>
                      </a:cubicBezTo>
                      <a:cubicBezTo>
                        <a:pt x="348" y="1778"/>
                        <a:pt x="349" y="1777"/>
                        <a:pt x="350" y="1777"/>
                      </a:cubicBezTo>
                      <a:cubicBezTo>
                        <a:pt x="352" y="1775"/>
                        <a:pt x="354" y="1774"/>
                        <a:pt x="356" y="1773"/>
                      </a:cubicBezTo>
                      <a:cubicBezTo>
                        <a:pt x="356" y="1772"/>
                        <a:pt x="357" y="1772"/>
                        <a:pt x="357" y="1771"/>
                      </a:cubicBezTo>
                      <a:cubicBezTo>
                        <a:pt x="359" y="1771"/>
                        <a:pt x="360" y="1770"/>
                        <a:pt x="361" y="1769"/>
                      </a:cubicBezTo>
                      <a:cubicBezTo>
                        <a:pt x="361" y="1768"/>
                        <a:pt x="362" y="1768"/>
                        <a:pt x="363" y="1767"/>
                      </a:cubicBezTo>
                      <a:cubicBezTo>
                        <a:pt x="364" y="1766"/>
                        <a:pt x="365" y="1766"/>
                        <a:pt x="366" y="1765"/>
                      </a:cubicBezTo>
                      <a:cubicBezTo>
                        <a:pt x="367" y="1764"/>
                        <a:pt x="367" y="1764"/>
                        <a:pt x="368" y="1763"/>
                      </a:cubicBezTo>
                      <a:cubicBezTo>
                        <a:pt x="369" y="1762"/>
                        <a:pt x="370" y="1761"/>
                        <a:pt x="371" y="1760"/>
                      </a:cubicBezTo>
                      <a:cubicBezTo>
                        <a:pt x="371" y="1760"/>
                        <a:pt x="372" y="1760"/>
                        <a:pt x="372" y="1759"/>
                      </a:cubicBezTo>
                      <a:cubicBezTo>
                        <a:pt x="375" y="1756"/>
                        <a:pt x="378" y="1753"/>
                        <a:pt x="381" y="1750"/>
                      </a:cubicBezTo>
                      <a:cubicBezTo>
                        <a:pt x="382" y="1749"/>
                        <a:pt x="382" y="1748"/>
                        <a:pt x="383" y="1748"/>
                      </a:cubicBezTo>
                      <a:cubicBezTo>
                        <a:pt x="383" y="1747"/>
                        <a:pt x="384" y="1747"/>
                        <a:pt x="384" y="1747"/>
                      </a:cubicBezTo>
                      <a:cubicBezTo>
                        <a:pt x="384" y="1746"/>
                        <a:pt x="385" y="1746"/>
                        <a:pt x="385" y="1745"/>
                      </a:cubicBezTo>
                      <a:cubicBezTo>
                        <a:pt x="386" y="1744"/>
                        <a:pt x="387" y="1744"/>
                        <a:pt x="387" y="1743"/>
                      </a:cubicBezTo>
                      <a:cubicBezTo>
                        <a:pt x="387" y="1742"/>
                        <a:pt x="388" y="1742"/>
                        <a:pt x="388" y="1742"/>
                      </a:cubicBezTo>
                      <a:cubicBezTo>
                        <a:pt x="393" y="1736"/>
                        <a:pt x="397" y="1729"/>
                        <a:pt x="401" y="1722"/>
                      </a:cubicBezTo>
                      <a:cubicBezTo>
                        <a:pt x="401" y="1722"/>
                        <a:pt x="401" y="1722"/>
                        <a:pt x="401" y="1722"/>
                      </a:cubicBezTo>
                      <a:cubicBezTo>
                        <a:pt x="402" y="1721"/>
                        <a:pt x="403" y="1719"/>
                        <a:pt x="404" y="1717"/>
                      </a:cubicBezTo>
                      <a:cubicBezTo>
                        <a:pt x="404" y="1717"/>
                        <a:pt x="404" y="1717"/>
                        <a:pt x="404" y="1717"/>
                      </a:cubicBezTo>
                      <a:cubicBezTo>
                        <a:pt x="415" y="1696"/>
                        <a:pt x="421" y="1671"/>
                        <a:pt x="421" y="1646"/>
                      </a:cubicBezTo>
                      <a:cubicBezTo>
                        <a:pt x="421" y="1642"/>
                        <a:pt x="421" y="1642"/>
                        <a:pt x="421" y="1642"/>
                      </a:cubicBezTo>
                      <a:cubicBezTo>
                        <a:pt x="421" y="1642"/>
                        <a:pt x="421" y="1642"/>
                        <a:pt x="421" y="1642"/>
                      </a:cubicBezTo>
                      <a:cubicBezTo>
                        <a:pt x="421" y="1632"/>
                        <a:pt x="421" y="1632"/>
                        <a:pt x="421" y="1632"/>
                      </a:cubicBezTo>
                      <a:cubicBezTo>
                        <a:pt x="421" y="1632"/>
                        <a:pt x="421" y="1632"/>
                        <a:pt x="421" y="1632"/>
                      </a:cubicBezTo>
                      <a:cubicBezTo>
                        <a:pt x="421" y="1530"/>
                        <a:pt x="421" y="1530"/>
                        <a:pt x="421" y="1530"/>
                      </a:cubicBezTo>
                      <a:cubicBezTo>
                        <a:pt x="421" y="1530"/>
                        <a:pt x="421" y="1530"/>
                        <a:pt x="421" y="1530"/>
                      </a:cubicBezTo>
                      <a:cubicBezTo>
                        <a:pt x="421" y="1520"/>
                        <a:pt x="421" y="1520"/>
                        <a:pt x="421" y="1520"/>
                      </a:cubicBezTo>
                      <a:cubicBezTo>
                        <a:pt x="421" y="1520"/>
                        <a:pt x="421" y="1520"/>
                        <a:pt x="421" y="1520"/>
                      </a:cubicBezTo>
                      <a:cubicBezTo>
                        <a:pt x="421" y="1417"/>
                        <a:pt x="421" y="1417"/>
                        <a:pt x="421" y="1417"/>
                      </a:cubicBezTo>
                      <a:cubicBezTo>
                        <a:pt x="421" y="1417"/>
                        <a:pt x="421" y="1417"/>
                        <a:pt x="421" y="1417"/>
                      </a:cubicBezTo>
                      <a:cubicBezTo>
                        <a:pt x="421" y="1407"/>
                        <a:pt x="421" y="1407"/>
                        <a:pt x="421" y="1407"/>
                      </a:cubicBezTo>
                      <a:cubicBezTo>
                        <a:pt x="421" y="1407"/>
                        <a:pt x="421" y="1407"/>
                        <a:pt x="421" y="1407"/>
                      </a:cubicBezTo>
                      <a:cubicBezTo>
                        <a:pt x="421" y="1304"/>
                        <a:pt x="421" y="1304"/>
                        <a:pt x="421" y="1304"/>
                      </a:cubicBezTo>
                      <a:cubicBezTo>
                        <a:pt x="421" y="1304"/>
                        <a:pt x="421" y="1304"/>
                        <a:pt x="421" y="1304"/>
                      </a:cubicBezTo>
                      <a:cubicBezTo>
                        <a:pt x="421" y="1295"/>
                        <a:pt x="421" y="1295"/>
                        <a:pt x="421" y="1295"/>
                      </a:cubicBezTo>
                      <a:cubicBezTo>
                        <a:pt x="421" y="1295"/>
                        <a:pt x="421" y="1295"/>
                        <a:pt x="421" y="1295"/>
                      </a:cubicBezTo>
                      <a:lnTo>
                        <a:pt x="421" y="1291"/>
                      </a:lnTo>
                      <a:close/>
                    </a:path>
                  </a:pathLst>
                </a:custGeom>
                <a:solidFill>
                  <a:srgbClr val="E7E0D5"/>
                </a:solidFill>
                <a:ln>
                  <a:noFill/>
                </a:ln>
              </p:spPr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sz="1350">
                    <a:latin typeface="+mn-lt"/>
                    <a:ea typeface="+mn-ea"/>
                  </a:endParaRPr>
                </a:p>
              </p:txBody>
            </p:sp>
            <p:sp>
              <p:nvSpPr>
                <p:cNvPr id="20" name="ïSlïde"/>
                <p:cNvSpPr/>
                <p:nvPr/>
              </p:nvSpPr>
              <p:spPr bwMode="auto">
                <a:xfrm>
                  <a:off x="2608521" y="3185642"/>
                  <a:ext cx="15135" cy="348117"/>
                </a:xfrm>
                <a:prstGeom prst="rect">
                  <a:avLst/>
                </a:prstGeom>
                <a:solidFill>
                  <a:srgbClr val="212123"/>
                </a:solidFill>
                <a:ln>
                  <a:noFill/>
                </a:ln>
              </p:spPr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sz="1350">
                    <a:latin typeface="+mn-lt"/>
                    <a:ea typeface="+mn-ea"/>
                  </a:endParaRPr>
                </a:p>
              </p:txBody>
            </p:sp>
            <p:sp>
              <p:nvSpPr>
                <p:cNvPr id="21" name="íSľiďe"/>
                <p:cNvSpPr/>
                <p:nvPr/>
              </p:nvSpPr>
              <p:spPr bwMode="auto">
                <a:xfrm>
                  <a:off x="2487439" y="3185642"/>
                  <a:ext cx="257300" cy="136220"/>
                </a:xfrm>
                <a:custGeom>
                  <a:avLst/>
                  <a:gdLst>
                    <a:gd name="T0" fmla="*/ 160 w 171"/>
                    <a:gd name="T1" fmla="*/ 0 h 93"/>
                    <a:gd name="T2" fmla="*/ 86 w 171"/>
                    <a:gd name="T3" fmla="*/ 0 h 93"/>
                    <a:gd name="T4" fmla="*/ 11 w 171"/>
                    <a:gd name="T5" fmla="*/ 0 h 93"/>
                    <a:gd name="T6" fmla="*/ 0 w 171"/>
                    <a:gd name="T7" fmla="*/ 72 h 93"/>
                    <a:gd name="T8" fmla="*/ 3 w 171"/>
                    <a:gd name="T9" fmla="*/ 75 h 93"/>
                    <a:gd name="T10" fmla="*/ 15 w 171"/>
                    <a:gd name="T11" fmla="*/ 39 h 93"/>
                    <a:gd name="T12" fmla="*/ 7 w 171"/>
                    <a:gd name="T13" fmla="*/ 78 h 93"/>
                    <a:gd name="T14" fmla="*/ 12 w 171"/>
                    <a:gd name="T15" fmla="*/ 81 h 93"/>
                    <a:gd name="T16" fmla="*/ 24 w 171"/>
                    <a:gd name="T17" fmla="*/ 39 h 93"/>
                    <a:gd name="T18" fmla="*/ 16 w 171"/>
                    <a:gd name="T19" fmla="*/ 83 h 93"/>
                    <a:gd name="T20" fmla="*/ 20 w 171"/>
                    <a:gd name="T21" fmla="*/ 84 h 93"/>
                    <a:gd name="T22" fmla="*/ 32 w 171"/>
                    <a:gd name="T23" fmla="*/ 39 h 93"/>
                    <a:gd name="T24" fmla="*/ 26 w 171"/>
                    <a:gd name="T25" fmla="*/ 86 h 93"/>
                    <a:gd name="T26" fmla="*/ 33 w 171"/>
                    <a:gd name="T27" fmla="*/ 88 h 93"/>
                    <a:gd name="T28" fmla="*/ 41 w 171"/>
                    <a:gd name="T29" fmla="*/ 40 h 93"/>
                    <a:gd name="T30" fmla="*/ 39 w 171"/>
                    <a:gd name="T31" fmla="*/ 89 h 93"/>
                    <a:gd name="T32" fmla="*/ 42 w 171"/>
                    <a:gd name="T33" fmla="*/ 90 h 93"/>
                    <a:gd name="T34" fmla="*/ 47 w 171"/>
                    <a:gd name="T35" fmla="*/ 51 h 93"/>
                    <a:gd name="T36" fmla="*/ 48 w 171"/>
                    <a:gd name="T37" fmla="*/ 91 h 93"/>
                    <a:gd name="T38" fmla="*/ 57 w 171"/>
                    <a:gd name="T39" fmla="*/ 92 h 93"/>
                    <a:gd name="T40" fmla="*/ 60 w 171"/>
                    <a:gd name="T41" fmla="*/ 32 h 93"/>
                    <a:gd name="T42" fmla="*/ 63 w 171"/>
                    <a:gd name="T43" fmla="*/ 92 h 93"/>
                    <a:gd name="T44" fmla="*/ 69 w 171"/>
                    <a:gd name="T45" fmla="*/ 93 h 93"/>
                    <a:gd name="T46" fmla="*/ 75 w 171"/>
                    <a:gd name="T47" fmla="*/ 39 h 93"/>
                    <a:gd name="T48" fmla="*/ 75 w 171"/>
                    <a:gd name="T49" fmla="*/ 93 h 93"/>
                    <a:gd name="T50" fmla="*/ 84 w 171"/>
                    <a:gd name="T51" fmla="*/ 93 h 93"/>
                    <a:gd name="T52" fmla="*/ 84 w 171"/>
                    <a:gd name="T53" fmla="*/ 39 h 93"/>
                    <a:gd name="T54" fmla="*/ 93 w 171"/>
                    <a:gd name="T55" fmla="*/ 93 h 93"/>
                    <a:gd name="T56" fmla="*/ 101 w 171"/>
                    <a:gd name="T57" fmla="*/ 93 h 93"/>
                    <a:gd name="T58" fmla="*/ 103 w 171"/>
                    <a:gd name="T59" fmla="*/ 35 h 93"/>
                    <a:gd name="T60" fmla="*/ 106 w 171"/>
                    <a:gd name="T61" fmla="*/ 92 h 93"/>
                    <a:gd name="T62" fmla="*/ 114 w 171"/>
                    <a:gd name="T63" fmla="*/ 92 h 93"/>
                    <a:gd name="T64" fmla="*/ 112 w 171"/>
                    <a:gd name="T65" fmla="*/ 36 h 93"/>
                    <a:gd name="T66" fmla="*/ 121 w 171"/>
                    <a:gd name="T67" fmla="*/ 91 h 93"/>
                    <a:gd name="T68" fmla="*/ 125 w 171"/>
                    <a:gd name="T69" fmla="*/ 91 h 93"/>
                    <a:gd name="T70" fmla="*/ 127 w 171"/>
                    <a:gd name="T71" fmla="*/ 35 h 93"/>
                    <a:gd name="T72" fmla="*/ 132 w 171"/>
                    <a:gd name="T73" fmla="*/ 89 h 93"/>
                    <a:gd name="T74" fmla="*/ 135 w 171"/>
                    <a:gd name="T75" fmla="*/ 89 h 93"/>
                    <a:gd name="T76" fmla="*/ 133 w 171"/>
                    <a:gd name="T77" fmla="*/ 20 h 93"/>
                    <a:gd name="T78" fmla="*/ 142 w 171"/>
                    <a:gd name="T79" fmla="*/ 87 h 93"/>
                    <a:gd name="T80" fmla="*/ 148 w 171"/>
                    <a:gd name="T81" fmla="*/ 85 h 93"/>
                    <a:gd name="T82" fmla="*/ 147 w 171"/>
                    <a:gd name="T83" fmla="*/ 40 h 93"/>
                    <a:gd name="T84" fmla="*/ 159 w 171"/>
                    <a:gd name="T85" fmla="*/ 81 h 93"/>
                    <a:gd name="T86" fmla="*/ 160 w 171"/>
                    <a:gd name="T87" fmla="*/ 80 h 93"/>
                    <a:gd name="T88" fmla="*/ 160 w 171"/>
                    <a:gd name="T89" fmla="*/ 28 h 93"/>
                    <a:gd name="T90" fmla="*/ 168 w 171"/>
                    <a:gd name="T91" fmla="*/ 75 h 93"/>
                    <a:gd name="T92" fmla="*/ 171 w 171"/>
                    <a:gd name="T93" fmla="*/ 72 h 93"/>
                    <a:gd name="T94" fmla="*/ 160 w 171"/>
                    <a:gd name="T95" fmla="*/ 0 h 9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</a:cxnLst>
                  <a:rect l="0" t="0" r="r" b="b"/>
                  <a:pathLst>
                    <a:path w="171" h="93">
                      <a:moveTo>
                        <a:pt x="160" y="0"/>
                      </a:moveTo>
                      <a:cubicBezTo>
                        <a:pt x="86" y="0"/>
                        <a:pt x="86" y="0"/>
                        <a:pt x="86" y="0"/>
                      </a:cubicBezTo>
                      <a:cubicBezTo>
                        <a:pt x="11" y="0"/>
                        <a:pt x="11" y="0"/>
                        <a:pt x="11" y="0"/>
                      </a:cubicBezTo>
                      <a:cubicBezTo>
                        <a:pt x="0" y="72"/>
                        <a:pt x="0" y="72"/>
                        <a:pt x="0" y="72"/>
                      </a:cubicBezTo>
                      <a:cubicBezTo>
                        <a:pt x="0" y="72"/>
                        <a:pt x="0" y="73"/>
                        <a:pt x="3" y="75"/>
                      </a:cubicBezTo>
                      <a:cubicBezTo>
                        <a:pt x="6" y="66"/>
                        <a:pt x="11" y="48"/>
                        <a:pt x="15" y="39"/>
                      </a:cubicBezTo>
                      <a:cubicBezTo>
                        <a:pt x="13" y="49"/>
                        <a:pt x="8" y="68"/>
                        <a:pt x="7" y="78"/>
                      </a:cubicBezTo>
                      <a:cubicBezTo>
                        <a:pt x="8" y="79"/>
                        <a:pt x="10" y="80"/>
                        <a:pt x="12" y="81"/>
                      </a:cubicBezTo>
                      <a:cubicBezTo>
                        <a:pt x="14" y="72"/>
                        <a:pt x="24" y="44"/>
                        <a:pt x="24" y="39"/>
                      </a:cubicBezTo>
                      <a:cubicBezTo>
                        <a:pt x="25" y="45"/>
                        <a:pt x="17" y="74"/>
                        <a:pt x="16" y="83"/>
                      </a:cubicBezTo>
                      <a:cubicBezTo>
                        <a:pt x="18" y="83"/>
                        <a:pt x="19" y="83"/>
                        <a:pt x="20" y="84"/>
                      </a:cubicBezTo>
                      <a:cubicBezTo>
                        <a:pt x="23" y="77"/>
                        <a:pt x="32" y="40"/>
                        <a:pt x="32" y="39"/>
                      </a:cubicBezTo>
                      <a:cubicBezTo>
                        <a:pt x="32" y="52"/>
                        <a:pt x="27" y="79"/>
                        <a:pt x="26" y="86"/>
                      </a:cubicBezTo>
                      <a:cubicBezTo>
                        <a:pt x="29" y="87"/>
                        <a:pt x="29" y="87"/>
                        <a:pt x="33" y="88"/>
                      </a:cubicBezTo>
                      <a:cubicBezTo>
                        <a:pt x="35" y="74"/>
                        <a:pt x="36" y="51"/>
                        <a:pt x="41" y="40"/>
                      </a:cubicBezTo>
                      <a:cubicBezTo>
                        <a:pt x="41" y="55"/>
                        <a:pt x="39" y="76"/>
                        <a:pt x="39" y="89"/>
                      </a:cubicBezTo>
                      <a:cubicBezTo>
                        <a:pt x="40" y="90"/>
                        <a:pt x="41" y="90"/>
                        <a:pt x="42" y="90"/>
                      </a:cubicBezTo>
                      <a:cubicBezTo>
                        <a:pt x="44" y="83"/>
                        <a:pt x="47" y="52"/>
                        <a:pt x="47" y="51"/>
                      </a:cubicBezTo>
                      <a:cubicBezTo>
                        <a:pt x="47" y="52"/>
                        <a:pt x="48" y="84"/>
                        <a:pt x="48" y="91"/>
                      </a:cubicBezTo>
                      <a:cubicBezTo>
                        <a:pt x="51" y="91"/>
                        <a:pt x="54" y="92"/>
                        <a:pt x="57" y="92"/>
                      </a:cubicBezTo>
                      <a:cubicBezTo>
                        <a:pt x="59" y="72"/>
                        <a:pt x="58" y="52"/>
                        <a:pt x="60" y="32"/>
                      </a:cubicBezTo>
                      <a:cubicBezTo>
                        <a:pt x="64" y="52"/>
                        <a:pt x="61" y="76"/>
                        <a:pt x="63" y="92"/>
                      </a:cubicBezTo>
                      <a:cubicBezTo>
                        <a:pt x="65" y="93"/>
                        <a:pt x="67" y="93"/>
                        <a:pt x="69" y="93"/>
                      </a:cubicBezTo>
                      <a:cubicBezTo>
                        <a:pt x="73" y="80"/>
                        <a:pt x="71" y="57"/>
                        <a:pt x="75" y="39"/>
                      </a:cubicBezTo>
                      <a:cubicBezTo>
                        <a:pt x="75" y="56"/>
                        <a:pt x="75" y="78"/>
                        <a:pt x="75" y="93"/>
                      </a:cubicBezTo>
                      <a:cubicBezTo>
                        <a:pt x="78" y="93"/>
                        <a:pt x="81" y="93"/>
                        <a:pt x="84" y="93"/>
                      </a:cubicBezTo>
                      <a:cubicBezTo>
                        <a:pt x="86" y="77"/>
                        <a:pt x="85" y="53"/>
                        <a:pt x="84" y="39"/>
                      </a:cubicBezTo>
                      <a:cubicBezTo>
                        <a:pt x="90" y="52"/>
                        <a:pt x="90" y="77"/>
                        <a:pt x="93" y="93"/>
                      </a:cubicBezTo>
                      <a:cubicBezTo>
                        <a:pt x="97" y="93"/>
                        <a:pt x="97" y="93"/>
                        <a:pt x="101" y="93"/>
                      </a:cubicBezTo>
                      <a:cubicBezTo>
                        <a:pt x="102" y="75"/>
                        <a:pt x="99" y="55"/>
                        <a:pt x="103" y="35"/>
                      </a:cubicBezTo>
                      <a:cubicBezTo>
                        <a:pt x="103" y="52"/>
                        <a:pt x="106" y="76"/>
                        <a:pt x="106" y="92"/>
                      </a:cubicBezTo>
                      <a:cubicBezTo>
                        <a:pt x="109" y="92"/>
                        <a:pt x="112" y="92"/>
                        <a:pt x="114" y="92"/>
                      </a:cubicBezTo>
                      <a:cubicBezTo>
                        <a:pt x="114" y="79"/>
                        <a:pt x="110" y="50"/>
                        <a:pt x="112" y="36"/>
                      </a:cubicBezTo>
                      <a:cubicBezTo>
                        <a:pt x="120" y="49"/>
                        <a:pt x="118" y="79"/>
                        <a:pt x="121" y="91"/>
                      </a:cubicBezTo>
                      <a:cubicBezTo>
                        <a:pt x="123" y="91"/>
                        <a:pt x="124" y="91"/>
                        <a:pt x="125" y="91"/>
                      </a:cubicBezTo>
                      <a:cubicBezTo>
                        <a:pt x="122" y="72"/>
                        <a:pt x="123" y="54"/>
                        <a:pt x="127" y="35"/>
                      </a:cubicBezTo>
                      <a:cubicBezTo>
                        <a:pt x="127" y="52"/>
                        <a:pt x="130" y="72"/>
                        <a:pt x="132" y="89"/>
                      </a:cubicBezTo>
                      <a:cubicBezTo>
                        <a:pt x="133" y="89"/>
                        <a:pt x="134" y="89"/>
                        <a:pt x="135" y="89"/>
                      </a:cubicBezTo>
                      <a:cubicBezTo>
                        <a:pt x="138" y="71"/>
                        <a:pt x="133" y="43"/>
                        <a:pt x="133" y="20"/>
                      </a:cubicBezTo>
                      <a:cubicBezTo>
                        <a:pt x="138" y="43"/>
                        <a:pt x="141" y="73"/>
                        <a:pt x="142" y="87"/>
                      </a:cubicBezTo>
                      <a:cubicBezTo>
                        <a:pt x="144" y="86"/>
                        <a:pt x="146" y="86"/>
                        <a:pt x="148" y="85"/>
                      </a:cubicBezTo>
                      <a:cubicBezTo>
                        <a:pt x="150" y="72"/>
                        <a:pt x="145" y="57"/>
                        <a:pt x="147" y="40"/>
                      </a:cubicBezTo>
                      <a:cubicBezTo>
                        <a:pt x="151" y="57"/>
                        <a:pt x="156" y="68"/>
                        <a:pt x="159" y="81"/>
                      </a:cubicBezTo>
                      <a:cubicBezTo>
                        <a:pt x="159" y="81"/>
                        <a:pt x="160" y="80"/>
                        <a:pt x="160" y="80"/>
                      </a:cubicBezTo>
                      <a:cubicBezTo>
                        <a:pt x="162" y="66"/>
                        <a:pt x="160" y="44"/>
                        <a:pt x="160" y="28"/>
                      </a:cubicBezTo>
                      <a:cubicBezTo>
                        <a:pt x="163" y="45"/>
                        <a:pt x="165" y="59"/>
                        <a:pt x="168" y="75"/>
                      </a:cubicBezTo>
                      <a:cubicBezTo>
                        <a:pt x="170" y="73"/>
                        <a:pt x="171" y="72"/>
                        <a:pt x="171" y="72"/>
                      </a:cubicBezTo>
                      <a:lnTo>
                        <a:pt x="160" y="0"/>
                      </a:lnTo>
                      <a:close/>
                    </a:path>
                  </a:pathLst>
                </a:custGeom>
                <a:solidFill>
                  <a:srgbClr val="CCA349"/>
                </a:solidFill>
                <a:ln>
                  <a:noFill/>
                </a:ln>
              </p:spPr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sz="1350">
                    <a:latin typeface="+mn-lt"/>
                    <a:ea typeface="+mn-ea"/>
                  </a:endParaRPr>
                </a:p>
              </p:txBody>
            </p:sp>
            <p:sp>
              <p:nvSpPr>
                <p:cNvPr id="22" name="ïślíḋè"/>
                <p:cNvSpPr/>
                <p:nvPr/>
              </p:nvSpPr>
              <p:spPr bwMode="auto">
                <a:xfrm>
                  <a:off x="2593386" y="3526194"/>
                  <a:ext cx="45406" cy="136220"/>
                </a:xfrm>
                <a:custGeom>
                  <a:avLst/>
                  <a:gdLst>
                    <a:gd name="T0" fmla="*/ 20 w 31"/>
                    <a:gd name="T1" fmla="*/ 0 h 93"/>
                    <a:gd name="T2" fmla="*/ 16 w 31"/>
                    <a:gd name="T3" fmla="*/ 0 h 93"/>
                    <a:gd name="T4" fmla="*/ 11 w 31"/>
                    <a:gd name="T5" fmla="*/ 0 h 93"/>
                    <a:gd name="T6" fmla="*/ 2 w 31"/>
                    <a:gd name="T7" fmla="*/ 31 h 93"/>
                    <a:gd name="T8" fmla="*/ 1 w 31"/>
                    <a:gd name="T9" fmla="*/ 35 h 93"/>
                    <a:gd name="T10" fmla="*/ 9 w 31"/>
                    <a:gd name="T11" fmla="*/ 9 h 93"/>
                    <a:gd name="T12" fmla="*/ 1 w 31"/>
                    <a:gd name="T13" fmla="*/ 38 h 93"/>
                    <a:gd name="T14" fmla="*/ 0 w 31"/>
                    <a:gd name="T15" fmla="*/ 40 h 93"/>
                    <a:gd name="T16" fmla="*/ 0 w 31"/>
                    <a:gd name="T17" fmla="*/ 52 h 93"/>
                    <a:gd name="T18" fmla="*/ 11 w 31"/>
                    <a:gd name="T19" fmla="*/ 9 h 93"/>
                    <a:gd name="T20" fmla="*/ 0 w 31"/>
                    <a:gd name="T21" fmla="*/ 57 h 93"/>
                    <a:gd name="T22" fmla="*/ 0 w 31"/>
                    <a:gd name="T23" fmla="*/ 61 h 93"/>
                    <a:gd name="T24" fmla="*/ 2 w 31"/>
                    <a:gd name="T25" fmla="*/ 74 h 93"/>
                    <a:gd name="T26" fmla="*/ 12 w 31"/>
                    <a:gd name="T27" fmla="*/ 14 h 93"/>
                    <a:gd name="T28" fmla="*/ 3 w 31"/>
                    <a:gd name="T29" fmla="*/ 76 h 93"/>
                    <a:gd name="T30" fmla="*/ 4 w 31"/>
                    <a:gd name="T31" fmla="*/ 82 h 93"/>
                    <a:gd name="T32" fmla="*/ 5 w 31"/>
                    <a:gd name="T33" fmla="*/ 85 h 93"/>
                    <a:gd name="T34" fmla="*/ 14 w 31"/>
                    <a:gd name="T35" fmla="*/ 7 h 93"/>
                    <a:gd name="T36" fmla="*/ 8 w 31"/>
                    <a:gd name="T37" fmla="*/ 82 h 93"/>
                    <a:gd name="T38" fmla="*/ 14 w 31"/>
                    <a:gd name="T39" fmla="*/ 92 h 93"/>
                    <a:gd name="T40" fmla="*/ 15 w 31"/>
                    <a:gd name="T41" fmla="*/ 93 h 93"/>
                    <a:gd name="T42" fmla="*/ 15 w 31"/>
                    <a:gd name="T43" fmla="*/ 9 h 93"/>
                    <a:gd name="T44" fmla="*/ 19 w 31"/>
                    <a:gd name="T45" fmla="*/ 92 h 93"/>
                    <a:gd name="T46" fmla="*/ 22 w 31"/>
                    <a:gd name="T47" fmla="*/ 89 h 93"/>
                    <a:gd name="T48" fmla="*/ 25 w 31"/>
                    <a:gd name="T49" fmla="*/ 80 h 93"/>
                    <a:gd name="T50" fmla="*/ 18 w 31"/>
                    <a:gd name="T51" fmla="*/ 8 h 93"/>
                    <a:gd name="T52" fmla="*/ 28 w 31"/>
                    <a:gd name="T53" fmla="*/ 80 h 93"/>
                    <a:gd name="T54" fmla="*/ 30 w 31"/>
                    <a:gd name="T55" fmla="*/ 71 h 93"/>
                    <a:gd name="T56" fmla="*/ 30 w 31"/>
                    <a:gd name="T57" fmla="*/ 67 h 93"/>
                    <a:gd name="T58" fmla="*/ 19 w 31"/>
                    <a:gd name="T59" fmla="*/ 4 h 93"/>
                    <a:gd name="T60" fmla="*/ 31 w 31"/>
                    <a:gd name="T61" fmla="*/ 62 h 93"/>
                    <a:gd name="T62" fmla="*/ 31 w 31"/>
                    <a:gd name="T63" fmla="*/ 45 h 93"/>
                    <a:gd name="T64" fmla="*/ 31 w 31"/>
                    <a:gd name="T65" fmla="*/ 43 h 93"/>
                    <a:gd name="T66" fmla="*/ 21 w 31"/>
                    <a:gd name="T67" fmla="*/ 6 h 93"/>
                    <a:gd name="T68" fmla="*/ 30 w 31"/>
                    <a:gd name="T69" fmla="*/ 35 h 93"/>
                    <a:gd name="T70" fmla="*/ 30 w 31"/>
                    <a:gd name="T71" fmla="*/ 31 h 93"/>
                    <a:gd name="T72" fmla="*/ 20 w 31"/>
                    <a:gd name="T73" fmla="*/ 0 h 9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</a:cxnLst>
                  <a:rect l="0" t="0" r="r" b="b"/>
                  <a:pathLst>
                    <a:path w="31" h="93">
                      <a:moveTo>
                        <a:pt x="20" y="0"/>
                      </a:moveTo>
                      <a:cubicBezTo>
                        <a:pt x="16" y="0"/>
                        <a:pt x="16" y="0"/>
                        <a:pt x="16" y="0"/>
                      </a:cubicBezTo>
                      <a:cubicBezTo>
                        <a:pt x="11" y="0"/>
                        <a:pt x="11" y="0"/>
                        <a:pt x="11" y="0"/>
                      </a:cubicBezTo>
                      <a:cubicBezTo>
                        <a:pt x="2" y="31"/>
                        <a:pt x="2" y="31"/>
                        <a:pt x="2" y="31"/>
                      </a:cubicBezTo>
                      <a:cubicBezTo>
                        <a:pt x="2" y="31"/>
                        <a:pt x="1" y="32"/>
                        <a:pt x="1" y="35"/>
                      </a:cubicBezTo>
                      <a:cubicBezTo>
                        <a:pt x="4" y="24"/>
                        <a:pt x="8" y="13"/>
                        <a:pt x="9" y="9"/>
                      </a:cubicBezTo>
                      <a:cubicBezTo>
                        <a:pt x="8" y="13"/>
                        <a:pt x="5" y="25"/>
                        <a:pt x="1" y="38"/>
                      </a:cubicBezTo>
                      <a:cubicBezTo>
                        <a:pt x="0" y="39"/>
                        <a:pt x="0" y="40"/>
                        <a:pt x="0" y="40"/>
                      </a:cubicBezTo>
                      <a:cubicBezTo>
                        <a:pt x="0" y="44"/>
                        <a:pt x="0" y="51"/>
                        <a:pt x="0" y="52"/>
                      </a:cubicBezTo>
                      <a:cubicBezTo>
                        <a:pt x="4" y="38"/>
                        <a:pt x="11" y="9"/>
                        <a:pt x="11" y="9"/>
                      </a:cubicBezTo>
                      <a:cubicBezTo>
                        <a:pt x="10" y="15"/>
                        <a:pt x="4" y="41"/>
                        <a:pt x="0" y="57"/>
                      </a:cubicBezTo>
                      <a:cubicBezTo>
                        <a:pt x="0" y="59"/>
                        <a:pt x="0" y="60"/>
                        <a:pt x="0" y="61"/>
                      </a:cubicBezTo>
                      <a:cubicBezTo>
                        <a:pt x="0" y="66"/>
                        <a:pt x="2" y="74"/>
                        <a:pt x="2" y="74"/>
                      </a:cubicBezTo>
                      <a:cubicBezTo>
                        <a:pt x="6" y="50"/>
                        <a:pt x="11" y="14"/>
                        <a:pt x="12" y="14"/>
                      </a:cubicBezTo>
                      <a:cubicBezTo>
                        <a:pt x="11" y="14"/>
                        <a:pt x="7" y="51"/>
                        <a:pt x="3" y="76"/>
                      </a:cubicBezTo>
                      <a:cubicBezTo>
                        <a:pt x="3" y="78"/>
                        <a:pt x="3" y="80"/>
                        <a:pt x="4" y="82"/>
                      </a:cubicBezTo>
                      <a:cubicBezTo>
                        <a:pt x="4" y="83"/>
                        <a:pt x="5" y="84"/>
                        <a:pt x="5" y="85"/>
                      </a:cubicBezTo>
                      <a:cubicBezTo>
                        <a:pt x="11" y="30"/>
                        <a:pt x="13" y="15"/>
                        <a:pt x="14" y="7"/>
                      </a:cubicBezTo>
                      <a:cubicBezTo>
                        <a:pt x="13" y="14"/>
                        <a:pt x="11" y="35"/>
                        <a:pt x="8" y="82"/>
                      </a:cubicBezTo>
                      <a:cubicBezTo>
                        <a:pt x="8" y="86"/>
                        <a:pt x="10" y="90"/>
                        <a:pt x="14" y="92"/>
                      </a:cubicBezTo>
                      <a:cubicBezTo>
                        <a:pt x="14" y="93"/>
                        <a:pt x="15" y="93"/>
                        <a:pt x="15" y="93"/>
                      </a:cubicBezTo>
                      <a:cubicBezTo>
                        <a:pt x="16" y="38"/>
                        <a:pt x="16" y="15"/>
                        <a:pt x="15" y="9"/>
                      </a:cubicBezTo>
                      <a:cubicBezTo>
                        <a:pt x="16" y="14"/>
                        <a:pt x="16" y="38"/>
                        <a:pt x="19" y="92"/>
                      </a:cubicBezTo>
                      <a:cubicBezTo>
                        <a:pt x="19" y="92"/>
                        <a:pt x="21" y="91"/>
                        <a:pt x="22" y="89"/>
                      </a:cubicBezTo>
                      <a:cubicBezTo>
                        <a:pt x="24" y="87"/>
                        <a:pt x="26" y="83"/>
                        <a:pt x="25" y="80"/>
                      </a:cubicBezTo>
                      <a:cubicBezTo>
                        <a:pt x="21" y="40"/>
                        <a:pt x="18" y="13"/>
                        <a:pt x="18" y="8"/>
                      </a:cubicBezTo>
                      <a:cubicBezTo>
                        <a:pt x="19" y="13"/>
                        <a:pt x="22" y="41"/>
                        <a:pt x="28" y="80"/>
                      </a:cubicBezTo>
                      <a:cubicBezTo>
                        <a:pt x="28" y="79"/>
                        <a:pt x="29" y="75"/>
                        <a:pt x="30" y="71"/>
                      </a:cubicBezTo>
                      <a:cubicBezTo>
                        <a:pt x="30" y="70"/>
                        <a:pt x="30" y="68"/>
                        <a:pt x="30" y="67"/>
                      </a:cubicBezTo>
                      <a:cubicBezTo>
                        <a:pt x="24" y="28"/>
                        <a:pt x="20" y="10"/>
                        <a:pt x="19" y="4"/>
                      </a:cubicBezTo>
                      <a:cubicBezTo>
                        <a:pt x="20" y="10"/>
                        <a:pt x="25" y="32"/>
                        <a:pt x="31" y="62"/>
                      </a:cubicBezTo>
                      <a:cubicBezTo>
                        <a:pt x="31" y="61"/>
                        <a:pt x="31" y="49"/>
                        <a:pt x="31" y="45"/>
                      </a:cubicBezTo>
                      <a:cubicBezTo>
                        <a:pt x="31" y="44"/>
                        <a:pt x="31" y="43"/>
                        <a:pt x="31" y="43"/>
                      </a:cubicBezTo>
                      <a:cubicBezTo>
                        <a:pt x="26" y="23"/>
                        <a:pt x="22" y="11"/>
                        <a:pt x="21" y="6"/>
                      </a:cubicBezTo>
                      <a:cubicBezTo>
                        <a:pt x="23" y="11"/>
                        <a:pt x="25" y="19"/>
                        <a:pt x="30" y="35"/>
                      </a:cubicBezTo>
                      <a:cubicBezTo>
                        <a:pt x="30" y="32"/>
                        <a:pt x="30" y="31"/>
                        <a:pt x="30" y="31"/>
                      </a:cubicBezTo>
                      <a:lnTo>
                        <a:pt x="20" y="0"/>
                      </a:lnTo>
                      <a:close/>
                    </a:path>
                  </a:pathLst>
                </a:custGeom>
                <a:solidFill>
                  <a:srgbClr val="CCA349"/>
                </a:solidFill>
                <a:ln>
                  <a:noFill/>
                </a:ln>
              </p:spPr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sz="1350">
                    <a:latin typeface="+mn-lt"/>
                    <a:ea typeface="+mn-ea"/>
                  </a:endParaRPr>
                </a:p>
              </p:txBody>
            </p:sp>
            <p:sp>
              <p:nvSpPr>
                <p:cNvPr id="23" name="íṩ1ïḓe"/>
                <p:cNvSpPr/>
                <p:nvPr/>
              </p:nvSpPr>
              <p:spPr bwMode="auto">
                <a:xfrm>
                  <a:off x="2313385" y="2201831"/>
                  <a:ext cx="605413" cy="953539"/>
                </a:xfrm>
                <a:custGeom>
                  <a:avLst/>
                  <a:gdLst>
                    <a:gd name="T0" fmla="*/ 255 w 405"/>
                    <a:gd name="T1" fmla="*/ 641 h 641"/>
                    <a:gd name="T2" fmla="*/ 150 w 405"/>
                    <a:gd name="T3" fmla="*/ 641 h 641"/>
                    <a:gd name="T4" fmla="*/ 0 w 405"/>
                    <a:gd name="T5" fmla="*/ 491 h 641"/>
                    <a:gd name="T6" fmla="*/ 0 w 405"/>
                    <a:gd name="T7" fmla="*/ 150 h 641"/>
                    <a:gd name="T8" fmla="*/ 150 w 405"/>
                    <a:gd name="T9" fmla="*/ 0 h 641"/>
                    <a:gd name="T10" fmla="*/ 255 w 405"/>
                    <a:gd name="T11" fmla="*/ 0 h 641"/>
                    <a:gd name="T12" fmla="*/ 405 w 405"/>
                    <a:gd name="T13" fmla="*/ 150 h 641"/>
                    <a:gd name="T14" fmla="*/ 405 w 405"/>
                    <a:gd name="T15" fmla="*/ 491 h 641"/>
                    <a:gd name="T16" fmla="*/ 255 w 405"/>
                    <a:gd name="T17" fmla="*/ 641 h 64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405" h="641">
                      <a:moveTo>
                        <a:pt x="255" y="641"/>
                      </a:moveTo>
                      <a:cubicBezTo>
                        <a:pt x="150" y="641"/>
                        <a:pt x="150" y="641"/>
                        <a:pt x="150" y="641"/>
                      </a:cubicBezTo>
                      <a:cubicBezTo>
                        <a:pt x="68" y="641"/>
                        <a:pt x="0" y="574"/>
                        <a:pt x="0" y="491"/>
                      </a:cubicBezTo>
                      <a:cubicBezTo>
                        <a:pt x="0" y="150"/>
                        <a:pt x="0" y="150"/>
                        <a:pt x="0" y="150"/>
                      </a:cubicBezTo>
                      <a:cubicBezTo>
                        <a:pt x="0" y="67"/>
                        <a:pt x="68" y="0"/>
                        <a:pt x="150" y="0"/>
                      </a:cubicBezTo>
                      <a:cubicBezTo>
                        <a:pt x="255" y="0"/>
                        <a:pt x="255" y="0"/>
                        <a:pt x="255" y="0"/>
                      </a:cubicBezTo>
                      <a:cubicBezTo>
                        <a:pt x="338" y="0"/>
                        <a:pt x="405" y="67"/>
                        <a:pt x="405" y="150"/>
                      </a:cubicBezTo>
                      <a:cubicBezTo>
                        <a:pt x="405" y="491"/>
                        <a:pt x="405" y="491"/>
                        <a:pt x="405" y="491"/>
                      </a:cubicBezTo>
                      <a:cubicBezTo>
                        <a:pt x="405" y="574"/>
                        <a:pt x="338" y="641"/>
                        <a:pt x="255" y="641"/>
                      </a:cubicBezTo>
                      <a:close/>
                    </a:path>
                  </a:pathLst>
                </a:custGeom>
                <a:solidFill>
                  <a:srgbClr val="E02D27"/>
                </a:solidFill>
                <a:ln>
                  <a:noFill/>
                </a:ln>
              </p:spPr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sz="1350">
                    <a:latin typeface="+mn-lt"/>
                    <a:ea typeface="+mn-ea"/>
                  </a:endParaRPr>
                </a:p>
              </p:txBody>
            </p:sp>
            <p:sp>
              <p:nvSpPr>
                <p:cNvPr id="24" name="i$ḷîḋé"/>
                <p:cNvSpPr/>
                <p:nvPr/>
              </p:nvSpPr>
              <p:spPr bwMode="auto">
                <a:xfrm>
                  <a:off x="2313385" y="2277509"/>
                  <a:ext cx="590277" cy="877861"/>
                </a:xfrm>
                <a:custGeom>
                  <a:avLst/>
                  <a:gdLst>
                    <a:gd name="T0" fmla="*/ 397 w 397"/>
                    <a:gd name="T1" fmla="*/ 484 h 587"/>
                    <a:gd name="T2" fmla="*/ 35 w 397"/>
                    <a:gd name="T3" fmla="*/ 0 h 587"/>
                    <a:gd name="T4" fmla="*/ 0 w 397"/>
                    <a:gd name="T5" fmla="*/ 96 h 587"/>
                    <a:gd name="T6" fmla="*/ 0 w 397"/>
                    <a:gd name="T7" fmla="*/ 437 h 587"/>
                    <a:gd name="T8" fmla="*/ 67 w 397"/>
                    <a:gd name="T9" fmla="*/ 562 h 587"/>
                    <a:gd name="T10" fmla="*/ 86 w 397"/>
                    <a:gd name="T11" fmla="*/ 573 h 587"/>
                    <a:gd name="T12" fmla="*/ 150 w 397"/>
                    <a:gd name="T13" fmla="*/ 587 h 587"/>
                    <a:gd name="T14" fmla="*/ 255 w 397"/>
                    <a:gd name="T15" fmla="*/ 587 h 587"/>
                    <a:gd name="T16" fmla="*/ 397 w 397"/>
                    <a:gd name="T17" fmla="*/ 484 h 58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97" h="587">
                      <a:moveTo>
                        <a:pt x="397" y="484"/>
                      </a:moveTo>
                      <a:cubicBezTo>
                        <a:pt x="85" y="545"/>
                        <a:pt x="40" y="156"/>
                        <a:pt x="35" y="0"/>
                      </a:cubicBezTo>
                      <a:cubicBezTo>
                        <a:pt x="13" y="26"/>
                        <a:pt x="0" y="60"/>
                        <a:pt x="0" y="96"/>
                      </a:cubicBezTo>
                      <a:cubicBezTo>
                        <a:pt x="0" y="437"/>
                        <a:pt x="0" y="437"/>
                        <a:pt x="0" y="437"/>
                      </a:cubicBezTo>
                      <a:cubicBezTo>
                        <a:pt x="0" y="489"/>
                        <a:pt x="27" y="535"/>
                        <a:pt x="67" y="562"/>
                      </a:cubicBezTo>
                      <a:cubicBezTo>
                        <a:pt x="74" y="565"/>
                        <a:pt x="80" y="569"/>
                        <a:pt x="86" y="573"/>
                      </a:cubicBezTo>
                      <a:cubicBezTo>
                        <a:pt x="106" y="582"/>
                        <a:pt x="128" y="587"/>
                        <a:pt x="150" y="587"/>
                      </a:cubicBezTo>
                      <a:cubicBezTo>
                        <a:pt x="255" y="587"/>
                        <a:pt x="255" y="587"/>
                        <a:pt x="255" y="587"/>
                      </a:cubicBezTo>
                      <a:cubicBezTo>
                        <a:pt x="321" y="587"/>
                        <a:pt x="377" y="544"/>
                        <a:pt x="397" y="484"/>
                      </a:cubicBezTo>
                      <a:close/>
                    </a:path>
                  </a:pathLst>
                </a:custGeom>
                <a:solidFill>
                  <a:srgbClr val="C22727"/>
                </a:solidFill>
                <a:ln>
                  <a:noFill/>
                </a:ln>
              </p:spPr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sz="1350">
                    <a:latin typeface="+mn-lt"/>
                    <a:ea typeface="+mn-ea"/>
                  </a:endParaRPr>
                </a:p>
              </p:txBody>
            </p:sp>
            <p:sp>
              <p:nvSpPr>
                <p:cNvPr id="25" name="isḻíḋè"/>
                <p:cNvSpPr/>
                <p:nvPr/>
              </p:nvSpPr>
              <p:spPr bwMode="auto">
                <a:xfrm>
                  <a:off x="2366356" y="2262374"/>
                  <a:ext cx="499466" cy="15136"/>
                </a:xfrm>
                <a:custGeom>
                  <a:avLst/>
                  <a:gdLst>
                    <a:gd name="T0" fmla="*/ 8 w 336"/>
                    <a:gd name="T1" fmla="*/ 0 h 10"/>
                    <a:gd name="T2" fmla="*/ 0 w 336"/>
                    <a:gd name="T3" fmla="*/ 10 h 10"/>
                    <a:gd name="T4" fmla="*/ 336 w 336"/>
                    <a:gd name="T5" fmla="*/ 10 h 10"/>
                    <a:gd name="T6" fmla="*/ 327 w 336"/>
                    <a:gd name="T7" fmla="*/ 0 h 10"/>
                    <a:gd name="T8" fmla="*/ 8 w 336"/>
                    <a:gd name="T9" fmla="*/ 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36" h="10">
                      <a:moveTo>
                        <a:pt x="8" y="0"/>
                      </a:moveTo>
                      <a:cubicBezTo>
                        <a:pt x="5" y="3"/>
                        <a:pt x="2" y="6"/>
                        <a:pt x="0" y="10"/>
                      </a:cubicBezTo>
                      <a:cubicBezTo>
                        <a:pt x="336" y="10"/>
                        <a:pt x="336" y="10"/>
                        <a:pt x="336" y="10"/>
                      </a:cubicBezTo>
                      <a:cubicBezTo>
                        <a:pt x="333" y="6"/>
                        <a:pt x="330" y="3"/>
                        <a:pt x="327" y="0"/>
                      </a:cubicBezTo>
                      <a:lnTo>
                        <a:pt x="8" y="0"/>
                      </a:lnTo>
                      <a:close/>
                    </a:path>
                  </a:pathLst>
                </a:custGeom>
                <a:solidFill>
                  <a:srgbClr val="CCA349"/>
                </a:solidFill>
                <a:ln>
                  <a:noFill/>
                </a:ln>
              </p:spPr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sz="1350">
                    <a:latin typeface="+mn-lt"/>
                    <a:ea typeface="+mn-ea"/>
                  </a:endParaRPr>
                </a:p>
              </p:txBody>
            </p:sp>
            <p:sp>
              <p:nvSpPr>
                <p:cNvPr id="26" name="islîḋé"/>
                <p:cNvSpPr/>
                <p:nvPr/>
              </p:nvSpPr>
              <p:spPr bwMode="auto">
                <a:xfrm>
                  <a:off x="2313385" y="2428865"/>
                  <a:ext cx="605413" cy="15136"/>
                </a:xfrm>
                <a:prstGeom prst="rect">
                  <a:avLst/>
                </a:prstGeom>
                <a:solidFill>
                  <a:srgbClr val="CCA349"/>
                </a:solidFill>
                <a:ln>
                  <a:noFill/>
                </a:ln>
              </p:spPr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sz="1350">
                    <a:latin typeface="+mn-lt"/>
                    <a:ea typeface="+mn-ea"/>
                  </a:endParaRPr>
                </a:p>
              </p:txBody>
            </p:sp>
            <p:sp>
              <p:nvSpPr>
                <p:cNvPr id="27" name="ísļíďê"/>
                <p:cNvSpPr/>
                <p:nvPr/>
              </p:nvSpPr>
              <p:spPr bwMode="auto">
                <a:xfrm>
                  <a:off x="2313385" y="2587790"/>
                  <a:ext cx="605413" cy="15136"/>
                </a:xfrm>
                <a:prstGeom prst="rect">
                  <a:avLst/>
                </a:prstGeom>
                <a:solidFill>
                  <a:srgbClr val="CCA349"/>
                </a:solidFill>
                <a:ln>
                  <a:noFill/>
                </a:ln>
              </p:spPr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sz="1350">
                    <a:latin typeface="+mn-lt"/>
                    <a:ea typeface="+mn-ea"/>
                  </a:endParaRPr>
                </a:p>
              </p:txBody>
            </p:sp>
            <p:sp>
              <p:nvSpPr>
                <p:cNvPr id="28" name="íšḷîḓe"/>
                <p:cNvSpPr/>
                <p:nvPr/>
              </p:nvSpPr>
              <p:spPr bwMode="auto">
                <a:xfrm>
                  <a:off x="2313385" y="2746711"/>
                  <a:ext cx="605413" cy="15136"/>
                </a:xfrm>
                <a:prstGeom prst="rect">
                  <a:avLst/>
                </a:prstGeom>
                <a:solidFill>
                  <a:srgbClr val="CCA349"/>
                </a:solidFill>
                <a:ln>
                  <a:noFill/>
                </a:ln>
              </p:spPr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sz="1350">
                    <a:latin typeface="+mn-lt"/>
                    <a:ea typeface="+mn-ea"/>
                  </a:endParaRPr>
                </a:p>
              </p:txBody>
            </p:sp>
            <p:sp>
              <p:nvSpPr>
                <p:cNvPr id="29" name="îšliďê"/>
                <p:cNvSpPr/>
                <p:nvPr/>
              </p:nvSpPr>
              <p:spPr bwMode="auto">
                <a:xfrm>
                  <a:off x="2313385" y="2913202"/>
                  <a:ext cx="605413" cy="7570"/>
                </a:xfrm>
                <a:prstGeom prst="rect">
                  <a:avLst/>
                </a:prstGeom>
                <a:solidFill>
                  <a:srgbClr val="CCA349"/>
                </a:solidFill>
                <a:ln>
                  <a:noFill/>
                </a:ln>
              </p:spPr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sz="1350">
                    <a:latin typeface="+mn-lt"/>
                    <a:ea typeface="+mn-ea"/>
                  </a:endParaRPr>
                </a:p>
              </p:txBody>
            </p:sp>
            <p:sp>
              <p:nvSpPr>
                <p:cNvPr id="30" name="íŝḷïďê"/>
                <p:cNvSpPr/>
                <p:nvPr/>
              </p:nvSpPr>
              <p:spPr bwMode="auto">
                <a:xfrm>
                  <a:off x="2366356" y="3072127"/>
                  <a:ext cx="499466" cy="15136"/>
                </a:xfrm>
                <a:custGeom>
                  <a:avLst/>
                  <a:gdLst>
                    <a:gd name="T0" fmla="*/ 8 w 336"/>
                    <a:gd name="T1" fmla="*/ 10 h 10"/>
                    <a:gd name="T2" fmla="*/ 327 w 336"/>
                    <a:gd name="T3" fmla="*/ 10 h 10"/>
                    <a:gd name="T4" fmla="*/ 336 w 336"/>
                    <a:gd name="T5" fmla="*/ 0 h 10"/>
                    <a:gd name="T6" fmla="*/ 0 w 336"/>
                    <a:gd name="T7" fmla="*/ 0 h 10"/>
                    <a:gd name="T8" fmla="*/ 8 w 336"/>
                    <a:gd name="T9" fmla="*/ 1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36" h="10">
                      <a:moveTo>
                        <a:pt x="8" y="10"/>
                      </a:moveTo>
                      <a:cubicBezTo>
                        <a:pt x="327" y="10"/>
                        <a:pt x="327" y="10"/>
                        <a:pt x="327" y="10"/>
                      </a:cubicBezTo>
                      <a:cubicBezTo>
                        <a:pt x="330" y="7"/>
                        <a:pt x="333" y="4"/>
                        <a:pt x="336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2" y="4"/>
                        <a:pt x="5" y="7"/>
                        <a:pt x="8" y="10"/>
                      </a:cubicBezTo>
                      <a:close/>
                    </a:path>
                  </a:pathLst>
                </a:custGeom>
                <a:solidFill>
                  <a:srgbClr val="CCA349"/>
                </a:solidFill>
                <a:ln>
                  <a:noFill/>
                </a:ln>
              </p:spPr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sz="1350">
                    <a:latin typeface="+mn-lt"/>
                    <a:ea typeface="+mn-ea"/>
                  </a:endParaRPr>
                </a:p>
              </p:txBody>
            </p:sp>
            <p:sp>
              <p:nvSpPr>
                <p:cNvPr id="31" name="iṩḻïde"/>
                <p:cNvSpPr/>
                <p:nvPr/>
              </p:nvSpPr>
              <p:spPr bwMode="auto">
                <a:xfrm>
                  <a:off x="2479874" y="2126154"/>
                  <a:ext cx="272436" cy="83248"/>
                </a:xfrm>
                <a:custGeom>
                  <a:avLst/>
                  <a:gdLst>
                    <a:gd name="T0" fmla="*/ 167 w 181"/>
                    <a:gd name="T1" fmla="*/ 0 h 55"/>
                    <a:gd name="T2" fmla="*/ 14 w 181"/>
                    <a:gd name="T3" fmla="*/ 0 h 55"/>
                    <a:gd name="T4" fmla="*/ 0 w 181"/>
                    <a:gd name="T5" fmla="*/ 14 h 55"/>
                    <a:gd name="T6" fmla="*/ 0 w 181"/>
                    <a:gd name="T7" fmla="*/ 55 h 55"/>
                    <a:gd name="T8" fmla="*/ 181 w 181"/>
                    <a:gd name="T9" fmla="*/ 55 h 55"/>
                    <a:gd name="T10" fmla="*/ 181 w 181"/>
                    <a:gd name="T11" fmla="*/ 14 h 55"/>
                    <a:gd name="T12" fmla="*/ 167 w 181"/>
                    <a:gd name="T13" fmla="*/ 0 h 5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81" h="55">
                      <a:moveTo>
                        <a:pt x="167" y="0"/>
                      </a:moveTo>
                      <a:cubicBezTo>
                        <a:pt x="14" y="0"/>
                        <a:pt x="14" y="0"/>
                        <a:pt x="14" y="0"/>
                      </a:cubicBezTo>
                      <a:cubicBezTo>
                        <a:pt x="7" y="0"/>
                        <a:pt x="0" y="6"/>
                        <a:pt x="0" y="14"/>
                      </a:cubicBezTo>
                      <a:cubicBezTo>
                        <a:pt x="0" y="55"/>
                        <a:pt x="0" y="55"/>
                        <a:pt x="0" y="55"/>
                      </a:cubicBezTo>
                      <a:cubicBezTo>
                        <a:pt x="181" y="55"/>
                        <a:pt x="181" y="55"/>
                        <a:pt x="181" y="55"/>
                      </a:cubicBezTo>
                      <a:cubicBezTo>
                        <a:pt x="181" y="14"/>
                        <a:pt x="181" y="14"/>
                        <a:pt x="181" y="14"/>
                      </a:cubicBezTo>
                      <a:cubicBezTo>
                        <a:pt x="181" y="6"/>
                        <a:pt x="175" y="0"/>
                        <a:pt x="167" y="0"/>
                      </a:cubicBezTo>
                      <a:close/>
                    </a:path>
                  </a:pathLst>
                </a:custGeom>
                <a:solidFill>
                  <a:srgbClr val="212123"/>
                </a:solidFill>
                <a:ln>
                  <a:noFill/>
                </a:ln>
              </p:spPr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sz="1350">
                    <a:latin typeface="+mn-lt"/>
                    <a:ea typeface="+mn-ea"/>
                  </a:endParaRPr>
                </a:p>
              </p:txBody>
            </p:sp>
            <p:sp>
              <p:nvSpPr>
                <p:cNvPr id="32" name="iŝ1îḍé"/>
                <p:cNvSpPr/>
                <p:nvPr/>
              </p:nvSpPr>
              <p:spPr bwMode="auto">
                <a:xfrm>
                  <a:off x="2479874" y="3147805"/>
                  <a:ext cx="272436" cy="75678"/>
                </a:xfrm>
                <a:custGeom>
                  <a:avLst/>
                  <a:gdLst>
                    <a:gd name="T0" fmla="*/ 14 w 181"/>
                    <a:gd name="T1" fmla="*/ 55 h 55"/>
                    <a:gd name="T2" fmla="*/ 167 w 181"/>
                    <a:gd name="T3" fmla="*/ 55 h 55"/>
                    <a:gd name="T4" fmla="*/ 181 w 181"/>
                    <a:gd name="T5" fmla="*/ 41 h 55"/>
                    <a:gd name="T6" fmla="*/ 181 w 181"/>
                    <a:gd name="T7" fmla="*/ 0 h 55"/>
                    <a:gd name="T8" fmla="*/ 0 w 181"/>
                    <a:gd name="T9" fmla="*/ 0 h 55"/>
                    <a:gd name="T10" fmla="*/ 0 w 181"/>
                    <a:gd name="T11" fmla="*/ 41 h 55"/>
                    <a:gd name="T12" fmla="*/ 14 w 181"/>
                    <a:gd name="T13" fmla="*/ 55 h 5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81" h="55">
                      <a:moveTo>
                        <a:pt x="14" y="55"/>
                      </a:moveTo>
                      <a:cubicBezTo>
                        <a:pt x="167" y="55"/>
                        <a:pt x="167" y="55"/>
                        <a:pt x="167" y="55"/>
                      </a:cubicBezTo>
                      <a:cubicBezTo>
                        <a:pt x="175" y="55"/>
                        <a:pt x="181" y="49"/>
                        <a:pt x="181" y="41"/>
                      </a:cubicBezTo>
                      <a:cubicBezTo>
                        <a:pt x="181" y="0"/>
                        <a:pt x="181" y="0"/>
                        <a:pt x="181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41"/>
                        <a:pt x="0" y="41"/>
                        <a:pt x="0" y="41"/>
                      </a:cubicBezTo>
                      <a:cubicBezTo>
                        <a:pt x="0" y="49"/>
                        <a:pt x="7" y="55"/>
                        <a:pt x="14" y="55"/>
                      </a:cubicBezTo>
                      <a:close/>
                    </a:path>
                  </a:pathLst>
                </a:custGeom>
                <a:solidFill>
                  <a:srgbClr val="212123"/>
                </a:solidFill>
                <a:ln>
                  <a:noFill/>
                </a:ln>
              </p:spPr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sz="1350">
                    <a:latin typeface="+mn-lt"/>
                    <a:ea typeface="+mn-ea"/>
                  </a:endParaRPr>
                </a:p>
              </p:txBody>
            </p:sp>
            <p:sp>
              <p:nvSpPr>
                <p:cNvPr id="33" name="îṣlïḋè"/>
                <p:cNvSpPr/>
                <p:nvPr/>
              </p:nvSpPr>
              <p:spPr bwMode="auto">
                <a:xfrm>
                  <a:off x="2479874" y="2126154"/>
                  <a:ext cx="272436" cy="83248"/>
                </a:xfrm>
                <a:custGeom>
                  <a:avLst/>
                  <a:gdLst>
                    <a:gd name="T0" fmla="*/ 20 w 181"/>
                    <a:gd name="T1" fmla="*/ 0 h 55"/>
                    <a:gd name="T2" fmla="*/ 20 w 181"/>
                    <a:gd name="T3" fmla="*/ 0 h 55"/>
                    <a:gd name="T4" fmla="*/ 14 w 181"/>
                    <a:gd name="T5" fmla="*/ 0 h 55"/>
                    <a:gd name="T6" fmla="*/ 0 w 181"/>
                    <a:gd name="T7" fmla="*/ 14 h 55"/>
                    <a:gd name="T8" fmla="*/ 0 w 181"/>
                    <a:gd name="T9" fmla="*/ 55 h 55"/>
                    <a:gd name="T10" fmla="*/ 181 w 181"/>
                    <a:gd name="T11" fmla="*/ 55 h 55"/>
                    <a:gd name="T12" fmla="*/ 181 w 181"/>
                    <a:gd name="T13" fmla="*/ 41 h 55"/>
                    <a:gd name="T14" fmla="*/ 20 w 181"/>
                    <a:gd name="T15" fmla="*/ 0 h 5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81" h="55">
                      <a:moveTo>
                        <a:pt x="20" y="0"/>
                      </a:moveTo>
                      <a:cubicBezTo>
                        <a:pt x="20" y="0"/>
                        <a:pt x="20" y="0"/>
                        <a:pt x="20" y="0"/>
                      </a:cubicBezTo>
                      <a:cubicBezTo>
                        <a:pt x="14" y="0"/>
                        <a:pt x="14" y="0"/>
                        <a:pt x="14" y="0"/>
                      </a:cubicBezTo>
                      <a:cubicBezTo>
                        <a:pt x="7" y="0"/>
                        <a:pt x="0" y="6"/>
                        <a:pt x="0" y="14"/>
                      </a:cubicBezTo>
                      <a:cubicBezTo>
                        <a:pt x="0" y="55"/>
                        <a:pt x="0" y="55"/>
                        <a:pt x="0" y="55"/>
                      </a:cubicBezTo>
                      <a:cubicBezTo>
                        <a:pt x="181" y="55"/>
                        <a:pt x="181" y="55"/>
                        <a:pt x="181" y="55"/>
                      </a:cubicBezTo>
                      <a:cubicBezTo>
                        <a:pt x="181" y="41"/>
                        <a:pt x="181" y="41"/>
                        <a:pt x="181" y="41"/>
                      </a:cubicBezTo>
                      <a:lnTo>
                        <a:pt x="20" y="0"/>
                      </a:lnTo>
                      <a:close/>
                    </a:path>
                  </a:pathLst>
                </a:custGeom>
                <a:solidFill>
                  <a:srgbClr val="1C1C1E"/>
                </a:solidFill>
                <a:ln>
                  <a:noFill/>
                </a:ln>
              </p:spPr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sz="1350">
                    <a:latin typeface="+mn-lt"/>
                    <a:ea typeface="+mn-ea"/>
                  </a:endParaRPr>
                </a:p>
              </p:txBody>
            </p:sp>
            <p:sp>
              <p:nvSpPr>
                <p:cNvPr id="34" name="ïŝlïḑè"/>
                <p:cNvSpPr/>
                <p:nvPr/>
              </p:nvSpPr>
              <p:spPr bwMode="auto">
                <a:xfrm>
                  <a:off x="2479874" y="3147805"/>
                  <a:ext cx="272436" cy="75678"/>
                </a:xfrm>
                <a:custGeom>
                  <a:avLst/>
                  <a:gdLst>
                    <a:gd name="T0" fmla="*/ 20 w 181"/>
                    <a:gd name="T1" fmla="*/ 0 h 55"/>
                    <a:gd name="T2" fmla="*/ 0 w 181"/>
                    <a:gd name="T3" fmla="*/ 0 h 55"/>
                    <a:gd name="T4" fmla="*/ 0 w 181"/>
                    <a:gd name="T5" fmla="*/ 41 h 55"/>
                    <a:gd name="T6" fmla="*/ 14 w 181"/>
                    <a:gd name="T7" fmla="*/ 55 h 55"/>
                    <a:gd name="T8" fmla="*/ 167 w 181"/>
                    <a:gd name="T9" fmla="*/ 55 h 55"/>
                    <a:gd name="T10" fmla="*/ 181 w 181"/>
                    <a:gd name="T11" fmla="*/ 41 h 55"/>
                    <a:gd name="T12" fmla="*/ 20 w 181"/>
                    <a:gd name="T13" fmla="*/ 0 h 5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81" h="55">
                      <a:moveTo>
                        <a:pt x="2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41"/>
                        <a:pt x="0" y="41"/>
                        <a:pt x="0" y="41"/>
                      </a:cubicBezTo>
                      <a:cubicBezTo>
                        <a:pt x="0" y="49"/>
                        <a:pt x="7" y="55"/>
                        <a:pt x="14" y="55"/>
                      </a:cubicBezTo>
                      <a:cubicBezTo>
                        <a:pt x="167" y="55"/>
                        <a:pt x="167" y="55"/>
                        <a:pt x="167" y="55"/>
                      </a:cubicBezTo>
                      <a:cubicBezTo>
                        <a:pt x="175" y="55"/>
                        <a:pt x="181" y="49"/>
                        <a:pt x="181" y="41"/>
                      </a:cubicBezTo>
                      <a:lnTo>
                        <a:pt x="20" y="0"/>
                      </a:lnTo>
                      <a:close/>
                    </a:path>
                  </a:pathLst>
                </a:custGeom>
                <a:solidFill>
                  <a:srgbClr val="1C1C1E"/>
                </a:solidFill>
                <a:ln>
                  <a:noFill/>
                </a:ln>
              </p:spPr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sz="1350">
                    <a:latin typeface="+mn-lt"/>
                    <a:ea typeface="+mn-ea"/>
                  </a:endParaRPr>
                </a:p>
              </p:txBody>
            </p:sp>
            <p:sp>
              <p:nvSpPr>
                <p:cNvPr id="35" name="işlíḍé"/>
                <p:cNvSpPr/>
                <p:nvPr/>
              </p:nvSpPr>
              <p:spPr bwMode="auto">
                <a:xfrm>
                  <a:off x="2600956" y="771525"/>
                  <a:ext cx="22701" cy="1354629"/>
                </a:xfrm>
                <a:prstGeom prst="rect">
                  <a:avLst/>
                </a:prstGeom>
                <a:solidFill>
                  <a:srgbClr val="212123"/>
                </a:solidFill>
                <a:ln>
                  <a:noFill/>
                </a:ln>
              </p:spPr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sz="1350">
                    <a:latin typeface="+mn-lt"/>
                    <a:ea typeface="+mn-ea"/>
                  </a:endParaRPr>
                </a:p>
              </p:txBody>
            </p:sp>
            <p:sp>
              <p:nvSpPr>
                <p:cNvPr id="36" name="ïṥlîḋè"/>
                <p:cNvSpPr/>
                <p:nvPr/>
              </p:nvSpPr>
              <p:spPr bwMode="auto">
                <a:xfrm>
                  <a:off x="2464738" y="2489407"/>
                  <a:ext cx="302706" cy="370823"/>
                </a:xfrm>
                <a:custGeom>
                  <a:avLst/>
                  <a:gdLst>
                    <a:gd name="T0" fmla="*/ 176 w 204"/>
                    <a:gd name="T1" fmla="*/ 125 h 249"/>
                    <a:gd name="T2" fmla="*/ 201 w 204"/>
                    <a:gd name="T3" fmla="*/ 88 h 249"/>
                    <a:gd name="T4" fmla="*/ 169 w 204"/>
                    <a:gd name="T5" fmla="*/ 55 h 249"/>
                    <a:gd name="T6" fmla="*/ 131 w 204"/>
                    <a:gd name="T7" fmla="*/ 80 h 249"/>
                    <a:gd name="T8" fmla="*/ 130 w 204"/>
                    <a:gd name="T9" fmla="*/ 50 h 249"/>
                    <a:gd name="T10" fmla="*/ 130 w 204"/>
                    <a:gd name="T11" fmla="*/ 24 h 249"/>
                    <a:gd name="T12" fmla="*/ 87 w 204"/>
                    <a:gd name="T13" fmla="*/ 8 h 249"/>
                    <a:gd name="T14" fmla="*/ 71 w 204"/>
                    <a:gd name="T15" fmla="*/ 50 h 249"/>
                    <a:gd name="T16" fmla="*/ 70 w 204"/>
                    <a:gd name="T17" fmla="*/ 80 h 249"/>
                    <a:gd name="T18" fmla="*/ 32 w 204"/>
                    <a:gd name="T19" fmla="*/ 55 h 249"/>
                    <a:gd name="T20" fmla="*/ 0 w 204"/>
                    <a:gd name="T21" fmla="*/ 88 h 249"/>
                    <a:gd name="T22" fmla="*/ 25 w 204"/>
                    <a:gd name="T23" fmla="*/ 125 h 249"/>
                    <a:gd name="T24" fmla="*/ 0 w 204"/>
                    <a:gd name="T25" fmla="*/ 163 h 249"/>
                    <a:gd name="T26" fmla="*/ 32 w 204"/>
                    <a:gd name="T27" fmla="*/ 195 h 249"/>
                    <a:gd name="T28" fmla="*/ 70 w 204"/>
                    <a:gd name="T29" fmla="*/ 171 h 249"/>
                    <a:gd name="T30" fmla="*/ 71 w 204"/>
                    <a:gd name="T31" fmla="*/ 200 h 249"/>
                    <a:gd name="T32" fmla="*/ 87 w 204"/>
                    <a:gd name="T33" fmla="*/ 243 h 249"/>
                    <a:gd name="T34" fmla="*/ 114 w 204"/>
                    <a:gd name="T35" fmla="*/ 243 h 249"/>
                    <a:gd name="T36" fmla="*/ 135 w 204"/>
                    <a:gd name="T37" fmla="*/ 214 h 249"/>
                    <a:gd name="T38" fmla="*/ 116 w 204"/>
                    <a:gd name="T39" fmla="*/ 186 h 249"/>
                    <a:gd name="T40" fmla="*/ 146 w 204"/>
                    <a:gd name="T41" fmla="*/ 186 h 249"/>
                    <a:gd name="T42" fmla="*/ 192 w 204"/>
                    <a:gd name="T43" fmla="*/ 186 h 249"/>
                    <a:gd name="T44" fmla="*/ 176 w 204"/>
                    <a:gd name="T45" fmla="*/ 125 h 249"/>
                    <a:gd name="T46" fmla="*/ 131 w 204"/>
                    <a:gd name="T47" fmla="*/ 110 h 249"/>
                    <a:gd name="T48" fmla="*/ 131 w 204"/>
                    <a:gd name="T49" fmla="*/ 141 h 249"/>
                    <a:gd name="T50" fmla="*/ 101 w 204"/>
                    <a:gd name="T51" fmla="*/ 110 h 249"/>
                    <a:gd name="T52" fmla="*/ 101 w 204"/>
                    <a:gd name="T53" fmla="*/ 80 h 249"/>
                    <a:gd name="T54" fmla="*/ 101 w 204"/>
                    <a:gd name="T55" fmla="*/ 110 h 249"/>
                    <a:gd name="T56" fmla="*/ 70 w 204"/>
                    <a:gd name="T57" fmla="*/ 141 h 249"/>
                    <a:gd name="T58" fmla="*/ 70 w 204"/>
                    <a:gd name="T59" fmla="*/ 110 h 249"/>
                    <a:gd name="T60" fmla="*/ 85 w 204"/>
                    <a:gd name="T61" fmla="*/ 156 h 249"/>
                    <a:gd name="T62" fmla="*/ 116 w 204"/>
                    <a:gd name="T63" fmla="*/ 156 h 249"/>
                    <a:gd name="T64" fmla="*/ 85 w 204"/>
                    <a:gd name="T65" fmla="*/ 156 h 249"/>
                    <a:gd name="T66" fmla="*/ 177 w 204"/>
                    <a:gd name="T67" fmla="*/ 80 h 249"/>
                    <a:gd name="T68" fmla="*/ 177 w 204"/>
                    <a:gd name="T69" fmla="*/ 95 h 249"/>
                    <a:gd name="T70" fmla="*/ 146 w 204"/>
                    <a:gd name="T71" fmla="*/ 95 h 249"/>
                    <a:gd name="T72" fmla="*/ 88 w 204"/>
                    <a:gd name="T73" fmla="*/ 37 h 249"/>
                    <a:gd name="T74" fmla="*/ 113 w 204"/>
                    <a:gd name="T75" fmla="*/ 37 h 249"/>
                    <a:gd name="T76" fmla="*/ 88 w 204"/>
                    <a:gd name="T77" fmla="*/ 37 h 249"/>
                    <a:gd name="T78" fmla="*/ 21 w 204"/>
                    <a:gd name="T79" fmla="*/ 88 h 249"/>
                    <a:gd name="T80" fmla="*/ 32 w 204"/>
                    <a:gd name="T81" fmla="*/ 77 h 249"/>
                    <a:gd name="T82" fmla="*/ 55 w 204"/>
                    <a:gd name="T83" fmla="*/ 95 h 249"/>
                    <a:gd name="T84" fmla="*/ 25 w 204"/>
                    <a:gd name="T85" fmla="*/ 95 h 249"/>
                    <a:gd name="T86" fmla="*/ 25 w 204"/>
                    <a:gd name="T87" fmla="*/ 171 h 249"/>
                    <a:gd name="T88" fmla="*/ 25 w 204"/>
                    <a:gd name="T89" fmla="*/ 156 h 249"/>
                    <a:gd name="T90" fmla="*/ 55 w 204"/>
                    <a:gd name="T91" fmla="*/ 156 h 249"/>
                    <a:gd name="T92" fmla="*/ 113 w 204"/>
                    <a:gd name="T93" fmla="*/ 214 h 249"/>
                    <a:gd name="T94" fmla="*/ 88 w 204"/>
                    <a:gd name="T95" fmla="*/ 214 h 249"/>
                    <a:gd name="T96" fmla="*/ 113 w 204"/>
                    <a:gd name="T97" fmla="*/ 214 h 249"/>
                    <a:gd name="T98" fmla="*/ 161 w 204"/>
                    <a:gd name="T99" fmla="*/ 171 h 249"/>
                    <a:gd name="T100" fmla="*/ 161 w 204"/>
                    <a:gd name="T101" fmla="*/ 140 h 249"/>
                    <a:gd name="T102" fmla="*/ 176 w 204"/>
                    <a:gd name="T103" fmla="*/ 171 h 24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204" h="249">
                      <a:moveTo>
                        <a:pt x="176" y="125"/>
                      </a:moveTo>
                      <a:cubicBezTo>
                        <a:pt x="176" y="125"/>
                        <a:pt x="176" y="125"/>
                        <a:pt x="176" y="125"/>
                      </a:cubicBezTo>
                      <a:cubicBezTo>
                        <a:pt x="192" y="110"/>
                        <a:pt x="192" y="110"/>
                        <a:pt x="192" y="110"/>
                      </a:cubicBezTo>
                      <a:cubicBezTo>
                        <a:pt x="198" y="104"/>
                        <a:pt x="201" y="96"/>
                        <a:pt x="201" y="88"/>
                      </a:cubicBezTo>
                      <a:cubicBezTo>
                        <a:pt x="201" y="79"/>
                        <a:pt x="198" y="71"/>
                        <a:pt x="191" y="65"/>
                      </a:cubicBezTo>
                      <a:cubicBezTo>
                        <a:pt x="185" y="59"/>
                        <a:pt x="177" y="55"/>
                        <a:pt x="169" y="55"/>
                      </a:cubicBezTo>
                      <a:cubicBezTo>
                        <a:pt x="160" y="55"/>
                        <a:pt x="152" y="59"/>
                        <a:pt x="146" y="65"/>
                      </a:cubicBezTo>
                      <a:cubicBezTo>
                        <a:pt x="131" y="80"/>
                        <a:pt x="131" y="80"/>
                        <a:pt x="131" y="80"/>
                      </a:cubicBezTo>
                      <a:cubicBezTo>
                        <a:pt x="116" y="65"/>
                        <a:pt x="116" y="65"/>
                        <a:pt x="116" y="65"/>
                      </a:cubicBezTo>
                      <a:cubicBezTo>
                        <a:pt x="130" y="50"/>
                        <a:pt x="130" y="50"/>
                        <a:pt x="130" y="50"/>
                      </a:cubicBezTo>
                      <a:cubicBezTo>
                        <a:pt x="134" y="47"/>
                        <a:pt x="135" y="42"/>
                        <a:pt x="135" y="37"/>
                      </a:cubicBezTo>
                      <a:cubicBezTo>
                        <a:pt x="135" y="32"/>
                        <a:pt x="134" y="27"/>
                        <a:pt x="130" y="24"/>
                      </a:cubicBezTo>
                      <a:cubicBezTo>
                        <a:pt x="114" y="8"/>
                        <a:pt x="114" y="8"/>
                        <a:pt x="114" y="8"/>
                      </a:cubicBezTo>
                      <a:cubicBezTo>
                        <a:pt x="107" y="0"/>
                        <a:pt x="94" y="0"/>
                        <a:pt x="87" y="8"/>
                      </a:cubicBezTo>
                      <a:cubicBezTo>
                        <a:pt x="71" y="24"/>
                        <a:pt x="71" y="24"/>
                        <a:pt x="71" y="24"/>
                      </a:cubicBezTo>
                      <a:cubicBezTo>
                        <a:pt x="64" y="31"/>
                        <a:pt x="64" y="43"/>
                        <a:pt x="71" y="50"/>
                      </a:cubicBezTo>
                      <a:cubicBezTo>
                        <a:pt x="86" y="65"/>
                        <a:pt x="86" y="65"/>
                        <a:pt x="86" y="65"/>
                      </a:cubicBezTo>
                      <a:cubicBezTo>
                        <a:pt x="70" y="80"/>
                        <a:pt x="70" y="80"/>
                        <a:pt x="70" y="80"/>
                      </a:cubicBezTo>
                      <a:cubicBezTo>
                        <a:pt x="55" y="65"/>
                        <a:pt x="55" y="65"/>
                        <a:pt x="55" y="65"/>
                      </a:cubicBezTo>
                      <a:cubicBezTo>
                        <a:pt x="49" y="59"/>
                        <a:pt x="41" y="55"/>
                        <a:pt x="32" y="55"/>
                      </a:cubicBezTo>
                      <a:cubicBezTo>
                        <a:pt x="24" y="55"/>
                        <a:pt x="16" y="59"/>
                        <a:pt x="9" y="65"/>
                      </a:cubicBezTo>
                      <a:cubicBezTo>
                        <a:pt x="3" y="71"/>
                        <a:pt x="0" y="79"/>
                        <a:pt x="0" y="88"/>
                      </a:cubicBezTo>
                      <a:cubicBezTo>
                        <a:pt x="0" y="96"/>
                        <a:pt x="3" y="104"/>
                        <a:pt x="9" y="110"/>
                      </a:cubicBezTo>
                      <a:cubicBezTo>
                        <a:pt x="25" y="125"/>
                        <a:pt x="25" y="125"/>
                        <a:pt x="25" y="125"/>
                      </a:cubicBezTo>
                      <a:cubicBezTo>
                        <a:pt x="9" y="141"/>
                        <a:pt x="9" y="141"/>
                        <a:pt x="9" y="141"/>
                      </a:cubicBezTo>
                      <a:cubicBezTo>
                        <a:pt x="3" y="147"/>
                        <a:pt x="0" y="155"/>
                        <a:pt x="0" y="163"/>
                      </a:cubicBezTo>
                      <a:cubicBezTo>
                        <a:pt x="0" y="172"/>
                        <a:pt x="3" y="180"/>
                        <a:pt x="10" y="186"/>
                      </a:cubicBezTo>
                      <a:cubicBezTo>
                        <a:pt x="16" y="192"/>
                        <a:pt x="24" y="195"/>
                        <a:pt x="32" y="195"/>
                      </a:cubicBezTo>
                      <a:cubicBezTo>
                        <a:pt x="41" y="195"/>
                        <a:pt x="49" y="192"/>
                        <a:pt x="55" y="186"/>
                      </a:cubicBezTo>
                      <a:cubicBezTo>
                        <a:pt x="70" y="171"/>
                        <a:pt x="70" y="171"/>
                        <a:pt x="70" y="171"/>
                      </a:cubicBezTo>
                      <a:cubicBezTo>
                        <a:pt x="86" y="186"/>
                        <a:pt x="86" y="186"/>
                        <a:pt x="86" y="186"/>
                      </a:cubicBezTo>
                      <a:cubicBezTo>
                        <a:pt x="71" y="200"/>
                        <a:pt x="71" y="200"/>
                        <a:pt x="71" y="200"/>
                      </a:cubicBezTo>
                      <a:cubicBezTo>
                        <a:pt x="64" y="208"/>
                        <a:pt x="64" y="220"/>
                        <a:pt x="71" y="227"/>
                      </a:cubicBezTo>
                      <a:cubicBezTo>
                        <a:pt x="87" y="243"/>
                        <a:pt x="87" y="243"/>
                        <a:pt x="87" y="243"/>
                      </a:cubicBezTo>
                      <a:cubicBezTo>
                        <a:pt x="91" y="247"/>
                        <a:pt x="96" y="249"/>
                        <a:pt x="101" y="249"/>
                      </a:cubicBezTo>
                      <a:cubicBezTo>
                        <a:pt x="106" y="249"/>
                        <a:pt x="110" y="247"/>
                        <a:pt x="114" y="243"/>
                      </a:cubicBezTo>
                      <a:cubicBezTo>
                        <a:pt x="130" y="227"/>
                        <a:pt x="130" y="227"/>
                        <a:pt x="130" y="227"/>
                      </a:cubicBezTo>
                      <a:cubicBezTo>
                        <a:pt x="134" y="224"/>
                        <a:pt x="135" y="219"/>
                        <a:pt x="135" y="214"/>
                      </a:cubicBezTo>
                      <a:cubicBezTo>
                        <a:pt x="135" y="209"/>
                        <a:pt x="134" y="204"/>
                        <a:pt x="130" y="200"/>
                      </a:cubicBezTo>
                      <a:cubicBezTo>
                        <a:pt x="116" y="186"/>
                        <a:pt x="116" y="186"/>
                        <a:pt x="116" y="186"/>
                      </a:cubicBezTo>
                      <a:cubicBezTo>
                        <a:pt x="131" y="171"/>
                        <a:pt x="131" y="171"/>
                        <a:pt x="131" y="171"/>
                      </a:cubicBezTo>
                      <a:cubicBezTo>
                        <a:pt x="146" y="186"/>
                        <a:pt x="146" y="186"/>
                        <a:pt x="146" y="186"/>
                      </a:cubicBezTo>
                      <a:cubicBezTo>
                        <a:pt x="152" y="192"/>
                        <a:pt x="161" y="195"/>
                        <a:pt x="169" y="195"/>
                      </a:cubicBezTo>
                      <a:cubicBezTo>
                        <a:pt x="177" y="195"/>
                        <a:pt x="185" y="192"/>
                        <a:pt x="192" y="186"/>
                      </a:cubicBezTo>
                      <a:cubicBezTo>
                        <a:pt x="204" y="173"/>
                        <a:pt x="204" y="153"/>
                        <a:pt x="192" y="141"/>
                      </a:cubicBezTo>
                      <a:lnTo>
                        <a:pt x="176" y="125"/>
                      </a:lnTo>
                      <a:close/>
                      <a:moveTo>
                        <a:pt x="116" y="125"/>
                      </a:moveTo>
                      <a:cubicBezTo>
                        <a:pt x="131" y="110"/>
                        <a:pt x="131" y="110"/>
                        <a:pt x="131" y="110"/>
                      </a:cubicBezTo>
                      <a:cubicBezTo>
                        <a:pt x="146" y="125"/>
                        <a:pt x="146" y="125"/>
                        <a:pt x="146" y="125"/>
                      </a:cubicBezTo>
                      <a:cubicBezTo>
                        <a:pt x="131" y="141"/>
                        <a:pt x="131" y="141"/>
                        <a:pt x="131" y="141"/>
                      </a:cubicBezTo>
                      <a:lnTo>
                        <a:pt x="116" y="125"/>
                      </a:lnTo>
                      <a:close/>
                      <a:moveTo>
                        <a:pt x="101" y="110"/>
                      </a:moveTo>
                      <a:cubicBezTo>
                        <a:pt x="85" y="95"/>
                        <a:pt x="85" y="95"/>
                        <a:pt x="85" y="95"/>
                      </a:cubicBezTo>
                      <a:cubicBezTo>
                        <a:pt x="101" y="80"/>
                        <a:pt x="101" y="80"/>
                        <a:pt x="101" y="80"/>
                      </a:cubicBezTo>
                      <a:cubicBezTo>
                        <a:pt x="116" y="95"/>
                        <a:pt x="116" y="95"/>
                        <a:pt x="116" y="95"/>
                      </a:cubicBezTo>
                      <a:lnTo>
                        <a:pt x="101" y="110"/>
                      </a:lnTo>
                      <a:close/>
                      <a:moveTo>
                        <a:pt x="86" y="125"/>
                      </a:moveTo>
                      <a:cubicBezTo>
                        <a:pt x="70" y="141"/>
                        <a:pt x="70" y="141"/>
                        <a:pt x="70" y="141"/>
                      </a:cubicBezTo>
                      <a:cubicBezTo>
                        <a:pt x="55" y="125"/>
                        <a:pt x="55" y="125"/>
                        <a:pt x="55" y="125"/>
                      </a:cubicBezTo>
                      <a:cubicBezTo>
                        <a:pt x="70" y="110"/>
                        <a:pt x="70" y="110"/>
                        <a:pt x="70" y="110"/>
                      </a:cubicBezTo>
                      <a:lnTo>
                        <a:pt x="86" y="125"/>
                      </a:lnTo>
                      <a:close/>
                      <a:moveTo>
                        <a:pt x="85" y="156"/>
                      </a:moveTo>
                      <a:cubicBezTo>
                        <a:pt x="101" y="140"/>
                        <a:pt x="101" y="140"/>
                        <a:pt x="101" y="140"/>
                      </a:cubicBezTo>
                      <a:cubicBezTo>
                        <a:pt x="116" y="156"/>
                        <a:pt x="116" y="156"/>
                        <a:pt x="116" y="156"/>
                      </a:cubicBezTo>
                      <a:cubicBezTo>
                        <a:pt x="101" y="171"/>
                        <a:pt x="101" y="171"/>
                        <a:pt x="101" y="171"/>
                      </a:cubicBezTo>
                      <a:lnTo>
                        <a:pt x="85" y="156"/>
                      </a:lnTo>
                      <a:close/>
                      <a:moveTo>
                        <a:pt x="161" y="80"/>
                      </a:moveTo>
                      <a:cubicBezTo>
                        <a:pt x="165" y="76"/>
                        <a:pt x="172" y="75"/>
                        <a:pt x="177" y="80"/>
                      </a:cubicBezTo>
                      <a:cubicBezTo>
                        <a:pt x="179" y="82"/>
                        <a:pt x="180" y="85"/>
                        <a:pt x="180" y="88"/>
                      </a:cubicBezTo>
                      <a:cubicBezTo>
                        <a:pt x="180" y="90"/>
                        <a:pt x="179" y="93"/>
                        <a:pt x="177" y="95"/>
                      </a:cubicBezTo>
                      <a:cubicBezTo>
                        <a:pt x="161" y="110"/>
                        <a:pt x="161" y="110"/>
                        <a:pt x="161" y="110"/>
                      </a:cubicBezTo>
                      <a:cubicBezTo>
                        <a:pt x="146" y="95"/>
                        <a:pt x="146" y="95"/>
                        <a:pt x="146" y="95"/>
                      </a:cubicBezTo>
                      <a:lnTo>
                        <a:pt x="161" y="80"/>
                      </a:lnTo>
                      <a:close/>
                      <a:moveTo>
                        <a:pt x="88" y="37"/>
                      </a:moveTo>
                      <a:cubicBezTo>
                        <a:pt x="101" y="24"/>
                        <a:pt x="101" y="24"/>
                        <a:pt x="101" y="24"/>
                      </a:cubicBezTo>
                      <a:cubicBezTo>
                        <a:pt x="113" y="37"/>
                        <a:pt x="113" y="37"/>
                        <a:pt x="113" y="37"/>
                      </a:cubicBezTo>
                      <a:cubicBezTo>
                        <a:pt x="101" y="50"/>
                        <a:pt x="101" y="50"/>
                        <a:pt x="101" y="50"/>
                      </a:cubicBezTo>
                      <a:lnTo>
                        <a:pt x="88" y="37"/>
                      </a:lnTo>
                      <a:close/>
                      <a:moveTo>
                        <a:pt x="25" y="95"/>
                      </a:moveTo>
                      <a:cubicBezTo>
                        <a:pt x="23" y="93"/>
                        <a:pt x="21" y="90"/>
                        <a:pt x="21" y="88"/>
                      </a:cubicBezTo>
                      <a:cubicBezTo>
                        <a:pt x="21" y="85"/>
                        <a:pt x="23" y="82"/>
                        <a:pt x="25" y="80"/>
                      </a:cubicBezTo>
                      <a:cubicBezTo>
                        <a:pt x="27" y="78"/>
                        <a:pt x="30" y="77"/>
                        <a:pt x="32" y="77"/>
                      </a:cubicBezTo>
                      <a:cubicBezTo>
                        <a:pt x="35" y="77"/>
                        <a:pt x="38" y="78"/>
                        <a:pt x="40" y="80"/>
                      </a:cubicBezTo>
                      <a:cubicBezTo>
                        <a:pt x="55" y="95"/>
                        <a:pt x="55" y="95"/>
                        <a:pt x="55" y="95"/>
                      </a:cubicBezTo>
                      <a:cubicBezTo>
                        <a:pt x="40" y="110"/>
                        <a:pt x="40" y="110"/>
                        <a:pt x="40" y="110"/>
                      </a:cubicBezTo>
                      <a:lnTo>
                        <a:pt x="25" y="95"/>
                      </a:lnTo>
                      <a:close/>
                      <a:moveTo>
                        <a:pt x="40" y="171"/>
                      </a:moveTo>
                      <a:cubicBezTo>
                        <a:pt x="36" y="175"/>
                        <a:pt x="29" y="175"/>
                        <a:pt x="25" y="171"/>
                      </a:cubicBezTo>
                      <a:cubicBezTo>
                        <a:pt x="23" y="169"/>
                        <a:pt x="21" y="166"/>
                        <a:pt x="21" y="163"/>
                      </a:cubicBezTo>
                      <a:cubicBezTo>
                        <a:pt x="21" y="160"/>
                        <a:pt x="23" y="158"/>
                        <a:pt x="25" y="156"/>
                      </a:cubicBezTo>
                      <a:cubicBezTo>
                        <a:pt x="40" y="140"/>
                        <a:pt x="40" y="140"/>
                        <a:pt x="40" y="140"/>
                      </a:cubicBezTo>
                      <a:cubicBezTo>
                        <a:pt x="55" y="156"/>
                        <a:pt x="55" y="156"/>
                        <a:pt x="55" y="156"/>
                      </a:cubicBezTo>
                      <a:lnTo>
                        <a:pt x="40" y="171"/>
                      </a:lnTo>
                      <a:close/>
                      <a:moveTo>
                        <a:pt x="113" y="214"/>
                      </a:moveTo>
                      <a:cubicBezTo>
                        <a:pt x="101" y="226"/>
                        <a:pt x="101" y="226"/>
                        <a:pt x="101" y="226"/>
                      </a:cubicBezTo>
                      <a:cubicBezTo>
                        <a:pt x="88" y="214"/>
                        <a:pt x="88" y="214"/>
                        <a:pt x="88" y="214"/>
                      </a:cubicBezTo>
                      <a:cubicBezTo>
                        <a:pt x="101" y="201"/>
                        <a:pt x="101" y="201"/>
                        <a:pt x="101" y="201"/>
                      </a:cubicBezTo>
                      <a:lnTo>
                        <a:pt x="113" y="214"/>
                      </a:lnTo>
                      <a:close/>
                      <a:moveTo>
                        <a:pt x="176" y="171"/>
                      </a:moveTo>
                      <a:cubicBezTo>
                        <a:pt x="172" y="175"/>
                        <a:pt x="165" y="175"/>
                        <a:pt x="161" y="171"/>
                      </a:cubicBezTo>
                      <a:cubicBezTo>
                        <a:pt x="146" y="156"/>
                        <a:pt x="146" y="156"/>
                        <a:pt x="146" y="156"/>
                      </a:cubicBezTo>
                      <a:cubicBezTo>
                        <a:pt x="161" y="140"/>
                        <a:pt x="161" y="140"/>
                        <a:pt x="161" y="140"/>
                      </a:cubicBezTo>
                      <a:cubicBezTo>
                        <a:pt x="177" y="156"/>
                        <a:pt x="177" y="156"/>
                        <a:pt x="177" y="156"/>
                      </a:cubicBezTo>
                      <a:cubicBezTo>
                        <a:pt x="181" y="160"/>
                        <a:pt x="181" y="167"/>
                        <a:pt x="176" y="171"/>
                      </a:cubicBezTo>
                      <a:close/>
                    </a:path>
                  </a:pathLst>
                </a:custGeom>
                <a:solidFill>
                  <a:srgbClr val="EEE8E0"/>
                </a:solidFill>
                <a:ln>
                  <a:noFill/>
                </a:ln>
              </p:spPr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sz="1350">
                    <a:latin typeface="+mn-lt"/>
                    <a:ea typeface="+mn-ea"/>
                  </a:endParaRPr>
                </a:p>
              </p:txBody>
            </p:sp>
            <p:sp>
              <p:nvSpPr>
                <p:cNvPr id="37" name="ïṥḷîḍe"/>
                <p:cNvSpPr/>
                <p:nvPr/>
              </p:nvSpPr>
              <p:spPr bwMode="auto">
                <a:xfrm>
                  <a:off x="2472303" y="2504542"/>
                  <a:ext cx="287571" cy="348117"/>
                </a:xfrm>
                <a:custGeom>
                  <a:avLst/>
                  <a:gdLst>
                    <a:gd name="T0" fmla="*/ 182 w 190"/>
                    <a:gd name="T1" fmla="*/ 98 h 235"/>
                    <a:gd name="T2" fmla="*/ 182 w 190"/>
                    <a:gd name="T3" fmla="*/ 136 h 235"/>
                    <a:gd name="T4" fmla="*/ 182 w 190"/>
                    <a:gd name="T5" fmla="*/ 174 h 235"/>
                    <a:gd name="T6" fmla="*/ 144 w 190"/>
                    <a:gd name="T7" fmla="*/ 174 h 235"/>
                    <a:gd name="T8" fmla="*/ 102 w 190"/>
                    <a:gd name="T9" fmla="*/ 178 h 235"/>
                    <a:gd name="T10" fmla="*/ 124 w 190"/>
                    <a:gd name="T11" fmla="*/ 206 h 235"/>
                    <a:gd name="T12" fmla="*/ 104 w 190"/>
                    <a:gd name="T13" fmla="*/ 231 h 235"/>
                    <a:gd name="T14" fmla="*/ 85 w 190"/>
                    <a:gd name="T15" fmla="*/ 231 h 235"/>
                    <a:gd name="T16" fmla="*/ 65 w 190"/>
                    <a:gd name="T17" fmla="*/ 206 h 235"/>
                    <a:gd name="T18" fmla="*/ 87 w 190"/>
                    <a:gd name="T19" fmla="*/ 178 h 235"/>
                    <a:gd name="T20" fmla="*/ 45 w 190"/>
                    <a:gd name="T21" fmla="*/ 174 h 235"/>
                    <a:gd name="T22" fmla="*/ 8 w 190"/>
                    <a:gd name="T23" fmla="*/ 174 h 235"/>
                    <a:gd name="T24" fmla="*/ 7 w 190"/>
                    <a:gd name="T25" fmla="*/ 136 h 235"/>
                    <a:gd name="T26" fmla="*/ 7 w 190"/>
                    <a:gd name="T27" fmla="*/ 98 h 235"/>
                    <a:gd name="T28" fmla="*/ 7 w 190"/>
                    <a:gd name="T29" fmla="*/ 61 h 235"/>
                    <a:gd name="T30" fmla="*/ 45 w 190"/>
                    <a:gd name="T31" fmla="*/ 60 h 235"/>
                    <a:gd name="T32" fmla="*/ 87 w 190"/>
                    <a:gd name="T33" fmla="*/ 57 h 235"/>
                    <a:gd name="T34" fmla="*/ 65 w 190"/>
                    <a:gd name="T35" fmla="*/ 29 h 235"/>
                    <a:gd name="T36" fmla="*/ 85 w 190"/>
                    <a:gd name="T37" fmla="*/ 3 h 235"/>
                    <a:gd name="T38" fmla="*/ 104 w 190"/>
                    <a:gd name="T39" fmla="*/ 3 h 235"/>
                    <a:gd name="T40" fmla="*/ 124 w 190"/>
                    <a:gd name="T41" fmla="*/ 29 h 235"/>
                    <a:gd name="T42" fmla="*/ 102 w 190"/>
                    <a:gd name="T43" fmla="*/ 57 h 235"/>
                    <a:gd name="T44" fmla="*/ 144 w 190"/>
                    <a:gd name="T45" fmla="*/ 60 h 235"/>
                    <a:gd name="T46" fmla="*/ 182 w 190"/>
                    <a:gd name="T47" fmla="*/ 60 h 235"/>
                    <a:gd name="T48" fmla="*/ 155 w 190"/>
                    <a:gd name="T49" fmla="*/ 110 h 235"/>
                    <a:gd name="T50" fmla="*/ 179 w 190"/>
                    <a:gd name="T51" fmla="*/ 80 h 235"/>
                    <a:gd name="T52" fmla="*/ 163 w 190"/>
                    <a:gd name="T53" fmla="*/ 63 h 235"/>
                    <a:gd name="T54" fmla="*/ 132 w 190"/>
                    <a:gd name="T55" fmla="*/ 87 h 235"/>
                    <a:gd name="T56" fmla="*/ 152 w 190"/>
                    <a:gd name="T57" fmla="*/ 167 h 235"/>
                    <a:gd name="T58" fmla="*/ 179 w 190"/>
                    <a:gd name="T59" fmla="*/ 155 h 235"/>
                    <a:gd name="T60" fmla="*/ 155 w 190"/>
                    <a:gd name="T61" fmla="*/ 125 h 235"/>
                    <a:gd name="T62" fmla="*/ 152 w 190"/>
                    <a:gd name="T63" fmla="*/ 167 h 235"/>
                    <a:gd name="T64" fmla="*/ 148 w 190"/>
                    <a:gd name="T65" fmla="*/ 117 h 235"/>
                    <a:gd name="T66" fmla="*/ 102 w 190"/>
                    <a:gd name="T67" fmla="*/ 117 h 235"/>
                    <a:gd name="T68" fmla="*/ 95 w 190"/>
                    <a:gd name="T69" fmla="*/ 110 h 235"/>
                    <a:gd name="T70" fmla="*/ 95 w 190"/>
                    <a:gd name="T71" fmla="*/ 64 h 235"/>
                    <a:gd name="T72" fmla="*/ 95 w 190"/>
                    <a:gd name="T73" fmla="*/ 110 h 235"/>
                    <a:gd name="T74" fmla="*/ 118 w 190"/>
                    <a:gd name="T75" fmla="*/ 148 h 235"/>
                    <a:gd name="T76" fmla="*/ 72 w 190"/>
                    <a:gd name="T77" fmla="*/ 148 h 235"/>
                    <a:gd name="T78" fmla="*/ 95 w 190"/>
                    <a:gd name="T79" fmla="*/ 49 h 235"/>
                    <a:gd name="T80" fmla="*/ 95 w 190"/>
                    <a:gd name="T81" fmla="*/ 9 h 235"/>
                    <a:gd name="T82" fmla="*/ 95 w 190"/>
                    <a:gd name="T83" fmla="*/ 49 h 235"/>
                    <a:gd name="T84" fmla="*/ 115 w 190"/>
                    <a:gd name="T85" fmla="*/ 206 h 235"/>
                    <a:gd name="T86" fmla="*/ 74 w 190"/>
                    <a:gd name="T87" fmla="*/ 206 h 235"/>
                    <a:gd name="T88" fmla="*/ 64 w 190"/>
                    <a:gd name="T89" fmla="*/ 140 h 235"/>
                    <a:gd name="T90" fmla="*/ 64 w 190"/>
                    <a:gd name="T91" fmla="*/ 94 h 235"/>
                    <a:gd name="T92" fmla="*/ 64 w 190"/>
                    <a:gd name="T93" fmla="*/ 140 h 235"/>
                    <a:gd name="T94" fmla="*/ 15 w 190"/>
                    <a:gd name="T95" fmla="*/ 91 h 235"/>
                    <a:gd name="T96" fmla="*/ 57 w 190"/>
                    <a:gd name="T97" fmla="*/ 87 h 235"/>
                    <a:gd name="T98" fmla="*/ 26 w 190"/>
                    <a:gd name="T99" fmla="*/ 63 h 235"/>
                    <a:gd name="T100" fmla="*/ 10 w 190"/>
                    <a:gd name="T101" fmla="*/ 80 h 235"/>
                    <a:gd name="T102" fmla="*/ 15 w 190"/>
                    <a:gd name="T103" fmla="*/ 167 h 235"/>
                    <a:gd name="T104" fmla="*/ 38 w 190"/>
                    <a:gd name="T105" fmla="*/ 167 h 235"/>
                    <a:gd name="T106" fmla="*/ 34 w 190"/>
                    <a:gd name="T107" fmla="*/ 125 h 235"/>
                    <a:gd name="T108" fmla="*/ 10 w 190"/>
                    <a:gd name="T109" fmla="*/ 155 h 2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</a:cxnLst>
                  <a:rect l="0" t="0" r="r" b="b"/>
                  <a:pathLst>
                    <a:path w="190" h="235">
                      <a:moveTo>
                        <a:pt x="190" y="80"/>
                      </a:moveTo>
                      <a:cubicBezTo>
                        <a:pt x="190" y="87"/>
                        <a:pt x="187" y="93"/>
                        <a:pt x="182" y="98"/>
                      </a:cubicBezTo>
                      <a:cubicBezTo>
                        <a:pt x="163" y="117"/>
                        <a:pt x="163" y="117"/>
                        <a:pt x="163" y="117"/>
                      </a:cubicBezTo>
                      <a:cubicBezTo>
                        <a:pt x="182" y="136"/>
                        <a:pt x="182" y="136"/>
                        <a:pt x="182" y="136"/>
                      </a:cubicBezTo>
                      <a:cubicBezTo>
                        <a:pt x="187" y="141"/>
                        <a:pt x="190" y="148"/>
                        <a:pt x="190" y="155"/>
                      </a:cubicBezTo>
                      <a:cubicBezTo>
                        <a:pt x="190" y="162"/>
                        <a:pt x="187" y="169"/>
                        <a:pt x="182" y="174"/>
                      </a:cubicBezTo>
                      <a:cubicBezTo>
                        <a:pt x="177" y="179"/>
                        <a:pt x="170" y="182"/>
                        <a:pt x="163" y="182"/>
                      </a:cubicBezTo>
                      <a:cubicBezTo>
                        <a:pt x="156" y="182"/>
                        <a:pt x="149" y="179"/>
                        <a:pt x="144" y="174"/>
                      </a:cubicBezTo>
                      <a:cubicBezTo>
                        <a:pt x="125" y="155"/>
                        <a:pt x="125" y="155"/>
                        <a:pt x="125" y="155"/>
                      </a:cubicBezTo>
                      <a:cubicBezTo>
                        <a:pt x="102" y="178"/>
                        <a:pt x="102" y="178"/>
                        <a:pt x="102" y="178"/>
                      </a:cubicBezTo>
                      <a:cubicBezTo>
                        <a:pt x="120" y="196"/>
                        <a:pt x="120" y="196"/>
                        <a:pt x="120" y="196"/>
                      </a:cubicBezTo>
                      <a:cubicBezTo>
                        <a:pt x="123" y="199"/>
                        <a:pt x="124" y="202"/>
                        <a:pt x="124" y="206"/>
                      </a:cubicBezTo>
                      <a:cubicBezTo>
                        <a:pt x="124" y="209"/>
                        <a:pt x="123" y="213"/>
                        <a:pt x="120" y="215"/>
                      </a:cubicBezTo>
                      <a:cubicBezTo>
                        <a:pt x="104" y="231"/>
                        <a:pt x="104" y="231"/>
                        <a:pt x="104" y="231"/>
                      </a:cubicBezTo>
                      <a:cubicBezTo>
                        <a:pt x="102" y="234"/>
                        <a:pt x="98" y="235"/>
                        <a:pt x="95" y="235"/>
                      </a:cubicBezTo>
                      <a:cubicBezTo>
                        <a:pt x="91" y="235"/>
                        <a:pt x="88" y="234"/>
                        <a:pt x="85" y="231"/>
                      </a:cubicBezTo>
                      <a:cubicBezTo>
                        <a:pt x="69" y="215"/>
                        <a:pt x="69" y="215"/>
                        <a:pt x="69" y="215"/>
                      </a:cubicBezTo>
                      <a:cubicBezTo>
                        <a:pt x="67" y="213"/>
                        <a:pt x="65" y="209"/>
                        <a:pt x="65" y="206"/>
                      </a:cubicBezTo>
                      <a:cubicBezTo>
                        <a:pt x="65" y="202"/>
                        <a:pt x="67" y="199"/>
                        <a:pt x="69" y="196"/>
                      </a:cubicBezTo>
                      <a:cubicBezTo>
                        <a:pt x="87" y="178"/>
                        <a:pt x="87" y="178"/>
                        <a:pt x="87" y="178"/>
                      </a:cubicBezTo>
                      <a:cubicBezTo>
                        <a:pt x="64" y="155"/>
                        <a:pt x="64" y="155"/>
                        <a:pt x="64" y="155"/>
                      </a:cubicBezTo>
                      <a:cubicBezTo>
                        <a:pt x="45" y="174"/>
                        <a:pt x="45" y="174"/>
                        <a:pt x="45" y="174"/>
                      </a:cubicBezTo>
                      <a:cubicBezTo>
                        <a:pt x="40" y="179"/>
                        <a:pt x="33" y="182"/>
                        <a:pt x="26" y="182"/>
                      </a:cubicBezTo>
                      <a:cubicBezTo>
                        <a:pt x="19" y="182"/>
                        <a:pt x="13" y="179"/>
                        <a:pt x="8" y="174"/>
                      </a:cubicBezTo>
                      <a:cubicBezTo>
                        <a:pt x="2" y="169"/>
                        <a:pt x="0" y="162"/>
                        <a:pt x="0" y="155"/>
                      </a:cubicBezTo>
                      <a:cubicBezTo>
                        <a:pt x="0" y="148"/>
                        <a:pt x="2" y="142"/>
                        <a:pt x="7" y="136"/>
                      </a:cubicBezTo>
                      <a:cubicBezTo>
                        <a:pt x="26" y="117"/>
                        <a:pt x="26" y="117"/>
                        <a:pt x="26" y="117"/>
                      </a:cubicBezTo>
                      <a:cubicBezTo>
                        <a:pt x="7" y="98"/>
                        <a:pt x="7" y="98"/>
                        <a:pt x="7" y="98"/>
                      </a:cubicBezTo>
                      <a:cubicBezTo>
                        <a:pt x="2" y="93"/>
                        <a:pt x="0" y="87"/>
                        <a:pt x="0" y="80"/>
                      </a:cubicBezTo>
                      <a:cubicBezTo>
                        <a:pt x="0" y="72"/>
                        <a:pt x="2" y="66"/>
                        <a:pt x="7" y="61"/>
                      </a:cubicBezTo>
                      <a:cubicBezTo>
                        <a:pt x="13" y="55"/>
                        <a:pt x="19" y="53"/>
                        <a:pt x="26" y="53"/>
                      </a:cubicBezTo>
                      <a:cubicBezTo>
                        <a:pt x="33" y="53"/>
                        <a:pt x="40" y="55"/>
                        <a:pt x="45" y="60"/>
                      </a:cubicBezTo>
                      <a:cubicBezTo>
                        <a:pt x="64" y="80"/>
                        <a:pt x="64" y="80"/>
                        <a:pt x="64" y="80"/>
                      </a:cubicBezTo>
                      <a:cubicBezTo>
                        <a:pt x="87" y="57"/>
                        <a:pt x="87" y="57"/>
                        <a:pt x="87" y="57"/>
                      </a:cubicBezTo>
                      <a:cubicBezTo>
                        <a:pt x="69" y="39"/>
                        <a:pt x="69" y="39"/>
                        <a:pt x="69" y="39"/>
                      </a:cubicBezTo>
                      <a:cubicBezTo>
                        <a:pt x="67" y="36"/>
                        <a:pt x="65" y="33"/>
                        <a:pt x="65" y="29"/>
                      </a:cubicBezTo>
                      <a:cubicBezTo>
                        <a:pt x="65" y="25"/>
                        <a:pt x="67" y="22"/>
                        <a:pt x="69" y="19"/>
                      </a:cubicBezTo>
                      <a:cubicBezTo>
                        <a:pt x="85" y="3"/>
                        <a:pt x="85" y="3"/>
                        <a:pt x="85" y="3"/>
                      </a:cubicBezTo>
                      <a:cubicBezTo>
                        <a:pt x="87" y="1"/>
                        <a:pt x="91" y="0"/>
                        <a:pt x="95" y="0"/>
                      </a:cubicBezTo>
                      <a:cubicBezTo>
                        <a:pt x="98" y="0"/>
                        <a:pt x="102" y="1"/>
                        <a:pt x="104" y="3"/>
                      </a:cubicBezTo>
                      <a:cubicBezTo>
                        <a:pt x="120" y="19"/>
                        <a:pt x="120" y="19"/>
                        <a:pt x="120" y="19"/>
                      </a:cubicBezTo>
                      <a:cubicBezTo>
                        <a:pt x="123" y="22"/>
                        <a:pt x="124" y="25"/>
                        <a:pt x="124" y="29"/>
                      </a:cubicBezTo>
                      <a:cubicBezTo>
                        <a:pt x="124" y="33"/>
                        <a:pt x="123" y="36"/>
                        <a:pt x="120" y="39"/>
                      </a:cubicBezTo>
                      <a:cubicBezTo>
                        <a:pt x="102" y="57"/>
                        <a:pt x="102" y="57"/>
                        <a:pt x="102" y="57"/>
                      </a:cubicBezTo>
                      <a:cubicBezTo>
                        <a:pt x="125" y="80"/>
                        <a:pt x="125" y="80"/>
                        <a:pt x="125" y="80"/>
                      </a:cubicBezTo>
                      <a:cubicBezTo>
                        <a:pt x="144" y="60"/>
                        <a:pt x="144" y="60"/>
                        <a:pt x="144" y="60"/>
                      </a:cubicBezTo>
                      <a:cubicBezTo>
                        <a:pt x="149" y="55"/>
                        <a:pt x="156" y="53"/>
                        <a:pt x="163" y="53"/>
                      </a:cubicBezTo>
                      <a:cubicBezTo>
                        <a:pt x="170" y="53"/>
                        <a:pt x="177" y="55"/>
                        <a:pt x="182" y="60"/>
                      </a:cubicBezTo>
                      <a:cubicBezTo>
                        <a:pt x="187" y="66"/>
                        <a:pt x="190" y="72"/>
                        <a:pt x="190" y="80"/>
                      </a:cubicBezTo>
                      <a:close/>
                      <a:moveTo>
                        <a:pt x="155" y="110"/>
                      </a:moveTo>
                      <a:cubicBezTo>
                        <a:pt x="174" y="91"/>
                        <a:pt x="174" y="91"/>
                        <a:pt x="174" y="91"/>
                      </a:cubicBezTo>
                      <a:cubicBezTo>
                        <a:pt x="177" y="88"/>
                        <a:pt x="179" y="84"/>
                        <a:pt x="179" y="80"/>
                      </a:cubicBezTo>
                      <a:cubicBezTo>
                        <a:pt x="179" y="75"/>
                        <a:pt x="177" y="71"/>
                        <a:pt x="174" y="68"/>
                      </a:cubicBezTo>
                      <a:cubicBezTo>
                        <a:pt x="171" y="65"/>
                        <a:pt x="167" y="63"/>
                        <a:pt x="163" y="63"/>
                      </a:cubicBezTo>
                      <a:cubicBezTo>
                        <a:pt x="159" y="63"/>
                        <a:pt x="155" y="65"/>
                        <a:pt x="152" y="68"/>
                      </a:cubicBezTo>
                      <a:cubicBezTo>
                        <a:pt x="132" y="87"/>
                        <a:pt x="132" y="87"/>
                        <a:pt x="132" y="87"/>
                      </a:cubicBezTo>
                      <a:lnTo>
                        <a:pt x="155" y="110"/>
                      </a:lnTo>
                      <a:close/>
                      <a:moveTo>
                        <a:pt x="152" y="167"/>
                      </a:moveTo>
                      <a:cubicBezTo>
                        <a:pt x="158" y="173"/>
                        <a:pt x="168" y="173"/>
                        <a:pt x="174" y="167"/>
                      </a:cubicBezTo>
                      <a:cubicBezTo>
                        <a:pt x="177" y="164"/>
                        <a:pt x="179" y="160"/>
                        <a:pt x="179" y="155"/>
                      </a:cubicBezTo>
                      <a:cubicBezTo>
                        <a:pt x="179" y="151"/>
                        <a:pt x="177" y="147"/>
                        <a:pt x="174" y="144"/>
                      </a:cubicBezTo>
                      <a:cubicBezTo>
                        <a:pt x="155" y="125"/>
                        <a:pt x="155" y="125"/>
                        <a:pt x="155" y="125"/>
                      </a:cubicBezTo>
                      <a:cubicBezTo>
                        <a:pt x="132" y="148"/>
                        <a:pt x="132" y="148"/>
                        <a:pt x="132" y="148"/>
                      </a:cubicBezTo>
                      <a:lnTo>
                        <a:pt x="152" y="167"/>
                      </a:lnTo>
                      <a:close/>
                      <a:moveTo>
                        <a:pt x="125" y="140"/>
                      </a:moveTo>
                      <a:cubicBezTo>
                        <a:pt x="148" y="117"/>
                        <a:pt x="148" y="117"/>
                        <a:pt x="148" y="117"/>
                      </a:cubicBezTo>
                      <a:cubicBezTo>
                        <a:pt x="125" y="94"/>
                        <a:pt x="125" y="94"/>
                        <a:pt x="125" y="94"/>
                      </a:cubicBezTo>
                      <a:cubicBezTo>
                        <a:pt x="102" y="117"/>
                        <a:pt x="102" y="117"/>
                        <a:pt x="102" y="117"/>
                      </a:cubicBezTo>
                      <a:lnTo>
                        <a:pt x="125" y="140"/>
                      </a:lnTo>
                      <a:close/>
                      <a:moveTo>
                        <a:pt x="95" y="110"/>
                      </a:moveTo>
                      <a:cubicBezTo>
                        <a:pt x="118" y="87"/>
                        <a:pt x="118" y="87"/>
                        <a:pt x="118" y="87"/>
                      </a:cubicBezTo>
                      <a:cubicBezTo>
                        <a:pt x="95" y="64"/>
                        <a:pt x="95" y="64"/>
                        <a:pt x="95" y="64"/>
                      </a:cubicBezTo>
                      <a:cubicBezTo>
                        <a:pt x="72" y="87"/>
                        <a:pt x="72" y="87"/>
                        <a:pt x="72" y="87"/>
                      </a:cubicBezTo>
                      <a:lnTo>
                        <a:pt x="95" y="110"/>
                      </a:lnTo>
                      <a:close/>
                      <a:moveTo>
                        <a:pt x="95" y="171"/>
                      </a:moveTo>
                      <a:cubicBezTo>
                        <a:pt x="118" y="148"/>
                        <a:pt x="118" y="148"/>
                        <a:pt x="118" y="148"/>
                      </a:cubicBezTo>
                      <a:cubicBezTo>
                        <a:pt x="95" y="125"/>
                        <a:pt x="95" y="125"/>
                        <a:pt x="95" y="125"/>
                      </a:cubicBezTo>
                      <a:cubicBezTo>
                        <a:pt x="72" y="148"/>
                        <a:pt x="72" y="148"/>
                        <a:pt x="72" y="148"/>
                      </a:cubicBezTo>
                      <a:lnTo>
                        <a:pt x="95" y="171"/>
                      </a:lnTo>
                      <a:close/>
                      <a:moveTo>
                        <a:pt x="95" y="49"/>
                      </a:moveTo>
                      <a:cubicBezTo>
                        <a:pt x="115" y="29"/>
                        <a:pt x="115" y="29"/>
                        <a:pt x="115" y="29"/>
                      </a:cubicBezTo>
                      <a:cubicBezTo>
                        <a:pt x="95" y="9"/>
                        <a:pt x="95" y="9"/>
                        <a:pt x="95" y="9"/>
                      </a:cubicBezTo>
                      <a:cubicBezTo>
                        <a:pt x="74" y="29"/>
                        <a:pt x="74" y="29"/>
                        <a:pt x="74" y="29"/>
                      </a:cubicBezTo>
                      <a:lnTo>
                        <a:pt x="95" y="49"/>
                      </a:lnTo>
                      <a:close/>
                      <a:moveTo>
                        <a:pt x="95" y="226"/>
                      </a:moveTo>
                      <a:cubicBezTo>
                        <a:pt x="115" y="206"/>
                        <a:pt x="115" y="206"/>
                        <a:pt x="115" y="206"/>
                      </a:cubicBezTo>
                      <a:cubicBezTo>
                        <a:pt x="95" y="186"/>
                        <a:pt x="95" y="186"/>
                        <a:pt x="95" y="186"/>
                      </a:cubicBezTo>
                      <a:cubicBezTo>
                        <a:pt x="74" y="206"/>
                        <a:pt x="74" y="206"/>
                        <a:pt x="74" y="206"/>
                      </a:cubicBezTo>
                      <a:lnTo>
                        <a:pt x="95" y="226"/>
                      </a:lnTo>
                      <a:close/>
                      <a:moveTo>
                        <a:pt x="64" y="140"/>
                      </a:moveTo>
                      <a:cubicBezTo>
                        <a:pt x="87" y="117"/>
                        <a:pt x="87" y="117"/>
                        <a:pt x="87" y="117"/>
                      </a:cubicBezTo>
                      <a:cubicBezTo>
                        <a:pt x="64" y="94"/>
                        <a:pt x="64" y="94"/>
                        <a:pt x="64" y="94"/>
                      </a:cubicBezTo>
                      <a:cubicBezTo>
                        <a:pt x="41" y="117"/>
                        <a:pt x="41" y="117"/>
                        <a:pt x="41" y="117"/>
                      </a:cubicBezTo>
                      <a:lnTo>
                        <a:pt x="64" y="140"/>
                      </a:lnTo>
                      <a:close/>
                      <a:moveTo>
                        <a:pt x="10" y="80"/>
                      </a:moveTo>
                      <a:cubicBezTo>
                        <a:pt x="10" y="84"/>
                        <a:pt x="12" y="88"/>
                        <a:pt x="15" y="91"/>
                      </a:cubicBezTo>
                      <a:cubicBezTo>
                        <a:pt x="34" y="110"/>
                        <a:pt x="34" y="110"/>
                        <a:pt x="34" y="110"/>
                      </a:cubicBezTo>
                      <a:cubicBezTo>
                        <a:pt x="57" y="87"/>
                        <a:pt x="57" y="87"/>
                        <a:pt x="57" y="87"/>
                      </a:cubicBezTo>
                      <a:cubicBezTo>
                        <a:pt x="38" y="68"/>
                        <a:pt x="38" y="68"/>
                        <a:pt x="38" y="68"/>
                      </a:cubicBezTo>
                      <a:cubicBezTo>
                        <a:pt x="35" y="65"/>
                        <a:pt x="31" y="63"/>
                        <a:pt x="26" y="63"/>
                      </a:cubicBezTo>
                      <a:cubicBezTo>
                        <a:pt x="22" y="63"/>
                        <a:pt x="18" y="65"/>
                        <a:pt x="15" y="68"/>
                      </a:cubicBezTo>
                      <a:cubicBezTo>
                        <a:pt x="12" y="71"/>
                        <a:pt x="10" y="75"/>
                        <a:pt x="10" y="80"/>
                      </a:cubicBezTo>
                      <a:close/>
                      <a:moveTo>
                        <a:pt x="10" y="155"/>
                      </a:moveTo>
                      <a:cubicBezTo>
                        <a:pt x="10" y="160"/>
                        <a:pt x="12" y="164"/>
                        <a:pt x="15" y="167"/>
                      </a:cubicBezTo>
                      <a:cubicBezTo>
                        <a:pt x="18" y="170"/>
                        <a:pt x="22" y="171"/>
                        <a:pt x="26" y="172"/>
                      </a:cubicBezTo>
                      <a:cubicBezTo>
                        <a:pt x="31" y="172"/>
                        <a:pt x="35" y="170"/>
                        <a:pt x="38" y="167"/>
                      </a:cubicBezTo>
                      <a:cubicBezTo>
                        <a:pt x="57" y="148"/>
                        <a:pt x="57" y="148"/>
                        <a:pt x="57" y="148"/>
                      </a:cubicBezTo>
                      <a:cubicBezTo>
                        <a:pt x="34" y="125"/>
                        <a:pt x="34" y="125"/>
                        <a:pt x="34" y="125"/>
                      </a:cubicBezTo>
                      <a:cubicBezTo>
                        <a:pt x="15" y="144"/>
                        <a:pt x="15" y="144"/>
                        <a:pt x="15" y="144"/>
                      </a:cubicBezTo>
                      <a:cubicBezTo>
                        <a:pt x="12" y="147"/>
                        <a:pt x="10" y="151"/>
                        <a:pt x="10" y="155"/>
                      </a:cubicBezTo>
                      <a:close/>
                    </a:path>
                  </a:pathLst>
                </a:custGeom>
                <a:solidFill>
                  <a:srgbClr val="CCA349"/>
                </a:solidFill>
                <a:ln>
                  <a:noFill/>
                </a:ln>
              </p:spPr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sz="1350">
                    <a:latin typeface="+mn-lt"/>
                    <a:ea typeface="+mn-ea"/>
                  </a:endParaRPr>
                </a:p>
              </p:txBody>
            </p:sp>
            <p:sp>
              <p:nvSpPr>
                <p:cNvPr id="38" name="isľîḓe"/>
                <p:cNvSpPr/>
                <p:nvPr/>
              </p:nvSpPr>
              <p:spPr bwMode="auto">
                <a:xfrm>
                  <a:off x="2585821" y="3435380"/>
                  <a:ext cx="60541" cy="60542"/>
                </a:xfrm>
                <a:prstGeom prst="ellipse">
                  <a:avLst/>
                </a:prstGeom>
                <a:solidFill>
                  <a:srgbClr val="E02D27"/>
                </a:solidFill>
                <a:ln>
                  <a:noFill/>
                </a:ln>
              </p:spPr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sz="1350">
                    <a:latin typeface="+mn-lt"/>
                    <a:ea typeface="+mn-ea"/>
                  </a:endParaRPr>
                </a:p>
              </p:txBody>
            </p:sp>
            <p:sp>
              <p:nvSpPr>
                <p:cNvPr id="39" name="îśľíde"/>
                <p:cNvSpPr/>
                <p:nvPr/>
              </p:nvSpPr>
              <p:spPr bwMode="auto">
                <a:xfrm>
                  <a:off x="2585821" y="3450516"/>
                  <a:ext cx="60541" cy="45407"/>
                </a:xfrm>
                <a:custGeom>
                  <a:avLst/>
                  <a:gdLst>
                    <a:gd name="T0" fmla="*/ 24 w 39"/>
                    <a:gd name="T1" fmla="*/ 22 h 32"/>
                    <a:gd name="T2" fmla="*/ 4 w 39"/>
                    <a:gd name="T3" fmla="*/ 2 h 32"/>
                    <a:gd name="T4" fmla="*/ 5 w 39"/>
                    <a:gd name="T5" fmla="*/ 0 h 32"/>
                    <a:gd name="T6" fmla="*/ 0 w 39"/>
                    <a:gd name="T7" fmla="*/ 13 h 32"/>
                    <a:gd name="T8" fmla="*/ 20 w 39"/>
                    <a:gd name="T9" fmla="*/ 32 h 32"/>
                    <a:gd name="T10" fmla="*/ 39 w 39"/>
                    <a:gd name="T11" fmla="*/ 14 h 32"/>
                    <a:gd name="T12" fmla="*/ 24 w 39"/>
                    <a:gd name="T13" fmla="*/ 22 h 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9" h="32">
                      <a:moveTo>
                        <a:pt x="24" y="22"/>
                      </a:moveTo>
                      <a:cubicBezTo>
                        <a:pt x="13" y="22"/>
                        <a:pt x="4" y="13"/>
                        <a:pt x="4" y="2"/>
                      </a:cubicBezTo>
                      <a:cubicBezTo>
                        <a:pt x="4" y="1"/>
                        <a:pt x="4" y="1"/>
                        <a:pt x="5" y="0"/>
                      </a:cubicBezTo>
                      <a:cubicBezTo>
                        <a:pt x="2" y="3"/>
                        <a:pt x="0" y="8"/>
                        <a:pt x="0" y="13"/>
                      </a:cubicBezTo>
                      <a:cubicBezTo>
                        <a:pt x="0" y="24"/>
                        <a:pt x="9" y="32"/>
                        <a:pt x="20" y="32"/>
                      </a:cubicBezTo>
                      <a:cubicBezTo>
                        <a:pt x="30" y="32"/>
                        <a:pt x="38" y="24"/>
                        <a:pt x="39" y="14"/>
                      </a:cubicBezTo>
                      <a:cubicBezTo>
                        <a:pt x="36" y="19"/>
                        <a:pt x="30" y="22"/>
                        <a:pt x="24" y="22"/>
                      </a:cubicBezTo>
                      <a:close/>
                    </a:path>
                  </a:pathLst>
                </a:custGeom>
                <a:solidFill>
                  <a:srgbClr val="C22727"/>
                </a:solidFill>
                <a:ln>
                  <a:noFill/>
                </a:ln>
              </p:spPr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sz="1350">
                    <a:latin typeface="+mn-lt"/>
                    <a:ea typeface="+mn-ea"/>
                  </a:endParaRPr>
                </a:p>
              </p:txBody>
            </p:sp>
            <p:sp>
              <p:nvSpPr>
                <p:cNvPr id="40" name="îṡḷíḓe"/>
                <p:cNvSpPr/>
                <p:nvPr/>
              </p:nvSpPr>
              <p:spPr bwMode="auto">
                <a:xfrm>
                  <a:off x="2600956" y="3511058"/>
                  <a:ext cx="22701" cy="22701"/>
                </a:xfrm>
                <a:custGeom>
                  <a:avLst/>
                  <a:gdLst>
                    <a:gd name="T0" fmla="*/ 11 w 15"/>
                    <a:gd name="T1" fmla="*/ 0 h 18"/>
                    <a:gd name="T2" fmla="*/ 4 w 15"/>
                    <a:gd name="T3" fmla="*/ 0 h 18"/>
                    <a:gd name="T4" fmla="*/ 0 w 15"/>
                    <a:gd name="T5" fmla="*/ 3 h 18"/>
                    <a:gd name="T6" fmla="*/ 0 w 15"/>
                    <a:gd name="T7" fmla="*/ 15 h 18"/>
                    <a:gd name="T8" fmla="*/ 4 w 15"/>
                    <a:gd name="T9" fmla="*/ 18 h 18"/>
                    <a:gd name="T10" fmla="*/ 11 w 15"/>
                    <a:gd name="T11" fmla="*/ 18 h 18"/>
                    <a:gd name="T12" fmla="*/ 15 w 15"/>
                    <a:gd name="T13" fmla="*/ 15 h 18"/>
                    <a:gd name="T14" fmla="*/ 15 w 15"/>
                    <a:gd name="T15" fmla="*/ 3 h 18"/>
                    <a:gd name="T16" fmla="*/ 11 w 15"/>
                    <a:gd name="T17" fmla="*/ 0 h 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5" h="18">
                      <a:moveTo>
                        <a:pt x="11" y="0"/>
                      </a:moveTo>
                      <a:cubicBezTo>
                        <a:pt x="4" y="0"/>
                        <a:pt x="4" y="0"/>
                        <a:pt x="4" y="0"/>
                      </a:cubicBezTo>
                      <a:cubicBezTo>
                        <a:pt x="2" y="0"/>
                        <a:pt x="0" y="2"/>
                        <a:pt x="0" y="3"/>
                      </a:cubicBezTo>
                      <a:cubicBezTo>
                        <a:pt x="0" y="15"/>
                        <a:pt x="0" y="15"/>
                        <a:pt x="0" y="15"/>
                      </a:cubicBezTo>
                      <a:cubicBezTo>
                        <a:pt x="0" y="16"/>
                        <a:pt x="2" y="18"/>
                        <a:pt x="4" y="18"/>
                      </a:cubicBezTo>
                      <a:cubicBezTo>
                        <a:pt x="11" y="18"/>
                        <a:pt x="11" y="18"/>
                        <a:pt x="11" y="18"/>
                      </a:cubicBezTo>
                      <a:cubicBezTo>
                        <a:pt x="13" y="18"/>
                        <a:pt x="15" y="16"/>
                        <a:pt x="15" y="15"/>
                      </a:cubicBezTo>
                      <a:cubicBezTo>
                        <a:pt x="15" y="3"/>
                        <a:pt x="15" y="3"/>
                        <a:pt x="15" y="3"/>
                      </a:cubicBezTo>
                      <a:cubicBezTo>
                        <a:pt x="15" y="2"/>
                        <a:pt x="13" y="0"/>
                        <a:pt x="11" y="0"/>
                      </a:cubicBezTo>
                      <a:close/>
                    </a:path>
                  </a:pathLst>
                </a:custGeom>
                <a:solidFill>
                  <a:srgbClr val="212123"/>
                </a:solidFill>
                <a:ln>
                  <a:noFill/>
                </a:ln>
              </p:spPr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sz="1350">
                    <a:latin typeface="+mn-lt"/>
                    <a:ea typeface="+mn-ea"/>
                  </a:endParaRPr>
                </a:p>
              </p:txBody>
            </p:sp>
          </p:grpSp>
        </p:grpSp>
        <p:sp>
          <p:nvSpPr>
            <p:cNvPr id="15" name="文本框 6"/>
            <p:cNvSpPr txBox="1">
              <a:spLocks noChangeArrowheads="1"/>
            </p:cNvSpPr>
            <p:nvPr/>
          </p:nvSpPr>
          <p:spPr bwMode="auto">
            <a:xfrm>
              <a:off x="185230" y="256728"/>
              <a:ext cx="1627541" cy="523997"/>
            </a:xfrm>
            <a:prstGeom prst="rect">
              <a:avLst/>
            </a:prstGeom>
            <a:noFill/>
            <a:ln>
              <a:noFill/>
            </a:ln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r>
                <a:rPr lang="zh-CN" altLang="en-US" sz="2800" b="1" dirty="0">
                  <a:solidFill>
                    <a:schemeClr val="accent2">
                      <a:lumMod val="7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拓展发散</a:t>
              </a:r>
              <a:endParaRPr lang="zh-CN" altLang="en-US" sz="2800" b="1" dirty="0">
                <a:solidFill>
                  <a:schemeClr val="accent2">
                    <a:lumMod val="7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grpSp>
        <p:nvGrpSpPr>
          <p:cNvPr id="7" name="组合 6"/>
          <p:cNvGrpSpPr/>
          <p:nvPr/>
        </p:nvGrpSpPr>
        <p:grpSpPr bwMode="auto">
          <a:xfrm>
            <a:off x="1079500" y="1573213"/>
            <a:ext cx="4797425" cy="604837"/>
            <a:chOff x="1043189" y="1456626"/>
            <a:chExt cx="4797582" cy="604837"/>
          </a:xfrm>
        </p:grpSpPr>
        <p:sp>
          <p:nvSpPr>
            <p:cNvPr id="31795" name="文本框 7"/>
            <p:cNvSpPr txBox="1">
              <a:spLocks noChangeArrowheads="1"/>
            </p:cNvSpPr>
            <p:nvPr/>
          </p:nvSpPr>
          <p:spPr bwMode="auto">
            <a:xfrm>
              <a:off x="1464033" y="1456626"/>
              <a:ext cx="4376738" cy="6048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eaLnBrk="0" hangingPunct="0">
                <a:lnSpc>
                  <a:spcPct val="120000"/>
                </a:lnSpc>
              </a:pPr>
              <a:r>
                <a:rPr lang="zh-CN" altLang="en-US" sz="32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让阳光照亮心灵之窗</a:t>
              </a:r>
              <a:endPara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pic>
          <p:nvPicPr>
            <p:cNvPr id="6" name="图片 5"/>
            <p:cNvPicPr>
              <a:picLocks noChangeAspect="1"/>
            </p:cNvPicPr>
            <p:nvPr/>
          </p:nvPicPr>
          <p:blipFill rotWithShape="1">
            <a:blip r:embed="rId3" cstate="email">
              <a:clrChange>
                <a:clrFrom>
                  <a:srgbClr val="DAFAFF"/>
                </a:clrFrom>
                <a:clrTo>
                  <a:srgbClr val="DAFAFF">
                    <a:alpha val="0"/>
                  </a:srgbClr>
                </a:clrTo>
              </a:clrChange>
              <a:duotone>
                <a:prstClr val="black"/>
                <a:srgbClr val="009999">
                  <a:tint val="45000"/>
                  <a:satMod val="400000"/>
                </a:srgbClr>
              </a:duotone>
            </a:blip>
            <a:srcRect/>
            <a:stretch>
              <a:fillRect/>
            </a:stretch>
          </p:blipFill>
          <p:spPr>
            <a:xfrm>
              <a:off x="1043189" y="1655629"/>
              <a:ext cx="472358" cy="242510"/>
            </a:xfrm>
            <a:prstGeom prst="rect">
              <a:avLst/>
            </a:prstGeom>
          </p:spPr>
        </p:pic>
      </p:grpSp>
      <p:grpSp>
        <p:nvGrpSpPr>
          <p:cNvPr id="8" name="组合 7"/>
          <p:cNvGrpSpPr/>
          <p:nvPr/>
        </p:nvGrpSpPr>
        <p:grpSpPr bwMode="auto">
          <a:xfrm>
            <a:off x="1079500" y="2174875"/>
            <a:ext cx="5645150" cy="604838"/>
            <a:chOff x="1043189" y="2133694"/>
            <a:chExt cx="5645307" cy="604837"/>
          </a:xfrm>
        </p:grpSpPr>
        <p:sp>
          <p:nvSpPr>
            <p:cNvPr id="31798" name="文本框 8"/>
            <p:cNvSpPr txBox="1">
              <a:spLocks noChangeArrowheads="1"/>
            </p:cNvSpPr>
            <p:nvPr/>
          </p:nvSpPr>
          <p:spPr bwMode="auto">
            <a:xfrm>
              <a:off x="1464033" y="2133694"/>
              <a:ext cx="5224463" cy="6048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eaLnBrk="0" hangingPunct="0">
                <a:lnSpc>
                  <a:spcPct val="120000"/>
                </a:lnSpc>
              </a:pPr>
              <a:r>
                <a:rPr lang="zh-CN" altLang="en-US" sz="3200" b="1">
                  <a:latin typeface="楷体" panose="02010609060101010101" pitchFamily="49" charset="-122"/>
                  <a:ea typeface="楷体" panose="02010609060101010101" pitchFamily="49" charset="-122"/>
                </a:rPr>
                <a:t>明亮的眼睛，明亮的世界</a:t>
              </a:r>
              <a:endParaRPr lang="zh-CN" altLang="en-US" sz="3200" b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pic>
          <p:nvPicPr>
            <p:cNvPr id="64" name="图片 63"/>
            <p:cNvPicPr>
              <a:picLocks noChangeAspect="1"/>
            </p:cNvPicPr>
            <p:nvPr/>
          </p:nvPicPr>
          <p:blipFill rotWithShape="1">
            <a:blip r:embed="rId3" cstate="email">
              <a:clrChange>
                <a:clrFrom>
                  <a:srgbClr val="DAFAFF"/>
                </a:clrFrom>
                <a:clrTo>
                  <a:srgbClr val="DAFAFF">
                    <a:alpha val="0"/>
                  </a:srgbClr>
                </a:clrTo>
              </a:clrChange>
              <a:duotone>
                <a:prstClr val="black"/>
                <a:srgbClr val="FF6600">
                  <a:tint val="45000"/>
                  <a:satMod val="400000"/>
                </a:srgbClr>
              </a:duotone>
            </a:blip>
            <a:srcRect/>
            <a:stretch>
              <a:fillRect/>
            </a:stretch>
          </p:blipFill>
          <p:spPr>
            <a:xfrm>
              <a:off x="1043189" y="2300154"/>
              <a:ext cx="472358" cy="242510"/>
            </a:xfrm>
            <a:prstGeom prst="rect">
              <a:avLst/>
            </a:prstGeom>
          </p:spPr>
        </p:pic>
      </p:grpSp>
      <p:grpSp>
        <p:nvGrpSpPr>
          <p:cNvPr id="9" name="组合 8"/>
          <p:cNvGrpSpPr/>
          <p:nvPr/>
        </p:nvGrpSpPr>
        <p:grpSpPr bwMode="auto">
          <a:xfrm>
            <a:off x="1079500" y="2778125"/>
            <a:ext cx="6256338" cy="604838"/>
            <a:chOff x="1043189" y="2810763"/>
            <a:chExt cx="6256494" cy="604838"/>
          </a:xfrm>
        </p:grpSpPr>
        <p:sp>
          <p:nvSpPr>
            <p:cNvPr id="31801" name="文本框 9"/>
            <p:cNvSpPr txBox="1">
              <a:spLocks noChangeArrowheads="1"/>
            </p:cNvSpPr>
            <p:nvPr/>
          </p:nvSpPr>
          <p:spPr bwMode="auto">
            <a:xfrm>
              <a:off x="1464033" y="2810763"/>
              <a:ext cx="5835650" cy="6048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eaLnBrk="0" hangingPunct="0">
                <a:lnSpc>
                  <a:spcPct val="120000"/>
                </a:lnSpc>
              </a:pPr>
              <a:r>
                <a:rPr lang="zh-CN" altLang="en-US" sz="32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一样的世界，不一样的视野</a:t>
              </a:r>
              <a:endPara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pic>
          <p:nvPicPr>
            <p:cNvPr id="65" name="图片 64"/>
            <p:cNvPicPr>
              <a:picLocks noChangeAspect="1"/>
            </p:cNvPicPr>
            <p:nvPr/>
          </p:nvPicPr>
          <p:blipFill rotWithShape="1">
            <a:blip r:embed="rId3" cstate="email">
              <a:clrChange>
                <a:clrFrom>
                  <a:srgbClr val="DAFAFF"/>
                </a:clrFrom>
                <a:clrTo>
                  <a:srgbClr val="DAFAFF">
                    <a:alpha val="0"/>
                  </a:srgbClr>
                </a:clrTo>
              </a:clrChange>
              <a:duotone>
                <a:prstClr val="black"/>
                <a:srgbClr val="9900FF">
                  <a:tint val="45000"/>
                  <a:satMod val="400000"/>
                </a:srgbClr>
              </a:duotone>
            </a:blip>
            <a:srcRect/>
            <a:stretch>
              <a:fillRect/>
            </a:stretch>
          </p:blipFill>
          <p:spPr>
            <a:xfrm>
              <a:off x="1043189" y="2966998"/>
              <a:ext cx="472358" cy="242510"/>
            </a:xfrm>
            <a:prstGeom prst="rect">
              <a:avLst/>
            </a:prstGeom>
          </p:spPr>
        </p:pic>
      </p:grpSp>
      <p:grpSp>
        <p:nvGrpSpPr>
          <p:cNvPr id="10" name="组合 9"/>
          <p:cNvGrpSpPr/>
          <p:nvPr/>
        </p:nvGrpSpPr>
        <p:grpSpPr bwMode="auto">
          <a:xfrm>
            <a:off x="1079500" y="3381375"/>
            <a:ext cx="7172325" cy="604838"/>
            <a:chOff x="1045470" y="3464813"/>
            <a:chExt cx="7171788" cy="604838"/>
          </a:xfrm>
        </p:grpSpPr>
        <p:sp>
          <p:nvSpPr>
            <p:cNvPr id="31804" name="文本框 10"/>
            <p:cNvSpPr txBox="1">
              <a:spLocks noChangeArrowheads="1"/>
            </p:cNvSpPr>
            <p:nvPr/>
          </p:nvSpPr>
          <p:spPr bwMode="auto">
            <a:xfrm>
              <a:off x="1464033" y="3464813"/>
              <a:ext cx="6753225" cy="6048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eaLnBrk="0" hangingPunct="0">
                <a:lnSpc>
                  <a:spcPct val="120000"/>
                </a:lnSpc>
              </a:pPr>
              <a:r>
                <a:rPr lang="zh-CN" altLang="en-US" sz="3200" b="1">
                  <a:latin typeface="楷体" panose="02010609060101010101" pitchFamily="49" charset="-122"/>
                  <a:ea typeface="楷体" panose="02010609060101010101" pitchFamily="49" charset="-122"/>
                </a:rPr>
                <a:t>推开心灵之窗，世界就在你眼前</a:t>
              </a:r>
              <a:endParaRPr lang="zh-CN" altLang="en-US" sz="3200" b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pic>
          <p:nvPicPr>
            <p:cNvPr id="31805" name="图片 65"/>
            <p:cNvPicPr>
              <a:picLocks noChangeAspect="1" noChangeArrowheads="1"/>
            </p:cNvPicPr>
            <p:nvPr/>
          </p:nvPicPr>
          <p:blipFill>
            <a:blip r:embed="rId3" cstate="email"/>
            <a:srcRect/>
            <a:stretch>
              <a:fillRect/>
            </a:stretch>
          </p:blipFill>
          <p:spPr bwMode="auto">
            <a:xfrm>
              <a:off x="1045470" y="3636333"/>
              <a:ext cx="472358" cy="2425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1" name="组合 10"/>
          <p:cNvGrpSpPr/>
          <p:nvPr/>
        </p:nvGrpSpPr>
        <p:grpSpPr bwMode="auto">
          <a:xfrm>
            <a:off x="1079500" y="3983038"/>
            <a:ext cx="7410450" cy="604837"/>
            <a:chOff x="1045470" y="4118863"/>
            <a:chExt cx="7409913" cy="604838"/>
          </a:xfrm>
        </p:grpSpPr>
        <p:sp>
          <p:nvSpPr>
            <p:cNvPr id="31807" name="文本框 11"/>
            <p:cNvSpPr txBox="1">
              <a:spLocks noChangeArrowheads="1"/>
            </p:cNvSpPr>
            <p:nvPr/>
          </p:nvSpPr>
          <p:spPr bwMode="auto">
            <a:xfrm>
              <a:off x="1464033" y="4118863"/>
              <a:ext cx="6991350" cy="6048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eaLnBrk="0" hangingPunct="0">
                <a:lnSpc>
                  <a:spcPct val="120000"/>
                </a:lnSpc>
              </a:pPr>
              <a:r>
                <a:rPr lang="zh-CN" altLang="en-US" sz="3200" b="1">
                  <a:latin typeface="楷体" panose="02010609060101010101" pitchFamily="49" charset="-122"/>
                  <a:ea typeface="楷体" panose="02010609060101010101" pitchFamily="49" charset="-122"/>
                </a:rPr>
                <a:t>爱眼护眼始于心，科学用眼践于行</a:t>
              </a:r>
              <a:endParaRPr lang="zh-CN" altLang="en-US" sz="3200" b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pic>
          <p:nvPicPr>
            <p:cNvPr id="67" name="图片 66"/>
            <p:cNvPicPr>
              <a:picLocks noChangeAspect="1"/>
            </p:cNvPicPr>
            <p:nvPr/>
          </p:nvPicPr>
          <p:blipFill rotWithShape="1">
            <a:blip r:embed="rId3" cstate="email">
              <a:clrChange>
                <a:clrFrom>
                  <a:srgbClr val="DAFAFF"/>
                </a:clrFrom>
                <a:clrTo>
                  <a:srgbClr val="DAFAFF">
                    <a:alpha val="0"/>
                  </a:srgbClr>
                </a:clrTo>
              </a:clrChange>
              <a:duotone>
                <a:prstClr val="black"/>
                <a:srgbClr val="92D050">
                  <a:tint val="45000"/>
                  <a:satMod val="400000"/>
                </a:srgbClr>
              </a:duotone>
            </a:blip>
            <a:srcRect/>
            <a:stretch>
              <a:fillRect/>
            </a:stretch>
          </p:blipFill>
          <p:spPr>
            <a:xfrm>
              <a:off x="1045470" y="4290383"/>
              <a:ext cx="472358" cy="242510"/>
            </a:xfrm>
            <a:prstGeom prst="rect">
              <a:avLst/>
            </a:prstGeom>
          </p:spPr>
        </p:pic>
      </p:grpSp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163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638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69" name="图片 4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" name="矩形 24"/>
          <p:cNvSpPr/>
          <p:nvPr/>
        </p:nvSpPr>
        <p:spPr>
          <a:xfrm>
            <a:off x="0" y="1562100"/>
            <a:ext cx="9144000" cy="1771650"/>
          </a:xfrm>
          <a:prstGeom prst="rect">
            <a:avLst/>
          </a:prstGeom>
          <a:solidFill>
            <a:srgbClr val="FFFFFF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zh-CN" altLang="en-US" dirty="0"/>
          </a:p>
        </p:txBody>
      </p:sp>
      <p:sp>
        <p:nvSpPr>
          <p:cNvPr id="27" name="文本框 26"/>
          <p:cNvSpPr txBox="1"/>
          <p:nvPr/>
        </p:nvSpPr>
        <p:spPr>
          <a:xfrm>
            <a:off x="720725" y="1792288"/>
            <a:ext cx="5338763" cy="13239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0" hangingPunct="0">
              <a:defRPr/>
            </a:pPr>
            <a:r>
              <a:rPr lang="zh-CN" altLang="en-US" sz="8000" b="1" dirty="0">
                <a:solidFill>
                  <a:srgbClr val="FFC91D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谢谢观看！</a:t>
            </a:r>
            <a:endParaRPr lang="zh-CN" altLang="en-US" sz="8000" b="1" dirty="0">
              <a:solidFill>
                <a:srgbClr val="FFC91D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2" name="图片 1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5346700" y="711200"/>
            <a:ext cx="3071813" cy="2109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8" name="组合 7"/>
          <p:cNvGrpSpPr/>
          <p:nvPr/>
        </p:nvGrpSpPr>
        <p:grpSpPr bwMode="auto">
          <a:xfrm>
            <a:off x="5983288" y="3068638"/>
            <a:ext cx="1798637" cy="1182687"/>
            <a:chOff x="5708256" y="3382963"/>
            <a:chExt cx="1798476" cy="1182727"/>
          </a:xfrm>
        </p:grpSpPr>
        <p:sp>
          <p:nvSpPr>
            <p:cNvPr id="2" name="矩形: 圆角 1"/>
            <p:cNvSpPr/>
            <p:nvPr/>
          </p:nvSpPr>
          <p:spPr>
            <a:xfrm>
              <a:off x="5865404" y="3562356"/>
              <a:ext cx="1471481" cy="769964"/>
            </a:xfrm>
            <a:prstGeom prst="roundRect">
              <a:avLst/>
            </a:prstGeom>
            <a:solidFill>
              <a:srgbClr val="009999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  <p:pic>
          <p:nvPicPr>
            <p:cNvPr id="14340" name="图片 5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5708256" y="3382963"/>
              <a:ext cx="1798476" cy="11827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9" name="组合 8"/>
          <p:cNvGrpSpPr/>
          <p:nvPr/>
        </p:nvGrpSpPr>
        <p:grpSpPr bwMode="auto">
          <a:xfrm>
            <a:off x="1052513" y="636588"/>
            <a:ext cx="3989387" cy="3724275"/>
            <a:chOff x="1052030" y="787400"/>
            <a:chExt cx="3989870" cy="3724713"/>
          </a:xfrm>
        </p:grpSpPr>
        <p:sp>
          <p:nvSpPr>
            <p:cNvPr id="14342" name="文本框 1"/>
            <p:cNvSpPr txBox="1">
              <a:spLocks noChangeArrowheads="1"/>
            </p:cNvSpPr>
            <p:nvPr/>
          </p:nvSpPr>
          <p:spPr bwMode="auto">
            <a:xfrm>
              <a:off x="1130159" y="869171"/>
              <a:ext cx="3911741" cy="28709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 eaLnBrk="0" hangingPunct="0">
                <a:lnSpc>
                  <a:spcPct val="130000"/>
                </a:lnSpc>
              </a:pPr>
              <a:r>
                <a:rPr lang="zh-CN" altLang="en-US" sz="36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日日开箱子，</a:t>
              </a:r>
              <a:endParaRPr lang="en-US" altLang="zh-CN" sz="36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  <a:p>
              <a:pPr algn="ctr" eaLnBrk="0" hangingPunct="0">
                <a:lnSpc>
                  <a:spcPct val="130000"/>
                </a:lnSpc>
              </a:pPr>
              <a:r>
                <a:rPr lang="zh-CN" altLang="en-US" sz="36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夜夜关箱子。</a:t>
              </a:r>
              <a:endParaRPr lang="en-US" altLang="zh-CN" sz="36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  <a:p>
              <a:pPr algn="ctr" eaLnBrk="0" hangingPunct="0">
                <a:lnSpc>
                  <a:spcPct val="130000"/>
                </a:lnSpc>
              </a:pPr>
              <a:r>
                <a:rPr lang="zh-CN" altLang="en-US" sz="36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箱里一面小镜子，</a:t>
              </a:r>
              <a:endParaRPr lang="en-US" altLang="zh-CN" sz="36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  <a:p>
              <a:pPr algn="ctr" eaLnBrk="0" hangingPunct="0">
                <a:lnSpc>
                  <a:spcPct val="130000"/>
                </a:lnSpc>
              </a:pPr>
              <a:r>
                <a:rPr lang="zh-CN" altLang="en-US" sz="36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镜里一个小影子。</a:t>
              </a:r>
              <a:endPara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4343" name="文本框 2"/>
            <p:cNvSpPr txBox="1">
              <a:spLocks noChangeArrowheads="1"/>
            </p:cNvSpPr>
            <p:nvPr/>
          </p:nvSpPr>
          <p:spPr bwMode="auto">
            <a:xfrm>
              <a:off x="1653466" y="3759449"/>
              <a:ext cx="3185233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eaLnBrk="0" hangingPunct="0"/>
              <a:r>
                <a:rPr lang="zh-CN" altLang="en-US" sz="2800" b="1">
                  <a:solidFill>
                    <a:srgbClr val="C00000"/>
                  </a:solidFill>
                  <a:latin typeface="仿宋" panose="02010609060101010101" pitchFamily="49" charset="-122"/>
                  <a:ea typeface="仿宋" panose="02010609060101010101" pitchFamily="49" charset="-122"/>
                </a:rPr>
                <a:t>（打一人体器官）</a:t>
              </a:r>
              <a:endParaRPr lang="zh-CN" altLang="en-US" sz="2800" b="1">
                <a:solidFill>
                  <a:srgbClr val="C00000"/>
                </a:solidFill>
                <a:latin typeface="仿宋" panose="02010609060101010101" pitchFamily="49" charset="-122"/>
                <a:ea typeface="仿宋" panose="02010609060101010101" pitchFamily="49" charset="-122"/>
              </a:endParaRPr>
            </a:p>
          </p:txBody>
        </p:sp>
        <p:sp>
          <p:nvSpPr>
            <p:cNvPr id="7" name="矩形: 圆角 6"/>
            <p:cNvSpPr/>
            <p:nvPr/>
          </p:nvSpPr>
          <p:spPr>
            <a:xfrm>
              <a:off x="1052030" y="787400"/>
              <a:ext cx="3837452" cy="3724713"/>
            </a:xfrm>
            <a:prstGeom prst="roundRect">
              <a:avLst>
                <a:gd name="adj" fmla="val 6077"/>
              </a:avLst>
            </a:prstGeom>
            <a:noFill/>
            <a:ln>
              <a:solidFill>
                <a:schemeClr val="accent2">
                  <a:lumMod val="60000"/>
                  <a:lumOff val="40000"/>
                </a:schemeClr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900113" y="1227138"/>
            <a:ext cx="7656512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0" hangingPunct="0"/>
            <a:r>
              <a:rPr lang="zh-CN" altLang="en-US" sz="4800" b="1">
                <a:latin typeface="宋体" panose="02010600030101010101" pitchFamily="2" charset="-122"/>
              </a:rPr>
              <a:t>嘿，你们大概都能看见我！</a:t>
            </a:r>
            <a:endParaRPr lang="zh-CN" altLang="en-US" sz="4800" b="1">
              <a:latin typeface="宋体" panose="02010600030101010101" pitchFamily="2" charset="-122"/>
            </a:endParaRPr>
          </a:p>
        </p:txBody>
      </p:sp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1979613" y="2365375"/>
            <a:ext cx="54991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0" hangingPunct="0"/>
            <a:r>
              <a:rPr lang="zh-CN" altLang="en-US" sz="3200" b="1"/>
              <a:t>那么现在呢？看不清的退下！</a:t>
            </a:r>
            <a:endParaRPr lang="zh-CN" altLang="en-US" sz="3200" b="1"/>
          </a:p>
        </p:txBody>
      </p:sp>
      <p:sp>
        <p:nvSpPr>
          <p:cNvPr id="5" name="文本框 4"/>
          <p:cNvSpPr txBox="1">
            <a:spLocks noChangeArrowheads="1"/>
          </p:cNvSpPr>
          <p:nvPr/>
        </p:nvSpPr>
        <p:spPr bwMode="auto">
          <a:xfrm>
            <a:off x="3019425" y="3255963"/>
            <a:ext cx="3417888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0" hangingPunct="0"/>
            <a:r>
              <a:rPr lang="zh-CN" altLang="en-US" sz="2400" b="1"/>
              <a:t>你能看见我吗？哈哈！</a:t>
            </a:r>
            <a:endParaRPr lang="zh-CN" altLang="en-US" sz="2400" b="1"/>
          </a:p>
        </p:txBody>
      </p:sp>
      <p:sp>
        <p:nvSpPr>
          <p:cNvPr id="6" name="文本框 5"/>
          <p:cNvSpPr txBox="1">
            <a:spLocks noChangeArrowheads="1"/>
          </p:cNvSpPr>
          <p:nvPr/>
        </p:nvSpPr>
        <p:spPr bwMode="auto">
          <a:xfrm>
            <a:off x="3322638" y="4025900"/>
            <a:ext cx="28130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0" hangingPunct="0"/>
            <a:r>
              <a:rPr lang="zh-CN" altLang="en-US" b="1"/>
              <a:t>视力不错，继续保持。</a:t>
            </a:r>
            <a:endParaRPr lang="zh-CN" altLang="en-US" b="1"/>
          </a:p>
        </p:txBody>
      </p:sp>
      <p:grpSp>
        <p:nvGrpSpPr>
          <p:cNvPr id="11" name="组合 10"/>
          <p:cNvGrpSpPr/>
          <p:nvPr/>
        </p:nvGrpSpPr>
        <p:grpSpPr bwMode="auto">
          <a:xfrm>
            <a:off x="-469900" y="-55563"/>
            <a:ext cx="6491288" cy="831851"/>
            <a:chOff x="-469900" y="-54858"/>
            <a:chExt cx="6491287" cy="830997"/>
          </a:xfrm>
        </p:grpSpPr>
        <p:sp>
          <p:nvSpPr>
            <p:cNvPr id="10" name="矩形: 圆角 9"/>
            <p:cNvSpPr/>
            <p:nvPr/>
          </p:nvSpPr>
          <p:spPr>
            <a:xfrm>
              <a:off x="-469900" y="-54858"/>
              <a:ext cx="6318249" cy="830997"/>
            </a:xfrm>
            <a:prstGeom prst="roundRect">
              <a:avLst>
                <a:gd name="adj" fmla="val 5274"/>
              </a:avLst>
            </a:prstGeom>
            <a:solidFill>
              <a:schemeClr val="bg1"/>
            </a:solidFill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  <p:sp>
          <p:nvSpPr>
            <p:cNvPr id="15367" name="文本框 1"/>
            <p:cNvSpPr txBox="1">
              <a:spLocks noChangeArrowheads="1"/>
            </p:cNvSpPr>
            <p:nvPr/>
          </p:nvSpPr>
          <p:spPr bwMode="auto">
            <a:xfrm>
              <a:off x="103187" y="89552"/>
              <a:ext cx="5918200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eaLnBrk="0" hangingPunct="0"/>
              <a:r>
                <a:rPr lang="zh-CN" altLang="en-US" sz="3200" b="1" dirty="0">
                  <a:solidFill>
                    <a:srgbClr val="C0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试一试 ，你能看到第几行字？</a:t>
              </a:r>
              <a:endParaRPr lang="zh-CN" altLang="en-US" sz="3200" b="1" dirty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/>
        </p:nvGrpSpPr>
        <p:grpSpPr bwMode="auto">
          <a:xfrm>
            <a:off x="752475" y="812800"/>
            <a:ext cx="7639050" cy="3344863"/>
            <a:chOff x="825500" y="812800"/>
            <a:chExt cx="7639050" cy="3344870"/>
          </a:xfrm>
        </p:grpSpPr>
        <p:sp>
          <p:nvSpPr>
            <p:cNvPr id="17410" name="文本框 1"/>
            <p:cNvSpPr txBox="1">
              <a:spLocks noChangeArrowheads="1"/>
            </p:cNvSpPr>
            <p:nvPr/>
          </p:nvSpPr>
          <p:spPr bwMode="auto">
            <a:xfrm>
              <a:off x="1098409" y="927100"/>
              <a:ext cx="7137682" cy="2562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altLang="zh-CN" sz="3200" b="1" dirty="0">
                  <a:latin typeface="黑体" panose="02010609060101010101" pitchFamily="49" charset="-122"/>
                  <a:ea typeface="黑体" panose="02010609060101010101" pitchFamily="49" charset="-122"/>
                </a:rPr>
                <a:t>    </a:t>
              </a:r>
              <a:r>
                <a:rPr lang="zh-CN" altLang="en-US" sz="3200" b="1" dirty="0">
                  <a:latin typeface="黑体" panose="02010609060101010101" pitchFamily="49" charset="-122"/>
                  <a:ea typeface="黑体" panose="02010609060101010101" pitchFamily="49" charset="-122"/>
                </a:rPr>
                <a:t>眼睛是心灵的窗口，它很脆弱，容易受到伤害。平时，你注意保护自己的眼睛吗？让我们开展一次活动，讨论应该</a:t>
              </a:r>
              <a:r>
                <a:rPr lang="zh-CN" altLang="en-US" sz="3200" b="1" dirty="0">
                  <a:solidFill>
                    <a:srgbClr val="00B05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怎样保护视力</a:t>
              </a:r>
              <a:r>
                <a:rPr lang="zh-CN" altLang="en-US" sz="3200" b="1" dirty="0">
                  <a:latin typeface="黑体" panose="02010609060101010101" pitchFamily="49" charset="-122"/>
                  <a:ea typeface="黑体" panose="02010609060101010101" pitchFamily="49" charset="-122"/>
                </a:rPr>
                <a:t>吧。</a:t>
              </a:r>
              <a:endPara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7" name="矩形: 圆角 6"/>
            <p:cNvSpPr/>
            <p:nvPr/>
          </p:nvSpPr>
          <p:spPr>
            <a:xfrm>
              <a:off x="825500" y="812800"/>
              <a:ext cx="7639050" cy="2895606"/>
            </a:xfrm>
            <a:prstGeom prst="roundRect">
              <a:avLst/>
            </a:prstGeom>
            <a:noFill/>
            <a:ln w="19050">
              <a:solidFill>
                <a:srgbClr val="FDB0A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  <p:pic>
          <p:nvPicPr>
            <p:cNvPr id="17412" name="图片 2"/>
            <p:cNvPicPr>
              <a:picLocks noChangeAspect="1" noChangeArrowheads="1"/>
            </p:cNvPicPr>
            <p:nvPr/>
          </p:nvPicPr>
          <p:blipFill>
            <a:blip r:embed="rId1" cstate="email"/>
            <a:srcRect/>
            <a:stretch>
              <a:fillRect/>
            </a:stretch>
          </p:blipFill>
          <p:spPr bwMode="auto">
            <a:xfrm>
              <a:off x="7050008" y="2963870"/>
              <a:ext cx="1090692" cy="1193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566082" y="1160462"/>
            <a:ext cx="2357157" cy="1908175"/>
          </a:xfrm>
          <a:prstGeom prst="rect">
            <a:avLst/>
          </a:prstGeom>
          <a:ln>
            <a:noFill/>
          </a:ln>
          <a:effectLst>
            <a:glow rad="63500">
              <a:srgbClr val="8A8A8A">
                <a:alpha val="60000"/>
              </a:srgbClr>
            </a:glow>
          </a:effectLst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771774" y="2584450"/>
            <a:ext cx="2357157" cy="1908175"/>
          </a:xfrm>
          <a:prstGeom prst="rect">
            <a:avLst/>
          </a:prstGeom>
          <a:ln>
            <a:noFill/>
          </a:ln>
          <a:effectLst>
            <a:glow rad="63500">
              <a:srgbClr val="8A8A8A">
                <a:alpha val="60000"/>
              </a:srgbClr>
            </a:glow>
          </a:effectLst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496267" y="1089025"/>
            <a:ext cx="2357157" cy="1908175"/>
          </a:xfrm>
          <a:prstGeom prst="rect">
            <a:avLst/>
          </a:prstGeom>
          <a:ln>
            <a:noFill/>
          </a:ln>
          <a:effectLst>
            <a:glow rad="63500">
              <a:srgbClr val="8A8A8A">
                <a:alpha val="60000"/>
              </a:srgbClr>
            </a:glow>
          </a:effectLst>
        </p:spPr>
      </p:pic>
      <p:pic>
        <p:nvPicPr>
          <p:cNvPr id="14" name="图片 13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6220759" y="2840037"/>
            <a:ext cx="2357157" cy="1908175"/>
          </a:xfrm>
          <a:prstGeom prst="rect">
            <a:avLst/>
          </a:prstGeom>
          <a:ln>
            <a:noFill/>
          </a:ln>
          <a:effectLst>
            <a:glow rad="63500">
              <a:srgbClr val="8A8A8A">
                <a:alpha val="60000"/>
              </a:srgbClr>
            </a:glow>
          </a:effectLst>
        </p:spPr>
      </p:pic>
      <p:sp>
        <p:nvSpPr>
          <p:cNvPr id="6150" name="标题 1"/>
          <p:cNvSpPr txBox="1">
            <a:spLocks noChangeArrowheads="1"/>
          </p:cNvSpPr>
          <p:nvPr/>
        </p:nvSpPr>
        <p:spPr bwMode="auto">
          <a:xfrm>
            <a:off x="1744663" y="255588"/>
            <a:ext cx="5654675" cy="774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r>
              <a:rPr lang="zh-CN" altLang="en-US" sz="3600" b="1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我国学生近视统计图</a:t>
            </a:r>
            <a:endParaRPr lang="zh-CN" altLang="en-US" sz="3600" b="1">
              <a:solidFill>
                <a:srgbClr val="C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2" presetClass="entr" presetSubtype="3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750"/>
                            </p:stCondLst>
                            <p:childTnLst>
                              <p:par>
                                <p:cTn id="19" presetID="2" presetClass="entr" presetSubtype="12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4000"/>
                            </p:stCondLst>
                            <p:childTnLst>
                              <p:par>
                                <p:cTn id="24" presetID="2" presetClass="entr" presetSubtype="6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5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>
            <a:spLocks noChangeArrowheads="1"/>
          </p:cNvSpPr>
          <p:nvPr/>
        </p:nvSpPr>
        <p:spPr bwMode="auto">
          <a:xfrm>
            <a:off x="823913" y="290513"/>
            <a:ext cx="7496175" cy="1681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120000"/>
              </a:lnSpc>
            </a:pPr>
            <a:r>
              <a:rPr lang="zh-CN" altLang="en-US" sz="3000" b="1" dirty="0">
                <a:solidFill>
                  <a:srgbClr val="00206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小组任务：</a:t>
            </a:r>
            <a:endParaRPr lang="en-US" altLang="zh-CN" sz="3000" b="1" dirty="0">
              <a:solidFill>
                <a:srgbClr val="002060"/>
              </a:solidFill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pPr>
              <a:lnSpc>
                <a:spcPct val="120000"/>
              </a:lnSpc>
              <a:spcBef>
                <a:spcPts val="400"/>
              </a:spcBef>
            </a:pPr>
            <a:r>
              <a:rPr lang="zh-CN" altLang="en-US" sz="3000" b="1" dirty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在小组内依次说说自己了解到的本班同学的视力情况。</a:t>
            </a:r>
            <a:endParaRPr lang="zh-CN" altLang="en-US" sz="3000" b="1" dirty="0">
              <a:solidFill>
                <a:srgbClr val="C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23" name="组合 22"/>
          <p:cNvGrpSpPr/>
          <p:nvPr/>
        </p:nvGrpSpPr>
        <p:grpSpPr bwMode="auto">
          <a:xfrm>
            <a:off x="2101850" y="2162175"/>
            <a:ext cx="4940300" cy="858838"/>
            <a:chOff x="2101850" y="2161402"/>
            <a:chExt cx="4940299" cy="859611"/>
          </a:xfrm>
        </p:grpSpPr>
        <p:sp>
          <p:nvSpPr>
            <p:cNvPr id="8" name="矩形: 圆角 7"/>
            <p:cNvSpPr/>
            <p:nvPr/>
          </p:nvSpPr>
          <p:spPr>
            <a:xfrm>
              <a:off x="2101850" y="2224959"/>
              <a:ext cx="4940299" cy="635572"/>
            </a:xfrm>
            <a:prstGeom prst="roundRect">
              <a:avLst>
                <a:gd name="adj" fmla="val 14832"/>
              </a:avLst>
            </a:prstGeom>
            <a:solidFill>
              <a:schemeClr val="bg1"/>
            </a:solidFill>
            <a:ln>
              <a:noFill/>
            </a:ln>
            <a:effectLst>
              <a:outerShdw blurRad="50800" dist="38100" dir="10800000" algn="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  <p:pic>
          <p:nvPicPr>
            <p:cNvPr id="16" name="图片 15"/>
            <p:cNvPicPr>
              <a:picLocks noChangeAspect="1"/>
            </p:cNvPicPr>
            <p:nvPr/>
          </p:nvPicPr>
          <p:blipFill rotWithShape="1">
            <a:blip r:embed="rId1" cstate="email">
              <a:duotone>
                <a:schemeClr val="accent4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>
            <a:xfrm>
              <a:off x="5851215" y="2360332"/>
              <a:ext cx="673892" cy="422027"/>
            </a:xfrm>
            <a:prstGeom prst="rect">
              <a:avLst/>
            </a:prstGeom>
          </p:spPr>
        </p:pic>
        <p:pic>
          <p:nvPicPr>
            <p:cNvPr id="19461" name="图片 17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2101850" y="2161402"/>
              <a:ext cx="3749365" cy="8596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24" name="组合 23"/>
          <p:cNvGrpSpPr/>
          <p:nvPr/>
        </p:nvGrpSpPr>
        <p:grpSpPr bwMode="auto">
          <a:xfrm>
            <a:off x="2092325" y="3078163"/>
            <a:ext cx="4940300" cy="858837"/>
            <a:chOff x="2092325" y="3077380"/>
            <a:chExt cx="4940299" cy="859611"/>
          </a:xfrm>
        </p:grpSpPr>
        <p:sp>
          <p:nvSpPr>
            <p:cNvPr id="9" name="矩形: 圆角 8"/>
            <p:cNvSpPr/>
            <p:nvPr/>
          </p:nvSpPr>
          <p:spPr>
            <a:xfrm>
              <a:off x="2092325" y="3152059"/>
              <a:ext cx="4940299" cy="633984"/>
            </a:xfrm>
            <a:prstGeom prst="roundRect">
              <a:avLst>
                <a:gd name="adj" fmla="val 14832"/>
              </a:avLst>
            </a:prstGeom>
            <a:solidFill>
              <a:schemeClr val="bg1"/>
            </a:solidFill>
            <a:ln>
              <a:noFill/>
            </a:ln>
            <a:effectLst>
              <a:outerShdw blurRad="50800" dist="38100" dir="10800000" algn="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  <p:pic>
          <p:nvPicPr>
            <p:cNvPr id="15" name="图片 14"/>
            <p:cNvPicPr>
              <a:picLocks noChangeAspect="1"/>
            </p:cNvPicPr>
            <p:nvPr/>
          </p:nvPicPr>
          <p:blipFill rotWithShape="1">
            <a:blip r:embed="rId3" cstate="email">
              <a:duotone>
                <a:schemeClr val="accent4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>
            <a:xfrm>
              <a:off x="5848809" y="3259709"/>
              <a:ext cx="678704" cy="425040"/>
            </a:xfrm>
            <a:prstGeom prst="rect">
              <a:avLst/>
            </a:prstGeom>
          </p:spPr>
        </p:pic>
        <p:pic>
          <p:nvPicPr>
            <p:cNvPr id="19465" name="图片 19"/>
            <p:cNvPicPr>
              <a:picLocks noChangeAspect="1" noChangeArrowheads="1"/>
            </p:cNvPicPr>
            <p:nvPr/>
          </p:nvPicPr>
          <p:blipFill>
            <a:blip r:embed="rId4" cstate="email"/>
            <a:srcRect/>
            <a:stretch>
              <a:fillRect/>
            </a:stretch>
          </p:blipFill>
          <p:spPr bwMode="auto">
            <a:xfrm>
              <a:off x="2101850" y="3077380"/>
              <a:ext cx="3749365" cy="8596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25" name="组合 24"/>
          <p:cNvGrpSpPr/>
          <p:nvPr/>
        </p:nvGrpSpPr>
        <p:grpSpPr bwMode="auto">
          <a:xfrm>
            <a:off x="2092325" y="3944938"/>
            <a:ext cx="4940300" cy="858837"/>
            <a:chOff x="2092323" y="3944936"/>
            <a:chExt cx="4940301" cy="859611"/>
          </a:xfrm>
        </p:grpSpPr>
        <p:sp>
          <p:nvSpPr>
            <p:cNvPr id="10" name="矩形: 圆角 9"/>
            <p:cNvSpPr/>
            <p:nvPr/>
          </p:nvSpPr>
          <p:spPr>
            <a:xfrm>
              <a:off x="2092323" y="4008493"/>
              <a:ext cx="4940301" cy="632394"/>
            </a:xfrm>
            <a:prstGeom prst="roundRect">
              <a:avLst>
                <a:gd name="adj" fmla="val 14832"/>
              </a:avLst>
            </a:prstGeom>
            <a:solidFill>
              <a:schemeClr val="bg1"/>
            </a:solidFill>
            <a:ln>
              <a:noFill/>
            </a:ln>
            <a:effectLst>
              <a:outerShdw blurRad="50800" dist="38100" dir="10800000" algn="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  <p:pic>
          <p:nvPicPr>
            <p:cNvPr id="14" name="图片 13"/>
            <p:cNvPicPr>
              <a:picLocks noChangeAspect="1"/>
            </p:cNvPicPr>
            <p:nvPr/>
          </p:nvPicPr>
          <p:blipFill rotWithShape="1">
            <a:blip r:embed="rId5" cstate="email">
              <a:duotone>
                <a:schemeClr val="accent4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>
            <a:xfrm>
              <a:off x="5062859" y="4176503"/>
              <a:ext cx="633093" cy="396476"/>
            </a:xfrm>
            <a:prstGeom prst="rect">
              <a:avLst/>
            </a:prstGeom>
          </p:spPr>
        </p:pic>
        <p:pic>
          <p:nvPicPr>
            <p:cNvPr id="19469" name="图片 21"/>
            <p:cNvPicPr>
              <a:picLocks noChangeAspect="1" noChangeArrowheads="1"/>
            </p:cNvPicPr>
            <p:nvPr/>
          </p:nvPicPr>
          <p:blipFill>
            <a:blip r:embed="rId6" cstate="email"/>
            <a:srcRect/>
            <a:stretch>
              <a:fillRect/>
            </a:stretch>
          </p:blipFill>
          <p:spPr bwMode="auto">
            <a:xfrm>
              <a:off x="2111376" y="3944936"/>
              <a:ext cx="2932430" cy="8596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图片 4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-139700" y="2222500"/>
            <a:ext cx="9423400" cy="305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标题 1"/>
          <p:cNvSpPr txBox="1">
            <a:spLocks noChangeArrowheads="1"/>
          </p:cNvSpPr>
          <p:nvPr/>
        </p:nvSpPr>
        <p:spPr bwMode="auto">
          <a:xfrm>
            <a:off x="593725" y="628650"/>
            <a:ext cx="7497763" cy="566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120000"/>
              </a:lnSpc>
            </a:pPr>
            <a:r>
              <a:rPr lang="zh-CN" altLang="en-US" sz="3200" b="1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分组讨论时，能听清组内同学的发言吗？</a:t>
            </a:r>
            <a:endParaRPr lang="zh-CN" altLang="en-US" sz="3200" b="1">
              <a:solidFill>
                <a:srgbClr val="C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9" name="组合 8"/>
          <p:cNvGrpSpPr/>
          <p:nvPr/>
        </p:nvGrpSpPr>
        <p:grpSpPr bwMode="auto">
          <a:xfrm>
            <a:off x="2508250" y="1589088"/>
            <a:ext cx="4151313" cy="858837"/>
            <a:chOff x="2508250" y="1588752"/>
            <a:chExt cx="4151736" cy="859611"/>
          </a:xfrm>
        </p:grpSpPr>
        <p:sp>
          <p:nvSpPr>
            <p:cNvPr id="6" name="矩形: 圆角 5"/>
            <p:cNvSpPr/>
            <p:nvPr/>
          </p:nvSpPr>
          <p:spPr>
            <a:xfrm>
              <a:off x="2514601" y="1625297"/>
              <a:ext cx="4115219" cy="697541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  <p:pic>
          <p:nvPicPr>
            <p:cNvPr id="20485" name="图片 7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2508250" y="1588752"/>
              <a:ext cx="4151736" cy="8596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标题 1"/>
          <p:cNvSpPr txBox="1">
            <a:spLocks noChangeArrowheads="1"/>
          </p:cNvSpPr>
          <p:nvPr/>
        </p:nvSpPr>
        <p:spPr bwMode="auto">
          <a:xfrm>
            <a:off x="2401888" y="520700"/>
            <a:ext cx="4340225" cy="566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120000"/>
              </a:lnSpc>
            </a:pPr>
            <a:r>
              <a:rPr lang="zh-CN" altLang="en-US" sz="3200" b="1">
                <a:latin typeface="黑体" panose="02010609060101010101" pitchFamily="49" charset="-122"/>
                <a:ea typeface="黑体" panose="02010609060101010101" pitchFamily="49" charset="-122"/>
              </a:rPr>
              <a:t>本班同学是否近视饼图</a:t>
            </a:r>
            <a:endParaRPr lang="zh-CN" altLang="en-US" sz="3200" b="1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21506" name="组合 9"/>
          <p:cNvGrpSpPr/>
          <p:nvPr/>
        </p:nvGrpSpPr>
        <p:grpSpPr bwMode="auto">
          <a:xfrm>
            <a:off x="2520950" y="1333500"/>
            <a:ext cx="4873625" cy="3249613"/>
            <a:chOff x="2426592" y="1333500"/>
            <a:chExt cx="4875015" cy="3250010"/>
          </a:xfrm>
        </p:grpSpPr>
        <p:graphicFrame>
          <p:nvGraphicFramePr>
            <p:cNvPr id="21507" name="图表 5"/>
            <p:cNvGraphicFramePr/>
            <p:nvPr/>
          </p:nvGraphicFramePr>
          <p:xfrm>
            <a:off x="2375792" y="1282700"/>
            <a:ext cx="4976615" cy="335161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1510" name="" r:id="rId1" imgW="4980305" imgH="3359150" progId="Excel.Chart.8">
                    <p:embed/>
                  </p:oleObj>
                </mc:Choice>
                <mc:Fallback>
                  <p:oleObj name="" r:id="rId1" imgW="4980305" imgH="3359150" progId="Excel.Chart.8">
                    <p:embed/>
                    <p:pic>
                      <p:nvPicPr>
                        <p:cNvPr id="0" name="图表 5"/>
                        <p:cNvPicPr>
                          <a:picLocks noChangeArrowheads="1"/>
                        </p:cNvPicPr>
                        <p:nvPr/>
                      </p:nvPicPr>
                      <p:blipFill>
                        <a:blip r:embed="rId2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375792" y="1282700"/>
                          <a:ext cx="4976615" cy="335161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38100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7" name="文本框 6"/>
            <p:cNvSpPr txBox="1"/>
            <p:nvPr/>
          </p:nvSpPr>
          <p:spPr>
            <a:xfrm>
              <a:off x="3644552" y="1855852"/>
              <a:ext cx="863846" cy="462018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eaLnBrk="0" hangingPunct="0">
                <a:defRPr/>
              </a:pPr>
              <a:r>
                <a:rPr lang="en-US" altLang="zh-CN" sz="2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</a:t>
              </a:r>
              <a:r>
                <a:rPr lang="en-US" altLang="zh-CN" sz="2400" spc="3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6</a:t>
              </a:r>
              <a:r>
                <a:rPr lang="en-US" altLang="zh-CN" sz="2400" dirty="0"/>
                <a:t>%</a:t>
              </a:r>
              <a:endParaRPr lang="zh-CN" altLang="en-US" sz="2400" dirty="0"/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4692601" y="3429256"/>
              <a:ext cx="971827" cy="462019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eaLnBrk="0" hangingPunct="0">
                <a:defRPr/>
              </a:pPr>
              <a:r>
                <a:rPr lang="en-US" altLang="zh-CN" sz="2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8</a:t>
              </a:r>
              <a:r>
                <a:rPr lang="en-US" altLang="zh-CN" sz="2400" spc="3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4</a:t>
              </a:r>
              <a:r>
                <a:rPr lang="en-US" altLang="zh-CN" sz="2400" dirty="0"/>
                <a:t>%</a:t>
              </a:r>
              <a:endParaRPr lang="zh-CN" altLang="en-US" sz="2400" dirty="0"/>
            </a:p>
          </p:txBody>
        </p:sp>
      </p:grpSp>
    </p:spTree>
  </p:cSld>
  <p:clrMapOvr>
    <a:masterClrMapping/>
  </p:clrMapOvr>
  <p:transition spd="med">
    <p:pull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标题 1"/>
          <p:cNvSpPr txBox="1">
            <a:spLocks noChangeArrowheads="1"/>
          </p:cNvSpPr>
          <p:nvPr/>
        </p:nvSpPr>
        <p:spPr bwMode="auto">
          <a:xfrm>
            <a:off x="766763" y="330200"/>
            <a:ext cx="6813550" cy="603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120000"/>
              </a:lnSpc>
            </a:pPr>
            <a:r>
              <a:rPr lang="zh-CN" altLang="en-US" sz="3200" b="1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你从图上看到了什么？有什么想法？</a:t>
            </a:r>
            <a:endParaRPr lang="zh-CN" altLang="en-US" sz="3200" b="1">
              <a:solidFill>
                <a:srgbClr val="C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4" name="组合 3"/>
          <p:cNvGrpSpPr/>
          <p:nvPr/>
        </p:nvGrpSpPr>
        <p:grpSpPr bwMode="auto">
          <a:xfrm>
            <a:off x="1595438" y="1096963"/>
            <a:ext cx="2025650" cy="1860550"/>
            <a:chOff x="1595743" y="1096640"/>
            <a:chExt cx="2025650" cy="1860550"/>
          </a:xfrm>
        </p:grpSpPr>
        <p:pic>
          <p:nvPicPr>
            <p:cNvPr id="3" name="图片 2"/>
            <p:cNvPicPr>
              <a:picLocks noChangeAspect="1"/>
            </p:cNvPicPr>
            <p:nvPr/>
          </p:nvPicPr>
          <p:blipFill rotWithShape="1">
            <a:blip r:embed="rId1" cstate="email"/>
            <a:srcRect/>
            <a:stretch>
              <a:fillRect/>
            </a:stretch>
          </p:blipFill>
          <p:spPr>
            <a:xfrm>
              <a:off x="1595743" y="1096640"/>
              <a:ext cx="2025650" cy="1860550"/>
            </a:xfrm>
            <a:prstGeom prst="rect">
              <a:avLst/>
            </a:prstGeom>
            <a:effectLst>
              <a:softEdge rad="127000"/>
            </a:effectLst>
          </p:spPr>
        </p:pic>
        <p:pic>
          <p:nvPicPr>
            <p:cNvPr id="22532" name="图片 3"/>
            <p:cNvPicPr>
              <a:picLocks noChangeAspect="1" noChangeArrowheads="1"/>
            </p:cNvPicPr>
            <p:nvPr/>
          </p:nvPicPr>
          <p:blipFill>
            <a:blip r:embed="rId2" cstate="email"/>
            <a:srcRect t="-3543"/>
            <a:stretch>
              <a:fillRect/>
            </a:stretch>
          </p:blipFill>
          <p:spPr bwMode="auto">
            <a:xfrm>
              <a:off x="3424578" y="1610130"/>
              <a:ext cx="196815" cy="4137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8" name="组合 7"/>
          <p:cNvGrpSpPr/>
          <p:nvPr/>
        </p:nvGrpSpPr>
        <p:grpSpPr bwMode="auto">
          <a:xfrm>
            <a:off x="5265738" y="1008063"/>
            <a:ext cx="2025650" cy="1860550"/>
            <a:chOff x="5265832" y="1008129"/>
            <a:chExt cx="2025650" cy="1860550"/>
          </a:xfrm>
        </p:grpSpPr>
        <p:pic>
          <p:nvPicPr>
            <p:cNvPr id="17" name="图片 16"/>
            <p:cNvPicPr>
              <a:picLocks noChangeAspect="1"/>
            </p:cNvPicPr>
            <p:nvPr/>
          </p:nvPicPr>
          <p:blipFill rotWithShape="1">
            <a:blip r:embed="rId3" cstate="email"/>
            <a:srcRect t="-1906"/>
            <a:stretch>
              <a:fillRect/>
            </a:stretch>
          </p:blipFill>
          <p:spPr>
            <a:xfrm>
              <a:off x="5265832" y="1008129"/>
              <a:ext cx="2025650" cy="1860550"/>
            </a:xfrm>
            <a:prstGeom prst="rect">
              <a:avLst/>
            </a:prstGeom>
            <a:effectLst>
              <a:softEdge rad="127000"/>
            </a:effectLst>
          </p:spPr>
        </p:pic>
        <p:pic>
          <p:nvPicPr>
            <p:cNvPr id="22535" name="图片 10"/>
            <p:cNvPicPr>
              <a:picLocks noChangeAspect="1" noChangeArrowheads="1"/>
            </p:cNvPicPr>
            <p:nvPr/>
          </p:nvPicPr>
          <p:blipFill>
            <a:blip r:embed="rId4" cstate="email"/>
            <a:srcRect/>
            <a:stretch>
              <a:fillRect/>
            </a:stretch>
          </p:blipFill>
          <p:spPr bwMode="auto">
            <a:xfrm>
              <a:off x="5310626" y="1610130"/>
              <a:ext cx="279203" cy="3214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1" name="组合 10"/>
          <p:cNvGrpSpPr/>
          <p:nvPr/>
        </p:nvGrpSpPr>
        <p:grpSpPr bwMode="auto">
          <a:xfrm>
            <a:off x="1595438" y="2957513"/>
            <a:ext cx="2025650" cy="1860550"/>
            <a:chOff x="1595743" y="2957190"/>
            <a:chExt cx="2025650" cy="1860550"/>
          </a:xfrm>
        </p:grpSpPr>
        <p:pic>
          <p:nvPicPr>
            <p:cNvPr id="18" name="图片 17"/>
            <p:cNvPicPr>
              <a:picLocks noChangeAspect="1"/>
            </p:cNvPicPr>
            <p:nvPr/>
          </p:nvPicPr>
          <p:blipFill rotWithShape="1">
            <a:blip r:embed="rId5" cstate="email"/>
            <a:srcRect/>
            <a:stretch>
              <a:fillRect/>
            </a:stretch>
          </p:blipFill>
          <p:spPr>
            <a:xfrm>
              <a:off x="1595743" y="2957190"/>
              <a:ext cx="2025650" cy="1860550"/>
            </a:xfrm>
            <a:prstGeom prst="rect">
              <a:avLst/>
            </a:prstGeom>
            <a:effectLst>
              <a:softEdge rad="127000"/>
            </a:effectLst>
          </p:spPr>
        </p:pic>
        <p:pic>
          <p:nvPicPr>
            <p:cNvPr id="22538" name="图片 11"/>
            <p:cNvPicPr>
              <a:picLocks noChangeAspect="1" noChangeArrowheads="1"/>
            </p:cNvPicPr>
            <p:nvPr/>
          </p:nvPicPr>
          <p:blipFill>
            <a:blip r:embed="rId6" cstate="email"/>
            <a:srcRect t="-4137"/>
            <a:stretch>
              <a:fillRect/>
            </a:stretch>
          </p:blipFill>
          <p:spPr bwMode="auto">
            <a:xfrm>
              <a:off x="3306186" y="3236295"/>
              <a:ext cx="315207" cy="3530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2" name="组合 11"/>
          <p:cNvGrpSpPr/>
          <p:nvPr/>
        </p:nvGrpSpPr>
        <p:grpSpPr bwMode="auto">
          <a:xfrm>
            <a:off x="5133975" y="2959100"/>
            <a:ext cx="2157413" cy="1860550"/>
            <a:chOff x="5134329" y="2959113"/>
            <a:chExt cx="2157153" cy="1860550"/>
          </a:xfrm>
        </p:grpSpPr>
        <p:pic>
          <p:nvPicPr>
            <p:cNvPr id="19" name="图片 18"/>
            <p:cNvPicPr>
              <a:picLocks noChangeAspect="1"/>
            </p:cNvPicPr>
            <p:nvPr/>
          </p:nvPicPr>
          <p:blipFill rotWithShape="1">
            <a:blip r:embed="rId7" cstate="email"/>
            <a:srcRect/>
            <a:stretch>
              <a:fillRect/>
            </a:stretch>
          </p:blipFill>
          <p:spPr>
            <a:xfrm>
              <a:off x="5265832" y="2959113"/>
              <a:ext cx="2025650" cy="1860550"/>
            </a:xfrm>
            <a:prstGeom prst="rect">
              <a:avLst/>
            </a:prstGeom>
            <a:effectLst>
              <a:softEdge rad="127000"/>
            </a:effectLst>
          </p:spPr>
        </p:pic>
        <p:pic>
          <p:nvPicPr>
            <p:cNvPr id="22541" name="图片 12"/>
            <p:cNvPicPr>
              <a:picLocks noChangeAspect="1" noChangeArrowheads="1"/>
            </p:cNvPicPr>
            <p:nvPr/>
          </p:nvPicPr>
          <p:blipFill>
            <a:blip r:embed="rId8" cstate="email"/>
            <a:srcRect r="-2610"/>
            <a:stretch>
              <a:fillRect/>
            </a:stretch>
          </p:blipFill>
          <p:spPr bwMode="auto">
            <a:xfrm>
              <a:off x="5134329" y="3236294"/>
              <a:ext cx="263005" cy="3530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7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7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7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7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7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7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7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7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7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7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8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8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8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8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8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8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8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8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8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8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9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9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9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9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9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9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96.xml><?xml version="1.0" encoding="utf-8"?>
<p:tagLst xmlns:p="http://schemas.openxmlformats.org/presentationml/2006/main">
  <p:tag name="KSO_WM_TEMPLATE_THUMBS_INDEX" val="1、4、7、12、13、14、15、16、17、18、20、24、25、28、33、36、40、43、44"/>
  <p:tag name="KSO_WM_TEMPLATE_SUBCATEGORY" val="19"/>
  <p:tag name="KSO_WM_TAG_VERSION" val="1.0"/>
  <p:tag name="KSO_WM_BEAUTIFY_FLAG" val="#wm#"/>
  <p:tag name="KSO_WM_TEMPLATE_CATEGORY" val="custom"/>
  <p:tag name="KSO_WM_TEMPLATE_INDEX" val="20205081"/>
  <p:tag name="KSO_WM_TEMPLATE_MASTER_TYPE" val="0"/>
  <p:tag name="KSO_WM_TEMPLATE_COLOR_TYPE" val="1"/>
  <p:tag name="KSO_WM_UNIT_SHOW_EDIT_AREA_INDICATION" val="1"/>
</p:tagLst>
</file>

<file path=ppt/tags/tag97.xml><?xml version="1.0" encoding="utf-8"?>
<p:tagLst xmlns:p="http://schemas.openxmlformats.org/presentationml/2006/main">
  <p:tag name="commondata" val="eyJoZGlkIjoiN2YzNjBkOTgyNWQ1YTMxYzM3MzMwNWFiODNmOWIzYWMifQ=="/>
</p:tagLst>
</file>

<file path=ppt/theme/theme1.xml><?xml version="1.0" encoding="utf-8"?>
<a:theme xmlns:a="http://schemas.openxmlformats.org/drawingml/2006/main" name="第一PPT模板网-WWW.1PPT.COM">
  <a:themeElements>
    <a:clrScheme name="新版空白演示配色">
      <a:dk1>
        <a:srgbClr val="000000"/>
      </a:dk1>
      <a:lt1>
        <a:srgbClr val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719</Words>
  <Application>WPS 演示</Application>
  <PresentationFormat>全屏显示(16:9)</PresentationFormat>
  <Paragraphs>116</Paragraphs>
  <Slides>19</Slides>
  <Notes>0</Notes>
  <HiddenSlides>0</HiddenSlides>
  <MMClips>0</MMClips>
  <ScaleCrop>false</ScaleCrop>
  <HeadingPairs>
    <vt:vector size="8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19</vt:i4>
      </vt:variant>
    </vt:vector>
  </HeadingPairs>
  <TitlesOfParts>
    <vt:vector size="35" baseType="lpstr">
      <vt:lpstr>Arial</vt:lpstr>
      <vt:lpstr>宋体</vt:lpstr>
      <vt:lpstr>Wingdings</vt:lpstr>
      <vt:lpstr>Calibri</vt:lpstr>
      <vt:lpstr>微软雅黑</vt:lpstr>
      <vt:lpstr>Wingdings</vt:lpstr>
      <vt:lpstr>Calibri</vt:lpstr>
      <vt:lpstr>楷体</vt:lpstr>
      <vt:lpstr>仿宋</vt:lpstr>
      <vt:lpstr>黑体</vt:lpstr>
      <vt:lpstr>Times New Roman</vt:lpstr>
      <vt:lpstr>Arial Unicode MS</vt:lpstr>
      <vt:lpstr>华文仿宋</vt:lpstr>
      <vt:lpstr>Arial</vt:lpstr>
      <vt:lpstr>第一PPT模板网-WWW.1PPT.COM</vt:lpstr>
      <vt:lpstr>Excel.Chart.8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lastModifiedBy>罗</cp:lastModifiedBy>
  <cp:revision>150</cp:revision>
  <dcterms:created xsi:type="dcterms:W3CDTF">2018-12-29T03:20:00Z</dcterms:created>
  <dcterms:modified xsi:type="dcterms:W3CDTF">2023-10-22T07:27:23Z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2052-12.1.0.15712</vt:lpwstr>
  </property>
  <property fmtid="{D5CDD505-2E9C-101B-9397-08002B2CF9AE}" pid="3" name="ICV">
    <vt:lpwstr>4221FD66C820475E825849082B3D413F_12</vt:lpwstr>
  </property>
</Properties>
</file>