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62" r:id="rId4"/>
    <p:sldId id="380" r:id="rId5"/>
    <p:sldId id="259" r:id="rId6"/>
    <p:sldId id="267" r:id="rId7"/>
    <p:sldId id="265" r:id="rId8"/>
    <p:sldId id="266" r:id="rId9"/>
    <p:sldId id="270" r:id="rId10"/>
    <p:sldId id="264" r:id="rId11"/>
    <p:sldId id="269" r:id="rId12"/>
    <p:sldId id="263" r:id="rId13"/>
    <p:sldId id="268" r:id="rId14"/>
    <p:sldId id="260" r:id="rId15"/>
    <p:sldId id="261" r:id="rId16"/>
    <p:sldId id="393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100" d="100"/>
          <a:sy n="100" d="100"/>
        </p:scale>
        <p:origin x="-954" y="-294"/>
      </p:cViewPr>
      <p:guideLst>
        <p:guide orient="horz" pos="212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2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5797D-0669-4EE8-89AE-A8ACA945E3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CC33FC0-7804-4837-B8A1-B106911C3A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5797D-0669-4EE8-89AE-A8ACA945E3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CC33FC0-7804-4837-B8A1-B106911C3A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5797D-0669-4EE8-89AE-A8ACA945E3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CC33FC0-7804-4837-B8A1-B106911C3A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5797D-0669-4EE8-89AE-A8ACA945E3C5}" type="datetimeFigureOut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5797D-0669-4EE8-89AE-A8ACA945E3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CC33FC0-7804-4837-B8A1-B106911C3A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5797D-0669-4EE8-89AE-A8ACA945E3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CC33FC0-7804-4837-B8A1-B106911C3A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5797D-0669-4EE8-89AE-A8ACA945E3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CC33FC0-7804-4837-B8A1-B106911C3A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5797D-0669-4EE8-89AE-A8ACA945E3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CC33FC0-7804-4837-B8A1-B106911C3A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5797D-0669-4EE8-89AE-A8ACA945E3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CC33FC0-7804-4837-B8A1-B106911C3A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5797D-0669-4EE8-89AE-A8ACA945E3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CC33FC0-7804-4837-B8A1-B106911C3A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5797D-0669-4EE8-89AE-A8ACA945E3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CC33FC0-7804-4837-B8A1-B106911C3A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image" Target="file:///D:\qq&#25991;&#20214;\712321467\Image\C2C\Image2\%7b75232B38-A165-1FB7-499C-2E1C792CACB5%7d.png" TargetMode="External"/><Relationship Id="rId15" Type="http://schemas.openxmlformats.org/officeDocument/2006/relationships/image" Target="../media/image1.pn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B5797D-0669-4EE8-89AE-A8ACA945E3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pic>
        <p:nvPicPr>
          <p:cNvPr id="6" name="图片 1073743875" descr="学科网 zxxk.com"/>
          <p:cNvPicPr>
            <a:picLocks noChangeAspect="1"/>
          </p:cNvPicPr>
          <p:nvPr/>
        </p:nvPicPr>
        <p:blipFill>
          <a:blip r:embed="rId15" r:link="rId16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6.png"/><Relationship Id="rId2" Type="http://schemas.openxmlformats.org/officeDocument/2006/relationships/tags" Target="../tags/tag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jpe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11824" y="725121"/>
            <a:ext cx="31683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第六单元</a:t>
            </a:r>
            <a:endParaRPr lang="zh-CN" altLang="en-US" sz="5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0" y="2176051"/>
            <a:ext cx="1219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记一次游戏</a:t>
            </a:r>
            <a:endParaRPr lang="zh-CN" altLang="en-US" sz="8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alphaModFix amt="50000"/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4659" y="153521"/>
            <a:ext cx="19339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例文赏析：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6164" y="903403"/>
            <a:ext cx="6786155" cy="5028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ts val="3500"/>
              </a:lnSpc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    春光明媚，凉风阵阵。今天下午，我校举行了激烈的拔河比赛，同学们个个兴致勃勃。放眼望去，比赛场上，选手们摩拳擦掌，观众们热情高涨，好不热闹！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ts val="3500"/>
              </a:lnSpc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    一声哨响，比赛开始了！我们女生一起向后仰去，对方也是一样，双方互不相让。绳子在左右来回拉锯着，像是一个迷茫的孩子，不知道该去哪儿。为了第一，拼了！队伍最后面负责压阵的施添天同学脸红彤彤的，使出了吃奶的力气。我们只觉麻绳在手中摩擦，虽然疼得要命，但是谁也没有泄气！疼，也得死死顶住！旁边的男生啦啦队一声声的“加油”响彻学校上空，我们咬牙坚持，绝不放弃，终于取得了第一名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208645" y="845820"/>
            <a:ext cx="2625090" cy="1994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7371080" y="2619375"/>
            <a:ext cx="4414520" cy="911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ts val="3200"/>
              </a:lnSpc>
            </a:pPr>
            <a:r>
              <a:rPr lang="en-US" altLang="zh-CN" sz="20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0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想一想：文段中哪些描写是点，哪些是面？</a:t>
            </a:r>
            <a:endParaRPr lang="zh-CN" altLang="en-US" sz="20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371080" y="3657600"/>
            <a:ext cx="4624705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ts val="3000"/>
              </a:lnSpc>
            </a:pPr>
            <a:r>
              <a:rPr lang="en-US" altLang="zh-CN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点：</a:t>
            </a:r>
            <a:r>
              <a: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对队员施添天同学的描写是</a:t>
            </a:r>
            <a:r>
              <a: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镜头</a:t>
            </a:r>
            <a:endParaRPr lang="zh-CN" altLang="en-US" sz="20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ts val="3000"/>
              </a:lnSpc>
            </a:pPr>
            <a:r>
              <a:rPr lang="en-US" altLang="zh-CN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</a:t>
            </a:r>
            <a:r>
              <a: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式特写，是“点”。</a:t>
            </a:r>
            <a:endParaRPr lang="zh-CN" altLang="en-US" sz="20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297783" y="4419774"/>
            <a:ext cx="4624251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ts val="3200"/>
              </a:lnSpc>
            </a:pPr>
            <a:r>
              <a:rPr lang="en-US" altLang="zh-CN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面：</a:t>
            </a:r>
            <a:r>
              <a: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对比赛前的场景描写和比赛中队</a:t>
            </a:r>
            <a:endParaRPr lang="zh-CN" altLang="en-US" sz="20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ts val="3200"/>
              </a:lnSpc>
            </a:pPr>
            <a:r>
              <a:rPr lang="en-US" altLang="zh-CN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</a:t>
            </a:r>
            <a:r>
              <a: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员和啦啦队的描写，烘托出比赛</a:t>
            </a:r>
            <a:endParaRPr lang="zh-CN" altLang="en-US" sz="20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ts val="3200"/>
              </a:lnSpc>
            </a:pPr>
            <a:r>
              <a:rPr lang="en-US" altLang="zh-CN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</a:t>
            </a:r>
            <a:r>
              <a: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热闹的气氛，是 “面”。</a:t>
            </a:r>
            <a:endParaRPr lang="zh-CN" altLang="en-US" sz="20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7070090" y="903605"/>
            <a:ext cx="8890" cy="47955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" y="191845"/>
            <a:ext cx="74888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（三）表达想法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写出感受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40410" y="996315"/>
            <a:ext cx="11252200" cy="26765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很多游戏属于益智活动，不仅能给我们带来快乐，还可以让我们动脑筋，锻炼多种能力，起到寓教于乐的作用。写清楚游戏过程后，在习作结尾处还可以把自己参加这项游戏后的收获写出来。关于这一点，我们可以怎样去写呢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?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748655" y="3672840"/>
            <a:ext cx="6050280" cy="20300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写清楚想法和感受的方法有很多，可以用自己的话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直接表达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，也可以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引用谚语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诗句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等来表达。</a:t>
            </a:r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268089" y="2838129"/>
            <a:ext cx="4282446" cy="428244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8619" y="270361"/>
            <a:ext cx="19339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例文赏析：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6794" y="1741633"/>
            <a:ext cx="5290457" cy="2976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</a:rPr>
              <a:t>    我的冰尜儿，木工随便旋出的小木头块，丑小鸭生出的一只丑鸭蛋，在童年的一个冬日里，给了我极大的欢乐和由衷的自豪。</a:t>
            </a:r>
            <a:endParaRPr lang="en-US" altLang="zh-CN" sz="21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</a:rPr>
              <a:t>    这真应了一句古话：人不可貌相，海水不可斗量。</a:t>
            </a:r>
            <a:endParaRPr lang="en-US" altLang="zh-CN" sz="21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>
              <a:lnSpc>
                <a:spcPct val="150000"/>
              </a:lnSpc>
            </a:pP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选自高洪波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陀螺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》)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742430" y="1306830"/>
            <a:ext cx="435356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20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想一想：在选文中，作者是怎样表达自己想法的，抒发了怎样的感受？</a:t>
            </a:r>
            <a:endParaRPr lang="zh-CN" altLang="en-US" sz="20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742430" y="2261870"/>
            <a:ext cx="462407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在选文结尾，作者通过引用一句古语表达了自己的想法，回味了自己童年时“极大的欢乐和由衷的自豪”，揭示出平凡小事中包含的朴实道理，引发读者的共鸣与深思。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6087110" y="1243965"/>
            <a:ext cx="31115" cy="438404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1492250" y="3775710"/>
            <a:ext cx="2486660" cy="270319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alphaModFix amt="48000"/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9336" y="207055"/>
            <a:ext cx="872608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（四）运用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五感法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，让游戏场景更精彩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43741" y="1194640"/>
            <a:ext cx="10690315" cy="2399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    孩子们惊呼起来，急急逃跑，鹅追得更快了。我吓得脚也软了，更跑不快。这时，带头的那只老公鹅就啪嗒啪嗒地跑了过来，嘎嗄，它赶上了我，嘎嘎，它张开嘴，一口就咬住了我当胸的衣襟，拉住我不放。在忙乱中，我的书包掉了，鞋子也弄脱了。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    我想，它一定要把我咬死了。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>
              <a:lnSpc>
                <a:spcPct val="150000"/>
              </a:lnSpc>
            </a:pP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选自任大霖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牛和鹅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》)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43560" y="1045210"/>
            <a:ext cx="10816590" cy="2478405"/>
          </a:xfrm>
          <a:prstGeom prst="rect">
            <a:avLst/>
          </a:prstGeom>
          <a:noFill/>
          <a:ln w="28575"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43651" y="3796596"/>
            <a:ext cx="9868988" cy="4298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2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仔细阅读文本，你能从中找到</a:t>
            </a:r>
            <a:r>
              <a:rPr lang="zh-CN" altLang="en-US" sz="2200" b="1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2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五感</a:t>
            </a:r>
            <a:r>
              <a:rPr lang="zh-CN" altLang="en-US" sz="2200" b="1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2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中的哪几感呢？</a:t>
            </a:r>
            <a:endParaRPr lang="zh-CN" altLang="en-US" sz="22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6237515" y="1720575"/>
            <a:ext cx="3246119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7586766" y="3796367"/>
            <a:ext cx="900752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触觉</a:t>
            </a:r>
            <a:endParaRPr lang="zh-CN" altLang="en-US" sz="2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0354492" y="1644375"/>
            <a:ext cx="72934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668383" y="2127701"/>
            <a:ext cx="3746863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8487105" y="3796366"/>
            <a:ext cx="900752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视觉</a:t>
            </a:r>
            <a:endParaRPr lang="zh-CN" altLang="en-US" sz="2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4622074" y="2115271"/>
            <a:ext cx="6402977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668382" y="2639329"/>
            <a:ext cx="255161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9406272" y="3796365"/>
            <a:ext cx="900752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听觉</a:t>
            </a:r>
            <a:endParaRPr lang="zh-CN" altLang="en-US" sz="2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4739639" y="2639329"/>
            <a:ext cx="3398521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10344620" y="3796365"/>
            <a:ext cx="900752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视觉</a:t>
            </a:r>
            <a:endParaRPr lang="zh-CN" altLang="en-US" sz="2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10109835" y="1133475"/>
            <a:ext cx="2392045" cy="230187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43560" y="4288155"/>
            <a:ext cx="10929620" cy="17532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在写游戏场景时，尝试运用</a:t>
            </a:r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五感法</a:t>
            </a:r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，调动身体的各种感官，把眼睛看到的游戏的场景、耳朵听到的游戏过程中的声音、鼻子闻到的某种气味以及身体产生的一些感觉等内容写出来，习作内容会更加精彩。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4" grpId="0"/>
      <p:bldP spid="19" grpId="0"/>
      <p:bldP spid="2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2662" y="438338"/>
            <a:ext cx="72908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四、真题练一练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6725" y="1579245"/>
            <a:ext cx="11258550" cy="3138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本学期，你一定和同学们玩过游戏。请你选一个最有意思的游戏写一写，把游戏的过程写清楚，还可以写写自己当时的感受。题目自拟。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（广东省广州市海珠区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2021-2022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学年第一学期四年级期末测试题）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28284" y="258771"/>
            <a:ext cx="872608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五、修改评价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901065" y="2326005"/>
          <a:ext cx="10204450" cy="35496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764915"/>
                <a:gridCol w="2249805"/>
                <a:gridCol w="2029460"/>
                <a:gridCol w="2160270"/>
              </a:tblGrid>
              <a:tr h="1005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3200" kern="1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评价标准</a:t>
                      </a:r>
                      <a:endParaRPr lang="zh-CN" altLang="zh-CN" sz="3200" kern="10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zh-CN" sz="6600" kern="100">
                        <a:solidFill>
                          <a:srgbClr val="FFC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zh-CN" sz="6600" kern="100">
                        <a:solidFill>
                          <a:srgbClr val="FFC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zh-CN" sz="6600" kern="100">
                        <a:solidFill>
                          <a:srgbClr val="FFC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2103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2000" kern="10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语句通顺，书写工整</a:t>
                      </a:r>
                      <a:endParaRPr lang="zh-CN" altLang="zh-CN" sz="2000" kern="10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050" kern="10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050" kern="10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050" kern="10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5532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抓住重点，写清游戏过程</a:t>
                      </a:r>
                      <a:endParaRPr lang="zh-CN" altLang="en-US" sz="200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050" kern="10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050" kern="10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050" kern="10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2928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2000" kern="10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点面结合，展现游戏场面</a:t>
                      </a:r>
                      <a:endParaRPr lang="zh-CN" altLang="zh-CN" sz="2000" kern="10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050" kern="10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050" kern="10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050" kern="10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3817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2000" kern="10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写出体会，点明习作中心</a:t>
                      </a:r>
                      <a:endParaRPr lang="zh-CN" altLang="zh-CN" sz="2000" kern="10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050" kern="10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050" kern="10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050" kern="10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9" name="文本框 18"/>
          <p:cNvSpPr txBox="1"/>
          <p:nvPr/>
        </p:nvSpPr>
        <p:spPr>
          <a:xfrm>
            <a:off x="875665" y="1200150"/>
            <a:ext cx="10332085" cy="988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ts val="3500"/>
              </a:lnSpc>
            </a:pPr>
            <a:r>
              <a:rPr lang="en-US" altLang="zh-CN" sz="2400"/>
              <a:t>    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习作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完成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后，请同学们自行修改习作，与同学交流分享，并按照评价标准互相给对方评价。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69255" y="2496185"/>
            <a:ext cx="6400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✮</a:t>
            </a:r>
            <a:endParaRPr lang="zh-CN" altLang="en-US" sz="3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392035" y="2496185"/>
            <a:ext cx="6400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✮</a:t>
            </a:r>
            <a:endParaRPr lang="zh-CN" altLang="en-US" sz="3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803515" y="2496185"/>
            <a:ext cx="6400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✮</a:t>
            </a:r>
            <a:endParaRPr lang="zh-CN" altLang="en-US" sz="3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160510" y="2496185"/>
            <a:ext cx="6400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✮</a:t>
            </a:r>
            <a:endParaRPr lang="zh-CN" altLang="en-US" sz="3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571990" y="2496185"/>
            <a:ext cx="6400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✮</a:t>
            </a:r>
            <a:endParaRPr lang="zh-CN" altLang="en-US" sz="3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983470" y="2496185"/>
            <a:ext cx="6400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✮</a:t>
            </a:r>
            <a:endParaRPr lang="zh-CN" altLang="en-US" sz="3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553700" y="11836400"/>
            <a:ext cx="317500" cy="2286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72795" y="1215390"/>
            <a:ext cx="10647045" cy="4707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ts val="5000"/>
              </a:lnSpc>
            </a:pPr>
            <a:r>
              <a:rPr lang="en-US" altLang="zh-CN" sz="3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3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写清过程。</a:t>
            </a:r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能够按照游戏前、游戏中、游戏后的顺序把游戏</a:t>
            </a:r>
            <a:endParaRPr lang="zh-CN" altLang="en-US" sz="3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ts val="5000"/>
              </a:lnSpc>
            </a:pPr>
            <a:r>
              <a:rPr lang="en-US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的过程写清楚。</a:t>
            </a:r>
            <a:endParaRPr lang="en-US" altLang="zh-CN" sz="3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ts val="7000"/>
              </a:lnSpc>
            </a:pPr>
            <a:r>
              <a:rPr lang="en-US" altLang="zh-CN" sz="3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en-US" altLang="zh-CN" sz="3000" b="1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写好场面</a:t>
            </a:r>
            <a:r>
              <a:rPr lang="en-US" altLang="zh-CN" sz="3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能够抓住人物的语言、神态、动作，用文字将游戏场面写清楚。</a:t>
            </a:r>
            <a:endParaRPr lang="zh-CN" altLang="en-US" sz="3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ts val="7000"/>
              </a:lnSpc>
            </a:pPr>
            <a:r>
              <a:rPr lang="en-US" altLang="zh-CN" sz="3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en-US" altLang="zh-CN" sz="3000" b="1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表达感受</a:t>
            </a:r>
            <a:r>
              <a:rPr lang="en-US" altLang="zh-CN" sz="3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能够在叙事中真实、具体地表达自己的独特感受，</a:t>
            </a:r>
            <a:endParaRPr lang="zh-CN" altLang="en-US" sz="3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ts val="5000"/>
              </a:lnSpc>
            </a:pPr>
            <a:r>
              <a:rPr lang="en-US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或把自己当时的心情写清楚。</a:t>
            </a:r>
            <a:endParaRPr lang="zh-CN" altLang="en-US" sz="3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272915" y="385445"/>
            <a:ext cx="33147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习</a:t>
            </a:r>
            <a:r>
              <a:rPr lang="en-US" altLang="zh-CN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作</a:t>
            </a:r>
            <a:r>
              <a:rPr lang="en-US" altLang="zh-CN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要</a:t>
            </a:r>
            <a:r>
              <a:rPr lang="en-US" altLang="zh-CN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求</a:t>
            </a:r>
            <a:endParaRPr lang="zh-CN" altLang="en-US" sz="4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885190" y="502285"/>
            <a:ext cx="2874645" cy="28041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4623435" y="752475"/>
            <a:ext cx="2616200" cy="25539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email"/>
          <a:stretch>
            <a:fillRect/>
          </a:stretch>
        </p:blipFill>
        <p:spPr bwMode="auto">
          <a:xfrm>
            <a:off x="7962265" y="502285"/>
            <a:ext cx="2670810" cy="26390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2829883" y="3546922"/>
            <a:ext cx="7472149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同学们，你们都玩过这些游戏吗？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38581" y="239187"/>
            <a:ext cx="29950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一、选素材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5835" y="676910"/>
            <a:ext cx="9755505" cy="54203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2096" y="256967"/>
            <a:ext cx="33150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二、理思路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46380" y="1139190"/>
            <a:ext cx="11945620" cy="483933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2097" y="195372"/>
            <a:ext cx="3674288" cy="59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三、学技巧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560" y="789940"/>
            <a:ext cx="11104880" cy="47466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5275" y="193115"/>
            <a:ext cx="74888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（一）过程清楚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生动描写 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35965" y="1404620"/>
            <a:ext cx="10911840" cy="39382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ts val="6000"/>
              </a:lnSpc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哪个游戏给你留下了深刻的印象？游戏的规则是怎样的？按照“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游戏前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游戏中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游戏后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”的顺序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把游戏的整个过程清楚地写出来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，写清自己当时的语言、动作以及一起玩游戏的伙伴的语言、动作和神态等。把游戏过程中印象深刻的部分生动地描写出来，突出重点。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矩形: 圆角 4"/>
          <p:cNvSpPr/>
          <p:nvPr/>
        </p:nvSpPr>
        <p:spPr>
          <a:xfrm>
            <a:off x="457200" y="1264920"/>
            <a:ext cx="11190605" cy="4217670"/>
          </a:xfrm>
          <a:prstGeom prst="roundRect">
            <a:avLst/>
          </a:prstGeom>
          <a:noFill/>
          <a:ln w="28575"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8939" y="162411"/>
            <a:ext cx="19339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例文赏析：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4320" y="967105"/>
            <a:ext cx="6956425" cy="470789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fontAlgn="auto">
              <a:lnSpc>
                <a:spcPts val="4000"/>
              </a:lnSpc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</a:rPr>
              <a:t>刘老师把信息告诉给了第一个同学。第一个同学去拍第二个同学的肩膀，因为游戏规则是不能说话，只能用肢体语言来表达，所以他手舞足蹈了半天。终于，第二个同学胸有成竹地点点头，去拍第三个同学的肩膀，并把两只手伸到头顶做兔子耳朵状。第三个同学有点丈二和尚</a:t>
            </a:r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</a:rPr>
              <a:t>摸不着头脑，他只好拍了拍我的肩膀，想了一想，把五指伸开立在脑袋顶上，我一看到就立刻回答“鹿”。听我这么一说，下面的同学都笑破了肚皮。讲台上的同学还蒙在鼓里，这时，刘老师宣布了答案，原来是蜗牛啊！</a:t>
            </a:r>
            <a:endParaRPr lang="zh-CN" altLang="en-US" sz="21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66685" y="1202690"/>
            <a:ext cx="4103370" cy="911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ts val="3200"/>
              </a:lnSpc>
            </a:pPr>
            <a:r>
              <a:rPr lang="zh-CN" altLang="en-US" sz="2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想一想：在这个文段中，小作者是怎么叙述游戏过程的？</a:t>
            </a:r>
            <a:endParaRPr lang="zh-CN" altLang="en-US" sz="2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597140" y="2399665"/>
            <a:ext cx="427291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小作者记叙了在课堂上玩的一次有趣的游戏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——“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猜事物接龙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游戏，通过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对第一个同学到第四个同学的不同动作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的描绘，将游戏的全过程完整地展现出来。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3530" y="367740"/>
            <a:ext cx="74888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（二）点面结合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写好场景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5140" y="1227455"/>
            <a:ext cx="11356975" cy="32975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ts val="5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游戏场景中会出现许多人，这些人会做出不少动作，说出不少话语，我们在写作的时候，该怎样处理呢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?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ts val="5000"/>
              </a:lnSpc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运用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点面结合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的方法，先对整体场面做概括性描述，再选取一个或几个参加活动的典型人物来写。写作时，要抓住中心人物仔细观察，留意中心人物的神态、动作、语言等，写好游戏场景。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01445" y="5060950"/>
            <a:ext cx="25247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例：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丢沙包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649378" y="4799930"/>
            <a:ext cx="533073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点：对某一个同学进行细致描写</a:t>
            </a:r>
            <a:endParaRPr lang="zh-CN" altLang="en-US" sz="28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650013" y="5578681"/>
            <a:ext cx="484087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面：所有人围在操场的场景</a:t>
            </a:r>
            <a:endParaRPr lang="zh-CN" altLang="en-US" sz="28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17" name="直接箭头连接符 16"/>
          <p:cNvCxnSpPr/>
          <p:nvPr/>
        </p:nvCxnSpPr>
        <p:spPr>
          <a:xfrm flipV="1">
            <a:off x="3926384" y="5060306"/>
            <a:ext cx="723265" cy="26162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/>
          <p:nvPr/>
        </p:nvCxnSpPr>
        <p:spPr>
          <a:xfrm>
            <a:off x="3926384" y="5321926"/>
            <a:ext cx="648335" cy="372745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4" grpId="0"/>
      <p:bldP spid="15" grpId="0"/>
    </p:bldLst>
  </p:timing>
</p:sld>
</file>

<file path=ppt/tags/tag1.xml><?xml version="1.0" encoding="utf-8"?>
<p:tagLst xmlns:p="http://schemas.openxmlformats.org/presentationml/2006/main">
  <p:tag name="KSO_WM_UNIT_TABLE_BEAUTIFY" val="smartTable{5d8da545-661c-4625-a0ea-4ab98e16f15f}"/>
  <p:tag name="TABLE_ENDDRAG_ORIGIN_RECT" val="797*400"/>
  <p:tag name="TABLE_ENDDRAG_RECT" val="82*100*797*400"/>
</p:tagLst>
</file>

<file path=ppt/tags/tag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MzkyMmExYzMyNGI2NDZkYjhmY2JmMGNiY2ZkOWFhOWYifQ=="/>
  <p:tag name="commondata" val="eyJoZGlkIjoiN2YzNjBkOTgyNWQ1YTMxYzM3MzMwNWFiODNmOWIzYWM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2081</Words>
  <Application>WPS 演示</Application>
  <PresentationFormat>自定义</PresentationFormat>
  <Paragraphs>148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楷体</vt:lpstr>
      <vt:lpstr>Times New Roman</vt:lpstr>
      <vt:lpstr>Calibri</vt:lpstr>
      <vt:lpstr>Arial</vt:lpstr>
      <vt:lpstr>Arial Unicode MS</vt:lpstr>
      <vt:lpstr>等线 Light</vt:lpstr>
      <vt:lpstr>等线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罗</cp:lastModifiedBy>
  <cp:revision>4</cp:revision>
  <cp:lastPrinted>2022-07-02T14:07:00Z</cp:lastPrinted>
  <dcterms:created xsi:type="dcterms:W3CDTF">2022-07-02T14:07:00Z</dcterms:created>
  <dcterms:modified xsi:type="dcterms:W3CDTF">2023-10-22T07:39:16Z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73E5C462C7804CB2887A369F85FC5349_12</vt:lpwstr>
  </property>
  <property fmtid="{D5CDD505-2E9C-101B-9397-08002B2CF9AE}" pid="3" name="KSOProductBuildVer">
    <vt:lpwstr>2052-12.1.0.15712</vt:lpwstr>
  </property>
</Properties>
</file>